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7"/>
  </p:notesMasterIdLst>
  <p:sldIdLst>
    <p:sldId id="256" r:id="rId2"/>
    <p:sldId id="257" r:id="rId3"/>
    <p:sldId id="258" r:id="rId4"/>
    <p:sldId id="259" r:id="rId5"/>
    <p:sldId id="501" r:id="rId6"/>
    <p:sldId id="502" r:id="rId7"/>
    <p:sldId id="503" r:id="rId8"/>
    <p:sldId id="504" r:id="rId9"/>
    <p:sldId id="505" r:id="rId10"/>
    <p:sldId id="506" r:id="rId11"/>
    <p:sldId id="507" r:id="rId12"/>
    <p:sldId id="508" r:id="rId13"/>
    <p:sldId id="497" r:id="rId14"/>
    <p:sldId id="498" r:id="rId15"/>
    <p:sldId id="494" r:id="rId16"/>
    <p:sldId id="495" r:id="rId17"/>
    <p:sldId id="496" r:id="rId18"/>
    <p:sldId id="365" r:id="rId19"/>
    <p:sldId id="509" r:id="rId20"/>
    <p:sldId id="510" r:id="rId21"/>
    <p:sldId id="512" r:id="rId22"/>
    <p:sldId id="513" r:id="rId23"/>
    <p:sldId id="515" r:id="rId24"/>
    <p:sldId id="536" r:id="rId25"/>
    <p:sldId id="514" r:id="rId26"/>
    <p:sldId id="535" r:id="rId27"/>
    <p:sldId id="516" r:id="rId28"/>
    <p:sldId id="537" r:id="rId29"/>
    <p:sldId id="542" r:id="rId30"/>
    <p:sldId id="538" r:id="rId31"/>
    <p:sldId id="543" r:id="rId32"/>
    <p:sldId id="539" r:id="rId33"/>
    <p:sldId id="544" r:id="rId34"/>
    <p:sldId id="540" r:id="rId35"/>
    <p:sldId id="545" r:id="rId36"/>
    <p:sldId id="541" r:id="rId37"/>
    <p:sldId id="546" r:id="rId38"/>
    <p:sldId id="517" r:id="rId39"/>
    <p:sldId id="547" r:id="rId40"/>
    <p:sldId id="518" r:id="rId41"/>
    <p:sldId id="548" r:id="rId42"/>
    <p:sldId id="549" r:id="rId43"/>
    <p:sldId id="550" r:id="rId44"/>
    <p:sldId id="551" r:id="rId45"/>
    <p:sldId id="552" r:id="rId46"/>
    <p:sldId id="559" r:id="rId47"/>
    <p:sldId id="560" r:id="rId48"/>
    <p:sldId id="561" r:id="rId49"/>
    <p:sldId id="490" r:id="rId50"/>
    <p:sldId id="553" r:id="rId51"/>
    <p:sldId id="554" r:id="rId52"/>
    <p:sldId id="555" r:id="rId53"/>
    <p:sldId id="556" r:id="rId54"/>
    <p:sldId id="557" r:id="rId55"/>
    <p:sldId id="558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455" autoAdjust="0"/>
  </p:normalViewPr>
  <p:slideViewPr>
    <p:cSldViewPr snapToGrid="0">
      <p:cViewPr varScale="1">
        <p:scale>
          <a:sx n="91" d="100"/>
          <a:sy n="91" d="100"/>
        </p:scale>
        <p:origin x="53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4" Type="http://schemas.openxmlformats.org/officeDocument/2006/relationships/image" Target="../media/image1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image" Target="../media/image20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image" Target="../media/image22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Relationship Id="rId4" Type="http://schemas.openxmlformats.org/officeDocument/2006/relationships/image" Target="../media/image30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image" Target="../media/image31.wmf"/></Relationships>
</file>

<file path=ppt/drawings/_rels/vmlDrawing1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image" Target="../media/image32.w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image" Target="../media/image34.wmf"/></Relationships>
</file>

<file path=ppt/drawings/_rels/vmlDrawing13.vml.rels><?xml version="1.0" encoding="UTF-8" standalone="yes"?>
<Relationships xmlns="http://schemas.openxmlformats.org/package/2006/relationships"><Relationship Id="rId2" Type="http://schemas.openxmlformats.org/officeDocument/2006/relationships/image" Target="../media/image37.wmf"/><Relationship Id="rId1" Type="http://schemas.openxmlformats.org/officeDocument/2006/relationships/image" Target="../media/image36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image" Target="../media/image38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42.wmf"/><Relationship Id="rId1" Type="http://schemas.openxmlformats.org/officeDocument/2006/relationships/image" Target="../media/image41.wmf"/></Relationships>
</file>

<file path=ppt/drawings/_rels/vmlDrawing16.vml.rels><?xml version="1.0" encoding="UTF-8" standalone="yes"?>
<Relationships xmlns="http://schemas.openxmlformats.org/package/2006/relationships"><Relationship Id="rId2" Type="http://schemas.openxmlformats.org/officeDocument/2006/relationships/image" Target="../media/image45.wmf"/><Relationship Id="rId1" Type="http://schemas.openxmlformats.org/officeDocument/2006/relationships/image" Target="../media/image44.w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6.w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7.wmf"/></Relationships>
</file>

<file path=ppt/drawings/_rels/vmlDrawing19.vml.rels><?xml version="1.0" encoding="UTF-8" standalone="yes"?>
<Relationships xmlns="http://schemas.openxmlformats.org/package/2006/relationships"><Relationship Id="rId3" Type="http://schemas.openxmlformats.org/officeDocument/2006/relationships/image" Target="../media/image49.wmf"/><Relationship Id="rId2" Type="http://schemas.openxmlformats.org/officeDocument/2006/relationships/image" Target="../media/image48.wmf"/><Relationship Id="rId1" Type="http://schemas.openxmlformats.org/officeDocument/2006/relationships/image" Target="../media/image47.wmf"/><Relationship Id="rId4" Type="http://schemas.openxmlformats.org/officeDocument/2006/relationships/image" Target="../media/image50.w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51.wmf"/></Relationships>
</file>

<file path=ppt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3.wmf"/><Relationship Id="rId2" Type="http://schemas.openxmlformats.org/officeDocument/2006/relationships/image" Target="../media/image52.wmf"/><Relationship Id="rId1" Type="http://schemas.openxmlformats.org/officeDocument/2006/relationships/image" Target="../media/image51.wmf"/></Relationships>
</file>

<file path=ppt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6.wmf"/><Relationship Id="rId2" Type="http://schemas.openxmlformats.org/officeDocument/2006/relationships/image" Target="../media/image55.wmf"/><Relationship Id="rId1" Type="http://schemas.openxmlformats.org/officeDocument/2006/relationships/image" Target="../media/image54.wmf"/><Relationship Id="rId4" Type="http://schemas.openxmlformats.org/officeDocument/2006/relationships/image" Target="../media/image57.w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8.wmf"/></Relationships>
</file>

<file path=ppt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60.wmf"/><Relationship Id="rId2" Type="http://schemas.openxmlformats.org/officeDocument/2006/relationships/image" Target="../media/image59.wmf"/><Relationship Id="rId1" Type="http://schemas.openxmlformats.org/officeDocument/2006/relationships/image" Target="../media/image58.wmf"/></Relationships>
</file>

<file path=ppt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1.wmf"/></Relationships>
</file>

<file path=ppt/drawings/_rels/vmlDrawing26.vml.rels><?xml version="1.0" encoding="UTF-8" standalone="yes"?>
<Relationships xmlns="http://schemas.openxmlformats.org/package/2006/relationships"><Relationship Id="rId2" Type="http://schemas.openxmlformats.org/officeDocument/2006/relationships/image" Target="../media/image63.wmf"/><Relationship Id="rId1" Type="http://schemas.openxmlformats.org/officeDocument/2006/relationships/image" Target="../media/image62.wmf"/></Relationships>
</file>

<file path=ppt/drawings/_rels/vmlDrawing27.vml.rels><?xml version="1.0" encoding="UTF-8" standalone="yes"?>
<Relationships xmlns="http://schemas.openxmlformats.org/package/2006/relationships"><Relationship Id="rId2" Type="http://schemas.openxmlformats.org/officeDocument/2006/relationships/image" Target="../media/image65.wmf"/><Relationship Id="rId1" Type="http://schemas.openxmlformats.org/officeDocument/2006/relationships/image" Target="../media/image64.wmf"/></Relationships>
</file>

<file path=ppt/drawings/_rels/vmlDrawing28.vml.rels><?xml version="1.0" encoding="UTF-8" standalone="yes"?>
<Relationships xmlns="http://schemas.openxmlformats.org/package/2006/relationships"><Relationship Id="rId3" Type="http://schemas.openxmlformats.org/officeDocument/2006/relationships/image" Target="../media/image67.wmf"/><Relationship Id="rId2" Type="http://schemas.openxmlformats.org/officeDocument/2006/relationships/image" Target="../media/image66.wmf"/><Relationship Id="rId1" Type="http://schemas.openxmlformats.org/officeDocument/2006/relationships/image" Target="../media/image64.wmf"/><Relationship Id="rId4" Type="http://schemas.openxmlformats.org/officeDocument/2006/relationships/image" Target="../media/image68.wmf"/></Relationships>
</file>

<file path=ppt/drawings/_rels/vmlDrawing29.vml.rels><?xml version="1.0" encoding="UTF-8" standalone="yes"?>
<Relationships xmlns="http://schemas.openxmlformats.org/package/2006/relationships"><Relationship Id="rId2" Type="http://schemas.openxmlformats.org/officeDocument/2006/relationships/image" Target="../media/image70.wmf"/><Relationship Id="rId1" Type="http://schemas.openxmlformats.org/officeDocument/2006/relationships/image" Target="../media/image69.wmf"/></Relationships>
</file>

<file path=ppt/drawings/_rels/vmlDrawing30.vml.rels><?xml version="1.0" encoding="UTF-8" standalone="yes"?>
<Relationships xmlns="http://schemas.openxmlformats.org/package/2006/relationships"><Relationship Id="rId3" Type="http://schemas.openxmlformats.org/officeDocument/2006/relationships/image" Target="../media/image70.wmf"/><Relationship Id="rId2" Type="http://schemas.openxmlformats.org/officeDocument/2006/relationships/image" Target="../media/image72.wmf"/><Relationship Id="rId1" Type="http://schemas.openxmlformats.org/officeDocument/2006/relationships/image" Target="../media/image71.wmf"/><Relationship Id="rId6" Type="http://schemas.openxmlformats.org/officeDocument/2006/relationships/image" Target="../media/image75.wmf"/><Relationship Id="rId5" Type="http://schemas.openxmlformats.org/officeDocument/2006/relationships/image" Target="../media/image74.wmf"/><Relationship Id="rId4" Type="http://schemas.openxmlformats.org/officeDocument/2006/relationships/image" Target="../media/image73.wmf"/></Relationships>
</file>

<file path=ppt/drawings/_rels/vmlDrawing31.vml.rels><?xml version="1.0" encoding="UTF-8" standalone="yes"?>
<Relationships xmlns="http://schemas.openxmlformats.org/package/2006/relationships"><Relationship Id="rId2" Type="http://schemas.openxmlformats.org/officeDocument/2006/relationships/image" Target="../media/image77.wmf"/><Relationship Id="rId1" Type="http://schemas.openxmlformats.org/officeDocument/2006/relationships/image" Target="../media/image76.wmf"/></Relationships>
</file>

<file path=ppt/drawings/_rels/vmlDrawing32.vml.rels><?xml version="1.0" encoding="UTF-8" standalone="yes"?>
<Relationships xmlns="http://schemas.openxmlformats.org/package/2006/relationships"><Relationship Id="rId8" Type="http://schemas.openxmlformats.org/officeDocument/2006/relationships/image" Target="../media/image83.wmf"/><Relationship Id="rId3" Type="http://schemas.openxmlformats.org/officeDocument/2006/relationships/image" Target="../media/image79.wmf"/><Relationship Id="rId7" Type="http://schemas.openxmlformats.org/officeDocument/2006/relationships/image" Target="../media/image82.wmf"/><Relationship Id="rId2" Type="http://schemas.openxmlformats.org/officeDocument/2006/relationships/image" Target="../media/image78.wmf"/><Relationship Id="rId1" Type="http://schemas.openxmlformats.org/officeDocument/2006/relationships/image" Target="../media/image76.wmf"/><Relationship Id="rId6" Type="http://schemas.openxmlformats.org/officeDocument/2006/relationships/image" Target="../media/image81.wmf"/><Relationship Id="rId5" Type="http://schemas.openxmlformats.org/officeDocument/2006/relationships/image" Target="../media/image77.wmf"/><Relationship Id="rId4" Type="http://schemas.openxmlformats.org/officeDocument/2006/relationships/image" Target="../media/image80.wmf"/></Relationships>
</file>

<file path=ppt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4.wmf"/></Relationships>
</file>

<file path=ppt/drawings/_rels/vmlDrawing34.vml.rels><?xml version="1.0" encoding="UTF-8" standalone="yes"?>
<Relationships xmlns="http://schemas.openxmlformats.org/package/2006/relationships"><Relationship Id="rId3" Type="http://schemas.openxmlformats.org/officeDocument/2006/relationships/image" Target="../media/image86.wmf"/><Relationship Id="rId2" Type="http://schemas.openxmlformats.org/officeDocument/2006/relationships/image" Target="../media/image85.wmf"/><Relationship Id="rId1" Type="http://schemas.openxmlformats.org/officeDocument/2006/relationships/image" Target="../media/image84.wmf"/><Relationship Id="rId4" Type="http://schemas.openxmlformats.org/officeDocument/2006/relationships/image" Target="../media/image87.wmf"/></Relationships>
</file>

<file path=ppt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8.wmf"/></Relationships>
</file>

<file path=ppt/drawings/_rels/vmlDrawing36.vml.rels><?xml version="1.0" encoding="UTF-8" standalone="yes"?>
<Relationships xmlns="http://schemas.openxmlformats.org/package/2006/relationships"><Relationship Id="rId3" Type="http://schemas.openxmlformats.org/officeDocument/2006/relationships/image" Target="../media/image91.wmf"/><Relationship Id="rId2" Type="http://schemas.openxmlformats.org/officeDocument/2006/relationships/image" Target="../media/image90.wmf"/><Relationship Id="rId1" Type="http://schemas.openxmlformats.org/officeDocument/2006/relationships/image" Target="../media/image89.wmf"/><Relationship Id="rId4" Type="http://schemas.openxmlformats.org/officeDocument/2006/relationships/image" Target="../media/image92.wmf"/></Relationships>
</file>

<file path=ppt/drawings/_rels/vmlDrawing37.vml.rels><?xml version="1.0" encoding="UTF-8" standalone="yes"?>
<Relationships xmlns="http://schemas.openxmlformats.org/package/2006/relationships"><Relationship Id="rId2" Type="http://schemas.openxmlformats.org/officeDocument/2006/relationships/image" Target="../media/image93.wmf"/><Relationship Id="rId1" Type="http://schemas.openxmlformats.org/officeDocument/2006/relationships/image" Target="../media/image64.wmf"/></Relationships>
</file>

<file path=ppt/drawings/_rels/vmlDrawing38.vml.rels><?xml version="1.0" encoding="UTF-8" standalone="yes"?>
<Relationships xmlns="http://schemas.openxmlformats.org/package/2006/relationships"><Relationship Id="rId3" Type="http://schemas.openxmlformats.org/officeDocument/2006/relationships/image" Target="../media/image95.wmf"/><Relationship Id="rId2" Type="http://schemas.openxmlformats.org/officeDocument/2006/relationships/image" Target="../media/image94.wmf"/><Relationship Id="rId1" Type="http://schemas.openxmlformats.org/officeDocument/2006/relationships/image" Target="../media/image64.wmf"/><Relationship Id="rId5" Type="http://schemas.openxmlformats.org/officeDocument/2006/relationships/image" Target="../media/image97.wmf"/><Relationship Id="rId4" Type="http://schemas.openxmlformats.org/officeDocument/2006/relationships/image" Target="../media/image96.wmf"/></Relationships>
</file>

<file path=ppt/drawings/_rels/vmlDrawing39.vml.rels><?xml version="1.0" encoding="UTF-8" standalone="yes"?>
<Relationships xmlns="http://schemas.openxmlformats.org/package/2006/relationships"><Relationship Id="rId2" Type="http://schemas.openxmlformats.org/officeDocument/2006/relationships/image" Target="../media/image99.wmf"/><Relationship Id="rId1" Type="http://schemas.openxmlformats.org/officeDocument/2006/relationships/image" Target="../media/image98.wmf"/></Relationships>
</file>

<file path=ppt/drawings/_rels/vmlDrawing40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wmf"/><Relationship Id="rId2" Type="http://schemas.openxmlformats.org/officeDocument/2006/relationships/image" Target="../media/image101.wmf"/><Relationship Id="rId1" Type="http://schemas.openxmlformats.org/officeDocument/2006/relationships/image" Target="../media/image100.wmf"/></Relationships>
</file>

<file path=ppt/drawings/_rels/vmlDrawing4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7.wmf"/><Relationship Id="rId1" Type="http://schemas.openxmlformats.org/officeDocument/2006/relationships/image" Target="../media/image36.wmf"/></Relationships>
</file>

<file path=ppt/drawings/_rels/vmlDrawing4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image" Target="../media/image38.wmf"/></Relationships>
</file>

<file path=ppt/drawings/_rels/vmlDrawing4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42.wmf"/><Relationship Id="rId1" Type="http://schemas.openxmlformats.org/officeDocument/2006/relationships/image" Target="../media/image41.wmf"/></Relationships>
</file>

<file path=ppt/drawings/_rels/vmlDrawing4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3.wmf"/></Relationships>
</file>

<file path=ppt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4.wmf"/></Relationships>
</file>

<file path=ppt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4.wmf"/></Relationships>
</file>

<file path=ppt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5.wmf"/></Relationships>
</file>

<file path=ppt/drawings/_rels/vmlDrawing48.vml.rels><?xml version="1.0" encoding="UTF-8" standalone="yes"?>
<Relationships xmlns="http://schemas.openxmlformats.org/package/2006/relationships"><Relationship Id="rId2" Type="http://schemas.openxmlformats.org/officeDocument/2006/relationships/image" Target="../media/image65.wmf"/><Relationship Id="rId1" Type="http://schemas.openxmlformats.org/officeDocument/2006/relationships/image" Target="../media/image106.wmf"/></Relationships>
</file>

<file path=ppt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7.wmf"/></Relationships>
</file>

<file path=ppt/drawings/_rels/vmlDrawing5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3040B8-D62A-4ACA-B839-771D7C105792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A362C4-3EB1-42F6-8C29-DBA692513F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585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7" Type="http://schemas.openxmlformats.org/officeDocument/2006/relationships/image" Target="../media/image5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7.emf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oleObject" Target="../embeddings/oleObject4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1.bin"/><Relationship Id="rId12" Type="http://schemas.openxmlformats.org/officeDocument/2006/relationships/image" Target="../media/image14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3.bin"/><Relationship Id="rId5" Type="http://schemas.openxmlformats.org/officeDocument/2006/relationships/image" Target="../media/image10.emf"/><Relationship Id="rId10" Type="http://schemas.openxmlformats.org/officeDocument/2006/relationships/image" Target="../media/image13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.bin"/><Relationship Id="rId1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18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7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21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10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11.bin"/><Relationship Id="rId12" Type="http://schemas.openxmlformats.org/officeDocument/2006/relationships/image" Target="../media/image24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13.bin"/><Relationship Id="rId5" Type="http://schemas.openxmlformats.org/officeDocument/2006/relationships/image" Target="../media/image10.emf"/><Relationship Id="rId10" Type="http://schemas.openxmlformats.org/officeDocument/2006/relationships/image" Target="../media/image23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12.bin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1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1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13" Type="http://schemas.openxmlformats.org/officeDocument/2006/relationships/oleObject" Target="../embeddings/oleObject19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16.bin"/><Relationship Id="rId12" Type="http://schemas.openxmlformats.org/officeDocument/2006/relationships/image" Target="../media/image29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18.bin"/><Relationship Id="rId5" Type="http://schemas.openxmlformats.org/officeDocument/2006/relationships/image" Target="../media/image10.emf"/><Relationship Id="rId10" Type="http://schemas.openxmlformats.org/officeDocument/2006/relationships/image" Target="../media/image28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17.bin"/><Relationship Id="rId14" Type="http://schemas.openxmlformats.org/officeDocument/2006/relationships/image" Target="../media/image30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26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1.bin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33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3.bin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35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5.bin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37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7.bin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8.bin"/><Relationship Id="rId12" Type="http://schemas.openxmlformats.org/officeDocument/2006/relationships/image" Target="../media/image40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30.bin"/><Relationship Id="rId5" Type="http://schemas.openxmlformats.org/officeDocument/2006/relationships/image" Target="../media/image10.emf"/><Relationship Id="rId10" Type="http://schemas.openxmlformats.org/officeDocument/2006/relationships/image" Target="../media/image3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9.bin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31.bin"/><Relationship Id="rId12" Type="http://schemas.openxmlformats.org/officeDocument/2006/relationships/image" Target="../media/image43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33.bin"/><Relationship Id="rId5" Type="http://schemas.openxmlformats.org/officeDocument/2006/relationships/image" Target="../media/image10.emf"/><Relationship Id="rId10" Type="http://schemas.openxmlformats.org/officeDocument/2006/relationships/image" Target="../media/image42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32.bin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3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45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35.bin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3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3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8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wmf"/><Relationship Id="rId13" Type="http://schemas.openxmlformats.org/officeDocument/2006/relationships/oleObject" Target="../embeddings/oleObject41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38.bin"/><Relationship Id="rId12" Type="http://schemas.openxmlformats.org/officeDocument/2006/relationships/image" Target="../media/image49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40.bin"/><Relationship Id="rId5" Type="http://schemas.openxmlformats.org/officeDocument/2006/relationships/image" Target="../media/image10.emf"/><Relationship Id="rId10" Type="http://schemas.openxmlformats.org/officeDocument/2006/relationships/image" Target="../media/image48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39.bin"/><Relationship Id="rId14" Type="http://schemas.openxmlformats.org/officeDocument/2006/relationships/image" Target="../media/image50.w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4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0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43.bin"/><Relationship Id="rId12" Type="http://schemas.openxmlformats.org/officeDocument/2006/relationships/image" Target="../media/image53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1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45.bin"/><Relationship Id="rId5" Type="http://schemas.openxmlformats.org/officeDocument/2006/relationships/image" Target="../media/image10.emf"/><Relationship Id="rId10" Type="http://schemas.openxmlformats.org/officeDocument/2006/relationships/image" Target="../media/image52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44.bin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13" Type="http://schemas.openxmlformats.org/officeDocument/2006/relationships/oleObject" Target="../embeddings/oleObject49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46.bin"/><Relationship Id="rId12" Type="http://schemas.openxmlformats.org/officeDocument/2006/relationships/image" Target="../media/image56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2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48.bin"/><Relationship Id="rId5" Type="http://schemas.openxmlformats.org/officeDocument/2006/relationships/image" Target="../media/image10.emf"/><Relationship Id="rId10" Type="http://schemas.openxmlformats.org/officeDocument/2006/relationships/image" Target="../media/image55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47.bin"/><Relationship Id="rId14" Type="http://schemas.openxmlformats.org/officeDocument/2006/relationships/image" Target="../media/image57.wm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5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3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51.bin"/><Relationship Id="rId12" Type="http://schemas.openxmlformats.org/officeDocument/2006/relationships/image" Target="../media/image60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4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53.bin"/><Relationship Id="rId5" Type="http://schemas.openxmlformats.org/officeDocument/2006/relationships/image" Target="../media/image10.emf"/><Relationship Id="rId10" Type="http://schemas.openxmlformats.org/officeDocument/2006/relationships/image" Target="../media/image5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52.bin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5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5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5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6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63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56.bin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5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7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65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58.bin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wmf"/><Relationship Id="rId13" Type="http://schemas.openxmlformats.org/officeDocument/2006/relationships/oleObject" Target="../embeddings/oleObject62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59.bin"/><Relationship Id="rId12" Type="http://schemas.openxmlformats.org/officeDocument/2006/relationships/image" Target="../media/image67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8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61.bin"/><Relationship Id="rId5" Type="http://schemas.openxmlformats.org/officeDocument/2006/relationships/image" Target="../media/image10.emf"/><Relationship Id="rId10" Type="http://schemas.openxmlformats.org/officeDocument/2006/relationships/image" Target="../media/image66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60.bin"/><Relationship Id="rId14" Type="http://schemas.openxmlformats.org/officeDocument/2006/relationships/image" Target="../media/image68.wm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6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9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70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64.bin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wmf"/><Relationship Id="rId13" Type="http://schemas.openxmlformats.org/officeDocument/2006/relationships/oleObject" Target="../embeddings/oleObject68.bin"/><Relationship Id="rId18" Type="http://schemas.openxmlformats.org/officeDocument/2006/relationships/image" Target="../media/image75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65.bin"/><Relationship Id="rId12" Type="http://schemas.openxmlformats.org/officeDocument/2006/relationships/image" Target="../media/image70.wmf"/><Relationship Id="rId17" Type="http://schemas.openxmlformats.org/officeDocument/2006/relationships/oleObject" Target="../embeddings/oleObject70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74.wmf"/><Relationship Id="rId1" Type="http://schemas.openxmlformats.org/officeDocument/2006/relationships/vmlDrawing" Target="../drawings/vmlDrawing30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67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69.bin"/><Relationship Id="rId10" Type="http://schemas.openxmlformats.org/officeDocument/2006/relationships/image" Target="../media/image72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66.bin"/><Relationship Id="rId14" Type="http://schemas.openxmlformats.org/officeDocument/2006/relationships/image" Target="../media/image73.wm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7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1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77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72.bin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wmf"/><Relationship Id="rId13" Type="http://schemas.openxmlformats.org/officeDocument/2006/relationships/oleObject" Target="../embeddings/oleObject75.bin"/><Relationship Id="rId18" Type="http://schemas.openxmlformats.org/officeDocument/2006/relationships/image" Target="../media/image81.wmf"/><Relationship Id="rId3" Type="http://schemas.openxmlformats.org/officeDocument/2006/relationships/image" Target="../media/image8.png"/><Relationship Id="rId21" Type="http://schemas.openxmlformats.org/officeDocument/2006/relationships/oleObject" Target="../embeddings/oleObject78.bin"/><Relationship Id="rId7" Type="http://schemas.openxmlformats.org/officeDocument/2006/relationships/oleObject" Target="../embeddings/oleObject71.bin"/><Relationship Id="rId12" Type="http://schemas.openxmlformats.org/officeDocument/2006/relationships/image" Target="../media/image79.wmf"/><Relationship Id="rId17" Type="http://schemas.openxmlformats.org/officeDocument/2006/relationships/oleObject" Target="../embeddings/oleObject76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77.wmf"/><Relationship Id="rId20" Type="http://schemas.openxmlformats.org/officeDocument/2006/relationships/image" Target="../media/image82.wmf"/><Relationship Id="rId1" Type="http://schemas.openxmlformats.org/officeDocument/2006/relationships/vmlDrawing" Target="../drawings/vmlDrawing32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74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72.bin"/><Relationship Id="rId10" Type="http://schemas.openxmlformats.org/officeDocument/2006/relationships/image" Target="../media/image78.wmf"/><Relationship Id="rId19" Type="http://schemas.openxmlformats.org/officeDocument/2006/relationships/oleObject" Target="../embeddings/oleObject77.bin"/><Relationship Id="rId4" Type="http://schemas.openxmlformats.org/officeDocument/2006/relationships/image" Target="../media/image9.emf"/><Relationship Id="rId9" Type="http://schemas.openxmlformats.org/officeDocument/2006/relationships/oleObject" Target="../embeddings/oleObject73.bin"/><Relationship Id="rId14" Type="http://schemas.openxmlformats.org/officeDocument/2006/relationships/image" Target="../media/image80.wmf"/><Relationship Id="rId22" Type="http://schemas.openxmlformats.org/officeDocument/2006/relationships/image" Target="../media/image83.wm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7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3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wmf"/><Relationship Id="rId13" Type="http://schemas.openxmlformats.org/officeDocument/2006/relationships/oleObject" Target="../embeddings/oleObject83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80.bin"/><Relationship Id="rId12" Type="http://schemas.openxmlformats.org/officeDocument/2006/relationships/image" Target="../media/image86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4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82.bin"/><Relationship Id="rId5" Type="http://schemas.openxmlformats.org/officeDocument/2006/relationships/image" Target="../media/image10.emf"/><Relationship Id="rId10" Type="http://schemas.openxmlformats.org/officeDocument/2006/relationships/image" Target="../media/image85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81.bin"/><Relationship Id="rId14" Type="http://schemas.openxmlformats.org/officeDocument/2006/relationships/image" Target="../media/image87.wm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8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5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wmf"/><Relationship Id="rId13" Type="http://schemas.openxmlformats.org/officeDocument/2006/relationships/oleObject" Target="../embeddings/oleObject88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85.bin"/><Relationship Id="rId12" Type="http://schemas.openxmlformats.org/officeDocument/2006/relationships/image" Target="../media/image91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6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87.bin"/><Relationship Id="rId5" Type="http://schemas.openxmlformats.org/officeDocument/2006/relationships/image" Target="../media/image10.emf"/><Relationship Id="rId10" Type="http://schemas.openxmlformats.org/officeDocument/2006/relationships/image" Target="../media/image90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86.bin"/><Relationship Id="rId14" Type="http://schemas.openxmlformats.org/officeDocument/2006/relationships/image" Target="../media/image92.wmf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8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7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93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90.bin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wmf"/><Relationship Id="rId13" Type="http://schemas.openxmlformats.org/officeDocument/2006/relationships/oleObject" Target="../embeddings/oleObject94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91.bin"/><Relationship Id="rId12" Type="http://schemas.openxmlformats.org/officeDocument/2006/relationships/image" Target="../media/image95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97.wmf"/><Relationship Id="rId1" Type="http://schemas.openxmlformats.org/officeDocument/2006/relationships/vmlDrawing" Target="../drawings/vmlDrawing38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93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95.bin"/><Relationship Id="rId10" Type="http://schemas.openxmlformats.org/officeDocument/2006/relationships/image" Target="../media/image94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92.bin"/><Relationship Id="rId14" Type="http://schemas.openxmlformats.org/officeDocument/2006/relationships/image" Target="../media/image96.wmf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9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9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9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97.bin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98.bin"/><Relationship Id="rId12" Type="http://schemas.openxmlformats.org/officeDocument/2006/relationships/image" Target="../media/image102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0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100.bin"/><Relationship Id="rId5" Type="http://schemas.openxmlformats.org/officeDocument/2006/relationships/image" Target="../media/image10.emf"/><Relationship Id="rId10" Type="http://schemas.openxmlformats.org/officeDocument/2006/relationships/image" Target="../media/image101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99.bin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1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37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7.bin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8.bin"/><Relationship Id="rId12" Type="http://schemas.openxmlformats.org/officeDocument/2006/relationships/image" Target="../media/image40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2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30.bin"/><Relationship Id="rId5" Type="http://schemas.openxmlformats.org/officeDocument/2006/relationships/image" Target="../media/image10.emf"/><Relationship Id="rId10" Type="http://schemas.openxmlformats.org/officeDocument/2006/relationships/image" Target="../media/image3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9.bin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31.bin"/><Relationship Id="rId12" Type="http://schemas.openxmlformats.org/officeDocument/2006/relationships/image" Target="../media/image43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3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33.bin"/><Relationship Id="rId5" Type="http://schemas.openxmlformats.org/officeDocument/2006/relationships/image" Target="../media/image10.emf"/><Relationship Id="rId10" Type="http://schemas.openxmlformats.org/officeDocument/2006/relationships/image" Target="../media/image42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32.bin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10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4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10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5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10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6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10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7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10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8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65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106.bin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10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9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10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0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79022" y="-93133"/>
            <a:ext cx="12350045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0" y="4199708"/>
            <a:ext cx="12200709" cy="26887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4963885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2122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3777" y="3125529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74133" y="715791"/>
            <a:ext cx="619913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smtClean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Faisal Hasan</a:t>
            </a:r>
            <a:endParaRPr lang="en-US" sz="2800" dirty="0">
              <a:solidFill>
                <a:srgbClr val="24A9E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 smtClean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NO 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659382" y="3159395"/>
            <a:ext cx="448071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MTH 112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450735" y="-101603"/>
            <a:ext cx="12350045" cy="704426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0A1F61">
                  <a:alpha val="4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 rot="10800000" flipH="1">
            <a:off x="-81742" y="-101602"/>
            <a:ext cx="12355484" cy="27228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308506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88121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9562" y="4708455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74133" y="4581790"/>
            <a:ext cx="619913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smtClean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Faisal Hasan</a:t>
            </a:r>
            <a:endParaRPr lang="en-US" sz="2800" dirty="0">
              <a:solidFill>
                <a:srgbClr val="24A9E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NO </a:t>
            </a:r>
            <a:r>
              <a:rPr lang="en-US" sz="2800" dirty="0" smtClean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671495" y="4742321"/>
            <a:ext cx="448071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MTH 112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25301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 rot="10800000">
            <a:off x="-156351" y="-135287"/>
            <a:ext cx="12504703" cy="7128574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FF9518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2252" y="-394410"/>
            <a:ext cx="5721151" cy="656366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5200" y="915090"/>
            <a:ext cx="6714451" cy="197233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39261" y="-101602"/>
            <a:ext cx="4169394" cy="713704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2822222" y="1208759"/>
            <a:ext cx="619913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smtClean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Faisal Hasan</a:t>
            </a:r>
            <a:endParaRPr lang="en-US" sz="2800" dirty="0">
              <a:solidFill>
                <a:srgbClr val="24A9E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NO </a:t>
            </a:r>
            <a:r>
              <a:rPr lang="en-US" sz="2800" dirty="0" smtClean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4934428"/>
            <a:ext cx="1699476" cy="1524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>
            <a:off x="3612444" y="5284188"/>
            <a:ext cx="5882401" cy="1034667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4174377" y="5318054"/>
            <a:ext cx="448071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MTH 112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13456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473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Topics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782618" y="1628673"/>
            <a:ext cx="974436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1: Mathematical preliminaries</a:t>
            </a:r>
            <a:endParaRPr lang="en-US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Chapter </a:t>
            </a:r>
            <a:r>
              <a:rPr lang="en-US" sz="2400" dirty="0" smtClean="0"/>
              <a:t>2: The straight line and applications</a:t>
            </a:r>
            <a:endParaRPr lang="en-US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Chapter </a:t>
            </a:r>
            <a:r>
              <a:rPr lang="en-US" sz="2400" dirty="0" smtClean="0"/>
              <a:t>3: Functions and Graphs</a:t>
            </a:r>
            <a:endParaRPr lang="en-US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Chapter </a:t>
            </a:r>
            <a:r>
              <a:rPr lang="en-US" sz="2400" dirty="0" smtClean="0"/>
              <a:t>4: Limits and Continuity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5</a:t>
            </a:r>
            <a:r>
              <a:rPr lang="en-US" sz="2400" dirty="0"/>
              <a:t>: Financial Mathematics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6: Differentiation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7: Methods of  Differentiation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8: </a:t>
            </a:r>
            <a:r>
              <a:rPr lang="en-US" sz="2400" dirty="0"/>
              <a:t>Function of several variables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9: </a:t>
            </a:r>
            <a:r>
              <a:rPr lang="en-US" sz="2400" dirty="0"/>
              <a:t>Integration and applications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10: Linear algebra and applications</a:t>
            </a:r>
            <a:endParaRPr lang="en-US" sz="2400" dirty="0"/>
          </a:p>
          <a:p>
            <a:pPr>
              <a:lnSpc>
                <a:spcPct val="200000"/>
              </a:lnSpc>
            </a:pPr>
            <a:endParaRPr lang="en-US" dirty="0">
              <a:solidFill>
                <a:srgbClr val="0A1F61"/>
              </a:solidFill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1782618" y="4254035"/>
            <a:ext cx="6358082" cy="3937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826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3887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Differentiation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11"/>
          <p:cNvGraphicFramePr>
            <a:graphicFrameLocks noChangeAspect="1"/>
          </p:cNvGraphicFramePr>
          <p:nvPr>
            <p:extLst/>
          </p:nvPr>
        </p:nvGraphicFramePr>
        <p:xfrm>
          <a:off x="2836863" y="4358676"/>
          <a:ext cx="546100" cy="952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4346" name="Equation" r:id="rId7" imgW="545760" imgH="952200" progId="Equation.DSMT4">
                  <p:embed/>
                </p:oleObj>
              </mc:Choice>
              <mc:Fallback>
                <p:oleObj name="Equation" r:id="rId7" imgW="545760" imgH="952200" progId="Equation.DSMT4">
                  <p:embed/>
                  <p:pic>
                    <p:nvPicPr>
                      <p:cNvPr id="9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36863" y="4358676"/>
                        <a:ext cx="546100" cy="952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6"/>
          <p:cNvGraphicFramePr>
            <a:graphicFrameLocks noChangeAspect="1"/>
          </p:cNvGraphicFramePr>
          <p:nvPr>
            <p:extLst/>
          </p:nvPr>
        </p:nvGraphicFramePr>
        <p:xfrm>
          <a:off x="2836863" y="1676400"/>
          <a:ext cx="960437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4347" name="Equation" r:id="rId9" imgW="965160" imgH="431640" progId="Equation.DSMT4">
                  <p:embed/>
                </p:oleObj>
              </mc:Choice>
              <mc:Fallback>
                <p:oleObj name="Equation" r:id="rId9" imgW="965160" imgH="431640" progId="Equation.DSMT4">
                  <p:embed/>
                  <p:pic>
                    <p:nvPicPr>
                      <p:cNvPr id="11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36863" y="1676400"/>
                        <a:ext cx="960437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7"/>
          <p:cNvGraphicFramePr>
            <a:graphicFrameLocks noChangeAspect="1"/>
          </p:cNvGraphicFramePr>
          <p:nvPr>
            <p:extLst/>
          </p:nvPr>
        </p:nvGraphicFramePr>
        <p:xfrm>
          <a:off x="3073400" y="2476500"/>
          <a:ext cx="438150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4348" name="Equation" r:id="rId11" imgW="431640" imgH="419040" progId="Equation.DSMT4">
                  <p:embed/>
                </p:oleObj>
              </mc:Choice>
              <mc:Fallback>
                <p:oleObj name="Equation" r:id="rId11" imgW="431640" imgH="419040" progId="Equation.DSMT4">
                  <p:embed/>
                  <p:pic>
                    <p:nvPicPr>
                      <p:cNvPr id="12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73400" y="2476500"/>
                        <a:ext cx="438150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8"/>
          <p:cNvGraphicFramePr>
            <a:graphicFrameLocks noChangeAspect="1"/>
          </p:cNvGraphicFramePr>
          <p:nvPr>
            <p:extLst/>
          </p:nvPr>
        </p:nvGraphicFramePr>
        <p:xfrm>
          <a:off x="2919413" y="3014663"/>
          <a:ext cx="546100" cy="947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4349" name="Equation" r:id="rId13" imgW="545760" imgH="952200" progId="Equation.DSMT4">
                  <p:embed/>
                </p:oleObj>
              </mc:Choice>
              <mc:Fallback>
                <p:oleObj name="Equation" r:id="rId13" imgW="545760" imgH="952200" progId="Equation.DSMT4">
                  <p:embed/>
                  <p:pic>
                    <p:nvPicPr>
                      <p:cNvPr id="13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9413" y="3014663"/>
                        <a:ext cx="546100" cy="947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 Box 18"/>
          <p:cNvSpPr txBox="1">
            <a:spLocks noChangeArrowheads="1"/>
          </p:cNvSpPr>
          <p:nvPr/>
        </p:nvSpPr>
        <p:spPr bwMode="auto">
          <a:xfrm>
            <a:off x="3831345" y="1741488"/>
            <a:ext cx="1466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“</a:t>
            </a:r>
            <a:r>
              <a:rPr lang="en-US" altLang="en-US" i="1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f</a:t>
            </a: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 prime of </a:t>
            </a:r>
            <a:r>
              <a:rPr lang="en-US" altLang="en-US" i="1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x</a:t>
            </a: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17" name="Text Box 19"/>
          <p:cNvSpPr txBox="1">
            <a:spLocks noChangeArrowheads="1"/>
          </p:cNvSpPr>
          <p:nvPr/>
        </p:nvSpPr>
        <p:spPr bwMode="auto">
          <a:xfrm>
            <a:off x="3823408" y="2462213"/>
            <a:ext cx="1085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“</a:t>
            </a:r>
            <a:r>
              <a:rPr lang="en-US" altLang="en-US" i="1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y</a:t>
            </a: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 prime”</a:t>
            </a:r>
          </a:p>
        </p:txBody>
      </p:sp>
      <p:sp>
        <p:nvSpPr>
          <p:cNvPr id="18" name="Text Box 20"/>
          <p:cNvSpPr txBox="1">
            <a:spLocks noChangeArrowheads="1"/>
          </p:cNvSpPr>
          <p:nvPr/>
        </p:nvSpPr>
        <p:spPr bwMode="auto">
          <a:xfrm>
            <a:off x="3824995" y="3295650"/>
            <a:ext cx="3841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“the derivative of </a:t>
            </a:r>
            <a:r>
              <a:rPr lang="en-US" altLang="en-US" i="1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y</a:t>
            </a: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 with respect to </a:t>
            </a:r>
            <a:r>
              <a:rPr lang="en-US" altLang="en-US" i="1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x</a:t>
            </a: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19" name="Text Box 21"/>
          <p:cNvSpPr txBox="1">
            <a:spLocks noChangeArrowheads="1"/>
          </p:cNvSpPr>
          <p:nvPr/>
        </p:nvSpPr>
        <p:spPr bwMode="auto">
          <a:xfrm>
            <a:off x="3718474" y="4565635"/>
            <a:ext cx="6051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is a verb. “Take the derivative with respect to </a:t>
            </a:r>
            <a:r>
              <a:rPr lang="en-US" altLang="en-US" i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x</a:t>
            </a:r>
            <a:r>
              <a:rPr lang="en-US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…” </a:t>
            </a:r>
            <a:endParaRPr lang="en-US" altLang="en-US" dirty="0"/>
          </a:p>
        </p:txBody>
      </p:sp>
      <p:sp>
        <p:nvSpPr>
          <p:cNvPr id="8" name="Rectangle 7"/>
          <p:cNvSpPr/>
          <p:nvPr/>
        </p:nvSpPr>
        <p:spPr>
          <a:xfrm>
            <a:off x="8248482" y="1599545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637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3887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Differentiation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4"/>
          <p:cNvSpPr txBox="1">
            <a:spLocks noChangeArrowheads="1"/>
          </p:cNvSpPr>
          <p:nvPr/>
        </p:nvSpPr>
        <p:spPr>
          <a:xfrm>
            <a:off x="2440788" y="1601906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u="sng" dirty="0" smtClean="0"/>
              <a:t>Differentiation</a:t>
            </a:r>
            <a:r>
              <a:rPr lang="en-US" altLang="en-US" dirty="0" smtClean="0"/>
              <a:t> is the process of computing the derivative of a function.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US" altLang="en-US" dirty="0" smtClean="0"/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altLang="en-US" dirty="0" smtClean="0"/>
              <a:t>You may be asked to:</a:t>
            </a:r>
          </a:p>
          <a:p>
            <a:pPr>
              <a:defRPr/>
            </a:pPr>
            <a:r>
              <a:rPr lang="en-US" altLang="en-US" dirty="0" smtClean="0"/>
              <a:t>Differentiate.</a:t>
            </a:r>
          </a:p>
          <a:p>
            <a:pPr>
              <a:defRPr/>
            </a:pPr>
            <a:r>
              <a:rPr lang="en-US" altLang="en-US" dirty="0" smtClean="0"/>
              <a:t>Derive.</a:t>
            </a:r>
          </a:p>
          <a:p>
            <a:pPr>
              <a:defRPr/>
            </a:pPr>
            <a:r>
              <a:rPr lang="en-US" altLang="en-US" dirty="0" smtClean="0"/>
              <a:t>Find the derivative of…</a:t>
            </a:r>
          </a:p>
          <a:p>
            <a:pPr>
              <a:defRPr/>
            </a:pPr>
            <a:endParaRPr lang="en-US" altLang="en-US" dirty="0" smtClean="0"/>
          </a:p>
          <a:p>
            <a:pPr>
              <a:buFont typeface="Wingdings" panose="05000000000000000000" pitchFamily="2" charset="2"/>
              <a:buNone/>
              <a:defRPr/>
            </a:pPr>
            <a:endParaRPr lang="en-US" altLang="en-US" dirty="0" smtClean="0"/>
          </a:p>
          <a:p>
            <a:pPr>
              <a:defRPr/>
            </a:pPr>
            <a:endParaRPr lang="en-US" altLang="en-US" dirty="0" smtClean="0"/>
          </a:p>
        </p:txBody>
      </p:sp>
      <p:sp>
        <p:nvSpPr>
          <p:cNvPr id="11" name="Rectangle 10"/>
          <p:cNvSpPr/>
          <p:nvPr/>
        </p:nvSpPr>
        <p:spPr>
          <a:xfrm>
            <a:off x="9155747" y="1179890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5426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3887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Differentiation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/>
          </p:nvPr>
        </p:nvGraphicFramePr>
        <p:xfrm>
          <a:off x="2400300" y="1719263"/>
          <a:ext cx="4438650" cy="947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04" name="Equation" r:id="rId7" imgW="4431960" imgH="952200" progId="Equation.DSMT4">
                  <p:embed/>
                </p:oleObj>
              </mc:Choice>
              <mc:Fallback>
                <p:oleObj name="Equation" r:id="rId7" imgW="4431960" imgH="95220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00300" y="1719263"/>
                        <a:ext cx="4438650" cy="947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133600" y="3496583"/>
            <a:ext cx="75047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en-US" sz="3200" dirty="0"/>
              <a:t>The derivative of a constant function is zero.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248482" y="1599545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56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3887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Differentiation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4"/>
          <p:cNvGraphicFramePr>
            <a:graphicFrameLocks noChangeAspect="1"/>
          </p:cNvGraphicFramePr>
          <p:nvPr>
            <p:extLst/>
          </p:nvPr>
        </p:nvGraphicFramePr>
        <p:xfrm>
          <a:off x="1874165" y="2144838"/>
          <a:ext cx="6781800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6350" name="Equation" r:id="rId7" imgW="6781680" imgH="952200" progId="Equation.DSMT4">
                  <p:embed/>
                </p:oleObj>
              </mc:Choice>
              <mc:Fallback>
                <p:oleObj name="Equation" r:id="rId7" imgW="6781680" imgH="952200" progId="Equation.DSMT4">
                  <p:embed/>
                  <p:pic>
                    <p:nvPicPr>
                      <p:cNvPr id="9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74165" y="2144838"/>
                        <a:ext cx="6781800" cy="949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6"/>
          <p:cNvGraphicFramePr>
            <a:graphicFrameLocks noChangeAspect="1"/>
          </p:cNvGraphicFramePr>
          <p:nvPr>
            <p:extLst/>
          </p:nvPr>
        </p:nvGraphicFramePr>
        <p:xfrm>
          <a:off x="3135194" y="3428233"/>
          <a:ext cx="1625600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6351" name="Equation" r:id="rId9" imgW="1625400" imgH="952200" progId="Equation.DSMT4">
                  <p:embed/>
                </p:oleObj>
              </mc:Choice>
              <mc:Fallback>
                <p:oleObj name="Equation" r:id="rId9" imgW="1625400" imgH="952200" progId="Equation.DSMT4">
                  <p:embed/>
                  <p:pic>
                    <p:nvPicPr>
                      <p:cNvPr id="11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5194" y="3428233"/>
                        <a:ext cx="1625600" cy="949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11"/>
          <p:cNvSpPr/>
          <p:nvPr/>
        </p:nvSpPr>
        <p:spPr>
          <a:xfrm>
            <a:off x="8248482" y="1599545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19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3887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Differentiation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6"/>
          <p:cNvSpPr txBox="1">
            <a:spLocks noChangeArrowheads="1"/>
          </p:cNvSpPr>
          <p:nvPr/>
        </p:nvSpPr>
        <p:spPr>
          <a:xfrm>
            <a:off x="1460937" y="1982466"/>
            <a:ext cx="9680027" cy="286975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endParaRPr lang="en-US" altLang="en-US" dirty="0" smtClean="0"/>
          </a:p>
          <a:p>
            <a:pPr>
              <a:lnSpc>
                <a:spcPct val="150000"/>
              </a:lnSpc>
              <a:defRPr/>
            </a:pPr>
            <a:r>
              <a:rPr lang="en-US" altLang="en-US" dirty="0" smtClean="0"/>
              <a:t>The derivative of a constant times a function is equal to the constant times the derivative of the function.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/>
          </p:nvPr>
        </p:nvGraphicFramePr>
        <p:xfrm>
          <a:off x="2047655" y="1982466"/>
          <a:ext cx="6934200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7353" name="Equation" r:id="rId7" imgW="6933960" imgH="952200" progId="Equation.DSMT4">
                  <p:embed/>
                </p:oleObj>
              </mc:Choice>
              <mc:Fallback>
                <p:oleObj name="Equation" r:id="rId7" imgW="6933960" imgH="95220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47655" y="1982466"/>
                        <a:ext cx="6934200" cy="949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11"/>
          <p:cNvSpPr/>
          <p:nvPr/>
        </p:nvSpPr>
        <p:spPr>
          <a:xfrm>
            <a:off x="8248482" y="1599545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84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3887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Differentiation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4"/>
          <p:cNvGraphicFramePr>
            <a:graphicFrameLocks noChangeAspect="1"/>
          </p:cNvGraphicFramePr>
          <p:nvPr>
            <p:extLst/>
          </p:nvPr>
        </p:nvGraphicFramePr>
        <p:xfrm>
          <a:off x="2744350" y="1795903"/>
          <a:ext cx="5503862" cy="947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8398" name="Equation" r:id="rId7" imgW="5499000" imgH="952200" progId="Equation.DSMT4">
                  <p:embed/>
                </p:oleObj>
              </mc:Choice>
              <mc:Fallback>
                <p:oleObj name="Equation" r:id="rId7" imgW="5499000" imgH="952200" progId="Equation.DSMT4">
                  <p:embed/>
                  <p:pic>
                    <p:nvPicPr>
                      <p:cNvPr id="9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4350" y="1795903"/>
                        <a:ext cx="5503862" cy="947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6"/>
          <p:cNvGraphicFramePr>
            <a:graphicFrameLocks noChangeAspect="1"/>
          </p:cNvGraphicFramePr>
          <p:nvPr>
            <p:extLst/>
          </p:nvPr>
        </p:nvGraphicFramePr>
        <p:xfrm>
          <a:off x="3061752" y="3651647"/>
          <a:ext cx="5491162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8399" name="Equation" r:id="rId9" imgW="5486400" imgH="952200" progId="Equation.DSMT4">
                  <p:embed/>
                </p:oleObj>
              </mc:Choice>
              <mc:Fallback>
                <p:oleObj name="Equation" r:id="rId9" imgW="5486400" imgH="952200" progId="Equation.DSMT4">
                  <p:embed/>
                  <p:pic>
                    <p:nvPicPr>
                      <p:cNvPr id="11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61752" y="3651647"/>
                        <a:ext cx="5491162" cy="949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2253276" y="2960164"/>
            <a:ext cx="63627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altLang="en-US" i="1" dirty="0"/>
              <a:t>The derivative of a sum is the sum of the derivatives.</a:t>
            </a:r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1473912" y="4887119"/>
            <a:ext cx="76676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altLang="en-US" i="1" dirty="0"/>
              <a:t>The derivative of a difference is the difference of the derivatives.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8248482" y="1599545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2133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3887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Differentiation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11" name="Object 8"/>
          <p:cNvGraphicFramePr>
            <a:graphicFrameLocks noChangeAspect="1"/>
          </p:cNvGraphicFramePr>
          <p:nvPr>
            <p:extLst/>
          </p:nvPr>
        </p:nvGraphicFramePr>
        <p:xfrm>
          <a:off x="4401590" y="2636666"/>
          <a:ext cx="2641600" cy="555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9444" name="Equation" r:id="rId7" imgW="2641320" imgH="558720" progId="Equation.DSMT4">
                  <p:embed/>
                </p:oleObj>
              </mc:Choice>
              <mc:Fallback>
                <p:oleObj name="Equation" r:id="rId7" imgW="2641320" imgH="558720" progId="Equation.DSMT4">
                  <p:embed/>
                  <p:pic>
                    <p:nvPicPr>
                      <p:cNvPr id="11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01590" y="2636666"/>
                        <a:ext cx="2641600" cy="555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1628746" y="1599545"/>
            <a:ext cx="7572842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2800" dirty="0"/>
              <a:t>The derivative of the </a:t>
            </a:r>
            <a:r>
              <a:rPr lang="en-US" altLang="en-US" sz="2800" dirty="0" smtClean="0"/>
              <a:t>product </a:t>
            </a:r>
            <a:r>
              <a:rPr lang="en-US" altLang="en-US" sz="2800" dirty="0"/>
              <a:t>of two differentiable </a:t>
            </a:r>
            <a:endParaRPr lang="en-US" altLang="en-US" sz="2800" dirty="0" smtClean="0"/>
          </a:p>
          <a:p>
            <a:pPr>
              <a:defRPr/>
            </a:pPr>
            <a:r>
              <a:rPr lang="en-US" altLang="en-US" sz="2800" dirty="0" smtClean="0"/>
              <a:t>functions </a:t>
            </a:r>
            <a:r>
              <a:rPr lang="en-US" altLang="en-US" sz="2800" dirty="0"/>
              <a:t>is given by</a:t>
            </a:r>
          </a:p>
        </p:txBody>
      </p:sp>
      <p:graphicFrame>
        <p:nvGraphicFramePr>
          <p:cNvPr id="13" name="Object 8"/>
          <p:cNvGraphicFramePr>
            <a:graphicFrameLocks noChangeAspect="1"/>
          </p:cNvGraphicFramePr>
          <p:nvPr>
            <p:extLst/>
          </p:nvPr>
        </p:nvGraphicFramePr>
        <p:xfrm>
          <a:off x="3134601" y="3390572"/>
          <a:ext cx="6096000" cy="947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9445" name="Equation" r:id="rId9" imgW="6095880" imgH="952200" progId="Equation.DSMT4">
                  <p:embed/>
                </p:oleObj>
              </mc:Choice>
              <mc:Fallback>
                <p:oleObj name="Equation" r:id="rId9" imgW="6095880" imgH="952200" progId="Equation.DSMT4">
                  <p:embed/>
                  <p:pic>
                    <p:nvPicPr>
                      <p:cNvPr id="13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4601" y="3390572"/>
                        <a:ext cx="6096000" cy="9477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8"/>
          <p:cNvGraphicFramePr>
            <a:graphicFrameLocks noChangeAspect="1"/>
          </p:cNvGraphicFramePr>
          <p:nvPr>
            <p:extLst/>
          </p:nvPr>
        </p:nvGraphicFramePr>
        <p:xfrm>
          <a:off x="4418013" y="4676775"/>
          <a:ext cx="3530600" cy="947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9446" name="Equation" r:id="rId11" imgW="3530520" imgH="952200" progId="Equation.DSMT4">
                  <p:embed/>
                </p:oleObj>
              </mc:Choice>
              <mc:Fallback>
                <p:oleObj name="Equation" r:id="rId11" imgW="3530520" imgH="952200" progId="Equation.DSMT4">
                  <p:embed/>
                  <p:pic>
                    <p:nvPicPr>
                      <p:cNvPr id="14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18013" y="4676775"/>
                        <a:ext cx="3530600" cy="9477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Rectangle 14"/>
          <p:cNvSpPr/>
          <p:nvPr/>
        </p:nvSpPr>
        <p:spPr>
          <a:xfrm>
            <a:off x="9230601" y="1303734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42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3887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Differentiation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4"/>
          <p:cNvSpPr txBox="1">
            <a:spLocks noChangeArrowheads="1"/>
          </p:cNvSpPr>
          <p:nvPr/>
        </p:nvSpPr>
        <p:spPr>
          <a:xfrm>
            <a:off x="2568627" y="1976438"/>
            <a:ext cx="7943850" cy="42719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smtClean="0"/>
              <a:t>The derivative of the quotient of two differentiable functions is given by</a:t>
            </a:r>
          </a:p>
        </p:txBody>
      </p:sp>
      <p:graphicFrame>
        <p:nvGraphicFramePr>
          <p:cNvPr id="12" name="Object 4"/>
          <p:cNvGraphicFramePr>
            <a:graphicFrameLocks noChangeAspect="1"/>
          </p:cNvGraphicFramePr>
          <p:nvPr/>
        </p:nvGraphicFramePr>
        <p:xfrm>
          <a:off x="3327949" y="3467541"/>
          <a:ext cx="6832600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0424" name="Equation" r:id="rId7" imgW="3416040" imgH="495000" progId="Equation.DSMT4">
                  <p:embed/>
                </p:oleObj>
              </mc:Choice>
              <mc:Fallback>
                <p:oleObj name="Equation" r:id="rId7" imgW="3416040" imgH="495000" progId="Equation.DSMT4">
                  <p:embed/>
                  <p:pic>
                    <p:nvPicPr>
                      <p:cNvPr id="1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27949" y="3467541"/>
                        <a:ext cx="6832600" cy="990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10"/>
          <p:cNvSpPr/>
          <p:nvPr/>
        </p:nvSpPr>
        <p:spPr>
          <a:xfrm>
            <a:off x="8925050" y="1279336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851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20011" y="569274"/>
            <a:ext cx="660309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Methods of Differentiation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1858507" y="1817662"/>
            <a:ext cx="8229600" cy="23830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b="1" dirty="0" smtClean="0"/>
              <a:t>The Rate of change </a:t>
            </a:r>
            <a:r>
              <a:rPr lang="en-US" altLang="en-US" dirty="0" smtClean="0"/>
              <a:t>of the total Cost Function 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US" altLang="en-US" dirty="0" smtClean="0"/>
              <a:t>is the derivative of the total Cost Function </a:t>
            </a:r>
          </a:p>
          <a:p>
            <a:pPr>
              <a:defRPr/>
            </a:pPr>
            <a:endParaRPr lang="en-US" altLang="en-US" dirty="0" smtClean="0"/>
          </a:p>
        </p:txBody>
      </p:sp>
      <p:graphicFrame>
        <p:nvGraphicFramePr>
          <p:cNvPr id="13" name="Object 5"/>
          <p:cNvGraphicFramePr>
            <a:graphicFrameLocks noChangeAspect="1"/>
          </p:cNvGraphicFramePr>
          <p:nvPr>
            <p:extLst/>
          </p:nvPr>
        </p:nvGraphicFramePr>
        <p:xfrm>
          <a:off x="4680826" y="3721068"/>
          <a:ext cx="21844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6092" name="Equation" r:id="rId7" imgW="1091880" imgH="393480" progId="Equation.DSMT4">
                  <p:embed/>
                </p:oleObj>
              </mc:Choice>
              <mc:Fallback>
                <p:oleObj name="Equation" r:id="rId7" imgW="1091880" imgH="39348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0826" y="3721068"/>
                        <a:ext cx="21844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10"/>
          <p:cNvSpPr/>
          <p:nvPr/>
        </p:nvSpPr>
        <p:spPr>
          <a:xfrm>
            <a:off x="8925050" y="1279336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55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30822" y="569274"/>
            <a:ext cx="660309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Methods of Differentiation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1858507" y="1817662"/>
            <a:ext cx="8229600" cy="23830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b="1" dirty="0" smtClean="0"/>
              <a:t>The Profit Function</a:t>
            </a:r>
            <a:endParaRPr lang="en-US" altLang="en-US" dirty="0" smtClean="0"/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US" altLang="en-US" dirty="0" smtClean="0"/>
              <a:t>is difference between of </a:t>
            </a:r>
            <a:r>
              <a:rPr lang="en-US" altLang="en-US" b="1" dirty="0" smtClean="0"/>
              <a:t>Revenue Function             </a:t>
            </a:r>
            <a:r>
              <a:rPr lang="en-US" altLang="en-US" dirty="0" smtClean="0"/>
              <a:t>and  </a:t>
            </a:r>
            <a:r>
              <a:rPr lang="en-US" altLang="en-US" b="1" dirty="0" smtClean="0"/>
              <a:t>Cost Function</a:t>
            </a:r>
            <a:endParaRPr lang="en-US" altLang="en-US" dirty="0" smtClean="0"/>
          </a:p>
          <a:p>
            <a:pPr>
              <a:defRPr/>
            </a:pPr>
            <a:endParaRPr lang="en-US" altLang="en-US" dirty="0" smtClean="0"/>
          </a:p>
        </p:txBody>
      </p:sp>
      <p:graphicFrame>
        <p:nvGraphicFramePr>
          <p:cNvPr id="13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309918"/>
              </p:ext>
            </p:extLst>
          </p:nvPr>
        </p:nvGraphicFramePr>
        <p:xfrm>
          <a:off x="4367213" y="4446588"/>
          <a:ext cx="27940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0266" name="Equation" r:id="rId7" imgW="1396800" imgH="253800" progId="Equation.DSMT4">
                  <p:embed/>
                </p:oleObj>
              </mc:Choice>
              <mc:Fallback>
                <p:oleObj name="Equation" r:id="rId7" imgW="1396800" imgH="25380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67213" y="4446588"/>
                        <a:ext cx="27940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83018138"/>
              </p:ext>
            </p:extLst>
          </p:nvPr>
        </p:nvGraphicFramePr>
        <p:xfrm>
          <a:off x="5314244" y="2036960"/>
          <a:ext cx="7874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0267" name="Equation" r:id="rId9" imgW="393480" imgH="253800" progId="Equation.DSMT4">
                  <p:embed/>
                </p:oleObj>
              </mc:Choice>
              <mc:Fallback>
                <p:oleObj name="Equation" r:id="rId9" imgW="393480" imgH="25380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14244" y="2036960"/>
                        <a:ext cx="7874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01871772"/>
              </p:ext>
            </p:extLst>
          </p:nvPr>
        </p:nvGraphicFramePr>
        <p:xfrm>
          <a:off x="8228013" y="2755900"/>
          <a:ext cx="8128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0268" name="Equation" r:id="rId11" imgW="406080" imgH="253800" progId="Equation.DSMT4">
                  <p:embed/>
                </p:oleObj>
              </mc:Choice>
              <mc:Fallback>
                <p:oleObj name="Equation" r:id="rId11" imgW="406080" imgH="25380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28013" y="2755900"/>
                        <a:ext cx="8128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8629906"/>
              </p:ext>
            </p:extLst>
          </p:nvPr>
        </p:nvGraphicFramePr>
        <p:xfrm>
          <a:off x="4240213" y="3444875"/>
          <a:ext cx="8128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0269" name="Equation" r:id="rId13" imgW="406080" imgH="253800" progId="Equation.DSMT4">
                  <p:embed/>
                </p:oleObj>
              </mc:Choice>
              <mc:Fallback>
                <p:oleObj name="Equation" r:id="rId13" imgW="406080" imgH="253800" progId="Equation.DSMT4">
                  <p:embed/>
                  <p:pic>
                    <p:nvPicPr>
                      <p:cNvPr id="15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40213" y="3444875"/>
                        <a:ext cx="8128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Rectangle 13"/>
          <p:cNvSpPr/>
          <p:nvPr/>
        </p:nvSpPr>
        <p:spPr>
          <a:xfrm>
            <a:off x="8925050" y="1279336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5894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2560" y="569274"/>
            <a:ext cx="660309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Methods of Differentiation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1858507" y="1817662"/>
            <a:ext cx="8229600" cy="23830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b="1" dirty="0" smtClean="0"/>
              <a:t>The </a:t>
            </a:r>
            <a:r>
              <a:rPr lang="en-US" altLang="en-US" b="1" dirty="0"/>
              <a:t>marginal </a:t>
            </a:r>
            <a:r>
              <a:rPr lang="en-US" altLang="en-US" b="1" dirty="0" smtClean="0"/>
              <a:t>Cost Function 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US" altLang="en-US" dirty="0" smtClean="0"/>
              <a:t>is the derivative of the </a:t>
            </a:r>
            <a:r>
              <a:rPr lang="en-US" altLang="en-US" b="1" dirty="0" smtClean="0"/>
              <a:t>Cost Function </a:t>
            </a:r>
          </a:p>
          <a:p>
            <a:pPr>
              <a:defRPr/>
            </a:pPr>
            <a:endParaRPr lang="en-US" altLang="en-US" dirty="0" smtClean="0"/>
          </a:p>
        </p:txBody>
      </p:sp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6846071"/>
              </p:ext>
            </p:extLst>
          </p:nvPr>
        </p:nvGraphicFramePr>
        <p:xfrm>
          <a:off x="6458826" y="2077092"/>
          <a:ext cx="812800" cy="40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7142" name="Equation" r:id="rId7" imgW="406080" imgH="203040" progId="Equation.DSMT4">
                  <p:embed/>
                </p:oleObj>
              </mc:Choice>
              <mc:Fallback>
                <p:oleObj name="Equation" r:id="rId7" imgW="406080" imgH="20304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58826" y="2077092"/>
                        <a:ext cx="812800" cy="406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96232249"/>
              </p:ext>
            </p:extLst>
          </p:nvPr>
        </p:nvGraphicFramePr>
        <p:xfrm>
          <a:off x="4680826" y="3721068"/>
          <a:ext cx="21844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7143" name="Equation" r:id="rId9" imgW="1091880" imgH="393480" progId="Equation.DSMT4">
                  <p:embed/>
                </p:oleObj>
              </mc:Choice>
              <mc:Fallback>
                <p:oleObj name="Equation" r:id="rId9" imgW="1091880" imgH="39348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0826" y="3721068"/>
                        <a:ext cx="21844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Rectangle 13"/>
          <p:cNvSpPr/>
          <p:nvPr/>
        </p:nvSpPr>
        <p:spPr>
          <a:xfrm>
            <a:off x="8925050" y="1279336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45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6949" y="569274"/>
            <a:ext cx="660309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Methods of Differentiation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1858507" y="1817662"/>
            <a:ext cx="8229600" cy="23830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b="1" dirty="0" smtClean="0"/>
              <a:t>The </a:t>
            </a:r>
            <a:r>
              <a:rPr lang="en-US" altLang="en-US" b="1" dirty="0"/>
              <a:t>marginal </a:t>
            </a:r>
            <a:r>
              <a:rPr lang="en-US" altLang="en-US" b="1" dirty="0" smtClean="0"/>
              <a:t>Revenue Function 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US" altLang="en-US" dirty="0" smtClean="0"/>
              <a:t>is the derivative of the </a:t>
            </a:r>
            <a:r>
              <a:rPr lang="en-US" altLang="en-US" b="1" dirty="0" smtClean="0"/>
              <a:t>Revenue Function </a:t>
            </a:r>
          </a:p>
          <a:p>
            <a:pPr>
              <a:defRPr/>
            </a:pPr>
            <a:endParaRPr lang="en-US" altLang="en-US" dirty="0" smtClean="0"/>
          </a:p>
        </p:txBody>
      </p:sp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05362682"/>
              </p:ext>
            </p:extLst>
          </p:nvPr>
        </p:nvGraphicFramePr>
        <p:xfrm>
          <a:off x="7268123" y="2001622"/>
          <a:ext cx="812800" cy="40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8166" name="Equation" r:id="rId7" imgW="406080" imgH="203040" progId="Equation.DSMT4">
                  <p:embed/>
                </p:oleObj>
              </mc:Choice>
              <mc:Fallback>
                <p:oleObj name="Equation" r:id="rId7" imgW="406080" imgH="20304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68123" y="2001622"/>
                        <a:ext cx="812800" cy="406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64738672"/>
              </p:ext>
            </p:extLst>
          </p:nvPr>
        </p:nvGraphicFramePr>
        <p:xfrm>
          <a:off x="4668838" y="3721100"/>
          <a:ext cx="22098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8167" name="Equation" r:id="rId9" imgW="1104840" imgH="393480" progId="Equation.DSMT4">
                  <p:embed/>
                </p:oleObj>
              </mc:Choice>
              <mc:Fallback>
                <p:oleObj name="Equation" r:id="rId9" imgW="1104840" imgH="39348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68838" y="3721100"/>
                        <a:ext cx="22098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Rectangle 13"/>
          <p:cNvSpPr/>
          <p:nvPr/>
        </p:nvSpPr>
        <p:spPr>
          <a:xfrm>
            <a:off x="8925050" y="1279336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454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6603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Methods of Differentiation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1858507" y="1817662"/>
            <a:ext cx="8229600" cy="23830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b="1" dirty="0" smtClean="0"/>
              <a:t>The </a:t>
            </a:r>
            <a:r>
              <a:rPr lang="en-US" altLang="en-US" b="1" dirty="0"/>
              <a:t>marginal </a:t>
            </a:r>
            <a:r>
              <a:rPr lang="en-US" altLang="en-US" b="1" dirty="0" smtClean="0"/>
              <a:t>Profit Function 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US" altLang="en-US" dirty="0" smtClean="0"/>
              <a:t>is the derivative of the </a:t>
            </a:r>
            <a:r>
              <a:rPr lang="en-US" altLang="en-US" b="1" dirty="0" smtClean="0"/>
              <a:t>Profit Function </a:t>
            </a:r>
          </a:p>
          <a:p>
            <a:pPr>
              <a:defRPr/>
            </a:pPr>
            <a:endParaRPr lang="en-US" altLang="en-US" dirty="0" smtClean="0"/>
          </a:p>
        </p:txBody>
      </p:sp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3412011"/>
              </p:ext>
            </p:extLst>
          </p:nvPr>
        </p:nvGraphicFramePr>
        <p:xfrm>
          <a:off x="6865226" y="2079600"/>
          <a:ext cx="812800" cy="40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9190" name="Equation" r:id="rId7" imgW="406080" imgH="203040" progId="Equation.DSMT4">
                  <p:embed/>
                </p:oleObj>
              </mc:Choice>
              <mc:Fallback>
                <p:oleObj name="Equation" r:id="rId7" imgW="406080" imgH="20304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65226" y="2079600"/>
                        <a:ext cx="812800" cy="406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98981388"/>
              </p:ext>
            </p:extLst>
          </p:nvPr>
        </p:nvGraphicFramePr>
        <p:xfrm>
          <a:off x="4680826" y="3721068"/>
          <a:ext cx="21844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9191" name="Equation" r:id="rId9" imgW="1091880" imgH="393480" progId="Equation.DSMT4">
                  <p:embed/>
                </p:oleObj>
              </mc:Choice>
              <mc:Fallback>
                <p:oleObj name="Equation" r:id="rId9" imgW="1091880" imgH="39348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0826" y="3721068"/>
                        <a:ext cx="21844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Rectangle 13"/>
          <p:cNvSpPr/>
          <p:nvPr/>
        </p:nvSpPr>
        <p:spPr>
          <a:xfrm>
            <a:off x="8925050" y="1279336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17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13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63133042"/>
              </p:ext>
            </p:extLst>
          </p:nvPr>
        </p:nvGraphicFramePr>
        <p:xfrm>
          <a:off x="4968875" y="4095750"/>
          <a:ext cx="17018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1308" name="Equation" r:id="rId7" imgW="850680" imgH="393480" progId="Equation.DSMT4">
                  <p:embed/>
                </p:oleObj>
              </mc:Choice>
              <mc:Fallback>
                <p:oleObj name="Equation" r:id="rId7" imgW="850680" imgH="393480" progId="Equation.DSMT4">
                  <p:embed/>
                  <p:pic>
                    <p:nvPicPr>
                      <p:cNvPr id="66565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68875" y="4095750"/>
                        <a:ext cx="17018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09740113"/>
              </p:ext>
            </p:extLst>
          </p:nvPr>
        </p:nvGraphicFramePr>
        <p:xfrm>
          <a:off x="3538714" y="3130138"/>
          <a:ext cx="48006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1309" name="Equation" r:id="rId9" imgW="2400120" imgH="393480" progId="Equation.DSMT4">
                  <p:embed/>
                </p:oleObj>
              </mc:Choice>
              <mc:Fallback>
                <p:oleObj name="Equation" r:id="rId9" imgW="2400120" imgH="393480" progId="Equation.DSMT4">
                  <p:embed/>
                  <p:pic>
                    <p:nvPicPr>
                      <p:cNvPr id="66566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38714" y="3130138"/>
                        <a:ext cx="48006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Rectangle 3"/>
          <p:cNvSpPr txBox="1">
            <a:spLocks noChangeArrowheads="1"/>
          </p:cNvSpPr>
          <p:nvPr/>
        </p:nvSpPr>
        <p:spPr>
          <a:xfrm>
            <a:off x="1514475" y="2159000"/>
            <a:ext cx="6400800" cy="1752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dirty="0" smtClean="0"/>
              <a:t>The Chain Rule</a:t>
            </a:r>
          </a:p>
        </p:txBody>
      </p:sp>
    </p:spTree>
    <p:extLst>
      <p:ext uri="{BB962C8B-B14F-4D97-AF65-F5344CB8AC3E}">
        <p14:creationId xmlns:p14="http://schemas.microsoft.com/office/powerpoint/2010/main" val="415638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2440789" y="1312459"/>
            <a:ext cx="7365364" cy="4953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sz="2400" dirty="0" smtClean="0"/>
              <a:t>Consider the function</a:t>
            </a:r>
          </a:p>
          <a:p>
            <a:pPr>
              <a:lnSpc>
                <a:spcPct val="130000"/>
              </a:lnSpc>
              <a:defRPr/>
            </a:pPr>
            <a:r>
              <a:rPr lang="en-US" altLang="en-US" sz="2400" dirty="0" smtClean="0"/>
              <a:t>To compute </a:t>
            </a:r>
            <a:r>
              <a:rPr lang="en-US" altLang="en-US" sz="2400" i="1" dirty="0" smtClean="0"/>
              <a:t>h</a:t>
            </a:r>
            <a:r>
              <a:rPr lang="en-US" altLang="en-US" sz="2400" dirty="0" smtClean="0">
                <a:latin typeface="Arial Unicode MS" pitchFamily="34" charset="-128"/>
                <a:ea typeface="Arial Unicode MS" pitchFamily="34" charset="-128"/>
              </a:rPr>
              <a:t>′</a:t>
            </a:r>
            <a:r>
              <a:rPr lang="en-US" altLang="en-US" sz="2400" dirty="0" smtClean="0">
                <a:cs typeface="Times New Roman" panose="02020603050405020304" pitchFamily="18" charset="0"/>
              </a:rPr>
              <a:t>(</a:t>
            </a:r>
            <a:r>
              <a:rPr lang="en-US" altLang="en-US" sz="2400" i="1" dirty="0" smtClean="0">
                <a:cs typeface="Times New Roman" panose="02020603050405020304" pitchFamily="18" charset="0"/>
              </a:rPr>
              <a:t>x</a:t>
            </a:r>
            <a:r>
              <a:rPr lang="en-US" altLang="en-US" sz="2400" dirty="0" smtClean="0">
                <a:cs typeface="Times New Roman" panose="02020603050405020304" pitchFamily="18" charset="0"/>
              </a:rPr>
              <a:t>), we can first expand </a:t>
            </a:r>
            <a:r>
              <a:rPr lang="en-US" altLang="en-US" sz="2400" i="1" dirty="0" smtClean="0"/>
              <a:t>h</a:t>
            </a:r>
            <a:r>
              <a:rPr lang="en-US" altLang="en-US" sz="2400" dirty="0" smtClean="0">
                <a:cs typeface="Times New Roman" panose="02020603050405020304" pitchFamily="18" charset="0"/>
              </a:rPr>
              <a:t>(</a:t>
            </a:r>
            <a:r>
              <a:rPr lang="en-US" altLang="en-US" sz="2400" i="1" dirty="0" smtClean="0">
                <a:cs typeface="Times New Roman" panose="02020603050405020304" pitchFamily="18" charset="0"/>
              </a:rPr>
              <a:t>x</a:t>
            </a:r>
            <a:r>
              <a:rPr lang="en-US" altLang="en-US" sz="2400" dirty="0" smtClean="0">
                <a:cs typeface="Times New Roman" panose="02020603050405020304" pitchFamily="18" charset="0"/>
              </a:rPr>
              <a:t>) </a:t>
            </a:r>
          </a:p>
          <a:p>
            <a:pPr>
              <a:defRPr/>
            </a:pPr>
            <a:endParaRPr lang="en-US" altLang="en-US" sz="2400" dirty="0" smtClean="0">
              <a:cs typeface="Times New Roman" panose="02020603050405020304" pitchFamily="18" charset="0"/>
            </a:endParaRPr>
          </a:p>
          <a:p>
            <a:pPr>
              <a:lnSpc>
                <a:spcPct val="70000"/>
              </a:lnSpc>
              <a:defRPr/>
            </a:pPr>
            <a:endParaRPr lang="en-US" altLang="en-US" sz="2400" dirty="0" smtClean="0"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defRPr/>
            </a:pPr>
            <a:endParaRPr lang="en-US" altLang="en-US" sz="2400" dirty="0" smtClean="0"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altLang="en-US" sz="2400" dirty="0" smtClean="0">
                <a:cs typeface="Times New Roman" panose="02020603050405020304" pitchFamily="18" charset="0"/>
              </a:rPr>
              <a:t>	and then derive the resulting polynomial </a:t>
            </a:r>
            <a:r>
              <a:rPr lang="en-US" altLang="en-US" sz="2400" dirty="0" smtClean="0"/>
              <a:t> 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US" altLang="en-US" sz="2400" dirty="0" smtClean="0"/>
          </a:p>
          <a:p>
            <a:pPr>
              <a:defRPr/>
            </a:pPr>
            <a:r>
              <a:rPr lang="en-US" altLang="en-US" sz="2400" dirty="0" smtClean="0"/>
              <a:t>But how should we derive a function like </a:t>
            </a:r>
            <a:r>
              <a:rPr lang="en-US" altLang="en-US" sz="2400" i="1" dirty="0" smtClean="0"/>
              <a:t>H</a:t>
            </a:r>
            <a:r>
              <a:rPr lang="en-US" altLang="en-US" sz="2400" dirty="0" smtClean="0"/>
              <a:t>(</a:t>
            </a:r>
            <a:r>
              <a:rPr lang="en-US" altLang="en-US" sz="2400" i="1" dirty="0" smtClean="0"/>
              <a:t>x</a:t>
            </a:r>
            <a:r>
              <a:rPr lang="en-US" altLang="en-US" sz="2400" dirty="0" smtClean="0"/>
              <a:t>)?</a:t>
            </a:r>
          </a:p>
        </p:txBody>
      </p:sp>
      <p:graphicFrame>
        <p:nvGraphicFramePr>
          <p:cNvPr id="1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32734027"/>
              </p:ext>
            </p:extLst>
          </p:nvPr>
        </p:nvGraphicFramePr>
        <p:xfrm>
          <a:off x="3067050" y="2386013"/>
          <a:ext cx="5765800" cy="106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1465" name="Equation" r:id="rId7" imgW="2882880" imgH="533160" progId="Equation.DSMT4">
                  <p:embed/>
                </p:oleObj>
              </mc:Choice>
              <mc:Fallback>
                <p:oleObj name="Equation" r:id="rId7" imgW="2882880" imgH="533160" progId="Equation.DSMT4">
                  <p:embed/>
                  <p:pic>
                    <p:nvPicPr>
                      <p:cNvPr id="53862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67050" y="2386013"/>
                        <a:ext cx="5765800" cy="1066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7961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0307711"/>
              </p:ext>
            </p:extLst>
          </p:nvPr>
        </p:nvGraphicFramePr>
        <p:xfrm>
          <a:off x="4114800" y="4289425"/>
          <a:ext cx="33528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1466" name="Equation" r:id="rId9" imgW="1676160" imgH="228600" progId="Equation.DSMT4">
                  <p:embed/>
                </p:oleObj>
              </mc:Choice>
              <mc:Fallback>
                <p:oleObj name="Equation" r:id="rId9" imgW="1676160" imgH="228600" progId="Equation.DSMT4">
                  <p:embed/>
                  <p:pic>
                    <p:nvPicPr>
                      <p:cNvPr id="53863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14800" y="4289425"/>
                        <a:ext cx="33528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7961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30785751"/>
              </p:ext>
            </p:extLst>
          </p:nvPr>
        </p:nvGraphicFramePr>
        <p:xfrm>
          <a:off x="4565650" y="5173663"/>
          <a:ext cx="2768600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1467" name="Equation" r:id="rId11" imgW="1384200" imgH="304560" progId="Equation.DSMT4">
                  <p:embed/>
                </p:oleObj>
              </mc:Choice>
              <mc:Fallback>
                <p:oleObj name="Equation" r:id="rId11" imgW="1384200" imgH="304560" progId="Equation.DSMT4">
                  <p:embed/>
                  <p:pic>
                    <p:nvPicPr>
                      <p:cNvPr id="538631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65650" y="5173663"/>
                        <a:ext cx="2768600" cy="609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7961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69707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727429" y="1684664"/>
            <a:ext cx="8229600" cy="4800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None/>
              <a:tabLst>
                <a:tab pos="4114800" algn="l"/>
              </a:tabLst>
              <a:defRPr/>
            </a:pPr>
            <a:r>
              <a:rPr lang="en-US" altLang="en-US" dirty="0" smtClean="0"/>
              <a:t>Note that 	is a composite function:</a:t>
            </a:r>
          </a:p>
          <a:p>
            <a:pPr>
              <a:lnSpc>
                <a:spcPct val="140000"/>
              </a:lnSpc>
              <a:tabLst>
                <a:tab pos="4114800" algn="l"/>
              </a:tabLst>
              <a:defRPr/>
            </a:pPr>
            <a:r>
              <a:rPr lang="en-US" altLang="en-US" i="1" dirty="0" smtClean="0"/>
              <a:t>H</a:t>
            </a:r>
            <a:r>
              <a:rPr lang="en-US" altLang="en-US" dirty="0" smtClean="0"/>
              <a:t>(</a:t>
            </a:r>
            <a:r>
              <a:rPr lang="en-US" altLang="en-US" i="1" dirty="0" smtClean="0"/>
              <a:t>x</a:t>
            </a:r>
            <a:r>
              <a:rPr lang="en-US" altLang="en-US" dirty="0" smtClean="0"/>
              <a:t>) is composed of two simpler functions </a:t>
            </a:r>
          </a:p>
          <a:p>
            <a:pPr>
              <a:lnSpc>
                <a:spcPct val="150000"/>
              </a:lnSpc>
              <a:tabLst>
                <a:tab pos="4114800" algn="l"/>
              </a:tabLst>
              <a:defRPr/>
            </a:pPr>
            <a:endParaRPr lang="en-US" altLang="en-US" dirty="0" smtClean="0"/>
          </a:p>
          <a:p>
            <a:pPr>
              <a:tabLst>
                <a:tab pos="4114800" algn="l"/>
              </a:tabLst>
              <a:defRPr/>
            </a:pPr>
            <a:r>
              <a:rPr lang="en-US" altLang="en-US" dirty="0" smtClean="0"/>
              <a:t> So that </a:t>
            </a:r>
          </a:p>
          <a:p>
            <a:pPr>
              <a:lnSpc>
                <a:spcPct val="240000"/>
              </a:lnSpc>
              <a:tabLst>
                <a:tab pos="4114800" algn="l"/>
              </a:tabLst>
              <a:defRPr/>
            </a:pPr>
            <a:endParaRPr lang="en-US" altLang="en-US" dirty="0" smtClean="0"/>
          </a:p>
          <a:p>
            <a:pPr>
              <a:tabLst>
                <a:tab pos="4114800" algn="l"/>
              </a:tabLst>
              <a:defRPr/>
            </a:pPr>
            <a:r>
              <a:rPr lang="en-US" altLang="en-US" dirty="0" smtClean="0"/>
              <a:t>We can use this to find the derivative of </a:t>
            </a:r>
            <a:r>
              <a:rPr lang="en-US" altLang="en-US" i="1" dirty="0" smtClean="0"/>
              <a:t>H</a:t>
            </a:r>
            <a:r>
              <a:rPr lang="en-US" altLang="en-US" dirty="0" smtClean="0"/>
              <a:t>(</a:t>
            </a:r>
            <a:r>
              <a:rPr lang="en-US" altLang="en-US" i="1" dirty="0" smtClean="0"/>
              <a:t>x</a:t>
            </a:r>
            <a:r>
              <a:rPr lang="en-US" altLang="en-US" dirty="0" smtClean="0"/>
              <a:t>).	</a:t>
            </a:r>
          </a:p>
        </p:txBody>
      </p:sp>
      <p:graphicFrame>
        <p:nvGraphicFramePr>
          <p:cNvPr id="11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85255161"/>
              </p:ext>
            </p:extLst>
          </p:nvPr>
        </p:nvGraphicFramePr>
        <p:xfrm>
          <a:off x="4172662" y="1617032"/>
          <a:ext cx="2768600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2489" name="Equation" r:id="rId7" imgW="1384200" imgH="304560" progId="Equation.DSMT4">
                  <p:embed/>
                </p:oleObj>
              </mc:Choice>
              <mc:Fallback>
                <p:oleObj name="Equation" r:id="rId7" imgW="1384200" imgH="304560" progId="Equation.DSMT4">
                  <p:embed/>
                  <p:pic>
                    <p:nvPicPr>
                      <p:cNvPr id="540679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72662" y="1617032"/>
                        <a:ext cx="2768600" cy="609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7961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26338751"/>
              </p:ext>
            </p:extLst>
          </p:nvPr>
        </p:nvGraphicFramePr>
        <p:xfrm>
          <a:off x="3681413" y="2768600"/>
          <a:ext cx="50800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2490" name="Equation" r:id="rId9" imgW="2539800" imgH="228600" progId="Equation.DSMT4">
                  <p:embed/>
                </p:oleObj>
              </mc:Choice>
              <mc:Fallback>
                <p:oleObj name="Equation" r:id="rId9" imgW="2539800" imgH="228600" progId="Equation.DSMT4">
                  <p:embed/>
                  <p:pic>
                    <p:nvPicPr>
                      <p:cNvPr id="54068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81413" y="2768600"/>
                        <a:ext cx="50800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7961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87146916"/>
              </p:ext>
            </p:extLst>
          </p:nvPr>
        </p:nvGraphicFramePr>
        <p:xfrm>
          <a:off x="3681413" y="4260688"/>
          <a:ext cx="5588000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2491" name="Equation" r:id="rId11" imgW="2793960" imgH="304560" progId="Equation.DSMT4">
                  <p:embed/>
                </p:oleObj>
              </mc:Choice>
              <mc:Fallback>
                <p:oleObj name="Equation" r:id="rId11" imgW="2793960" imgH="304560" progId="Equation.DSMT4">
                  <p:embed/>
                  <p:pic>
                    <p:nvPicPr>
                      <p:cNvPr id="540681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81413" y="4260688"/>
                        <a:ext cx="5588000" cy="609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7961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90323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3201769" y="1646963"/>
            <a:ext cx="7202487" cy="479901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4398963" algn="l"/>
              </a:tabLst>
              <a:defRPr/>
            </a:pPr>
            <a:r>
              <a:rPr lang="en-US" altLang="en-US" dirty="0" smtClean="0"/>
              <a:t>If </a:t>
            </a:r>
            <a:r>
              <a:rPr lang="en-US" altLang="en-US" i="1" dirty="0" smtClean="0"/>
              <a:t>h</a:t>
            </a:r>
            <a:r>
              <a:rPr lang="en-US" altLang="en-US" dirty="0" smtClean="0"/>
              <a:t>(</a:t>
            </a:r>
            <a:r>
              <a:rPr lang="en-US" altLang="en-US" i="1" dirty="0" smtClean="0"/>
              <a:t>x</a:t>
            </a:r>
            <a:r>
              <a:rPr lang="en-US" altLang="en-US" dirty="0" smtClean="0"/>
              <a:t>) = </a:t>
            </a:r>
            <a:r>
              <a:rPr lang="en-US" altLang="en-US" i="1" dirty="0" smtClean="0"/>
              <a:t>g</a:t>
            </a:r>
            <a:r>
              <a:rPr lang="en-US" altLang="en-US" dirty="0" smtClean="0"/>
              <a:t>[</a:t>
            </a:r>
            <a:r>
              <a:rPr lang="en-US" altLang="en-US" i="1" dirty="0" smtClean="0"/>
              <a:t>f</a:t>
            </a:r>
            <a:r>
              <a:rPr lang="en-US" altLang="en-US" dirty="0" smtClean="0"/>
              <a:t>(</a:t>
            </a:r>
            <a:r>
              <a:rPr lang="en-US" altLang="en-US" i="1" dirty="0" smtClean="0"/>
              <a:t>x</a:t>
            </a:r>
            <a:r>
              <a:rPr lang="en-US" altLang="en-US" dirty="0" smtClean="0"/>
              <a:t>)], then</a:t>
            </a:r>
          </a:p>
          <a:p>
            <a:pPr>
              <a:buFont typeface="Wingdings" panose="05000000000000000000" pitchFamily="2" charset="2"/>
              <a:buNone/>
              <a:tabLst>
                <a:tab pos="4398963" algn="l"/>
              </a:tabLst>
              <a:defRPr/>
            </a:pPr>
            <a:endParaRPr lang="en-US" altLang="en-US" dirty="0" smtClean="0"/>
          </a:p>
          <a:p>
            <a:pPr>
              <a:lnSpc>
                <a:spcPct val="130000"/>
              </a:lnSpc>
              <a:tabLst>
                <a:tab pos="4398963" algn="l"/>
              </a:tabLst>
              <a:defRPr/>
            </a:pPr>
            <a:endParaRPr lang="en-US" altLang="en-US" dirty="0" smtClean="0"/>
          </a:p>
          <a:p>
            <a:pPr>
              <a:tabLst>
                <a:tab pos="4398963" algn="l"/>
              </a:tabLst>
              <a:defRPr/>
            </a:pPr>
            <a:r>
              <a:rPr lang="en-US" altLang="en-US" dirty="0" smtClean="0"/>
              <a:t>Equivalently, if we write </a:t>
            </a:r>
            <a:r>
              <a:rPr lang="en-US" altLang="en-US" i="1" dirty="0" smtClean="0"/>
              <a:t>y</a:t>
            </a:r>
            <a:r>
              <a:rPr lang="en-US" altLang="en-US" dirty="0" smtClean="0"/>
              <a:t> = </a:t>
            </a:r>
            <a:r>
              <a:rPr lang="en-US" altLang="en-US" i="1" dirty="0" smtClean="0"/>
              <a:t>h</a:t>
            </a:r>
            <a:r>
              <a:rPr lang="en-US" altLang="en-US" dirty="0" smtClean="0"/>
              <a:t>(</a:t>
            </a:r>
            <a:r>
              <a:rPr lang="en-US" altLang="en-US" i="1" dirty="0" smtClean="0"/>
              <a:t>x</a:t>
            </a:r>
            <a:r>
              <a:rPr lang="en-US" altLang="en-US" dirty="0" smtClean="0"/>
              <a:t>) = </a:t>
            </a:r>
            <a:r>
              <a:rPr lang="en-US" altLang="en-US" i="1" dirty="0" smtClean="0"/>
              <a:t>g</a:t>
            </a:r>
            <a:r>
              <a:rPr lang="en-US" altLang="en-US" dirty="0" smtClean="0"/>
              <a:t>(</a:t>
            </a:r>
            <a:r>
              <a:rPr lang="en-US" altLang="en-US" i="1" dirty="0" smtClean="0"/>
              <a:t>u</a:t>
            </a:r>
            <a:r>
              <a:rPr lang="en-US" altLang="en-US" dirty="0" smtClean="0"/>
              <a:t>), </a:t>
            </a:r>
          </a:p>
          <a:p>
            <a:pPr>
              <a:buFont typeface="Wingdings" panose="05000000000000000000" pitchFamily="2" charset="2"/>
              <a:buNone/>
              <a:tabLst>
                <a:tab pos="4398963" algn="l"/>
              </a:tabLst>
              <a:defRPr/>
            </a:pPr>
            <a:r>
              <a:rPr lang="en-US" altLang="en-US" dirty="0" smtClean="0"/>
              <a:t>	where </a:t>
            </a:r>
            <a:r>
              <a:rPr lang="en-US" altLang="en-US" i="1" dirty="0" smtClean="0"/>
              <a:t>u</a:t>
            </a:r>
            <a:r>
              <a:rPr lang="en-US" altLang="en-US" dirty="0" smtClean="0"/>
              <a:t> = </a:t>
            </a:r>
            <a:r>
              <a:rPr lang="en-US" altLang="en-US" i="1" dirty="0" smtClean="0"/>
              <a:t>f</a:t>
            </a:r>
            <a:r>
              <a:rPr lang="en-US" altLang="en-US" dirty="0" smtClean="0"/>
              <a:t>(</a:t>
            </a:r>
            <a:r>
              <a:rPr lang="en-US" altLang="en-US" i="1" dirty="0" smtClean="0"/>
              <a:t>x</a:t>
            </a:r>
            <a:r>
              <a:rPr lang="en-US" altLang="en-US" dirty="0" smtClean="0"/>
              <a:t>), then</a:t>
            </a:r>
          </a:p>
        </p:txBody>
      </p:sp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03037726"/>
              </p:ext>
            </p:extLst>
          </p:nvPr>
        </p:nvGraphicFramePr>
        <p:xfrm>
          <a:off x="5503863" y="4429125"/>
          <a:ext cx="17018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4524" name="Equation" r:id="rId7" imgW="850680" imgH="393480" progId="Equation.DSMT4">
                  <p:embed/>
                </p:oleObj>
              </mc:Choice>
              <mc:Fallback>
                <p:oleObj name="Equation" r:id="rId7" imgW="850680" imgH="393480" progId="Equation.DSMT4">
                  <p:embed/>
                  <p:pic>
                    <p:nvPicPr>
                      <p:cNvPr id="7475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03863" y="4429125"/>
                        <a:ext cx="17018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7961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56075957"/>
              </p:ext>
            </p:extLst>
          </p:nvPr>
        </p:nvGraphicFramePr>
        <p:xfrm>
          <a:off x="4170363" y="2127250"/>
          <a:ext cx="48260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4525" name="Equation" r:id="rId9" imgW="2412720" imgH="393480" progId="Equation.DSMT4">
                  <p:embed/>
                </p:oleObj>
              </mc:Choice>
              <mc:Fallback>
                <p:oleObj name="Equation" r:id="rId9" imgW="2412720" imgH="393480" progId="Equation.DSMT4">
                  <p:embed/>
                  <p:pic>
                    <p:nvPicPr>
                      <p:cNvPr id="74758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70363" y="2127250"/>
                        <a:ext cx="48260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7961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7378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4"/>
          <p:cNvSpPr txBox="1">
            <a:spLocks noChangeArrowheads="1"/>
          </p:cNvSpPr>
          <p:nvPr/>
        </p:nvSpPr>
        <p:spPr>
          <a:xfrm>
            <a:off x="2448580" y="2089150"/>
            <a:ext cx="7607300" cy="238125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2459038" algn="l"/>
                <a:tab pos="4572000" algn="l"/>
              </a:tabLst>
              <a:defRPr/>
            </a:pPr>
            <a:r>
              <a:rPr lang="en-US" altLang="en-US" dirty="0" smtClean="0"/>
              <a:t>If the function </a:t>
            </a:r>
            <a:r>
              <a:rPr lang="en-US" altLang="en-US" i="1" dirty="0" smtClean="0"/>
              <a:t>f </a:t>
            </a:r>
            <a:r>
              <a:rPr lang="en-US" altLang="en-US" dirty="0" smtClean="0"/>
              <a:t>is differentiable and </a:t>
            </a:r>
          </a:p>
          <a:p>
            <a:pPr>
              <a:lnSpc>
                <a:spcPct val="130000"/>
              </a:lnSpc>
              <a:buFont typeface="Wingdings" panose="05000000000000000000" pitchFamily="2" charset="2"/>
              <a:buNone/>
              <a:tabLst>
                <a:tab pos="2459038" algn="l"/>
                <a:tab pos="4572000" algn="l"/>
              </a:tabLst>
              <a:defRPr/>
            </a:pPr>
            <a:r>
              <a:rPr lang="en-US" altLang="en-US" i="1" dirty="0" smtClean="0"/>
              <a:t>		h</a:t>
            </a:r>
            <a:r>
              <a:rPr lang="en-US" altLang="en-US" dirty="0" smtClean="0"/>
              <a:t>(</a:t>
            </a:r>
            <a:r>
              <a:rPr lang="en-US" altLang="en-US" i="1" dirty="0" smtClean="0"/>
              <a:t>x</a:t>
            </a:r>
            <a:r>
              <a:rPr lang="en-US" altLang="en-US" dirty="0" smtClean="0"/>
              <a:t>) = [</a:t>
            </a:r>
            <a:r>
              <a:rPr lang="en-US" altLang="en-US" i="1" dirty="0" smtClean="0"/>
              <a:t>f</a:t>
            </a:r>
            <a:r>
              <a:rPr lang="en-US" altLang="en-US" dirty="0" smtClean="0"/>
              <a:t>(</a:t>
            </a:r>
            <a:r>
              <a:rPr lang="en-US" altLang="en-US" i="1" dirty="0" smtClean="0"/>
              <a:t>x</a:t>
            </a:r>
            <a:r>
              <a:rPr lang="en-US" altLang="en-US" dirty="0" smtClean="0"/>
              <a:t>)]</a:t>
            </a:r>
            <a:r>
              <a:rPr lang="en-US" altLang="en-US" i="1" baseline="30000" dirty="0" smtClean="0"/>
              <a:t>n</a:t>
            </a:r>
            <a:r>
              <a:rPr lang="en-US" altLang="en-US" dirty="0" smtClean="0"/>
              <a:t>	</a:t>
            </a:r>
            <a:r>
              <a:rPr lang="en-US" altLang="en-US" sz="2200" dirty="0" smtClean="0"/>
              <a:t>(</a:t>
            </a:r>
            <a:r>
              <a:rPr lang="en-US" altLang="en-US" sz="2200" i="1" dirty="0" smtClean="0"/>
              <a:t>n</a:t>
            </a:r>
            <a:r>
              <a:rPr lang="en-US" altLang="en-US" sz="2200" dirty="0" smtClean="0"/>
              <a:t>,</a:t>
            </a:r>
            <a:r>
              <a:rPr lang="en-US" altLang="en-US" sz="2200" i="1" dirty="0" smtClean="0"/>
              <a:t> </a:t>
            </a:r>
            <a:r>
              <a:rPr lang="en-US" altLang="en-US" sz="2200" dirty="0" smtClean="0"/>
              <a:t>a real number)</a:t>
            </a:r>
            <a:r>
              <a:rPr lang="en-US" altLang="en-US" dirty="0" smtClean="0"/>
              <a:t>,</a:t>
            </a:r>
          </a:p>
          <a:p>
            <a:pPr>
              <a:buFont typeface="Wingdings" panose="05000000000000000000" pitchFamily="2" charset="2"/>
              <a:buNone/>
              <a:tabLst>
                <a:tab pos="2459038" algn="l"/>
                <a:tab pos="4572000" algn="l"/>
              </a:tabLst>
              <a:defRPr/>
            </a:pPr>
            <a:r>
              <a:rPr lang="en-US" altLang="en-US" dirty="0" smtClean="0"/>
              <a:t>	then</a:t>
            </a:r>
          </a:p>
          <a:p>
            <a:pPr>
              <a:buFont typeface="Wingdings" panose="05000000000000000000" pitchFamily="2" charset="2"/>
              <a:buNone/>
              <a:tabLst>
                <a:tab pos="2459038" algn="l"/>
                <a:tab pos="4572000" algn="l"/>
              </a:tabLst>
              <a:defRPr/>
            </a:pPr>
            <a:endParaRPr lang="en-US" altLang="en-US" dirty="0" smtClean="0"/>
          </a:p>
          <a:p>
            <a:pPr>
              <a:lnSpc>
                <a:spcPct val="130000"/>
              </a:lnSpc>
              <a:tabLst>
                <a:tab pos="2459038" algn="l"/>
                <a:tab pos="4572000" algn="l"/>
              </a:tabLst>
              <a:defRPr/>
            </a:pPr>
            <a:endParaRPr lang="en-US" altLang="en-US" dirty="0" smtClean="0"/>
          </a:p>
        </p:txBody>
      </p:sp>
      <p:graphicFrame>
        <p:nvGraphicFramePr>
          <p:cNvPr id="11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95607557"/>
              </p:ext>
            </p:extLst>
          </p:nvPr>
        </p:nvGraphicFramePr>
        <p:xfrm>
          <a:off x="3813830" y="3810165"/>
          <a:ext cx="48768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535" name="Equation" r:id="rId7" imgW="2438280" imgH="393480" progId="Equation.DSMT4">
                  <p:embed/>
                </p:oleObj>
              </mc:Choice>
              <mc:Fallback>
                <p:oleObj name="Equation" r:id="rId7" imgW="2438280" imgH="393480" progId="Equation.DSMT4">
                  <p:embed/>
                  <p:pic>
                    <p:nvPicPr>
                      <p:cNvPr id="78853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3830" y="3810165"/>
                        <a:ext cx="48768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94774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612801" y="1092200"/>
            <a:ext cx="8229600" cy="5105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r>
              <a:rPr lang="en-US" altLang="en-US" dirty="0" smtClean="0"/>
              <a:t>Find the derivative of 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1207907"/>
              </p:ext>
            </p:extLst>
          </p:nvPr>
        </p:nvGraphicFramePr>
        <p:xfrm>
          <a:off x="5258302" y="2950758"/>
          <a:ext cx="2133600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560" name="Equation" r:id="rId7" imgW="1066680" imgH="279360" progId="Equation.DSMT4">
                  <p:embed/>
                </p:oleObj>
              </mc:Choice>
              <mc:Fallback>
                <p:oleObj name="Equation" r:id="rId7" imgW="1066680" imgH="279360" progId="Equation.DSMT4">
                  <p:embed/>
                  <p:pic>
                    <p:nvPicPr>
                      <p:cNvPr id="55501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8302" y="2950758"/>
                        <a:ext cx="2133600" cy="55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15349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612801" y="1092200"/>
            <a:ext cx="8229600" cy="5105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None/>
              <a:defRPr/>
            </a:pPr>
            <a:endParaRPr lang="en-US" altLang="en-US" dirty="0"/>
          </a:p>
          <a:p>
            <a:pPr marL="0" indent="0">
              <a:buNone/>
              <a:defRPr/>
            </a:pPr>
            <a:endParaRPr lang="en-US" altLang="en-US" dirty="0" smtClean="0"/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84141012"/>
              </p:ext>
            </p:extLst>
          </p:nvPr>
        </p:nvGraphicFramePr>
        <p:xfrm>
          <a:off x="5141037" y="1620094"/>
          <a:ext cx="2133600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7630" name="Equation" r:id="rId7" imgW="1066680" imgH="279360" progId="Equation.DSMT4">
                  <p:embed/>
                </p:oleObj>
              </mc:Choice>
              <mc:Fallback>
                <p:oleObj name="Equation" r:id="rId7" imgW="1066680" imgH="2793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1037" y="1620094"/>
                        <a:ext cx="2133600" cy="55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24229622"/>
              </p:ext>
            </p:extLst>
          </p:nvPr>
        </p:nvGraphicFramePr>
        <p:xfrm>
          <a:off x="4467166" y="2504579"/>
          <a:ext cx="40894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7631" name="Equation" r:id="rId9" imgW="2044440" imgH="393480" progId="Equation.DSMT4">
                  <p:embed/>
                </p:oleObj>
              </mc:Choice>
              <mc:Fallback>
                <p:oleObj name="Equation" r:id="rId9" imgW="2044440" imgH="393480" progId="Equation.DSMT4">
                  <p:embed/>
                  <p:pic>
                    <p:nvPicPr>
                      <p:cNvPr id="12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67166" y="2504579"/>
                        <a:ext cx="40894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3092834"/>
              </p:ext>
            </p:extLst>
          </p:nvPr>
        </p:nvGraphicFramePr>
        <p:xfrm>
          <a:off x="5255337" y="3617664"/>
          <a:ext cx="2286000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7632" name="Equation" r:id="rId11" imgW="1143000" imgH="279360" progId="Equation.DSMT4">
                  <p:embed/>
                </p:oleObj>
              </mc:Choice>
              <mc:Fallback>
                <p:oleObj name="Equation" r:id="rId11" imgW="1143000" imgH="279360" progId="Equation.DSMT4">
                  <p:embed/>
                  <p:pic>
                    <p:nvPicPr>
                      <p:cNvPr id="14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5337" y="3617664"/>
                        <a:ext cx="2286000" cy="55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3460478"/>
              </p:ext>
            </p:extLst>
          </p:nvPr>
        </p:nvGraphicFramePr>
        <p:xfrm>
          <a:off x="5522037" y="4623844"/>
          <a:ext cx="1752600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7633" name="Equation" r:id="rId13" imgW="876240" imgH="279360" progId="Equation.DSMT4">
                  <p:embed/>
                </p:oleObj>
              </mc:Choice>
              <mc:Fallback>
                <p:oleObj name="Equation" r:id="rId13" imgW="876240" imgH="279360" progId="Equation.DSMT4">
                  <p:embed/>
                  <p:pic>
                    <p:nvPicPr>
                      <p:cNvPr id="14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22037" y="4623844"/>
                        <a:ext cx="1752600" cy="55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5311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3138316" y="1092200"/>
            <a:ext cx="8229600" cy="5105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r>
              <a:rPr lang="en-US" altLang="en-US" dirty="0" smtClean="0"/>
              <a:t>Find the derivative of 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70538818"/>
              </p:ext>
            </p:extLst>
          </p:nvPr>
        </p:nvGraphicFramePr>
        <p:xfrm>
          <a:off x="5138242" y="2396861"/>
          <a:ext cx="1981200" cy="53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8608" name="Equation" r:id="rId7" imgW="990360" imgH="266400" progId="Equation.DSMT4">
                  <p:embed/>
                </p:oleObj>
              </mc:Choice>
              <mc:Fallback>
                <p:oleObj name="Equation" r:id="rId7" imgW="990360" imgH="266400" progId="Equation.DSMT4">
                  <p:embed/>
                  <p:pic>
                    <p:nvPicPr>
                      <p:cNvPr id="8090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38242" y="2396861"/>
                        <a:ext cx="1981200" cy="533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15953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3138316" y="1092200"/>
            <a:ext cx="8229600" cy="5105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r>
              <a:rPr lang="en-US" altLang="en-US" dirty="0" smtClean="0"/>
              <a:t>Rewrite as a power function:</a:t>
            </a:r>
          </a:p>
          <a:p>
            <a:pPr>
              <a:defRPr/>
            </a:pPr>
            <a:r>
              <a:rPr lang="en-US" altLang="en-US" dirty="0" smtClean="0"/>
              <a:t>Apply the general power rule: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70874076"/>
              </p:ext>
            </p:extLst>
          </p:nvPr>
        </p:nvGraphicFramePr>
        <p:xfrm>
          <a:off x="5164138" y="1439433"/>
          <a:ext cx="1981200" cy="53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9660" name="Equation" r:id="rId7" imgW="990360" imgH="266400" progId="Equation.DSMT4">
                  <p:embed/>
                </p:oleObj>
              </mc:Choice>
              <mc:Fallback>
                <p:oleObj name="Equation" r:id="rId7" imgW="990360" imgH="26640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64138" y="1439433"/>
                        <a:ext cx="1981200" cy="533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5387119"/>
              </p:ext>
            </p:extLst>
          </p:nvPr>
        </p:nvGraphicFramePr>
        <p:xfrm>
          <a:off x="7878263" y="2053961"/>
          <a:ext cx="2235200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9661" name="Equation" r:id="rId9" imgW="1117440" imgH="304560" progId="Equation.DSMT4">
                  <p:embed/>
                </p:oleObj>
              </mc:Choice>
              <mc:Fallback>
                <p:oleObj name="Equation" r:id="rId9" imgW="1117440" imgH="3045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78263" y="2053961"/>
                        <a:ext cx="2235200" cy="609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93494608"/>
              </p:ext>
            </p:extLst>
          </p:nvPr>
        </p:nvGraphicFramePr>
        <p:xfrm>
          <a:off x="4788380" y="3173181"/>
          <a:ext cx="40894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9662" name="Equation" r:id="rId11" imgW="2044440" imgH="1257120" progId="Equation.DSMT4">
                  <p:embed/>
                </p:oleObj>
              </mc:Choice>
              <mc:Fallback>
                <p:oleObj name="Equation" r:id="rId11" imgW="2044440" imgH="1257120" progId="Equation.DSMT4">
                  <p:embed/>
                  <p:pic>
                    <p:nvPicPr>
                      <p:cNvPr id="13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380" y="3173181"/>
                        <a:ext cx="40894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3388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823007" y="1165770"/>
            <a:ext cx="8229600" cy="5105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None/>
              <a:defRPr/>
            </a:pPr>
            <a:endParaRPr lang="en-US" altLang="en-US" i="1" dirty="0"/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altLang="en-US" dirty="0" smtClean="0"/>
              <a:t>Find the derivative of </a:t>
            </a:r>
          </a:p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r>
              <a:rPr lang="en-US" altLang="en-US" dirty="0" smtClean="0"/>
              <a:t>Rewrite as a power function:</a:t>
            </a:r>
          </a:p>
          <a:p>
            <a:pPr>
              <a:defRPr/>
            </a:pPr>
            <a:r>
              <a:rPr lang="en-US" altLang="en-US" dirty="0" smtClean="0"/>
              <a:t>Apply the general power rule: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43381550"/>
              </p:ext>
            </p:extLst>
          </p:nvPr>
        </p:nvGraphicFramePr>
        <p:xfrm>
          <a:off x="6216650" y="1422400"/>
          <a:ext cx="2336800" cy="101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0698" name="Equation" r:id="rId7" imgW="1168200" imgH="507960" progId="Equation.DSMT4">
                  <p:embed/>
                </p:oleObj>
              </mc:Choice>
              <mc:Fallback>
                <p:oleObj name="Equation" r:id="rId7" imgW="1168200" imgH="507960" progId="Equation.DSMT4">
                  <p:embed/>
                  <p:pic>
                    <p:nvPicPr>
                      <p:cNvPr id="55706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16650" y="1422400"/>
                        <a:ext cx="2336800" cy="1016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81732775"/>
              </p:ext>
            </p:extLst>
          </p:nvPr>
        </p:nvGraphicFramePr>
        <p:xfrm>
          <a:off x="5226050" y="3806825"/>
          <a:ext cx="3429000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0699" name="Equation" r:id="rId9" imgW="1714320" imgH="304560" progId="Equation.DSMT4">
                  <p:embed/>
                </p:oleObj>
              </mc:Choice>
              <mc:Fallback>
                <p:oleObj name="Equation" r:id="rId9" imgW="1714320" imgH="304560" progId="Equation.DSMT4">
                  <p:embed/>
                  <p:pic>
                    <p:nvPicPr>
                      <p:cNvPr id="55706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26050" y="3806825"/>
                        <a:ext cx="3429000" cy="609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61828397"/>
              </p:ext>
            </p:extLst>
          </p:nvPr>
        </p:nvGraphicFramePr>
        <p:xfrm>
          <a:off x="7423582" y="2594937"/>
          <a:ext cx="2362200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0700" name="Equation" r:id="rId11" imgW="1180800" imgH="304560" progId="Equation.DSMT4">
                  <p:embed/>
                </p:oleObj>
              </mc:Choice>
              <mc:Fallback>
                <p:oleObj name="Equation" r:id="rId11" imgW="1180800" imgH="304560" progId="Equation.DSMT4">
                  <p:embed/>
                  <p:pic>
                    <p:nvPicPr>
                      <p:cNvPr id="557063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23582" y="2594937"/>
                        <a:ext cx="2362200" cy="609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50018215"/>
              </p:ext>
            </p:extLst>
          </p:nvPr>
        </p:nvGraphicFramePr>
        <p:xfrm>
          <a:off x="5992813" y="4619625"/>
          <a:ext cx="1854200" cy="101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0701" name="Equation" r:id="rId13" imgW="927000" imgH="507960" progId="Equation.DSMT4">
                  <p:embed/>
                </p:oleObj>
              </mc:Choice>
              <mc:Fallback>
                <p:oleObj name="Equation" r:id="rId13" imgW="927000" imgH="507960" progId="Equation.DSMT4">
                  <p:embed/>
                  <p:pic>
                    <p:nvPicPr>
                      <p:cNvPr id="557064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92813" y="4619625"/>
                        <a:ext cx="1854200" cy="1016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19472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1858507" y="1481124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smtClean="0"/>
              <a:t>Differentiate: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82110505"/>
              </p:ext>
            </p:extLst>
          </p:nvPr>
        </p:nvGraphicFramePr>
        <p:xfrm>
          <a:off x="3658102" y="2107153"/>
          <a:ext cx="37338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1680" name="Equation" r:id="rId7" imgW="3733560" imgH="736560" progId="Equation.DSMT4">
                  <p:embed/>
                </p:oleObj>
              </mc:Choice>
              <mc:Fallback>
                <p:oleObj name="Equation" r:id="rId7" imgW="3733560" imgH="7365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8102" y="2107153"/>
                        <a:ext cx="37338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Box 13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05819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1858507" y="1481124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smtClean="0"/>
              <a:t>Differentiate: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1678458"/>
              </p:ext>
            </p:extLst>
          </p:nvPr>
        </p:nvGraphicFramePr>
        <p:xfrm>
          <a:off x="3658102" y="1955748"/>
          <a:ext cx="37338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2727" name="Equation" r:id="rId7" imgW="3733560" imgH="736560" progId="Equation.DSMT4">
                  <p:embed/>
                </p:oleObj>
              </mc:Choice>
              <mc:Fallback>
                <p:oleObj name="Equation" r:id="rId7" imgW="3733560" imgH="7365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8102" y="1955748"/>
                        <a:ext cx="37338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16730264"/>
              </p:ext>
            </p:extLst>
          </p:nvPr>
        </p:nvGraphicFramePr>
        <p:xfrm>
          <a:off x="3147557" y="3117141"/>
          <a:ext cx="56515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2728" name="Equation" r:id="rId9" imgW="5651280" imgH="736560" progId="Equation.DSMT4">
                  <p:embed/>
                </p:oleObj>
              </mc:Choice>
              <mc:Fallback>
                <p:oleObj name="Equation" r:id="rId9" imgW="5651280" imgH="7365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47557" y="3117141"/>
                        <a:ext cx="56515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976910"/>
              </p:ext>
            </p:extLst>
          </p:nvPr>
        </p:nvGraphicFramePr>
        <p:xfrm>
          <a:off x="3425662" y="4326900"/>
          <a:ext cx="56007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2729" name="Equation" r:id="rId11" imgW="5600520" imgH="736560" progId="Equation.DSMT4">
                  <p:embed/>
                </p:oleObj>
              </mc:Choice>
              <mc:Fallback>
                <p:oleObj name="Equation" r:id="rId11" imgW="5600520" imgH="736560" progId="Equation.DSMT4">
                  <p:embed/>
                  <p:pic>
                    <p:nvPicPr>
                      <p:cNvPr id="1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5662" y="4326900"/>
                        <a:ext cx="56007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Box 13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621609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1858507" y="1481124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smtClean="0"/>
              <a:t>Differentiate:</a:t>
            </a:r>
          </a:p>
        </p:txBody>
      </p:sp>
      <p:graphicFrame>
        <p:nvGraphicFramePr>
          <p:cNvPr id="13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72422560"/>
              </p:ext>
            </p:extLst>
          </p:nvPr>
        </p:nvGraphicFramePr>
        <p:xfrm>
          <a:off x="2771939" y="2463926"/>
          <a:ext cx="60579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3732" name="Equation" r:id="rId7" imgW="6057720" imgH="736560" progId="Equation.DSMT4">
                  <p:embed/>
                </p:oleObj>
              </mc:Choice>
              <mc:Fallback>
                <p:oleObj name="Equation" r:id="rId7" imgW="6057720" imgH="736560" progId="Equation.DSMT4">
                  <p:embed/>
                  <p:pic>
                    <p:nvPicPr>
                      <p:cNvPr id="13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1939" y="2463926"/>
                        <a:ext cx="60579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Box 15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97479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1858507" y="1481124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en-US" altLang="en-US" dirty="0" smtClean="0"/>
          </a:p>
        </p:txBody>
      </p:sp>
      <p:graphicFrame>
        <p:nvGraphicFramePr>
          <p:cNvPr id="16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92382825"/>
              </p:ext>
            </p:extLst>
          </p:nvPr>
        </p:nvGraphicFramePr>
        <p:xfrm>
          <a:off x="3763087" y="1991441"/>
          <a:ext cx="40640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7834" name="Equation" r:id="rId7" imgW="4063680" imgH="736560" progId="Equation.DSMT4">
                  <p:embed/>
                </p:oleObj>
              </mc:Choice>
              <mc:Fallback>
                <p:oleObj name="Equation" r:id="rId7" imgW="4063680" imgH="736560" progId="Equation.DSMT4">
                  <p:embed/>
                  <p:pic>
                    <p:nvPicPr>
                      <p:cNvPr id="13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63087" y="1991441"/>
                        <a:ext cx="40640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02031211"/>
              </p:ext>
            </p:extLst>
          </p:nvPr>
        </p:nvGraphicFramePr>
        <p:xfrm>
          <a:off x="2785831" y="3346884"/>
          <a:ext cx="67691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7835" name="Equation" r:id="rId9" imgW="6769080" imgH="736560" progId="Equation.DSMT4">
                  <p:embed/>
                </p:oleObj>
              </mc:Choice>
              <mc:Fallback>
                <p:oleObj name="Equation" r:id="rId9" imgW="6769080" imgH="736560" progId="Equation.DSMT4">
                  <p:embed/>
                  <p:pic>
                    <p:nvPicPr>
                      <p:cNvPr id="16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85831" y="3346884"/>
                        <a:ext cx="67691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91318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412120" y="1600200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dirty="0" smtClean="0"/>
              <a:t>Given that                                    , </a:t>
            </a:r>
          </a:p>
          <a:p>
            <a:pPr marL="0" indent="0">
              <a:buNone/>
              <a:defRPr/>
            </a:pPr>
            <a:endParaRPr lang="en-US" altLang="en-US" dirty="0" smtClean="0"/>
          </a:p>
          <a:p>
            <a:pPr marL="0" indent="0">
              <a:buNone/>
              <a:defRPr/>
            </a:pPr>
            <a:endParaRPr lang="en-US" altLang="en-US" dirty="0" smtClean="0"/>
          </a:p>
          <a:p>
            <a:pPr marL="0" indent="0">
              <a:buNone/>
              <a:defRPr/>
            </a:pPr>
            <a:r>
              <a:rPr lang="en-US" altLang="en-US" dirty="0" smtClean="0"/>
              <a:t>              then find the value of 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70039684"/>
              </p:ext>
            </p:extLst>
          </p:nvPr>
        </p:nvGraphicFramePr>
        <p:xfrm>
          <a:off x="4310063" y="1468222"/>
          <a:ext cx="28702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4769" name="Equation" r:id="rId7" imgW="2869920" imgH="736560" progId="Equation.DSMT4">
                  <p:embed/>
                </p:oleObj>
              </mc:Choice>
              <mc:Fallback>
                <p:oleObj name="Equation" r:id="rId7" imgW="2869920" imgH="7365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10063" y="1468222"/>
                        <a:ext cx="28702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2407688"/>
              </p:ext>
            </p:extLst>
          </p:nvPr>
        </p:nvGraphicFramePr>
        <p:xfrm>
          <a:off x="7130841" y="3191875"/>
          <a:ext cx="812800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4770" name="Equation" r:id="rId9" imgW="812520" imgH="444240" progId="Equation.DSMT4">
                  <p:embed/>
                </p:oleObj>
              </mc:Choice>
              <mc:Fallback>
                <p:oleObj name="Equation" r:id="rId9" imgW="812520" imgH="444240" progId="Equation.DSMT4">
                  <p:embed/>
                  <p:pic>
                    <p:nvPicPr>
                      <p:cNvPr id="17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30841" y="3191875"/>
                        <a:ext cx="81280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TextBox 14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16534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412120" y="1600200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en-US" dirty="0" smtClean="0"/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/>
          </p:nvPr>
        </p:nvGraphicFramePr>
        <p:xfrm>
          <a:off x="4310063" y="1468222"/>
          <a:ext cx="28702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8882" name="Equation" r:id="rId7" imgW="2869920" imgH="736560" progId="Equation.DSMT4">
                  <p:embed/>
                </p:oleObj>
              </mc:Choice>
              <mc:Fallback>
                <p:oleObj name="Equation" r:id="rId7" imgW="2869920" imgH="7365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10063" y="1468222"/>
                        <a:ext cx="28702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59650018"/>
              </p:ext>
            </p:extLst>
          </p:nvPr>
        </p:nvGraphicFramePr>
        <p:xfrm>
          <a:off x="3643313" y="2539892"/>
          <a:ext cx="42037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8883" name="Equation" r:id="rId9" imgW="4203360" imgH="736560" progId="Equation.DSMT4">
                  <p:embed/>
                </p:oleObj>
              </mc:Choice>
              <mc:Fallback>
                <p:oleObj name="Equation" r:id="rId9" imgW="4203360" imgH="7365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3313" y="2539892"/>
                        <a:ext cx="42037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23032112"/>
              </p:ext>
            </p:extLst>
          </p:nvPr>
        </p:nvGraphicFramePr>
        <p:xfrm>
          <a:off x="3535363" y="3447999"/>
          <a:ext cx="4419600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8884" name="Equation" r:id="rId11" imgW="4419360" imgH="863280" progId="Equation.DSMT4">
                  <p:embed/>
                </p:oleObj>
              </mc:Choice>
              <mc:Fallback>
                <p:oleObj name="Equation" r:id="rId11" imgW="4419360" imgH="863280" progId="Equation.DSMT4">
                  <p:embed/>
                  <p:pic>
                    <p:nvPicPr>
                      <p:cNvPr id="18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35363" y="3447999"/>
                        <a:ext cx="4419600" cy="86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78558820"/>
              </p:ext>
            </p:extLst>
          </p:nvPr>
        </p:nvGraphicFramePr>
        <p:xfrm>
          <a:off x="4627563" y="4642319"/>
          <a:ext cx="22352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8885" name="Equation" r:id="rId13" imgW="2234880" imgH="431640" progId="Equation.DSMT4">
                  <p:embed/>
                </p:oleObj>
              </mc:Choice>
              <mc:Fallback>
                <p:oleObj name="Equation" r:id="rId13" imgW="2234880" imgH="431640" progId="Equation.DSMT4">
                  <p:embed/>
                  <p:pic>
                    <p:nvPicPr>
                      <p:cNvPr id="1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27563" y="4642319"/>
                        <a:ext cx="22352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TextBox 14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01086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412120" y="1600200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dirty="0" smtClean="0"/>
              <a:t>Given that                          </a:t>
            </a:r>
          </a:p>
          <a:p>
            <a:pPr>
              <a:defRPr/>
            </a:pPr>
            <a:endParaRPr lang="en-US" altLang="en-US" dirty="0"/>
          </a:p>
          <a:p>
            <a:pPr marL="0" indent="0">
              <a:buNone/>
              <a:defRPr/>
            </a:pPr>
            <a:r>
              <a:rPr lang="en-US" altLang="en-US" dirty="0" smtClean="0"/>
              <a:t>              then find the value of </a:t>
            </a:r>
          </a:p>
        </p:txBody>
      </p:sp>
      <p:graphicFrame>
        <p:nvGraphicFramePr>
          <p:cNvPr id="17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086965"/>
              </p:ext>
            </p:extLst>
          </p:nvPr>
        </p:nvGraphicFramePr>
        <p:xfrm>
          <a:off x="7027863" y="2627313"/>
          <a:ext cx="889000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00" name="Equation" r:id="rId7" imgW="888840" imgH="444240" progId="Equation.DSMT4">
                  <p:embed/>
                </p:oleObj>
              </mc:Choice>
              <mc:Fallback>
                <p:oleObj name="Equation" r:id="rId7" imgW="888840" imgH="444240" progId="Equation.DSMT4">
                  <p:embed/>
                  <p:pic>
                    <p:nvPicPr>
                      <p:cNvPr id="17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27863" y="2627313"/>
                        <a:ext cx="88900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6564286"/>
              </p:ext>
            </p:extLst>
          </p:nvPr>
        </p:nvGraphicFramePr>
        <p:xfrm>
          <a:off x="4691168" y="1461091"/>
          <a:ext cx="37592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01" name="Equation" r:id="rId9" imgW="3759120" imgH="736560" progId="Equation.DSMT4">
                  <p:embed/>
                </p:oleObj>
              </mc:Choice>
              <mc:Fallback>
                <p:oleObj name="Equation" r:id="rId9" imgW="3759120" imgH="736560" progId="Equation.DSMT4">
                  <p:embed/>
                  <p:pic>
                    <p:nvPicPr>
                      <p:cNvPr id="2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91168" y="1461091"/>
                        <a:ext cx="37592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Box 15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542820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412120" y="1600200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en-US" altLang="en-US" dirty="0" smtClean="0"/>
          </a:p>
        </p:txBody>
      </p:sp>
      <p:graphicFrame>
        <p:nvGraphicFramePr>
          <p:cNvPr id="2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42895683"/>
              </p:ext>
            </p:extLst>
          </p:nvPr>
        </p:nvGraphicFramePr>
        <p:xfrm>
          <a:off x="3192463" y="2302456"/>
          <a:ext cx="5321300" cy="660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9918" name="Equation" r:id="rId7" imgW="5321160" imgH="660240" progId="Equation.DSMT4">
                  <p:embed/>
                </p:oleObj>
              </mc:Choice>
              <mc:Fallback>
                <p:oleObj name="Equation" r:id="rId7" imgW="5321160" imgH="660240" progId="Equation.DSMT4">
                  <p:embed/>
                  <p:pic>
                    <p:nvPicPr>
                      <p:cNvPr id="2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92463" y="2302456"/>
                        <a:ext cx="5321300" cy="660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12270996"/>
              </p:ext>
            </p:extLst>
          </p:nvPr>
        </p:nvGraphicFramePr>
        <p:xfrm>
          <a:off x="2960688" y="3844724"/>
          <a:ext cx="61849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9919" name="Equation" r:id="rId9" imgW="6184800" imgH="787320" progId="Equation.DSMT4">
                  <p:embed/>
                </p:oleObj>
              </mc:Choice>
              <mc:Fallback>
                <p:oleObj name="Equation" r:id="rId9" imgW="6184800" imgH="787320" progId="Equation.DSMT4">
                  <p:embed/>
                  <p:pic>
                    <p:nvPicPr>
                      <p:cNvPr id="2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60688" y="3844724"/>
                        <a:ext cx="61849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7568440"/>
              </p:ext>
            </p:extLst>
          </p:nvPr>
        </p:nvGraphicFramePr>
        <p:xfrm>
          <a:off x="3632702" y="1363803"/>
          <a:ext cx="37592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9920" name="Equation" r:id="rId11" imgW="3759120" imgH="736560" progId="Equation.DSMT4">
                  <p:embed/>
                </p:oleObj>
              </mc:Choice>
              <mc:Fallback>
                <p:oleObj name="Equation" r:id="rId11" imgW="3759120" imgH="736560" progId="Equation.DSMT4">
                  <p:embed/>
                  <p:pic>
                    <p:nvPicPr>
                      <p:cNvPr id="2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2702" y="1363803"/>
                        <a:ext cx="37592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04762883"/>
              </p:ext>
            </p:extLst>
          </p:nvPr>
        </p:nvGraphicFramePr>
        <p:xfrm>
          <a:off x="3123772" y="3131873"/>
          <a:ext cx="5435600" cy="660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9921" name="Equation" r:id="rId13" imgW="5435280" imgH="660240" progId="Equation.DSMT4">
                  <p:embed/>
                </p:oleObj>
              </mc:Choice>
              <mc:Fallback>
                <p:oleObj name="Equation" r:id="rId13" imgW="5435280" imgH="660240" progId="Equation.DSMT4">
                  <p:embed/>
                  <p:pic>
                    <p:nvPicPr>
                      <p:cNvPr id="2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3772" y="3131873"/>
                        <a:ext cx="5435600" cy="660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2939223"/>
              </p:ext>
            </p:extLst>
          </p:nvPr>
        </p:nvGraphicFramePr>
        <p:xfrm>
          <a:off x="3690938" y="4687789"/>
          <a:ext cx="4724400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9922" name="Equation" r:id="rId15" imgW="4724280" imgH="558720" progId="Equation.DSMT4">
                  <p:embed/>
                </p:oleObj>
              </mc:Choice>
              <mc:Fallback>
                <p:oleObj name="Equation" r:id="rId15" imgW="4724280" imgH="558720" progId="Equation.DSMT4">
                  <p:embed/>
                  <p:pic>
                    <p:nvPicPr>
                      <p:cNvPr id="2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90938" y="4687789"/>
                        <a:ext cx="4724400" cy="55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11838662"/>
              </p:ext>
            </p:extLst>
          </p:nvPr>
        </p:nvGraphicFramePr>
        <p:xfrm>
          <a:off x="5168900" y="5397500"/>
          <a:ext cx="20574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9923" name="Equation" r:id="rId17" imgW="2057400" imgH="431640" progId="Equation.DSMT4">
                  <p:embed/>
                </p:oleObj>
              </mc:Choice>
              <mc:Fallback>
                <p:oleObj name="Equation" r:id="rId17" imgW="2057400" imgH="431640" progId="Equation.DSMT4">
                  <p:embed/>
                  <p:pic>
                    <p:nvPicPr>
                      <p:cNvPr id="2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68900" y="5397500"/>
                        <a:ext cx="20574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" name="TextBox 25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273366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1858507" y="2027661"/>
            <a:ext cx="8229600" cy="214494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dirty="0" smtClean="0"/>
              <a:t>Differentiate: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02257963"/>
              </p:ext>
            </p:extLst>
          </p:nvPr>
        </p:nvGraphicFramePr>
        <p:xfrm>
          <a:off x="4322307" y="1963878"/>
          <a:ext cx="33020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840" name="Equation" r:id="rId7" imgW="3301920" imgH="507960" progId="Equation.DSMT4">
                  <p:embed/>
                </p:oleObj>
              </mc:Choice>
              <mc:Fallback>
                <p:oleObj name="Equation" r:id="rId7" imgW="3301920" imgH="5079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22307" y="1963878"/>
                        <a:ext cx="33020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Rectangle 13"/>
          <p:cNvSpPr/>
          <p:nvPr/>
        </p:nvSpPr>
        <p:spPr>
          <a:xfrm>
            <a:off x="3001897" y="3178944"/>
            <a:ext cx="35729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2800" dirty="0"/>
              <a:t>, then find the value of </a:t>
            </a:r>
          </a:p>
        </p:txBody>
      </p:sp>
      <p:graphicFrame>
        <p:nvGraphicFramePr>
          <p:cNvPr id="17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1150873"/>
              </p:ext>
            </p:extLst>
          </p:nvPr>
        </p:nvGraphicFramePr>
        <p:xfrm>
          <a:off x="6678147" y="3224654"/>
          <a:ext cx="8890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841" name="Equation" r:id="rId9" imgW="888840" imgH="431640" progId="Equation.DSMT4">
                  <p:embed/>
                </p:oleObj>
              </mc:Choice>
              <mc:Fallback>
                <p:oleObj name="Equation" r:id="rId9" imgW="888840" imgH="431640" progId="Equation.DSMT4">
                  <p:embed/>
                  <p:pic>
                    <p:nvPicPr>
                      <p:cNvPr id="1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78147" y="3224654"/>
                        <a:ext cx="8890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411182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1858507" y="1481124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smtClean="0"/>
              <a:t>Differentiate: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/>
          </p:nvPr>
        </p:nvGraphicFramePr>
        <p:xfrm>
          <a:off x="4322307" y="1417341"/>
          <a:ext cx="33020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0963" name="Equation" r:id="rId7" imgW="3301920" imgH="507960" progId="Equation.DSMT4">
                  <p:embed/>
                </p:oleObj>
              </mc:Choice>
              <mc:Fallback>
                <p:oleObj name="Equation" r:id="rId7" imgW="3301920" imgH="5079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22307" y="1417341"/>
                        <a:ext cx="33020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/>
          </p:nvPr>
        </p:nvGraphicFramePr>
        <p:xfrm>
          <a:off x="3826531" y="3137026"/>
          <a:ext cx="12700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0964" name="Equation" r:id="rId9" imgW="1269720" imgH="431640" progId="Equation.DSMT4">
                  <p:embed/>
                </p:oleObj>
              </mc:Choice>
              <mc:Fallback>
                <p:oleObj name="Equation" r:id="rId9" imgW="1269720" imgH="43164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26531" y="3137026"/>
                        <a:ext cx="12700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8"/>
          <p:cNvGraphicFramePr>
            <a:graphicFrameLocks noChangeAspect="1"/>
          </p:cNvGraphicFramePr>
          <p:nvPr>
            <p:extLst/>
          </p:nvPr>
        </p:nvGraphicFramePr>
        <p:xfrm>
          <a:off x="5256906" y="3156255"/>
          <a:ext cx="673100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0965" name="Equation" r:id="rId11" imgW="672840" imgH="342720" progId="Equation.DSMT4">
                  <p:embed/>
                </p:oleObj>
              </mc:Choice>
              <mc:Fallback>
                <p:oleObj name="Equation" r:id="rId11" imgW="672840" imgH="342720" progId="Equation.DSMT4">
                  <p:embed/>
                  <p:pic>
                    <p:nvPicPr>
                      <p:cNvPr id="15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6906" y="3156255"/>
                        <a:ext cx="673100" cy="342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9"/>
          <p:cNvGraphicFramePr>
            <a:graphicFrameLocks noChangeAspect="1"/>
          </p:cNvGraphicFramePr>
          <p:nvPr>
            <p:extLst/>
          </p:nvPr>
        </p:nvGraphicFramePr>
        <p:xfrm>
          <a:off x="5973307" y="3156255"/>
          <a:ext cx="457200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0966" name="Equation" r:id="rId13" imgW="457200" imgH="342720" progId="Equation.DSMT4">
                  <p:embed/>
                </p:oleObj>
              </mc:Choice>
              <mc:Fallback>
                <p:oleObj name="Equation" r:id="rId13" imgW="457200" imgH="342720" progId="Equation.DSMT4">
                  <p:embed/>
                  <p:pic>
                    <p:nvPicPr>
                      <p:cNvPr id="16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73307" y="3156255"/>
                        <a:ext cx="457200" cy="342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Rectangle 13"/>
          <p:cNvSpPr/>
          <p:nvPr/>
        </p:nvSpPr>
        <p:spPr>
          <a:xfrm>
            <a:off x="3001897" y="2054340"/>
            <a:ext cx="35729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2800" dirty="0"/>
              <a:t>, then find the value of </a:t>
            </a:r>
          </a:p>
        </p:txBody>
      </p:sp>
      <p:graphicFrame>
        <p:nvGraphicFramePr>
          <p:cNvPr id="17" name="Object 5"/>
          <p:cNvGraphicFramePr>
            <a:graphicFrameLocks noChangeAspect="1"/>
          </p:cNvGraphicFramePr>
          <p:nvPr>
            <p:extLst/>
          </p:nvPr>
        </p:nvGraphicFramePr>
        <p:xfrm>
          <a:off x="6791325" y="2100263"/>
          <a:ext cx="8890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0967" name="Equation" r:id="rId15" imgW="888840" imgH="431640" progId="Equation.DSMT4">
                  <p:embed/>
                </p:oleObj>
              </mc:Choice>
              <mc:Fallback>
                <p:oleObj name="Equation" r:id="rId15" imgW="888840" imgH="431640" progId="Equation.DSMT4">
                  <p:embed/>
                  <p:pic>
                    <p:nvPicPr>
                      <p:cNvPr id="1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91325" y="2100263"/>
                        <a:ext cx="8890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ct 5"/>
          <p:cNvGraphicFramePr>
            <a:graphicFrameLocks noChangeAspect="1"/>
          </p:cNvGraphicFramePr>
          <p:nvPr>
            <p:extLst/>
          </p:nvPr>
        </p:nvGraphicFramePr>
        <p:xfrm>
          <a:off x="3725863" y="4159250"/>
          <a:ext cx="11938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0968" name="Equation" r:id="rId17" imgW="1193760" imgH="431640" progId="Equation.DSMT4">
                  <p:embed/>
                </p:oleObj>
              </mc:Choice>
              <mc:Fallback>
                <p:oleObj name="Equation" r:id="rId17" imgW="1193760" imgH="431640" progId="Equation.DSMT4">
                  <p:embed/>
                  <p:pic>
                    <p:nvPicPr>
                      <p:cNvPr id="18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25863" y="4159250"/>
                        <a:ext cx="11938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ct 8"/>
          <p:cNvGraphicFramePr>
            <a:graphicFrameLocks noChangeAspect="1"/>
          </p:cNvGraphicFramePr>
          <p:nvPr>
            <p:extLst/>
          </p:nvPr>
        </p:nvGraphicFramePr>
        <p:xfrm>
          <a:off x="4984750" y="4070350"/>
          <a:ext cx="939800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0969" name="Equation" r:id="rId19" imgW="939600" imgH="558720" progId="Equation.DSMT4">
                  <p:embed/>
                </p:oleObj>
              </mc:Choice>
              <mc:Fallback>
                <p:oleObj name="Equation" r:id="rId19" imgW="939600" imgH="558720" progId="Equation.DSMT4">
                  <p:embed/>
                  <p:pic>
                    <p:nvPicPr>
                      <p:cNvPr id="19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84750" y="4070350"/>
                        <a:ext cx="939800" cy="55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ct 9"/>
          <p:cNvGraphicFramePr>
            <a:graphicFrameLocks noChangeAspect="1"/>
          </p:cNvGraphicFramePr>
          <p:nvPr>
            <p:extLst/>
          </p:nvPr>
        </p:nvGraphicFramePr>
        <p:xfrm>
          <a:off x="5989637" y="4134309"/>
          <a:ext cx="457200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0970" name="Equation" r:id="rId13" imgW="457200" imgH="342720" progId="Equation.DSMT4">
                  <p:embed/>
                </p:oleObj>
              </mc:Choice>
              <mc:Fallback>
                <p:oleObj name="Equation" r:id="rId13" imgW="457200" imgH="342720" progId="Equation.DSMT4">
                  <p:embed/>
                  <p:pic>
                    <p:nvPicPr>
                      <p:cNvPr id="2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89637" y="4134309"/>
                        <a:ext cx="457200" cy="342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ct 5"/>
          <p:cNvGraphicFramePr>
            <a:graphicFrameLocks noChangeAspect="1"/>
          </p:cNvGraphicFramePr>
          <p:nvPr>
            <p:extLst/>
          </p:nvPr>
        </p:nvGraphicFramePr>
        <p:xfrm>
          <a:off x="4044950" y="4784725"/>
          <a:ext cx="14859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0971" name="Equation" r:id="rId21" imgW="1485720" imgH="431640" progId="Equation.DSMT4">
                  <p:embed/>
                </p:oleObj>
              </mc:Choice>
              <mc:Fallback>
                <p:oleObj name="Equation" r:id="rId21" imgW="1485720" imgH="431640" progId="Equation.DSMT4">
                  <p:embed/>
                  <p:pic>
                    <p:nvPicPr>
                      <p:cNvPr id="2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44950" y="4784725"/>
                        <a:ext cx="14859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9148824" y="1602858"/>
            <a:ext cx="15335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Take care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982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612801" y="1092200"/>
            <a:ext cx="8229600" cy="5105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r>
              <a:rPr lang="en-US" altLang="en-US" dirty="0" smtClean="0"/>
              <a:t>Find the derivative of </a:t>
            </a:r>
          </a:p>
          <a:p>
            <a:pPr>
              <a:defRPr/>
            </a:pPr>
            <a:endParaRPr lang="en-US" altLang="en-US" dirty="0" smtClean="0"/>
          </a:p>
          <a:p>
            <a:pPr marL="0" indent="0">
              <a:buNone/>
              <a:defRPr/>
            </a:pPr>
            <a:endParaRPr lang="en-US" altLang="en-US" dirty="0" smtClean="0"/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27705247"/>
              </p:ext>
            </p:extLst>
          </p:nvPr>
        </p:nvGraphicFramePr>
        <p:xfrm>
          <a:off x="5140490" y="2284686"/>
          <a:ext cx="2489200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1913" name="Equation" r:id="rId7" imgW="1244520" imgH="279360" progId="Equation.DSMT4">
                  <p:embed/>
                </p:oleObj>
              </mc:Choice>
              <mc:Fallback>
                <p:oleObj name="Equation" r:id="rId7" imgW="1244520" imgH="279360" progId="Equation.DSMT4">
                  <p:embed/>
                  <p:pic>
                    <p:nvPicPr>
                      <p:cNvPr id="55501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0490" y="2284686"/>
                        <a:ext cx="2489200" cy="55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94490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612801" y="1092200"/>
            <a:ext cx="8229600" cy="5105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en-US" dirty="0" smtClean="0"/>
          </a:p>
          <a:p>
            <a:pPr marL="0" indent="0">
              <a:buNone/>
              <a:defRPr/>
            </a:pPr>
            <a:endParaRPr lang="en-US" altLang="en-US" dirty="0" smtClean="0"/>
          </a:p>
          <a:p>
            <a:pPr>
              <a:defRPr/>
            </a:pPr>
            <a:r>
              <a:rPr lang="en-US" altLang="en-US" dirty="0" smtClean="0"/>
              <a:t>Apply the product rule and the general power rule: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34006393"/>
              </p:ext>
            </p:extLst>
          </p:nvPr>
        </p:nvGraphicFramePr>
        <p:xfrm>
          <a:off x="4783138" y="1412504"/>
          <a:ext cx="2489200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2958" name="Equation" r:id="rId7" imgW="1244520" imgH="279360" progId="Equation.DSMT4">
                  <p:embed/>
                </p:oleObj>
              </mc:Choice>
              <mc:Fallback>
                <p:oleObj name="Equation" r:id="rId7" imgW="1244520" imgH="2793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3138" y="1412504"/>
                        <a:ext cx="2489200" cy="55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11604918"/>
              </p:ext>
            </p:extLst>
          </p:nvPr>
        </p:nvGraphicFramePr>
        <p:xfrm>
          <a:off x="3986213" y="2547939"/>
          <a:ext cx="51816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2959" name="Equation" r:id="rId9" imgW="2590560" imgH="393480" progId="Equation.DSMT4">
                  <p:embed/>
                </p:oleObj>
              </mc:Choice>
              <mc:Fallback>
                <p:oleObj name="Equation" r:id="rId9" imgW="2590560" imgH="393480" progId="Equation.DSMT4">
                  <p:embed/>
                  <p:pic>
                    <p:nvPicPr>
                      <p:cNvPr id="12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86213" y="2547939"/>
                        <a:ext cx="51816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4810509"/>
              </p:ext>
            </p:extLst>
          </p:nvPr>
        </p:nvGraphicFramePr>
        <p:xfrm>
          <a:off x="4465136" y="3998089"/>
          <a:ext cx="3886200" cy="170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2960" name="Equation" r:id="rId11" imgW="1942920" imgH="850680" progId="Equation.DSMT4">
                  <p:embed/>
                </p:oleObj>
              </mc:Choice>
              <mc:Fallback>
                <p:oleObj name="Equation" r:id="rId11" imgW="1942920" imgH="850680" progId="Equation.DSMT4">
                  <p:embed/>
                  <p:pic>
                    <p:nvPicPr>
                      <p:cNvPr id="13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65136" y="3998089"/>
                        <a:ext cx="3886200" cy="170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35958542"/>
              </p:ext>
            </p:extLst>
          </p:nvPr>
        </p:nvGraphicFramePr>
        <p:xfrm>
          <a:off x="4214813" y="3413206"/>
          <a:ext cx="4724400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2961" name="Equation" r:id="rId13" imgW="2361960" imgH="279360" progId="Equation.DSMT4">
                  <p:embed/>
                </p:oleObj>
              </mc:Choice>
              <mc:Fallback>
                <p:oleObj name="Equation" r:id="rId13" imgW="2361960" imgH="279360" progId="Equation.DSMT4">
                  <p:embed/>
                  <p:pic>
                    <p:nvPicPr>
                      <p:cNvPr id="14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14813" y="3413206"/>
                        <a:ext cx="4724400" cy="55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48829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3033213" y="1092200"/>
            <a:ext cx="8229600" cy="5105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r>
              <a:rPr lang="en-US" altLang="en-US" dirty="0" smtClean="0"/>
              <a:t>Find the derivative of </a:t>
            </a:r>
          </a:p>
          <a:p>
            <a:pPr marL="0" indent="0">
              <a:buNone/>
              <a:defRPr/>
            </a:pPr>
            <a:endParaRPr lang="en-US" altLang="en-US" dirty="0" smtClean="0"/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61145792"/>
              </p:ext>
            </p:extLst>
          </p:nvPr>
        </p:nvGraphicFramePr>
        <p:xfrm>
          <a:off x="5414908" y="2849158"/>
          <a:ext cx="2235200" cy="93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3960" name="Equation" r:id="rId7" imgW="1117440" imgH="469800" progId="Equation.DSMT4">
                  <p:embed/>
                </p:oleObj>
              </mc:Choice>
              <mc:Fallback>
                <p:oleObj name="Equation" r:id="rId7" imgW="1117440" imgH="469800" progId="Equation.DSMT4">
                  <p:embed/>
                  <p:pic>
                    <p:nvPicPr>
                      <p:cNvPr id="55910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14908" y="2849158"/>
                        <a:ext cx="2235200" cy="939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3935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498725" y="1190831"/>
            <a:ext cx="8229600" cy="5105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r>
              <a:rPr lang="en-US" altLang="en-US" dirty="0" smtClean="0"/>
              <a:t>Apply the general power rule and the quotient rule: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11978582"/>
              </p:ext>
            </p:extLst>
          </p:nvPr>
        </p:nvGraphicFramePr>
        <p:xfrm>
          <a:off x="5156702" y="1303036"/>
          <a:ext cx="2235200" cy="93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5002" name="Equation" r:id="rId7" imgW="1117440" imgH="469800" progId="Equation.DSMT4">
                  <p:embed/>
                </p:oleObj>
              </mc:Choice>
              <mc:Fallback>
                <p:oleObj name="Equation" r:id="rId7" imgW="1117440" imgH="46980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56702" y="1303036"/>
                        <a:ext cx="2235200" cy="939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28808951"/>
              </p:ext>
            </p:extLst>
          </p:nvPr>
        </p:nvGraphicFramePr>
        <p:xfrm>
          <a:off x="4730750" y="2651125"/>
          <a:ext cx="3765550" cy="93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5003" name="Equation" r:id="rId9" imgW="2044440" imgH="469800" progId="Equation.DSMT4">
                  <p:embed/>
                </p:oleObj>
              </mc:Choice>
              <mc:Fallback>
                <p:oleObj name="Equation" r:id="rId9" imgW="2044440" imgH="4698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30750" y="2651125"/>
                        <a:ext cx="3765550" cy="939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32493017"/>
              </p:ext>
            </p:extLst>
          </p:nvPr>
        </p:nvGraphicFramePr>
        <p:xfrm>
          <a:off x="4162425" y="4865735"/>
          <a:ext cx="5229225" cy="106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5004" name="Equation" r:id="rId11" imgW="2768400" imgH="533160" progId="Equation.DSMT4">
                  <p:embed/>
                </p:oleObj>
              </mc:Choice>
              <mc:Fallback>
                <p:oleObj name="Equation" r:id="rId11" imgW="2768400" imgH="533160" progId="Equation.DSMT4">
                  <p:embed/>
                  <p:pic>
                    <p:nvPicPr>
                      <p:cNvPr id="13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62425" y="4865735"/>
                        <a:ext cx="5229225" cy="1066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66353953"/>
              </p:ext>
            </p:extLst>
          </p:nvPr>
        </p:nvGraphicFramePr>
        <p:xfrm>
          <a:off x="4162425" y="3770313"/>
          <a:ext cx="4749800" cy="106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5005" name="Equation" r:id="rId13" imgW="2577960" imgH="533160" progId="Equation.DSMT4">
                  <p:embed/>
                </p:oleObj>
              </mc:Choice>
              <mc:Fallback>
                <p:oleObj name="Equation" r:id="rId13" imgW="2577960" imgH="533160" progId="Equation.DSMT4">
                  <p:embed/>
                  <p:pic>
                    <p:nvPicPr>
                      <p:cNvPr id="14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62425" y="3770313"/>
                        <a:ext cx="4749800" cy="1066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3178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412120" y="1600200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dirty="0" smtClean="0"/>
              <a:t>Given that                                    , </a:t>
            </a:r>
          </a:p>
          <a:p>
            <a:pPr marL="0" indent="0">
              <a:buNone/>
              <a:defRPr/>
            </a:pPr>
            <a:endParaRPr lang="en-US" altLang="en-US" dirty="0" smtClean="0"/>
          </a:p>
          <a:p>
            <a:pPr marL="0" indent="0">
              <a:buNone/>
              <a:defRPr/>
            </a:pPr>
            <a:endParaRPr lang="en-US" altLang="en-US" dirty="0" smtClean="0"/>
          </a:p>
          <a:p>
            <a:pPr marL="0" indent="0">
              <a:buNone/>
              <a:defRPr/>
            </a:pPr>
            <a:r>
              <a:rPr lang="en-US" altLang="en-US" dirty="0" smtClean="0"/>
              <a:t>              then find the second  value of 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/>
          </p:nvPr>
        </p:nvGraphicFramePr>
        <p:xfrm>
          <a:off x="4310063" y="1468222"/>
          <a:ext cx="28702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012" name="Equation" r:id="rId7" imgW="2869920" imgH="736560" progId="Equation.DSMT4">
                  <p:embed/>
                </p:oleObj>
              </mc:Choice>
              <mc:Fallback>
                <p:oleObj name="Equation" r:id="rId7" imgW="2869920" imgH="7365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10063" y="1468222"/>
                        <a:ext cx="28702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04508213"/>
              </p:ext>
            </p:extLst>
          </p:nvPr>
        </p:nvGraphicFramePr>
        <p:xfrm>
          <a:off x="8054975" y="3124200"/>
          <a:ext cx="1003300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013" name="Equation" r:id="rId9" imgW="1002960" imgH="444240" progId="Equation.DSMT4">
                  <p:embed/>
                </p:oleObj>
              </mc:Choice>
              <mc:Fallback>
                <p:oleObj name="Equation" r:id="rId9" imgW="1002960" imgH="444240" progId="Equation.DSMT4">
                  <p:embed/>
                  <p:pic>
                    <p:nvPicPr>
                      <p:cNvPr id="17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54975" y="3124200"/>
                        <a:ext cx="100330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TextBox 14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91051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412120" y="1600200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US" altLang="en-US" dirty="0" smtClean="0"/>
              <a:t> </a:t>
            </a:r>
          </a:p>
          <a:p>
            <a:pPr marL="0" indent="0">
              <a:buNone/>
              <a:defRPr/>
            </a:pPr>
            <a:endParaRPr lang="en-US" altLang="en-US" dirty="0" smtClean="0"/>
          </a:p>
          <a:p>
            <a:pPr marL="0" indent="0">
              <a:buNone/>
              <a:defRPr/>
            </a:pPr>
            <a:endParaRPr lang="en-US" altLang="en-US" dirty="0" smtClean="0"/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7627163"/>
              </p:ext>
            </p:extLst>
          </p:nvPr>
        </p:nvGraphicFramePr>
        <p:xfrm>
          <a:off x="4310063" y="1317642"/>
          <a:ext cx="28702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7051" name="Equation" r:id="rId7" imgW="2869920" imgH="736560" progId="Equation.DSMT4">
                  <p:embed/>
                </p:oleObj>
              </mc:Choice>
              <mc:Fallback>
                <p:oleObj name="Equation" r:id="rId7" imgW="2869920" imgH="7365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10063" y="1317642"/>
                        <a:ext cx="28702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12432077"/>
              </p:ext>
            </p:extLst>
          </p:nvPr>
        </p:nvGraphicFramePr>
        <p:xfrm>
          <a:off x="3899253" y="2909269"/>
          <a:ext cx="41021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7052" name="Equation" r:id="rId9" imgW="4101840" imgH="736560" progId="Equation.DSMT4">
                  <p:embed/>
                </p:oleObj>
              </mc:Choice>
              <mc:Fallback>
                <p:oleObj name="Equation" r:id="rId9" imgW="4101840" imgH="736560" progId="Equation.DSMT4">
                  <p:embed/>
                  <p:pic>
                    <p:nvPicPr>
                      <p:cNvPr id="17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99253" y="2909269"/>
                        <a:ext cx="41021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TextBox 14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1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49698211"/>
              </p:ext>
            </p:extLst>
          </p:nvPr>
        </p:nvGraphicFramePr>
        <p:xfrm>
          <a:off x="3649663" y="2116947"/>
          <a:ext cx="41910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7053" name="Equation" r:id="rId11" imgW="4190760" imgH="736560" progId="Equation.DSMT4">
                  <p:embed/>
                </p:oleObj>
              </mc:Choice>
              <mc:Fallback>
                <p:oleObj name="Equation" r:id="rId11" imgW="4190760" imgH="736560" progId="Equation.DSMT4">
                  <p:embed/>
                  <p:pic>
                    <p:nvPicPr>
                      <p:cNvPr id="17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9663" y="2116947"/>
                        <a:ext cx="41910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5390641"/>
              </p:ext>
            </p:extLst>
          </p:nvPr>
        </p:nvGraphicFramePr>
        <p:xfrm>
          <a:off x="2189870" y="3765843"/>
          <a:ext cx="86741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7054" name="Equation" r:id="rId13" imgW="8673840" imgH="736560" progId="Equation.DSMT4">
                  <p:embed/>
                </p:oleObj>
              </mc:Choice>
              <mc:Fallback>
                <p:oleObj name="Equation" r:id="rId13" imgW="8673840" imgH="736560" progId="Equation.DSMT4">
                  <p:embed/>
                  <p:pic>
                    <p:nvPicPr>
                      <p:cNvPr id="17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89870" y="3765843"/>
                        <a:ext cx="86741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9099472"/>
              </p:ext>
            </p:extLst>
          </p:nvPr>
        </p:nvGraphicFramePr>
        <p:xfrm>
          <a:off x="3061960" y="4710290"/>
          <a:ext cx="73279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7055" name="Equation" r:id="rId15" imgW="7327800" imgH="736560" progId="Equation.DSMT4">
                  <p:embed/>
                </p:oleObj>
              </mc:Choice>
              <mc:Fallback>
                <p:oleObj name="Equation" r:id="rId15" imgW="7327800" imgH="736560" progId="Equation.DSMT4">
                  <p:embed/>
                  <p:pic>
                    <p:nvPicPr>
                      <p:cNvPr id="13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61960" y="4710290"/>
                        <a:ext cx="73279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7657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412120" y="1600200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dirty="0" smtClean="0"/>
              <a:t>Given that                          </a:t>
            </a:r>
          </a:p>
          <a:p>
            <a:pPr>
              <a:defRPr/>
            </a:pPr>
            <a:endParaRPr lang="en-US" altLang="en-US" dirty="0"/>
          </a:p>
          <a:p>
            <a:pPr marL="0" indent="0">
              <a:buNone/>
              <a:defRPr/>
            </a:pPr>
            <a:r>
              <a:rPr lang="en-US" altLang="en-US" dirty="0" smtClean="0"/>
              <a:t>              then find the first derivative of </a:t>
            </a:r>
          </a:p>
        </p:txBody>
      </p:sp>
      <p:graphicFrame>
        <p:nvGraphicFramePr>
          <p:cNvPr id="17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2272761"/>
              </p:ext>
            </p:extLst>
          </p:nvPr>
        </p:nvGraphicFramePr>
        <p:xfrm>
          <a:off x="8312172" y="2634956"/>
          <a:ext cx="952500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8058" name="Equation" r:id="rId7" imgW="952200" imgH="444240" progId="Equation.DSMT4">
                  <p:embed/>
                </p:oleObj>
              </mc:Choice>
              <mc:Fallback>
                <p:oleObj name="Equation" r:id="rId7" imgW="952200" imgH="444240" progId="Equation.DSMT4">
                  <p:embed/>
                  <p:pic>
                    <p:nvPicPr>
                      <p:cNvPr id="17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12172" y="2634956"/>
                        <a:ext cx="95250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05574015"/>
              </p:ext>
            </p:extLst>
          </p:nvPr>
        </p:nvGraphicFramePr>
        <p:xfrm>
          <a:off x="4760913" y="1530350"/>
          <a:ext cx="3619500" cy="596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8059" name="Equation" r:id="rId9" imgW="3619440" imgH="596880" progId="Equation.DSMT4">
                  <p:embed/>
                </p:oleObj>
              </mc:Choice>
              <mc:Fallback>
                <p:oleObj name="Equation" r:id="rId9" imgW="3619440" imgH="596880" progId="Equation.DSMT4">
                  <p:embed/>
                  <p:pic>
                    <p:nvPicPr>
                      <p:cNvPr id="2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60913" y="1530350"/>
                        <a:ext cx="3619500" cy="596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Box 15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50887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412120" y="1600200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en-US" altLang="en-US" dirty="0" smtClean="0"/>
          </a:p>
        </p:txBody>
      </p:sp>
      <p:graphicFrame>
        <p:nvGraphicFramePr>
          <p:cNvPr id="2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3275983"/>
              </p:ext>
            </p:extLst>
          </p:nvPr>
        </p:nvGraphicFramePr>
        <p:xfrm>
          <a:off x="2919869" y="2831160"/>
          <a:ext cx="5715000" cy="1003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9086" name="Equation" r:id="rId7" imgW="5715000" imgH="1002960" progId="Equation.DSMT4">
                  <p:embed/>
                </p:oleObj>
              </mc:Choice>
              <mc:Fallback>
                <p:oleObj name="Equation" r:id="rId7" imgW="5715000" imgH="1002960" progId="Equation.DSMT4">
                  <p:embed/>
                  <p:pic>
                    <p:nvPicPr>
                      <p:cNvPr id="2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9869" y="2831160"/>
                        <a:ext cx="5715000" cy="1003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673365"/>
              </p:ext>
            </p:extLst>
          </p:nvPr>
        </p:nvGraphicFramePr>
        <p:xfrm>
          <a:off x="3594602" y="1532759"/>
          <a:ext cx="3797300" cy="889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9087" name="Equation" r:id="rId9" imgW="3797280" imgH="888840" progId="Equation.DSMT4">
                  <p:embed/>
                </p:oleObj>
              </mc:Choice>
              <mc:Fallback>
                <p:oleObj name="Equation" r:id="rId9" imgW="3797280" imgH="888840" progId="Equation.DSMT4">
                  <p:embed/>
                  <p:pic>
                    <p:nvPicPr>
                      <p:cNvPr id="1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94602" y="1532759"/>
                        <a:ext cx="3797300" cy="889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54246143"/>
              </p:ext>
            </p:extLst>
          </p:nvPr>
        </p:nvGraphicFramePr>
        <p:xfrm>
          <a:off x="3285577" y="4416779"/>
          <a:ext cx="5575300" cy="1092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9088" name="Equation" r:id="rId11" imgW="5574960" imgH="1091880" progId="Equation.DSMT4">
                  <p:embed/>
                </p:oleObj>
              </mc:Choice>
              <mc:Fallback>
                <p:oleObj name="Equation" r:id="rId11" imgW="5574960" imgH="1091880" progId="Equation.DSMT4">
                  <p:embed/>
                  <p:pic>
                    <p:nvPicPr>
                      <p:cNvPr id="18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5577" y="4416779"/>
                        <a:ext cx="5575300" cy="1092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" name="TextBox 25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679805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13" name="Object 8"/>
          <p:cNvGraphicFramePr>
            <a:graphicFrameLocks noChangeAspect="1"/>
          </p:cNvGraphicFramePr>
          <p:nvPr>
            <p:extLst/>
          </p:nvPr>
        </p:nvGraphicFramePr>
        <p:xfrm>
          <a:off x="4968875" y="4095750"/>
          <a:ext cx="17018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242" name="Equation" r:id="rId7" imgW="850680" imgH="393480" progId="Equation.DSMT4">
                  <p:embed/>
                </p:oleObj>
              </mc:Choice>
              <mc:Fallback>
                <p:oleObj name="Equation" r:id="rId7" imgW="850680" imgH="393480" progId="Equation.DSMT4">
                  <p:embed/>
                  <p:pic>
                    <p:nvPicPr>
                      <p:cNvPr id="13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68875" y="4095750"/>
                        <a:ext cx="17018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9"/>
          <p:cNvGraphicFramePr>
            <a:graphicFrameLocks noChangeAspect="1"/>
          </p:cNvGraphicFramePr>
          <p:nvPr>
            <p:extLst/>
          </p:nvPr>
        </p:nvGraphicFramePr>
        <p:xfrm>
          <a:off x="3538714" y="3130138"/>
          <a:ext cx="48006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243" name="Equation" r:id="rId9" imgW="2400120" imgH="393480" progId="Equation.DSMT4">
                  <p:embed/>
                </p:oleObj>
              </mc:Choice>
              <mc:Fallback>
                <p:oleObj name="Equation" r:id="rId9" imgW="2400120" imgH="393480" progId="Equation.DSMT4">
                  <p:embed/>
                  <p:pic>
                    <p:nvPicPr>
                      <p:cNvPr id="14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38714" y="3130138"/>
                        <a:ext cx="48006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Rectangle 3"/>
          <p:cNvSpPr txBox="1">
            <a:spLocks noChangeArrowheads="1"/>
          </p:cNvSpPr>
          <p:nvPr/>
        </p:nvSpPr>
        <p:spPr>
          <a:xfrm>
            <a:off x="1514475" y="2159000"/>
            <a:ext cx="6400800" cy="1752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dirty="0" smtClean="0"/>
              <a:t>The Chain Rule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248482" y="1599545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859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2440789" y="1312459"/>
            <a:ext cx="7365364" cy="4953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sz="2400" dirty="0" smtClean="0"/>
              <a:t>Consider the function</a:t>
            </a:r>
          </a:p>
          <a:p>
            <a:pPr>
              <a:lnSpc>
                <a:spcPct val="130000"/>
              </a:lnSpc>
              <a:defRPr/>
            </a:pPr>
            <a:r>
              <a:rPr lang="en-US" altLang="en-US" sz="2400" dirty="0" smtClean="0"/>
              <a:t>To compute </a:t>
            </a:r>
            <a:r>
              <a:rPr lang="en-US" altLang="en-US" sz="2400" i="1" dirty="0" smtClean="0"/>
              <a:t>h</a:t>
            </a:r>
            <a:r>
              <a:rPr lang="en-US" altLang="en-US" sz="2400" dirty="0" smtClean="0">
                <a:latin typeface="Arial Unicode MS" pitchFamily="34" charset="-128"/>
                <a:ea typeface="Arial Unicode MS" pitchFamily="34" charset="-128"/>
              </a:rPr>
              <a:t>′</a:t>
            </a:r>
            <a:r>
              <a:rPr lang="en-US" altLang="en-US" sz="2400" dirty="0" smtClean="0">
                <a:cs typeface="Times New Roman" panose="02020603050405020304" pitchFamily="18" charset="0"/>
              </a:rPr>
              <a:t>(</a:t>
            </a:r>
            <a:r>
              <a:rPr lang="en-US" altLang="en-US" sz="2400" i="1" dirty="0" smtClean="0">
                <a:cs typeface="Times New Roman" panose="02020603050405020304" pitchFamily="18" charset="0"/>
              </a:rPr>
              <a:t>x</a:t>
            </a:r>
            <a:r>
              <a:rPr lang="en-US" altLang="en-US" sz="2400" dirty="0" smtClean="0">
                <a:cs typeface="Times New Roman" panose="02020603050405020304" pitchFamily="18" charset="0"/>
              </a:rPr>
              <a:t>), we can first expand </a:t>
            </a:r>
            <a:r>
              <a:rPr lang="en-US" altLang="en-US" sz="2400" i="1" dirty="0" smtClean="0"/>
              <a:t>h</a:t>
            </a:r>
            <a:r>
              <a:rPr lang="en-US" altLang="en-US" sz="2400" dirty="0" smtClean="0">
                <a:cs typeface="Times New Roman" panose="02020603050405020304" pitchFamily="18" charset="0"/>
              </a:rPr>
              <a:t>(</a:t>
            </a:r>
            <a:r>
              <a:rPr lang="en-US" altLang="en-US" sz="2400" i="1" dirty="0" smtClean="0">
                <a:cs typeface="Times New Roman" panose="02020603050405020304" pitchFamily="18" charset="0"/>
              </a:rPr>
              <a:t>x</a:t>
            </a:r>
            <a:r>
              <a:rPr lang="en-US" altLang="en-US" sz="2400" dirty="0" smtClean="0">
                <a:cs typeface="Times New Roman" panose="02020603050405020304" pitchFamily="18" charset="0"/>
              </a:rPr>
              <a:t>) </a:t>
            </a:r>
          </a:p>
          <a:p>
            <a:pPr>
              <a:defRPr/>
            </a:pPr>
            <a:endParaRPr lang="en-US" altLang="en-US" sz="2400" dirty="0" smtClean="0">
              <a:cs typeface="Times New Roman" panose="02020603050405020304" pitchFamily="18" charset="0"/>
            </a:endParaRPr>
          </a:p>
          <a:p>
            <a:pPr>
              <a:lnSpc>
                <a:spcPct val="70000"/>
              </a:lnSpc>
              <a:defRPr/>
            </a:pPr>
            <a:endParaRPr lang="en-US" altLang="en-US" sz="2400" dirty="0" smtClean="0"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defRPr/>
            </a:pPr>
            <a:endParaRPr lang="en-US" altLang="en-US" sz="2400" dirty="0" smtClean="0"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altLang="en-US" sz="2400" dirty="0" smtClean="0">
                <a:cs typeface="Times New Roman" panose="02020603050405020304" pitchFamily="18" charset="0"/>
              </a:rPr>
              <a:t>	and then derive the resulting polynomial </a:t>
            </a:r>
            <a:r>
              <a:rPr lang="en-US" altLang="en-US" sz="2400" dirty="0" smtClean="0"/>
              <a:t> 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US" altLang="en-US" sz="2400" dirty="0" smtClean="0"/>
          </a:p>
          <a:p>
            <a:pPr>
              <a:defRPr/>
            </a:pPr>
            <a:r>
              <a:rPr lang="en-US" altLang="en-US" sz="2400" dirty="0" smtClean="0"/>
              <a:t>But how should we derive a function like </a:t>
            </a:r>
            <a:r>
              <a:rPr lang="en-US" altLang="en-US" sz="2400" i="1" dirty="0" smtClean="0"/>
              <a:t>H</a:t>
            </a:r>
            <a:r>
              <a:rPr lang="en-US" altLang="en-US" sz="2400" dirty="0" smtClean="0"/>
              <a:t>(</a:t>
            </a:r>
            <a:r>
              <a:rPr lang="en-US" altLang="en-US" sz="2400" i="1" dirty="0" smtClean="0"/>
              <a:t>x</a:t>
            </a:r>
            <a:r>
              <a:rPr lang="en-US" altLang="en-US" sz="2400" dirty="0" smtClean="0"/>
              <a:t>)?</a:t>
            </a:r>
          </a:p>
        </p:txBody>
      </p:sp>
      <p:graphicFrame>
        <p:nvGraphicFramePr>
          <p:cNvPr id="16" name="Object 5"/>
          <p:cNvGraphicFramePr>
            <a:graphicFrameLocks noChangeAspect="1"/>
          </p:cNvGraphicFramePr>
          <p:nvPr>
            <p:extLst/>
          </p:nvPr>
        </p:nvGraphicFramePr>
        <p:xfrm>
          <a:off x="3067050" y="2386013"/>
          <a:ext cx="5765800" cy="106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7266" name="Equation" r:id="rId7" imgW="2882880" imgH="533160" progId="Equation.DSMT4">
                  <p:embed/>
                </p:oleObj>
              </mc:Choice>
              <mc:Fallback>
                <p:oleObj name="Equation" r:id="rId7" imgW="2882880" imgH="533160" progId="Equation.DSMT4">
                  <p:embed/>
                  <p:pic>
                    <p:nvPicPr>
                      <p:cNvPr id="1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67050" y="2386013"/>
                        <a:ext cx="5765800" cy="1066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7961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ct 6"/>
          <p:cNvGraphicFramePr>
            <a:graphicFrameLocks noChangeAspect="1"/>
          </p:cNvGraphicFramePr>
          <p:nvPr>
            <p:extLst/>
          </p:nvPr>
        </p:nvGraphicFramePr>
        <p:xfrm>
          <a:off x="4114800" y="4289425"/>
          <a:ext cx="33528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7267" name="Equation" r:id="rId9" imgW="1676160" imgH="228600" progId="Equation.DSMT4">
                  <p:embed/>
                </p:oleObj>
              </mc:Choice>
              <mc:Fallback>
                <p:oleObj name="Equation" r:id="rId9" imgW="1676160" imgH="228600" progId="Equation.DSMT4">
                  <p:embed/>
                  <p:pic>
                    <p:nvPicPr>
                      <p:cNvPr id="17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14800" y="4289425"/>
                        <a:ext cx="33528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7961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ct 7"/>
          <p:cNvGraphicFramePr>
            <a:graphicFrameLocks noChangeAspect="1"/>
          </p:cNvGraphicFramePr>
          <p:nvPr>
            <p:extLst/>
          </p:nvPr>
        </p:nvGraphicFramePr>
        <p:xfrm>
          <a:off x="4565650" y="5173663"/>
          <a:ext cx="2768600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7268" name="Equation" r:id="rId11" imgW="1384200" imgH="304560" progId="Equation.DSMT4">
                  <p:embed/>
                </p:oleObj>
              </mc:Choice>
              <mc:Fallback>
                <p:oleObj name="Equation" r:id="rId11" imgW="1384200" imgH="304560" progId="Equation.DSMT4">
                  <p:embed/>
                  <p:pic>
                    <p:nvPicPr>
                      <p:cNvPr id="18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65650" y="5173663"/>
                        <a:ext cx="2768600" cy="609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7961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Rectangle 12"/>
          <p:cNvSpPr/>
          <p:nvPr/>
        </p:nvSpPr>
        <p:spPr>
          <a:xfrm>
            <a:off x="9225942" y="1494445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30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35934" y="569274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Functions of Several Variables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727429" y="1684664"/>
            <a:ext cx="8229600" cy="4800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None/>
              <a:tabLst>
                <a:tab pos="4114800" algn="l"/>
              </a:tabLst>
              <a:defRPr/>
            </a:pPr>
            <a:r>
              <a:rPr lang="en-US" altLang="en-US" dirty="0" smtClean="0"/>
              <a:t>Note that 	is a composite function:</a:t>
            </a:r>
          </a:p>
          <a:p>
            <a:pPr>
              <a:lnSpc>
                <a:spcPct val="140000"/>
              </a:lnSpc>
              <a:tabLst>
                <a:tab pos="4114800" algn="l"/>
              </a:tabLst>
              <a:defRPr/>
            </a:pPr>
            <a:r>
              <a:rPr lang="en-US" altLang="en-US" i="1" dirty="0" smtClean="0"/>
              <a:t>H</a:t>
            </a:r>
            <a:r>
              <a:rPr lang="en-US" altLang="en-US" dirty="0" smtClean="0"/>
              <a:t>(</a:t>
            </a:r>
            <a:r>
              <a:rPr lang="en-US" altLang="en-US" i="1" dirty="0" smtClean="0"/>
              <a:t>x</a:t>
            </a:r>
            <a:r>
              <a:rPr lang="en-US" altLang="en-US" dirty="0" smtClean="0"/>
              <a:t>) is composed of two simpler functions </a:t>
            </a:r>
          </a:p>
          <a:p>
            <a:pPr>
              <a:lnSpc>
                <a:spcPct val="150000"/>
              </a:lnSpc>
              <a:tabLst>
                <a:tab pos="4114800" algn="l"/>
              </a:tabLst>
              <a:defRPr/>
            </a:pPr>
            <a:endParaRPr lang="en-US" altLang="en-US" dirty="0" smtClean="0"/>
          </a:p>
          <a:p>
            <a:pPr>
              <a:tabLst>
                <a:tab pos="4114800" algn="l"/>
              </a:tabLst>
              <a:defRPr/>
            </a:pPr>
            <a:r>
              <a:rPr lang="en-US" altLang="en-US" dirty="0" smtClean="0"/>
              <a:t> So that </a:t>
            </a:r>
          </a:p>
          <a:p>
            <a:pPr>
              <a:lnSpc>
                <a:spcPct val="240000"/>
              </a:lnSpc>
              <a:tabLst>
                <a:tab pos="4114800" algn="l"/>
              </a:tabLst>
              <a:defRPr/>
            </a:pPr>
            <a:endParaRPr lang="en-US" altLang="en-US" dirty="0" smtClean="0"/>
          </a:p>
          <a:p>
            <a:pPr>
              <a:tabLst>
                <a:tab pos="4114800" algn="l"/>
              </a:tabLst>
              <a:defRPr/>
            </a:pPr>
            <a:r>
              <a:rPr lang="en-US" altLang="en-US" dirty="0" smtClean="0"/>
              <a:t>We can use this to find the derivative of </a:t>
            </a:r>
            <a:r>
              <a:rPr lang="en-US" altLang="en-US" i="1" dirty="0" smtClean="0"/>
              <a:t>H</a:t>
            </a:r>
            <a:r>
              <a:rPr lang="en-US" altLang="en-US" dirty="0" smtClean="0"/>
              <a:t>(</a:t>
            </a:r>
            <a:r>
              <a:rPr lang="en-US" altLang="en-US" i="1" dirty="0" smtClean="0"/>
              <a:t>x</a:t>
            </a:r>
            <a:r>
              <a:rPr lang="en-US" altLang="en-US" dirty="0" smtClean="0"/>
              <a:t>).	</a:t>
            </a:r>
          </a:p>
        </p:txBody>
      </p:sp>
      <p:graphicFrame>
        <p:nvGraphicFramePr>
          <p:cNvPr id="11" name="Object 7"/>
          <p:cNvGraphicFramePr>
            <a:graphicFrameLocks noChangeAspect="1"/>
          </p:cNvGraphicFramePr>
          <p:nvPr>
            <p:extLst/>
          </p:nvPr>
        </p:nvGraphicFramePr>
        <p:xfrm>
          <a:off x="4172662" y="1617032"/>
          <a:ext cx="2768600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8290" name="Equation" r:id="rId7" imgW="1384200" imgH="304560" progId="Equation.DSMT4">
                  <p:embed/>
                </p:oleObj>
              </mc:Choice>
              <mc:Fallback>
                <p:oleObj name="Equation" r:id="rId7" imgW="1384200" imgH="304560" progId="Equation.DSMT4">
                  <p:embed/>
                  <p:pic>
                    <p:nvPicPr>
                      <p:cNvPr id="11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72662" y="1617032"/>
                        <a:ext cx="2768600" cy="609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7961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8"/>
          <p:cNvGraphicFramePr>
            <a:graphicFrameLocks noChangeAspect="1"/>
          </p:cNvGraphicFramePr>
          <p:nvPr>
            <p:extLst/>
          </p:nvPr>
        </p:nvGraphicFramePr>
        <p:xfrm>
          <a:off x="3681413" y="2768600"/>
          <a:ext cx="50800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8291" name="Equation" r:id="rId9" imgW="2539800" imgH="228600" progId="Equation.DSMT4">
                  <p:embed/>
                </p:oleObj>
              </mc:Choice>
              <mc:Fallback>
                <p:oleObj name="Equation" r:id="rId9" imgW="2539800" imgH="228600" progId="Equation.DSMT4">
                  <p:embed/>
                  <p:pic>
                    <p:nvPicPr>
                      <p:cNvPr id="12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81413" y="2768600"/>
                        <a:ext cx="50800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7961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9"/>
          <p:cNvGraphicFramePr>
            <a:graphicFrameLocks noChangeAspect="1"/>
          </p:cNvGraphicFramePr>
          <p:nvPr>
            <p:extLst/>
          </p:nvPr>
        </p:nvGraphicFramePr>
        <p:xfrm>
          <a:off x="3681413" y="4260688"/>
          <a:ext cx="5588000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8292" name="Equation" r:id="rId11" imgW="2793960" imgH="304560" progId="Equation.DSMT4">
                  <p:embed/>
                </p:oleObj>
              </mc:Choice>
              <mc:Fallback>
                <p:oleObj name="Equation" r:id="rId11" imgW="2793960" imgH="304560" progId="Equation.DSMT4">
                  <p:embed/>
                  <p:pic>
                    <p:nvPicPr>
                      <p:cNvPr id="13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81413" y="4260688"/>
                        <a:ext cx="5588000" cy="609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7961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Rectangle 13"/>
          <p:cNvSpPr/>
          <p:nvPr/>
        </p:nvSpPr>
        <p:spPr>
          <a:xfrm>
            <a:off x="9172696" y="1161444"/>
            <a:ext cx="247099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7556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4628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303234" y="1455082"/>
            <a:ext cx="38208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 derivative </a:t>
            </a:r>
            <a:r>
              <a:rPr lang="en-US" altLang="en-US" sz="3200" dirty="0"/>
              <a:t>of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5125649"/>
              </p:ext>
            </p:extLst>
          </p:nvPr>
        </p:nvGraphicFramePr>
        <p:xfrm>
          <a:off x="5034844" y="2590658"/>
          <a:ext cx="2133600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929" name="Equation" r:id="rId7" imgW="1066680" imgH="279360" progId="Equation.DSMT4">
                  <p:embed/>
                </p:oleObj>
              </mc:Choice>
              <mc:Fallback>
                <p:oleObj name="Equation" r:id="rId7" imgW="1066680" imgH="2793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34844" y="2590658"/>
                        <a:ext cx="2133600" cy="55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51642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4628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303234" y="1455082"/>
            <a:ext cx="38208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 derivative </a:t>
            </a:r>
            <a:r>
              <a:rPr lang="en-US" altLang="en-US" sz="3200" dirty="0"/>
              <a:t>of</a:t>
            </a:r>
          </a:p>
        </p:txBody>
      </p:sp>
      <p:graphicFrame>
        <p:nvGraphicFramePr>
          <p:cNvPr id="1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04990513"/>
              </p:ext>
            </p:extLst>
          </p:nvPr>
        </p:nvGraphicFramePr>
        <p:xfrm>
          <a:off x="4986338" y="2205038"/>
          <a:ext cx="2032000" cy="53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0102" name="Equation" r:id="rId7" imgW="1015920" imgH="266400" progId="Equation.DSMT4">
                  <p:embed/>
                </p:oleObj>
              </mc:Choice>
              <mc:Fallback>
                <p:oleObj name="Equation" r:id="rId7" imgW="1015920" imgH="26640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86338" y="2205038"/>
                        <a:ext cx="2032000" cy="533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9012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4628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303234" y="1455082"/>
            <a:ext cx="38208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 derivative </a:t>
            </a:r>
            <a:r>
              <a:rPr lang="en-US" altLang="en-US" sz="3200" dirty="0"/>
              <a:t>of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5071218"/>
              </p:ext>
            </p:extLst>
          </p:nvPr>
        </p:nvGraphicFramePr>
        <p:xfrm>
          <a:off x="5386333" y="2398254"/>
          <a:ext cx="2336800" cy="101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1126" name="Equation" r:id="rId7" imgW="1168200" imgH="507960" progId="Equation.DSMT4">
                  <p:embed/>
                </p:oleObj>
              </mc:Choice>
              <mc:Fallback>
                <p:oleObj name="Equation" r:id="rId7" imgW="1168200" imgH="5079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86333" y="2398254"/>
                        <a:ext cx="2336800" cy="1016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97190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4628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303234" y="1455082"/>
            <a:ext cx="38208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 derivative </a:t>
            </a:r>
            <a:r>
              <a:rPr lang="en-US" altLang="en-US" sz="3200" dirty="0"/>
              <a:t>of</a:t>
            </a:r>
          </a:p>
        </p:txBody>
      </p:sp>
      <p:graphicFrame>
        <p:nvGraphicFramePr>
          <p:cNvPr id="1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90215652"/>
              </p:ext>
            </p:extLst>
          </p:nvPr>
        </p:nvGraphicFramePr>
        <p:xfrm>
          <a:off x="3560536" y="2295261"/>
          <a:ext cx="39243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2150" name="Equation" r:id="rId7" imgW="3924000" imgH="736560" progId="Equation.DSMT4">
                  <p:embed/>
                </p:oleObj>
              </mc:Choice>
              <mc:Fallback>
                <p:oleObj name="Equation" r:id="rId7" imgW="3924000" imgH="7365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0536" y="2295261"/>
                        <a:ext cx="39243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3581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4628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303234" y="2064681"/>
            <a:ext cx="32808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Given the function</a:t>
            </a:r>
            <a:endParaRPr lang="en-US" altLang="en-US" sz="3200" dirty="0"/>
          </a:p>
        </p:txBody>
      </p:sp>
      <p:graphicFrame>
        <p:nvGraphicFramePr>
          <p:cNvPr id="1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87580361"/>
              </p:ext>
            </p:extLst>
          </p:nvPr>
        </p:nvGraphicFramePr>
        <p:xfrm>
          <a:off x="5920072" y="1980355"/>
          <a:ext cx="29083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3178" name="Equation" r:id="rId7" imgW="2908080" imgH="736560" progId="Equation.DSMT4">
                  <p:embed/>
                </p:oleObj>
              </mc:Choice>
              <mc:Fallback>
                <p:oleObj name="Equation" r:id="rId7" imgW="2908080" imgH="736560" progId="Equation.DSMT4">
                  <p:embed/>
                  <p:pic>
                    <p:nvPicPr>
                      <p:cNvPr id="1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20072" y="1980355"/>
                        <a:ext cx="29083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64524107"/>
              </p:ext>
            </p:extLst>
          </p:nvPr>
        </p:nvGraphicFramePr>
        <p:xfrm>
          <a:off x="6268993" y="3191579"/>
          <a:ext cx="812800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3179" name="Equation" r:id="rId9" imgW="812520" imgH="444240" progId="Equation.DSMT4">
                  <p:embed/>
                </p:oleObj>
              </mc:Choice>
              <mc:Fallback>
                <p:oleObj name="Equation" r:id="rId9" imgW="812520" imgH="444240" progId="Equation.DSMT4">
                  <p:embed/>
                  <p:pic>
                    <p:nvPicPr>
                      <p:cNvPr id="17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68993" y="3191579"/>
                        <a:ext cx="81280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Rectangle 12"/>
          <p:cNvSpPr/>
          <p:nvPr/>
        </p:nvSpPr>
        <p:spPr>
          <a:xfrm>
            <a:off x="2629974" y="3099569"/>
            <a:ext cx="30640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 value of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217691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4628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303234" y="1455082"/>
            <a:ext cx="38208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 derivative </a:t>
            </a:r>
            <a:r>
              <a:rPr lang="en-US" altLang="en-US" sz="3200" dirty="0"/>
              <a:t>of</a:t>
            </a:r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78105719"/>
              </p:ext>
            </p:extLst>
          </p:nvPr>
        </p:nvGraphicFramePr>
        <p:xfrm>
          <a:off x="5140490" y="2284686"/>
          <a:ext cx="2489200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4197" name="Equation" r:id="rId7" imgW="1244520" imgH="279360" progId="Equation.DSMT4">
                  <p:embed/>
                </p:oleObj>
              </mc:Choice>
              <mc:Fallback>
                <p:oleObj name="Equation" r:id="rId7" imgW="1244520" imgH="2793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0490" y="2284686"/>
                        <a:ext cx="2489200" cy="55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96909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4628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303234" y="1455082"/>
            <a:ext cx="38208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 derivative </a:t>
            </a:r>
            <a:r>
              <a:rPr lang="en-US" altLang="en-US" sz="3200" dirty="0"/>
              <a:t>of</a:t>
            </a:r>
          </a:p>
        </p:txBody>
      </p:sp>
      <p:graphicFrame>
        <p:nvGraphicFramePr>
          <p:cNvPr id="1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45694988"/>
              </p:ext>
            </p:extLst>
          </p:nvPr>
        </p:nvGraphicFramePr>
        <p:xfrm>
          <a:off x="4876800" y="2205038"/>
          <a:ext cx="2260600" cy="93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5221" name="Equation" r:id="rId7" imgW="1130040" imgH="469800" progId="Equation.DSMT4">
                  <p:embed/>
                </p:oleObj>
              </mc:Choice>
              <mc:Fallback>
                <p:oleObj name="Equation" r:id="rId7" imgW="1130040" imgH="46980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76800" y="2205038"/>
                        <a:ext cx="2260600" cy="939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45354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3517</TotalTime>
  <Words>880</Words>
  <Application>Microsoft Office PowerPoint</Application>
  <PresentationFormat>Widescreen</PresentationFormat>
  <Paragraphs>318</Paragraphs>
  <Slides>55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6" baseType="lpstr">
      <vt:lpstr>Arial</vt:lpstr>
      <vt:lpstr>Arial Unicode MS</vt:lpstr>
      <vt:lpstr>Calibri</vt:lpstr>
      <vt:lpstr>Calibri Light</vt:lpstr>
      <vt:lpstr>Tajawal ExtraBold</vt:lpstr>
      <vt:lpstr>Tajawal Medium</vt:lpstr>
      <vt:lpstr>Times New Roman</vt:lpstr>
      <vt:lpstr>Verdana</vt:lpstr>
      <vt:lpstr>Wingdings</vt:lpstr>
      <vt:lpstr>Office Theme</vt:lpstr>
      <vt:lpstr>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Dr.Al Faisal</cp:lastModifiedBy>
  <cp:revision>239</cp:revision>
  <dcterms:created xsi:type="dcterms:W3CDTF">2021-08-03T13:03:26Z</dcterms:created>
  <dcterms:modified xsi:type="dcterms:W3CDTF">2023-03-21T05:59:40Z</dcterms:modified>
</cp:coreProperties>
</file>