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2C271-8008-53E5-F672-7216DDE88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9ECE04-B70F-42FC-7A82-0F876324D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64644-50FF-4D83-87A4-0FDF1094CE3A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FE68F6-E8E4-B5E7-7029-A86002F71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BF9960-5C62-5BB8-6FE2-2795BDD25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3829D-1BD4-4C39-92C9-18EED7F5E1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209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A4ADE9-703A-9596-359F-9A105AC46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28FFC3-5FD9-D127-BA8D-E69DE68747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D3A6B7-6CFC-67E4-0C61-F61E298CEB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064644-50FF-4D83-87A4-0FDF1094CE3A}" type="datetimeFigureOut">
              <a:rPr lang="en-US" smtClean="0"/>
              <a:t>2/11/2026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F7B542-1A41-1CA2-6423-1B3B71F2ED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34DBD-FD90-85D1-CA87-727B628827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7E3829D-1BD4-4C39-92C9-18EED7F5E1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660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2767F5-72A0-3EB2-F7A9-B2E1340E1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252FDC-1E9E-57D1-C571-4B893E13A2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345816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A8B806-07EC-033E-3F0A-A4D9961C1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F9209F-A1B4-E963-2E28-728EE93DD2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1754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525DFF-F27A-BA1D-7B16-0462E9796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C26B4C-A5D0-2163-F46C-E8537AF7FD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791079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88AB9F-83A2-621B-BBA0-BAF423C16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AAAE48-2D42-0BFC-7367-D74486DF8E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83595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A64506-C3C5-B315-5D39-1BDCB7C3D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D7BBEC-DE06-2DF4-DD85-9977F3F63F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519391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BC6054-37CC-EF8B-0B45-1750BB33C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F15DC2-F392-CC57-6603-7DD952783F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07601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3150C7-821C-B034-C6DF-BDC3EA239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E190E4-B922-A017-1CFE-7C196BCBB3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79348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02DF2B-903B-157D-C05C-89263F1A4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119159-73FF-257F-9948-35648D55CD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11026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85C73F-2594-8E5E-FD03-495D8EA73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r>
              <a:rPr lang="ar-EG"/>
              <a:t>للاطلاع فقط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73096-F39C-6356-59A8-1C1E6A03AE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401044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461A34-25A6-E579-D374-0A10704E5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r>
              <a:rPr lang="ar-EG"/>
              <a:t>للاطلاع فقط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708D5-39C7-3B63-933E-B7F1AA639D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640827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1ACAC1-2DFE-F1BA-0F51-CB8345600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r>
              <a:rPr lang="ar-EG"/>
              <a:t>للاطلاع فقط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9995AD-D417-7018-6AA1-04F0D09243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44725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549788-B0C5-24A5-BDCC-909F13397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Complete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F4F96A-9F8B-DFA9-8BD4-1EA82AFD27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256894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BD3E8F-DDEF-04CD-B933-DDBA475BF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Cycles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4EFAC-A377-E1D1-2400-61EF8AAE30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486280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ACA237-E46B-3E6C-B737-6D01EB723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Wheels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9BEB42-6018-A833-EA5C-6D768D842B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432696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82C50D-F5C8-D3DE-4581-B82B2F5AE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      </a:t>
            </a:r>
            <a:r>
              <a:rPr lang="en-US" i="1"/>
              <a:t>n</a:t>
            </a:r>
            <a:r>
              <a:rPr lang="en-US"/>
              <a:t>-Cubes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5C9672-9EE3-3C19-0D12-F365613567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7586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DFA614-27E9-6ECE-D480-E47B41D38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      </a:t>
            </a:r>
            <a:r>
              <a:rPr lang="en-US" i="1"/>
              <a:t>n</a:t>
            </a:r>
            <a:r>
              <a:rPr lang="en-US"/>
              <a:t>-Cubes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F6BC39-71EE-B3D3-56A4-84043104F4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04725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F20D3C-AF28-F57D-8534-B6D131414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      </a:t>
            </a:r>
            <a:r>
              <a:rPr lang="en-US" i="1"/>
              <a:t>n</a:t>
            </a:r>
            <a:r>
              <a:rPr lang="en-US"/>
              <a:t>-Cubes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7D5839-C06A-BBEC-4688-F38FA890BB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44990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7CC5DA-861D-9769-FC67-B111C1AFE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      </a:t>
            </a:r>
            <a:r>
              <a:rPr lang="en-US" i="1"/>
              <a:t>n</a:t>
            </a:r>
            <a:r>
              <a:rPr lang="en-US"/>
              <a:t>-Cubes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32C75E-3988-4DE0-6020-01F4F11320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578548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A55C38-F597-45E6-1459-4C4BF61A7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9A734C-C93D-56C1-AD37-76377C1658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331651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A4E267-0EF4-6443-6DF8-9BB270A43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DF3F3-5241-5DC1-3908-E9BC0541F1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183075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4E7CC4-73AE-02A0-1108-B4E130609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3C8E2C-9109-22C4-1FDC-7C8A5F71E3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788585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5A831-A03E-4AA9-5C0A-7E5FD79A1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A39ADD-1479-2408-655B-07D6DF5D29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323124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3EBE87-53B8-2B14-53D9-1C689FB73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D150F4-E8F2-7E2B-01FE-B33236AC57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077499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F27B81-FD40-E1EE-D611-E61A8182C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0B8C57-B7E8-D840-A7C0-AFA3AC980B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470177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19BBF8-38F2-EBD1-BB53-0758D07FF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BF3142-7C62-93EB-E348-AE53441924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045429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C54FCE-A1DE-41C4-4C29-7C37DDC23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032286-90BD-3B7A-3B6F-2F5BCFE421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734452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61AD5F-7CE3-E99D-6D70-A91CA8D96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99001A-EF90-23A4-C30F-594977F5BD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00536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44BF2E-3750-9886-C8F4-CD1C991FB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Complete 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908189-396B-762F-E3CB-F11B4C4E58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54092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DAEA98-209A-8E4C-57EB-CDD4606E4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Complete 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2001B4-A040-8ED7-6097-38BC5778E6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471446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0D3C50-DEEE-A00E-90C0-97D7379EE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Graphs and Computer Network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87E568-14A0-2F9E-1675-CD006C5BF6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140022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4C9750-9F0C-B07B-06BD-5E3F56D09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Graphs and Computer Network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2BBFE6-1578-AE59-C658-143AA25C56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097842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521D26-DE2C-03A2-D968-B4DD9791D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Graphs and Computer Network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D257B9-D462-B0DF-F47A-BDA1830E5E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183016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5133A8-C5E4-F58C-1935-6BC95FEC8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Graphs and Computer Network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F611D0-3C2C-3C1B-5990-E9187CB70A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632226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D08E31-0AE7-14F3-3CB1-26390D73D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bipartite graph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F0FA06-36A8-E3BC-FE9A-1411DBC1B1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841459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AFDEDC-F2A2-9216-EFFC-7FC0F82C9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Connectivity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E8ABBE-4A3E-16C6-3102-138E300FB1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343443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256087-11B5-FBC9-52CF-173526DD5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Connectivity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17EE8E-556B-3D61-ACE3-729FD0296F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086907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DA14C2-E56E-67D8-CC8D-1B60E8B13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Walk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5BDFFA-E553-BFE8-979D-878D6DB0CB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71801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5E75D7-7B73-2F1F-A7D0-251BCB990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Walk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1DB81B-863A-4AEE-BFA8-468C0C742A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738796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D97F83-1225-D764-AC71-9D0A26482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6C34A5-6148-F6B8-800E-578B75A609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878904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59D54E-F7D4-BCDF-8079-76DD5A3D5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Trails and circuits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006263-4500-5200-D15D-17FC1080B0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03108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44847D-7270-828F-DE89-658CF085F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Simple Path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212816-F5BD-0432-27EB-C9A54FB622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036680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2B654B-F27B-DFFB-63CD-DF89D1C5F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9A4A9A-3260-0C5E-A3B5-89A83890E1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008427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BEEAD2-17CB-0C40-5773-1489D8A79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2521C1-2426-7435-99DF-6CD67255FC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78860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43F88B-2FFB-F94F-2228-6029BCA21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 vs trail vs path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9D9B4D-4869-FAE6-4A13-75AA16136E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473284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4B4B8A-63F0-CEC0-9885-EFEA7308C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Walk vs Trail vs Path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88253A-01C8-D832-E3A7-EF14FDBF07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359835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3E6C9B-8E08-60AD-5E5C-6971C1463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B073E3-FE58-A276-B551-5EDE2779BE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510793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F3A9E9-3960-1940-967F-47AB5C2CD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Euler Paths and Circuits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93C533-D6D7-7E15-E9FE-5CE29F1F12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169456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4C931D-EEFB-405F-33A6-EEE4B13E3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Euler Paths and Circuits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A38100-178B-9ECF-1421-790757F563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846906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0A6E3B-6BF2-6B82-0DA5-783051762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Euler Paths and Circuits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0C66F7-12B5-1537-982F-73FA650861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22471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F36EFF-D3C9-474D-C73A-732A10952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Euler Paths and Circuits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B297F3-ED2E-9567-FF46-C3F59EEF33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585750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D07072-5B5D-F5D9-45DC-394F3D6B0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Planar Graphs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270322-61C1-1561-E5B6-6CC417549A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030956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C5DC8E-9664-CDD9-870C-71AEB6F81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Planar Graphs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F05650-F329-B8B7-CFBC-ECE8E9C9A6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190192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E927EC-2539-5C5F-3476-4BCF19DDC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Graph Coloring Problem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A92C32-632E-10C8-ACC6-646553353E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948042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8BF406-3919-FD16-C24F-C7351E74C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Vertex Coloring Problem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9BDF6D-0CA1-4018-E7DD-AAED3E7562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418114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302CE8-D8D4-A1E1-39FE-D78019489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260A5F-DD2F-2C06-D1F8-60984328D0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08053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6BC901-54AD-91FA-5822-41B0B3434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46ECA0-35D7-51E1-DD20-59F24D8669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831274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7CB936-7718-02FA-B2C9-95B3BBC29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 Terminology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8105D6-A64C-AF8F-823C-448A9F7826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145673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AD6D19-1E8F-A8F0-C5A4-83185A7FC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E214F9-2F17-C009-2971-F0AD487867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281411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154233-090C-0098-11F7-E53EE2539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23152-F750-B3C6-CA36-F78E5D32B5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894863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D001DE-98B6-A1D1-87CC-A76FCA6C3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A5B21B-9959-2068-D55A-CE374DC14F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490087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E78791-E337-BCCB-69A7-4BF469A38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1D6E2F-E98F-C33D-608C-6E109960B8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387684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D88EB8-F9A4-9135-53DC-FB5091968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72C4B5-15DB-45A8-7788-201AB2F7B4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704963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DCCE61-42C6-1109-1A1F-43B02326B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38392B-5241-67EE-51CE-4904294FA7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358949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FBA290-4425-19CD-6647-C987CB56E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9A7A72-7604-3E98-7DE9-ABFAF97075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269445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0B9DBD-489F-4A2C-192C-564073C46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BD2857-8F0F-B4FC-6400-502EE05B3D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759241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DEADAE-0A41-B707-CF8C-B015F9CDA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E00933-7546-2935-5780-FE9C6CE0DC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200167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3844E1-9E97-36D0-72C8-0705D00AB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441888-0F27-9E78-4618-9EE0F10715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362453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6B9299-AF30-D59D-8FD2-9C9839334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CB9786-F4B1-1FC6-6490-1F3D824A9D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89148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EDB36F-CFD0-CD71-E2FB-BDE7A1ABD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D0EB55-67FE-1930-21E1-378E4438A5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40401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A4C0A8-1CD9-4786-FA57-49D7EE99A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D31857-2105-A72C-21C5-583A84DC38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810900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8A5179-A6D1-E374-F420-33056C041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5EEC9A-EEEC-B21A-AC5D-4AF52FEDEA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00792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017FD8-C565-AB37-B89F-308858AA7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A50180-E2CC-FD79-AB58-216B98B097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878617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69D28A-3E43-CE72-C947-49E19CA6A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F1B317-13A9-C5F2-61B8-2871B98BD4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618038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DF26B9-BC9A-5962-8C04-90FB42E22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030AD9-BEF9-3572-96DE-7ACE173EA1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20123"/>
      </p:ext>
    </p:extLst>
  </p:cSld>
  <p:clrMapOvr>
    <a:masterClrMapping/>
  </p:clrMapOvr>
  <p:transition spd="slow">
    <p:wip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35268A-8C6C-E23B-90D8-4F5153D33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1FDB7C-2BCC-D6E7-B85F-7CE190BEF0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854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</Words>
  <Application>Microsoft Office PowerPoint</Application>
  <PresentationFormat>Widescreen</PresentationFormat>
  <Paragraphs>70</Paragraphs>
  <Slides>75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80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Models of Graphs</vt:lpstr>
      <vt:lpstr>Models of Graphs</vt:lpstr>
      <vt:lpstr>Models of Graphs</vt:lpstr>
      <vt:lpstr>Models of Graphs</vt:lpstr>
      <vt:lpstr>Models of Graphs </vt:lpstr>
      <vt:lpstr>Models of Graphsللاطلاع فقط </vt:lpstr>
      <vt:lpstr>Models of Graphsللاطلاع فقط </vt:lpstr>
      <vt:lpstr>Models of Graphsللاطلاع فقط </vt:lpstr>
      <vt:lpstr>Special Types of Simple Graphs: Complete Graphs</vt:lpstr>
      <vt:lpstr>Special Types of Simple Graphs: Cycles</vt:lpstr>
      <vt:lpstr>Special Types of Simple Graphs: Wheels</vt:lpstr>
      <vt:lpstr>Special Types of Simple Graphs:       n-Cubes</vt:lpstr>
      <vt:lpstr>Special Types of Simple Graphs:       n-Cubes</vt:lpstr>
      <vt:lpstr>Special Types of Simple Graphs:       n-Cubes</vt:lpstr>
      <vt:lpstr>Special Types of Simple Graphs:       n-Cubes</vt:lpstr>
      <vt:lpstr>Bipartite Graphs</vt:lpstr>
      <vt:lpstr>Bipartite Graphs</vt:lpstr>
      <vt:lpstr>Quiz</vt:lpstr>
      <vt:lpstr>Quiz</vt:lpstr>
      <vt:lpstr>Bipartite Graphs</vt:lpstr>
      <vt:lpstr>Quiz</vt:lpstr>
      <vt:lpstr>Quiz</vt:lpstr>
      <vt:lpstr>Quiz</vt:lpstr>
      <vt:lpstr>Quiz</vt:lpstr>
      <vt:lpstr>Complete Bipartite Graphs</vt:lpstr>
      <vt:lpstr>Complete Bipartite Graphs</vt:lpstr>
      <vt:lpstr>Special Types of Graphs and Computer Network Architecture</vt:lpstr>
      <vt:lpstr>Special Types of Graphs and Computer Network Architecture</vt:lpstr>
      <vt:lpstr>Special Types of Graphs and Computer Network Architecture</vt:lpstr>
      <vt:lpstr>Special Types of Graphs and Computer Network Architecture</vt:lpstr>
      <vt:lpstr>Applications of bipartite graph</vt:lpstr>
      <vt:lpstr>Connectivity</vt:lpstr>
      <vt:lpstr>Connectivity</vt:lpstr>
      <vt:lpstr>Walk </vt:lpstr>
      <vt:lpstr>Walk </vt:lpstr>
      <vt:lpstr>Quiz</vt:lpstr>
      <vt:lpstr>Trails and circuits</vt:lpstr>
      <vt:lpstr>Simple Path</vt:lpstr>
      <vt:lpstr>Quiz</vt:lpstr>
      <vt:lpstr>Quiz </vt:lpstr>
      <vt:lpstr>Wal vs trail vs path</vt:lpstr>
      <vt:lpstr>Walk vs Trail vs Path</vt:lpstr>
      <vt:lpstr>Quiz</vt:lpstr>
      <vt:lpstr>Euler Paths and Circuits (continued)</vt:lpstr>
      <vt:lpstr>Euler Paths and Circuits (continued)</vt:lpstr>
      <vt:lpstr>Euler Paths and Circuits (continued)</vt:lpstr>
      <vt:lpstr>Euler Paths and Circuits</vt:lpstr>
      <vt:lpstr>Planar Graphs</vt:lpstr>
      <vt:lpstr>Planar Graphs</vt:lpstr>
      <vt:lpstr>Graph Coloring Problem</vt:lpstr>
      <vt:lpstr>Vertex Coloring Problem</vt:lpstr>
      <vt:lpstr>Trees</vt:lpstr>
      <vt:lpstr>Trees</vt:lpstr>
      <vt:lpstr>Tree Terminology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PowerPoint Presentation</vt:lpstr>
      <vt:lpstr>Quiz</vt:lpstr>
      <vt:lpstr>Quiz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2026-02-11T07:45:56Z</dcterms:created>
  <dcterms:modified xsi:type="dcterms:W3CDTF">2026-02-11T07:45:56Z</dcterms:modified>
</cp:coreProperties>
</file>