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480" r:id="rId2"/>
    <p:sldId id="303" r:id="rId3"/>
    <p:sldId id="497" r:id="rId4"/>
    <p:sldId id="498" r:id="rId5"/>
    <p:sldId id="517" r:id="rId6"/>
    <p:sldId id="313" r:id="rId7"/>
    <p:sldId id="519" r:id="rId8"/>
    <p:sldId id="1106" r:id="rId9"/>
    <p:sldId id="1107" r:id="rId10"/>
    <p:sldId id="256" r:id="rId11"/>
    <p:sldId id="520" r:id="rId12"/>
    <p:sldId id="518" r:id="rId13"/>
    <p:sldId id="521" r:id="rId14"/>
    <p:sldId id="522" r:id="rId15"/>
    <p:sldId id="523" r:id="rId16"/>
    <p:sldId id="524" r:id="rId17"/>
    <p:sldId id="540" r:id="rId18"/>
    <p:sldId id="276" r:id="rId19"/>
    <p:sldId id="525" r:id="rId20"/>
    <p:sldId id="526" r:id="rId21"/>
    <p:sldId id="528" r:id="rId22"/>
    <p:sldId id="529" r:id="rId23"/>
    <p:sldId id="530" r:id="rId24"/>
    <p:sldId id="531" r:id="rId25"/>
    <p:sldId id="532" r:id="rId26"/>
    <p:sldId id="533" r:id="rId27"/>
    <p:sldId id="534" r:id="rId28"/>
    <p:sldId id="535" r:id="rId29"/>
    <p:sldId id="536" r:id="rId30"/>
    <p:sldId id="537" r:id="rId31"/>
    <p:sldId id="538" r:id="rId32"/>
    <p:sldId id="539" r:id="rId33"/>
    <p:sldId id="34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97"/>
            <p14:sldId id="498"/>
            <p14:sldId id="517"/>
            <p14:sldId id="313"/>
            <p14:sldId id="519"/>
            <p14:sldId id="1106"/>
            <p14:sldId id="1107"/>
            <p14:sldId id="256"/>
            <p14:sldId id="520"/>
            <p14:sldId id="518"/>
            <p14:sldId id="521"/>
            <p14:sldId id="522"/>
            <p14:sldId id="523"/>
            <p14:sldId id="524"/>
            <p14:sldId id="540"/>
            <p14:sldId id="276"/>
            <p14:sldId id="525"/>
            <p14:sldId id="526"/>
            <p14:sldId id="528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C3FF"/>
    <a:srgbClr val="852F4A"/>
    <a:srgbClr val="8E5A6D"/>
    <a:srgbClr val="2D3956"/>
    <a:srgbClr val="4472C4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F5CFBF-06C5-447E-A19C-4995B5E1B0FA}" v="14" dt="2025-04-21T15:53:59.24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3" d="100"/>
          <a:sy n="63" d="100"/>
        </p:scale>
        <p:origin x="5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rihan Salah" userId="76e30ab951f6bd55" providerId="LiveId" clId="{29F5CFBF-06C5-447E-A19C-4995B5E1B0FA}"/>
    <pc:docChg chg="custSel modSld">
      <pc:chgData name="Perihan Salah" userId="76e30ab951f6bd55" providerId="LiveId" clId="{29F5CFBF-06C5-447E-A19C-4995B5E1B0FA}" dt="2025-04-21T15:55:10.303" v="154" actId="207"/>
      <pc:docMkLst>
        <pc:docMk/>
      </pc:docMkLst>
      <pc:sldChg chg="delSp modSp mod setBg">
        <pc:chgData name="Perihan Salah" userId="76e30ab951f6bd55" providerId="LiveId" clId="{29F5CFBF-06C5-447E-A19C-4995B5E1B0FA}" dt="2025-04-21T15:54:21.921" v="149" actId="478"/>
        <pc:sldMkLst>
          <pc:docMk/>
          <pc:sldMk cId="2269687913" sldId="349"/>
        </pc:sldMkLst>
        <pc:spChg chg="del">
          <ac:chgData name="Perihan Salah" userId="76e30ab951f6bd55" providerId="LiveId" clId="{29F5CFBF-06C5-447E-A19C-4995B5E1B0FA}" dt="2025-04-21T15:54:06.382" v="144" actId="478"/>
          <ac:spMkLst>
            <pc:docMk/>
            <pc:sldMk cId="2269687913" sldId="349"/>
            <ac:spMk id="2" creationId="{97B60AE2-5E3D-4AFD-BD97-4B8F961F9B50}"/>
          </ac:spMkLst>
        </pc:spChg>
        <pc:spChg chg="del mod">
          <ac:chgData name="Perihan Salah" userId="76e30ab951f6bd55" providerId="LiveId" clId="{29F5CFBF-06C5-447E-A19C-4995B5E1B0FA}" dt="2025-04-21T15:54:14.012" v="148" actId="478"/>
          <ac:spMkLst>
            <pc:docMk/>
            <pc:sldMk cId="2269687913" sldId="349"/>
            <ac:spMk id="10" creationId="{2C2209B7-A564-4A7C-687E-49DE198161B1}"/>
          </ac:spMkLst>
        </pc:spChg>
        <pc:spChg chg="del">
          <ac:chgData name="Perihan Salah" userId="76e30ab951f6bd55" providerId="LiveId" clId="{29F5CFBF-06C5-447E-A19C-4995B5E1B0FA}" dt="2025-04-21T15:54:21.921" v="149" actId="478"/>
          <ac:spMkLst>
            <pc:docMk/>
            <pc:sldMk cId="2269687913" sldId="349"/>
            <ac:spMk id="14" creationId="{7A88996D-9C9C-C22D-C278-D12119103366}"/>
          </ac:spMkLst>
        </pc:spChg>
        <pc:picChg chg="del">
          <ac:chgData name="Perihan Salah" userId="76e30ab951f6bd55" providerId="LiveId" clId="{29F5CFBF-06C5-447E-A19C-4995B5E1B0FA}" dt="2025-04-21T15:54:02.350" v="142" actId="478"/>
          <ac:picMkLst>
            <pc:docMk/>
            <pc:sldMk cId="2269687913" sldId="349"/>
            <ac:picMk id="9" creationId="{3FB79B4A-7A34-1C02-CD1B-89115FC428CA}"/>
          </ac:picMkLst>
        </pc:picChg>
        <pc:picChg chg="del">
          <ac:chgData name="Perihan Salah" userId="76e30ab951f6bd55" providerId="LiveId" clId="{29F5CFBF-06C5-447E-A19C-4995B5E1B0FA}" dt="2025-04-21T15:54:07.456" v="145" actId="478"/>
          <ac:picMkLst>
            <pc:docMk/>
            <pc:sldMk cId="2269687913" sldId="349"/>
            <ac:picMk id="13" creationId="{6632DC9F-5757-0B8A-BF9A-324C5DCF66B9}"/>
          </ac:picMkLst>
        </pc:picChg>
        <pc:picChg chg="del">
          <ac:chgData name="Perihan Salah" userId="76e30ab951f6bd55" providerId="LiveId" clId="{29F5CFBF-06C5-447E-A19C-4995B5E1B0FA}" dt="2025-04-21T15:54:04.760" v="143" actId="478"/>
          <ac:picMkLst>
            <pc:docMk/>
            <pc:sldMk cId="2269687913" sldId="349"/>
            <ac:picMk id="22" creationId="{A6F2CBA4-F736-9294-6DD9-ADB98675CC0E}"/>
          </ac:picMkLst>
        </pc:picChg>
        <pc:picChg chg="del">
          <ac:chgData name="Perihan Salah" userId="76e30ab951f6bd55" providerId="LiveId" clId="{29F5CFBF-06C5-447E-A19C-4995B5E1B0FA}" dt="2025-04-21T15:54:01.135" v="141" actId="478"/>
          <ac:picMkLst>
            <pc:docMk/>
            <pc:sldMk cId="2269687913" sldId="349"/>
            <ac:picMk id="23" creationId="{7F2EF6CE-6A19-1FC7-706F-5BC62F62930A}"/>
          </ac:picMkLst>
        </pc:picChg>
      </pc:sldChg>
      <pc:sldChg chg="addSp delSp modSp mod setBg">
        <pc:chgData name="Perihan Salah" userId="76e30ab951f6bd55" providerId="LiveId" clId="{29F5CFBF-06C5-447E-A19C-4995B5E1B0FA}" dt="2025-04-21T14:58:55.786" v="29" actId="404"/>
        <pc:sldMkLst>
          <pc:docMk/>
          <pc:sldMk cId="400288204" sldId="534"/>
        </pc:sldMkLst>
        <pc:spChg chg="mod">
          <ac:chgData name="Perihan Salah" userId="76e30ab951f6bd55" providerId="LiveId" clId="{29F5CFBF-06C5-447E-A19C-4995B5E1B0FA}" dt="2025-04-21T14:58:32.151" v="18" actId="207"/>
          <ac:spMkLst>
            <pc:docMk/>
            <pc:sldMk cId="400288204" sldId="534"/>
            <ac:spMk id="2" creationId="{15822044-325A-4EDB-9AC9-821A3BA0EDA4}"/>
          </ac:spMkLst>
        </pc:spChg>
        <pc:spChg chg="add mod">
          <ac:chgData name="Perihan Salah" userId="76e30ab951f6bd55" providerId="LiveId" clId="{29F5CFBF-06C5-447E-A19C-4995B5E1B0FA}" dt="2025-04-21T14:58:55.786" v="29" actId="404"/>
          <ac:spMkLst>
            <pc:docMk/>
            <pc:sldMk cId="400288204" sldId="534"/>
            <ac:spMk id="5" creationId="{E64F5602-4B4D-1758-50E3-8A3D8438B528}"/>
          </ac:spMkLst>
        </pc:spChg>
        <pc:spChg chg="mod">
          <ac:chgData name="Perihan Salah" userId="76e30ab951f6bd55" providerId="LiveId" clId="{29F5CFBF-06C5-447E-A19C-4995B5E1B0FA}" dt="2025-04-21T14:58:42.772" v="22" actId="403"/>
          <ac:spMkLst>
            <pc:docMk/>
            <pc:sldMk cId="400288204" sldId="534"/>
            <ac:spMk id="10" creationId="{D53740C8-7051-45A9-A1E4-3EB3DBDDEAE2}"/>
          </ac:spMkLst>
        </pc:spChg>
        <pc:spChg chg="del">
          <ac:chgData name="Perihan Salah" userId="76e30ab951f6bd55" providerId="LiveId" clId="{29F5CFBF-06C5-447E-A19C-4995B5E1B0FA}" dt="2025-04-21T14:58:28.322" v="17" actId="478"/>
          <ac:spMkLst>
            <pc:docMk/>
            <pc:sldMk cId="400288204" sldId="534"/>
            <ac:spMk id="18" creationId="{55213C4F-BD9D-8E25-11EF-AFB4BC4C60A6}"/>
          </ac:spMkLst>
        </pc:spChg>
        <pc:spChg chg="del mod">
          <ac:chgData name="Perihan Salah" userId="76e30ab951f6bd55" providerId="LiveId" clId="{29F5CFBF-06C5-447E-A19C-4995B5E1B0FA}" dt="2025-04-21T14:58:07.071" v="11" actId="478"/>
          <ac:spMkLst>
            <pc:docMk/>
            <pc:sldMk cId="400288204" sldId="534"/>
            <ac:spMk id="23" creationId="{52297C4B-84D7-EDC8-F6F6-53F29890AA2A}"/>
          </ac:spMkLst>
        </pc:spChg>
        <pc:spChg chg="del">
          <ac:chgData name="Perihan Salah" userId="76e30ab951f6bd55" providerId="LiveId" clId="{29F5CFBF-06C5-447E-A19C-4995B5E1B0FA}" dt="2025-04-21T14:57:20.669" v="2" actId="478"/>
          <ac:spMkLst>
            <pc:docMk/>
            <pc:sldMk cId="400288204" sldId="534"/>
            <ac:spMk id="25" creationId="{FE1BA4EE-2B88-B99F-6A81-884E42CCA968}"/>
          </ac:spMkLst>
        </pc:spChg>
        <pc:picChg chg="mod">
          <ac:chgData name="Perihan Salah" userId="76e30ab951f6bd55" providerId="LiveId" clId="{29F5CFBF-06C5-447E-A19C-4995B5E1B0FA}" dt="2025-04-21T14:58:26.170" v="16" actId="1076"/>
          <ac:picMkLst>
            <pc:docMk/>
            <pc:sldMk cId="400288204" sldId="534"/>
            <ac:picMk id="3" creationId="{491F860A-3482-4A5D-AEDB-27A8BF0EB0F2}"/>
          </ac:picMkLst>
        </pc:picChg>
        <pc:picChg chg="del">
          <ac:chgData name="Perihan Salah" userId="76e30ab951f6bd55" providerId="LiveId" clId="{29F5CFBF-06C5-447E-A19C-4995B5E1B0FA}" dt="2025-04-21T14:58:34.464" v="19" actId="478"/>
          <ac:picMkLst>
            <pc:docMk/>
            <pc:sldMk cId="400288204" sldId="534"/>
            <ac:picMk id="19" creationId="{16FB3D28-CC86-70C0-7FE6-19D5898DC319}"/>
          </ac:picMkLst>
        </pc:picChg>
        <pc:picChg chg="del">
          <ac:chgData name="Perihan Salah" userId="76e30ab951f6bd55" providerId="LiveId" clId="{29F5CFBF-06C5-447E-A19C-4995B5E1B0FA}" dt="2025-04-21T14:58:36.363" v="20" actId="478"/>
          <ac:picMkLst>
            <pc:docMk/>
            <pc:sldMk cId="400288204" sldId="534"/>
            <ac:picMk id="27" creationId="{769E907B-4E46-D435-4CAB-CCD69193EBE9}"/>
          </ac:picMkLst>
        </pc:picChg>
        <pc:picChg chg="del">
          <ac:chgData name="Perihan Salah" userId="76e30ab951f6bd55" providerId="LiveId" clId="{29F5CFBF-06C5-447E-A19C-4995B5E1B0FA}" dt="2025-04-21T14:58:17.052" v="14" actId="478"/>
          <ac:picMkLst>
            <pc:docMk/>
            <pc:sldMk cId="400288204" sldId="534"/>
            <ac:picMk id="29" creationId="{688F9722-B0D2-7D96-976C-BD9372D94E2A}"/>
          </ac:picMkLst>
        </pc:picChg>
      </pc:sldChg>
      <pc:sldChg chg="addSp delSp modSp mod setBg">
        <pc:chgData name="Perihan Salah" userId="76e30ab951f6bd55" providerId="LiveId" clId="{29F5CFBF-06C5-447E-A19C-4995B5E1B0FA}" dt="2025-04-21T15:54:44.808" v="150" actId="207"/>
        <pc:sldMkLst>
          <pc:docMk/>
          <pc:sldMk cId="2112917288" sldId="535"/>
        </pc:sldMkLst>
        <pc:spChg chg="mod">
          <ac:chgData name="Perihan Salah" userId="76e30ab951f6bd55" providerId="LiveId" clId="{29F5CFBF-06C5-447E-A19C-4995B5E1B0FA}" dt="2025-04-21T15:54:44.808" v="150" actId="207"/>
          <ac:spMkLst>
            <pc:docMk/>
            <pc:sldMk cId="2112917288" sldId="535"/>
            <ac:spMk id="2" creationId="{15822044-325A-4EDB-9AC9-821A3BA0EDA4}"/>
          </ac:spMkLst>
        </pc:spChg>
        <pc:spChg chg="add mod">
          <ac:chgData name="Perihan Salah" userId="76e30ab951f6bd55" providerId="LiveId" clId="{29F5CFBF-06C5-447E-A19C-4995B5E1B0FA}" dt="2025-04-21T15:02:00.425" v="49" actId="14100"/>
          <ac:spMkLst>
            <pc:docMk/>
            <pc:sldMk cId="2112917288" sldId="535"/>
            <ac:spMk id="6" creationId="{DF3660EB-2CF1-7372-10F4-BD322E6E50A0}"/>
          </ac:spMkLst>
        </pc:spChg>
        <pc:spChg chg="mod">
          <ac:chgData name="Perihan Salah" userId="76e30ab951f6bd55" providerId="LiveId" clId="{29F5CFBF-06C5-447E-A19C-4995B5E1B0FA}" dt="2025-04-21T15:02:10.251" v="51" actId="1076"/>
          <ac:spMkLst>
            <pc:docMk/>
            <pc:sldMk cId="2112917288" sldId="535"/>
            <ac:spMk id="10" creationId="{D53740C8-7051-45A9-A1E4-3EB3DBDDEAE2}"/>
          </ac:spMkLst>
        </pc:spChg>
        <pc:spChg chg="del">
          <ac:chgData name="Perihan Salah" userId="76e30ab951f6bd55" providerId="LiveId" clId="{29F5CFBF-06C5-447E-A19C-4995B5E1B0FA}" dt="2025-04-21T15:01:12.653" v="34" actId="478"/>
          <ac:spMkLst>
            <pc:docMk/>
            <pc:sldMk cId="2112917288" sldId="535"/>
            <ac:spMk id="18" creationId="{55213C4F-BD9D-8E25-11EF-AFB4BC4C60A6}"/>
          </ac:spMkLst>
        </pc:spChg>
        <pc:spChg chg="del mod">
          <ac:chgData name="Perihan Salah" userId="76e30ab951f6bd55" providerId="LiveId" clId="{29F5CFBF-06C5-447E-A19C-4995B5E1B0FA}" dt="2025-04-21T15:01:19.655" v="36" actId="478"/>
          <ac:spMkLst>
            <pc:docMk/>
            <pc:sldMk cId="2112917288" sldId="535"/>
            <ac:spMk id="23" creationId="{52297C4B-84D7-EDC8-F6F6-53F29890AA2A}"/>
          </ac:spMkLst>
        </pc:spChg>
        <pc:spChg chg="del">
          <ac:chgData name="Perihan Salah" userId="76e30ab951f6bd55" providerId="LiveId" clId="{29F5CFBF-06C5-447E-A19C-4995B5E1B0FA}" dt="2025-04-21T15:01:07.885" v="32" actId="478"/>
          <ac:spMkLst>
            <pc:docMk/>
            <pc:sldMk cId="2112917288" sldId="535"/>
            <ac:spMk id="25" creationId="{FE1BA4EE-2B88-B99F-6A81-884E42CCA968}"/>
          </ac:spMkLst>
        </pc:spChg>
        <pc:picChg chg="mod">
          <ac:chgData name="Perihan Salah" userId="76e30ab951f6bd55" providerId="LiveId" clId="{29F5CFBF-06C5-447E-A19C-4995B5E1B0FA}" dt="2025-04-21T15:02:21.138" v="54" actId="14100"/>
          <ac:picMkLst>
            <pc:docMk/>
            <pc:sldMk cId="2112917288" sldId="535"/>
            <ac:picMk id="4" creationId="{90B03FE2-CAD5-470B-A538-006B3483AA84}"/>
          </ac:picMkLst>
        </pc:picChg>
        <pc:picChg chg="mod">
          <ac:chgData name="Perihan Salah" userId="76e30ab951f6bd55" providerId="LiveId" clId="{29F5CFBF-06C5-447E-A19C-4995B5E1B0FA}" dt="2025-04-21T15:02:16.403" v="53" actId="14100"/>
          <ac:picMkLst>
            <pc:docMk/>
            <pc:sldMk cId="2112917288" sldId="535"/>
            <ac:picMk id="5" creationId="{A82A02F2-EB81-400A-8BAC-B933CAB9F1CD}"/>
          </ac:picMkLst>
        </pc:picChg>
        <pc:picChg chg="del">
          <ac:chgData name="Perihan Salah" userId="76e30ab951f6bd55" providerId="LiveId" clId="{29F5CFBF-06C5-447E-A19C-4995B5E1B0FA}" dt="2025-04-21T15:01:09.939" v="33" actId="478"/>
          <ac:picMkLst>
            <pc:docMk/>
            <pc:sldMk cId="2112917288" sldId="535"/>
            <ac:picMk id="19" creationId="{16FB3D28-CC86-70C0-7FE6-19D5898DC319}"/>
          </ac:picMkLst>
        </pc:picChg>
        <pc:picChg chg="del">
          <ac:chgData name="Perihan Salah" userId="76e30ab951f6bd55" providerId="LiveId" clId="{29F5CFBF-06C5-447E-A19C-4995B5E1B0FA}" dt="2025-04-21T15:01:33.025" v="40" actId="478"/>
          <ac:picMkLst>
            <pc:docMk/>
            <pc:sldMk cId="2112917288" sldId="535"/>
            <ac:picMk id="27" creationId="{769E907B-4E46-D435-4CAB-CCD69193EBE9}"/>
          </ac:picMkLst>
        </pc:picChg>
        <pc:picChg chg="del">
          <ac:chgData name="Perihan Salah" userId="76e30ab951f6bd55" providerId="LiveId" clId="{29F5CFBF-06C5-447E-A19C-4995B5E1B0FA}" dt="2025-04-21T15:01:27.382" v="38" actId="478"/>
          <ac:picMkLst>
            <pc:docMk/>
            <pc:sldMk cId="2112917288" sldId="535"/>
            <ac:picMk id="29" creationId="{688F9722-B0D2-7D96-976C-BD9372D94E2A}"/>
          </ac:picMkLst>
        </pc:picChg>
      </pc:sldChg>
      <pc:sldChg chg="addSp delSp modSp mod setBg">
        <pc:chgData name="Perihan Salah" userId="76e30ab951f6bd55" providerId="LiveId" clId="{29F5CFBF-06C5-447E-A19C-4995B5E1B0FA}" dt="2025-04-21T15:54:52.891" v="151" actId="207"/>
        <pc:sldMkLst>
          <pc:docMk/>
          <pc:sldMk cId="228724278" sldId="536"/>
        </pc:sldMkLst>
        <pc:spChg chg="mod">
          <ac:chgData name="Perihan Salah" userId="76e30ab951f6bd55" providerId="LiveId" clId="{29F5CFBF-06C5-447E-A19C-4995B5E1B0FA}" dt="2025-04-21T15:54:52.891" v="151" actId="207"/>
          <ac:spMkLst>
            <pc:docMk/>
            <pc:sldMk cId="228724278" sldId="536"/>
            <ac:spMk id="2" creationId="{15822044-325A-4EDB-9AC9-821A3BA0EDA4}"/>
          </ac:spMkLst>
        </pc:spChg>
        <pc:spChg chg="add mod">
          <ac:chgData name="Perihan Salah" userId="76e30ab951f6bd55" providerId="LiveId" clId="{29F5CFBF-06C5-447E-A19C-4995B5E1B0FA}" dt="2025-04-21T15:03:44.423" v="72" actId="207"/>
          <ac:spMkLst>
            <pc:docMk/>
            <pc:sldMk cId="228724278" sldId="536"/>
            <ac:spMk id="4" creationId="{23DF80AD-67A4-B2F9-A40F-C31FD2FB2960}"/>
          </ac:spMkLst>
        </pc:spChg>
        <pc:spChg chg="mod">
          <ac:chgData name="Perihan Salah" userId="76e30ab951f6bd55" providerId="LiveId" clId="{29F5CFBF-06C5-447E-A19C-4995B5E1B0FA}" dt="2025-04-21T15:03:30.697" v="65" actId="1076"/>
          <ac:spMkLst>
            <pc:docMk/>
            <pc:sldMk cId="228724278" sldId="536"/>
            <ac:spMk id="10" creationId="{D53740C8-7051-45A9-A1E4-3EB3DBDDEAE2}"/>
          </ac:spMkLst>
        </pc:spChg>
        <pc:spChg chg="del">
          <ac:chgData name="Perihan Salah" userId="76e30ab951f6bd55" providerId="LiveId" clId="{29F5CFBF-06C5-447E-A19C-4995B5E1B0FA}" dt="2025-04-21T15:03:52.066" v="74" actId="478"/>
          <ac:spMkLst>
            <pc:docMk/>
            <pc:sldMk cId="228724278" sldId="536"/>
            <ac:spMk id="18" creationId="{55213C4F-BD9D-8E25-11EF-AFB4BC4C60A6}"/>
          </ac:spMkLst>
        </pc:spChg>
        <pc:spChg chg="del mod">
          <ac:chgData name="Perihan Salah" userId="76e30ab951f6bd55" providerId="LiveId" clId="{29F5CFBF-06C5-447E-A19C-4995B5E1B0FA}" dt="2025-04-21T15:03:15.275" v="61" actId="478"/>
          <ac:spMkLst>
            <pc:docMk/>
            <pc:sldMk cId="228724278" sldId="536"/>
            <ac:spMk id="23" creationId="{52297C4B-84D7-EDC8-F6F6-53F29890AA2A}"/>
          </ac:spMkLst>
        </pc:spChg>
        <pc:spChg chg="del">
          <ac:chgData name="Perihan Salah" userId="76e30ab951f6bd55" providerId="LiveId" clId="{29F5CFBF-06C5-447E-A19C-4995B5E1B0FA}" dt="2025-04-21T15:03:04.780" v="57" actId="478"/>
          <ac:spMkLst>
            <pc:docMk/>
            <pc:sldMk cId="228724278" sldId="536"/>
            <ac:spMk id="25" creationId="{FE1BA4EE-2B88-B99F-6A81-884E42CCA968}"/>
          </ac:spMkLst>
        </pc:spChg>
        <pc:picChg chg="mod">
          <ac:chgData name="Perihan Salah" userId="76e30ab951f6bd55" providerId="LiveId" clId="{29F5CFBF-06C5-447E-A19C-4995B5E1B0FA}" dt="2025-04-21T15:03:27.366" v="64" actId="1076"/>
          <ac:picMkLst>
            <pc:docMk/>
            <pc:sldMk cId="228724278" sldId="536"/>
            <ac:picMk id="12" creationId="{68AF99B4-D80B-4900-B5BB-26A890251650}"/>
          </ac:picMkLst>
        </pc:picChg>
        <pc:picChg chg="del">
          <ac:chgData name="Perihan Salah" userId="76e30ab951f6bd55" providerId="LiveId" clId="{29F5CFBF-06C5-447E-A19C-4995B5E1B0FA}" dt="2025-04-21T15:03:46.567" v="73" actId="478"/>
          <ac:picMkLst>
            <pc:docMk/>
            <pc:sldMk cId="228724278" sldId="536"/>
            <ac:picMk id="19" creationId="{16FB3D28-CC86-70C0-7FE6-19D5898DC319}"/>
          </ac:picMkLst>
        </pc:picChg>
        <pc:picChg chg="del">
          <ac:chgData name="Perihan Salah" userId="76e30ab951f6bd55" providerId="LiveId" clId="{29F5CFBF-06C5-447E-A19C-4995B5E1B0FA}" dt="2025-04-21T15:03:07.183" v="58" actId="478"/>
          <ac:picMkLst>
            <pc:docMk/>
            <pc:sldMk cId="228724278" sldId="536"/>
            <ac:picMk id="27" creationId="{769E907B-4E46-D435-4CAB-CCD69193EBE9}"/>
          </ac:picMkLst>
        </pc:picChg>
        <pc:picChg chg="del">
          <ac:chgData name="Perihan Salah" userId="76e30ab951f6bd55" providerId="LiveId" clId="{29F5CFBF-06C5-447E-A19C-4995B5E1B0FA}" dt="2025-04-21T15:03:10.001" v="59" actId="478"/>
          <ac:picMkLst>
            <pc:docMk/>
            <pc:sldMk cId="228724278" sldId="536"/>
            <ac:picMk id="29" creationId="{688F9722-B0D2-7D96-976C-BD9372D94E2A}"/>
          </ac:picMkLst>
        </pc:picChg>
      </pc:sldChg>
      <pc:sldChg chg="addSp delSp modSp mod setBg">
        <pc:chgData name="Perihan Salah" userId="76e30ab951f6bd55" providerId="LiveId" clId="{29F5CFBF-06C5-447E-A19C-4995B5E1B0FA}" dt="2025-04-21T15:54:58.087" v="152" actId="207"/>
        <pc:sldMkLst>
          <pc:docMk/>
          <pc:sldMk cId="2174388062" sldId="537"/>
        </pc:sldMkLst>
        <pc:spChg chg="mod">
          <ac:chgData name="Perihan Salah" userId="76e30ab951f6bd55" providerId="LiveId" clId="{29F5CFBF-06C5-447E-A19C-4995B5E1B0FA}" dt="2025-04-21T15:54:58.087" v="152" actId="207"/>
          <ac:spMkLst>
            <pc:docMk/>
            <pc:sldMk cId="2174388062" sldId="537"/>
            <ac:spMk id="2" creationId="{15822044-325A-4EDB-9AC9-821A3BA0EDA4}"/>
          </ac:spMkLst>
        </pc:spChg>
        <pc:spChg chg="add mod">
          <ac:chgData name="Perihan Salah" userId="76e30ab951f6bd55" providerId="LiveId" clId="{29F5CFBF-06C5-447E-A19C-4995B5E1B0FA}" dt="2025-04-21T15:50:43.153" v="95" actId="1076"/>
          <ac:spMkLst>
            <pc:docMk/>
            <pc:sldMk cId="2174388062" sldId="537"/>
            <ac:spMk id="4" creationId="{9C839438-4F1D-4DAE-626E-9328C50C1542}"/>
          </ac:spMkLst>
        </pc:spChg>
        <pc:spChg chg="mod">
          <ac:chgData name="Perihan Salah" userId="76e30ab951f6bd55" providerId="LiveId" clId="{29F5CFBF-06C5-447E-A19C-4995B5E1B0FA}" dt="2025-04-21T15:50:36.944" v="94" actId="1076"/>
          <ac:spMkLst>
            <pc:docMk/>
            <pc:sldMk cId="2174388062" sldId="537"/>
            <ac:spMk id="10" creationId="{D53740C8-7051-45A9-A1E4-3EB3DBDDEAE2}"/>
          </ac:spMkLst>
        </pc:spChg>
        <pc:spChg chg="mod">
          <ac:chgData name="Perihan Salah" userId="76e30ab951f6bd55" providerId="LiveId" clId="{29F5CFBF-06C5-447E-A19C-4995B5E1B0FA}" dt="2025-04-21T15:49:58.205" v="84" actId="1076"/>
          <ac:spMkLst>
            <pc:docMk/>
            <pc:sldMk cId="2174388062" sldId="537"/>
            <ac:spMk id="11" creationId="{E4331EBE-D071-4309-9071-2618DABCDDF6}"/>
          </ac:spMkLst>
        </pc:spChg>
        <pc:spChg chg="del">
          <ac:chgData name="Perihan Salah" userId="76e30ab951f6bd55" providerId="LiveId" clId="{29F5CFBF-06C5-447E-A19C-4995B5E1B0FA}" dt="2025-04-21T15:50:17.746" v="93" actId="478"/>
          <ac:spMkLst>
            <pc:docMk/>
            <pc:sldMk cId="2174388062" sldId="537"/>
            <ac:spMk id="18" creationId="{55213C4F-BD9D-8E25-11EF-AFB4BC4C60A6}"/>
          </ac:spMkLst>
        </pc:spChg>
        <pc:spChg chg="del mod">
          <ac:chgData name="Perihan Salah" userId="76e30ab951f6bd55" providerId="LiveId" clId="{29F5CFBF-06C5-447E-A19C-4995B5E1B0FA}" dt="2025-04-21T15:49:38.335" v="79" actId="478"/>
          <ac:spMkLst>
            <pc:docMk/>
            <pc:sldMk cId="2174388062" sldId="537"/>
            <ac:spMk id="23" creationId="{52297C4B-84D7-EDC8-F6F6-53F29890AA2A}"/>
          </ac:spMkLst>
        </pc:spChg>
        <pc:spChg chg="del">
          <ac:chgData name="Perihan Salah" userId="76e30ab951f6bd55" providerId="LiveId" clId="{29F5CFBF-06C5-447E-A19C-4995B5E1B0FA}" dt="2025-04-21T15:49:30.850" v="77" actId="478"/>
          <ac:spMkLst>
            <pc:docMk/>
            <pc:sldMk cId="2174388062" sldId="537"/>
            <ac:spMk id="25" creationId="{FE1BA4EE-2B88-B99F-6A81-884E42CCA968}"/>
          </ac:spMkLst>
        </pc:spChg>
        <pc:picChg chg="del">
          <ac:chgData name="Perihan Salah" userId="76e30ab951f6bd55" providerId="LiveId" clId="{29F5CFBF-06C5-447E-A19C-4995B5E1B0FA}" dt="2025-04-21T15:50:01.338" v="85" actId="478"/>
          <ac:picMkLst>
            <pc:docMk/>
            <pc:sldMk cId="2174388062" sldId="537"/>
            <ac:picMk id="19" creationId="{16FB3D28-CC86-70C0-7FE6-19D5898DC319}"/>
          </ac:picMkLst>
        </pc:picChg>
        <pc:picChg chg="del">
          <ac:chgData name="Perihan Salah" userId="76e30ab951f6bd55" providerId="LiveId" clId="{29F5CFBF-06C5-447E-A19C-4995B5E1B0FA}" dt="2025-04-21T15:49:40.994" v="80" actId="478"/>
          <ac:picMkLst>
            <pc:docMk/>
            <pc:sldMk cId="2174388062" sldId="537"/>
            <ac:picMk id="27" creationId="{769E907B-4E46-D435-4CAB-CCD69193EBE9}"/>
          </ac:picMkLst>
        </pc:picChg>
        <pc:picChg chg="del">
          <ac:chgData name="Perihan Salah" userId="76e30ab951f6bd55" providerId="LiveId" clId="{29F5CFBF-06C5-447E-A19C-4995B5E1B0FA}" dt="2025-04-21T15:49:43.189" v="81" actId="478"/>
          <ac:picMkLst>
            <pc:docMk/>
            <pc:sldMk cId="2174388062" sldId="537"/>
            <ac:picMk id="29" creationId="{688F9722-B0D2-7D96-976C-BD9372D94E2A}"/>
          </ac:picMkLst>
        </pc:picChg>
      </pc:sldChg>
      <pc:sldChg chg="addSp delSp modSp mod setBg">
        <pc:chgData name="Perihan Salah" userId="76e30ab951f6bd55" providerId="LiveId" clId="{29F5CFBF-06C5-447E-A19C-4995B5E1B0FA}" dt="2025-04-21T15:55:05.471" v="153" actId="207"/>
        <pc:sldMkLst>
          <pc:docMk/>
          <pc:sldMk cId="966418567" sldId="538"/>
        </pc:sldMkLst>
        <pc:spChg chg="mod">
          <ac:chgData name="Perihan Salah" userId="76e30ab951f6bd55" providerId="LiveId" clId="{29F5CFBF-06C5-447E-A19C-4995B5E1B0FA}" dt="2025-04-21T15:55:05.471" v="153" actId="207"/>
          <ac:spMkLst>
            <pc:docMk/>
            <pc:sldMk cId="966418567" sldId="538"/>
            <ac:spMk id="2" creationId="{15822044-325A-4EDB-9AC9-821A3BA0EDA4}"/>
          </ac:spMkLst>
        </pc:spChg>
        <pc:spChg chg="add mod">
          <ac:chgData name="Perihan Salah" userId="76e30ab951f6bd55" providerId="LiveId" clId="{29F5CFBF-06C5-447E-A19C-4995B5E1B0FA}" dt="2025-04-21T15:52:03.215" v="113" actId="1076"/>
          <ac:spMkLst>
            <pc:docMk/>
            <pc:sldMk cId="966418567" sldId="538"/>
            <ac:spMk id="4" creationId="{875E3FC2-D466-8095-8D35-E3CDEED755EC}"/>
          </ac:spMkLst>
        </pc:spChg>
        <pc:spChg chg="mod">
          <ac:chgData name="Perihan Salah" userId="76e30ab951f6bd55" providerId="LiveId" clId="{29F5CFBF-06C5-447E-A19C-4995B5E1B0FA}" dt="2025-04-21T15:52:13.597" v="116" actId="403"/>
          <ac:spMkLst>
            <pc:docMk/>
            <pc:sldMk cId="966418567" sldId="538"/>
            <ac:spMk id="15" creationId="{692273B2-7BEA-4F35-9A0C-A8083AE8B715}"/>
          </ac:spMkLst>
        </pc:spChg>
        <pc:spChg chg="mod">
          <ac:chgData name="Perihan Salah" userId="76e30ab951f6bd55" providerId="LiveId" clId="{29F5CFBF-06C5-447E-A19C-4995B5E1B0FA}" dt="2025-04-21T15:52:13.597" v="116" actId="403"/>
          <ac:spMkLst>
            <pc:docMk/>
            <pc:sldMk cId="966418567" sldId="538"/>
            <ac:spMk id="16" creationId="{6E2A882E-986A-46C9-A53E-6BEA469FE580}"/>
          </ac:spMkLst>
        </pc:spChg>
        <pc:spChg chg="mod">
          <ac:chgData name="Perihan Salah" userId="76e30ab951f6bd55" providerId="LiveId" clId="{29F5CFBF-06C5-447E-A19C-4995B5E1B0FA}" dt="2025-04-21T15:52:13.597" v="116" actId="403"/>
          <ac:spMkLst>
            <pc:docMk/>
            <pc:sldMk cId="966418567" sldId="538"/>
            <ac:spMk id="17" creationId="{9F40C8D7-727C-487E-B250-C395A6DEAA2D}"/>
          </ac:spMkLst>
        </pc:spChg>
        <pc:spChg chg="del">
          <ac:chgData name="Perihan Salah" userId="76e30ab951f6bd55" providerId="LiveId" clId="{29F5CFBF-06C5-447E-A19C-4995B5E1B0FA}" dt="2025-04-21T15:51:35.988" v="102" actId="478"/>
          <ac:spMkLst>
            <pc:docMk/>
            <pc:sldMk cId="966418567" sldId="538"/>
            <ac:spMk id="18" creationId="{55213C4F-BD9D-8E25-11EF-AFB4BC4C60A6}"/>
          </ac:spMkLst>
        </pc:spChg>
        <pc:spChg chg="mod">
          <ac:chgData name="Perihan Salah" userId="76e30ab951f6bd55" providerId="LiveId" clId="{29F5CFBF-06C5-447E-A19C-4995B5E1B0FA}" dt="2025-04-21T15:52:13.597" v="116" actId="403"/>
          <ac:spMkLst>
            <pc:docMk/>
            <pc:sldMk cId="966418567" sldId="538"/>
            <ac:spMk id="20" creationId="{2B8E2605-4CE0-430A-B57B-DE03A2EC9EE9}"/>
          </ac:spMkLst>
        </pc:spChg>
        <pc:spChg chg="del mod">
          <ac:chgData name="Perihan Salah" userId="76e30ab951f6bd55" providerId="LiveId" clId="{29F5CFBF-06C5-447E-A19C-4995B5E1B0FA}" dt="2025-04-21T15:51:51.768" v="106" actId="478"/>
          <ac:spMkLst>
            <pc:docMk/>
            <pc:sldMk cId="966418567" sldId="538"/>
            <ac:spMk id="23" creationId="{52297C4B-84D7-EDC8-F6F6-53F29890AA2A}"/>
          </ac:spMkLst>
        </pc:spChg>
        <pc:spChg chg="del">
          <ac:chgData name="Perihan Salah" userId="76e30ab951f6bd55" providerId="LiveId" clId="{29F5CFBF-06C5-447E-A19C-4995B5E1B0FA}" dt="2025-04-21T15:51:22.599" v="98" actId="478"/>
          <ac:spMkLst>
            <pc:docMk/>
            <pc:sldMk cId="966418567" sldId="538"/>
            <ac:spMk id="25" creationId="{FE1BA4EE-2B88-B99F-6A81-884E42CCA968}"/>
          </ac:spMkLst>
        </pc:spChg>
        <pc:grpChg chg="mod">
          <ac:chgData name="Perihan Salah" userId="76e30ab951f6bd55" providerId="LiveId" clId="{29F5CFBF-06C5-447E-A19C-4995B5E1B0FA}" dt="2025-04-21T15:52:10.683" v="114" actId="14100"/>
          <ac:grpSpMkLst>
            <pc:docMk/>
            <pc:sldMk cId="966418567" sldId="538"/>
            <ac:grpSpMk id="12" creationId="{340A3F7C-FE76-4BE6-8027-8CC0C97049C1}"/>
          </ac:grpSpMkLst>
        </pc:grpChg>
        <pc:picChg chg="del">
          <ac:chgData name="Perihan Salah" userId="76e30ab951f6bd55" providerId="LiveId" clId="{29F5CFBF-06C5-447E-A19C-4995B5E1B0FA}" dt="2025-04-21T15:51:38.377" v="103" actId="478"/>
          <ac:picMkLst>
            <pc:docMk/>
            <pc:sldMk cId="966418567" sldId="538"/>
            <ac:picMk id="19" creationId="{16FB3D28-CC86-70C0-7FE6-19D5898DC319}"/>
          </ac:picMkLst>
        </pc:picChg>
        <pc:picChg chg="del">
          <ac:chgData name="Perihan Salah" userId="76e30ab951f6bd55" providerId="LiveId" clId="{29F5CFBF-06C5-447E-A19C-4995B5E1B0FA}" dt="2025-04-21T15:51:25.843" v="99" actId="478"/>
          <ac:picMkLst>
            <pc:docMk/>
            <pc:sldMk cId="966418567" sldId="538"/>
            <ac:picMk id="27" creationId="{769E907B-4E46-D435-4CAB-CCD69193EBE9}"/>
          </ac:picMkLst>
        </pc:picChg>
        <pc:picChg chg="del">
          <ac:chgData name="Perihan Salah" userId="76e30ab951f6bd55" providerId="LiveId" clId="{29F5CFBF-06C5-447E-A19C-4995B5E1B0FA}" dt="2025-04-21T15:51:27.795" v="100" actId="478"/>
          <ac:picMkLst>
            <pc:docMk/>
            <pc:sldMk cId="966418567" sldId="538"/>
            <ac:picMk id="29" creationId="{688F9722-B0D2-7D96-976C-BD9372D94E2A}"/>
          </ac:picMkLst>
        </pc:picChg>
      </pc:sldChg>
      <pc:sldChg chg="addSp delSp modSp mod setBg">
        <pc:chgData name="Perihan Salah" userId="76e30ab951f6bd55" providerId="LiveId" clId="{29F5CFBF-06C5-447E-A19C-4995B5E1B0FA}" dt="2025-04-21T15:55:10.303" v="154" actId="207"/>
        <pc:sldMkLst>
          <pc:docMk/>
          <pc:sldMk cId="573574312" sldId="539"/>
        </pc:sldMkLst>
        <pc:spChg chg="mod">
          <ac:chgData name="Perihan Salah" userId="76e30ab951f6bd55" providerId="LiveId" clId="{29F5CFBF-06C5-447E-A19C-4995B5E1B0FA}" dt="2025-04-21T15:55:10.303" v="154" actId="207"/>
          <ac:spMkLst>
            <pc:docMk/>
            <pc:sldMk cId="573574312" sldId="539"/>
            <ac:spMk id="2" creationId="{15822044-325A-4EDB-9AC9-821A3BA0EDA4}"/>
          </ac:spMkLst>
        </pc:spChg>
        <pc:spChg chg="add mod">
          <ac:chgData name="Perihan Salah" userId="76e30ab951f6bd55" providerId="LiveId" clId="{29F5CFBF-06C5-447E-A19C-4995B5E1B0FA}" dt="2025-04-21T15:53:34.180" v="137" actId="1076"/>
          <ac:spMkLst>
            <pc:docMk/>
            <pc:sldMk cId="573574312" sldId="539"/>
            <ac:spMk id="8" creationId="{B9C93645-A9CB-BD50-D16D-C0F1F9D7BCC7}"/>
          </ac:spMkLst>
        </pc:spChg>
        <pc:spChg chg="del">
          <ac:chgData name="Perihan Salah" userId="76e30ab951f6bd55" providerId="LiveId" clId="{29F5CFBF-06C5-447E-A19C-4995B5E1B0FA}" dt="2025-04-21T15:52:52.392" v="123" actId="478"/>
          <ac:spMkLst>
            <pc:docMk/>
            <pc:sldMk cId="573574312" sldId="539"/>
            <ac:spMk id="18" creationId="{55213C4F-BD9D-8E25-11EF-AFB4BC4C60A6}"/>
          </ac:spMkLst>
        </pc:spChg>
        <pc:spChg chg="del mod">
          <ac:chgData name="Perihan Salah" userId="76e30ab951f6bd55" providerId="LiveId" clId="{29F5CFBF-06C5-447E-A19C-4995B5E1B0FA}" dt="2025-04-21T15:53:16.261" v="132" actId="478"/>
          <ac:spMkLst>
            <pc:docMk/>
            <pc:sldMk cId="573574312" sldId="539"/>
            <ac:spMk id="23" creationId="{52297C4B-84D7-EDC8-F6F6-53F29890AA2A}"/>
          </ac:spMkLst>
        </pc:spChg>
        <pc:spChg chg="del">
          <ac:chgData name="Perihan Salah" userId="76e30ab951f6bd55" providerId="LiveId" clId="{29F5CFBF-06C5-447E-A19C-4995B5E1B0FA}" dt="2025-04-21T15:52:44.076" v="119" actId="478"/>
          <ac:spMkLst>
            <pc:docMk/>
            <pc:sldMk cId="573574312" sldId="539"/>
            <ac:spMk id="25" creationId="{FE1BA4EE-2B88-B99F-6A81-884E42CCA968}"/>
          </ac:spMkLst>
        </pc:spChg>
        <pc:picChg chg="mod">
          <ac:chgData name="Perihan Salah" userId="76e30ab951f6bd55" providerId="LiveId" clId="{29F5CFBF-06C5-447E-A19C-4995B5E1B0FA}" dt="2025-04-21T15:53:18.325" v="133" actId="1076"/>
          <ac:picMkLst>
            <pc:docMk/>
            <pc:sldMk cId="573574312" sldId="539"/>
            <ac:picMk id="3" creationId="{007DE173-5374-41B5-8461-361B2CBC0915}"/>
          </ac:picMkLst>
        </pc:picChg>
        <pc:picChg chg="mod">
          <ac:chgData name="Perihan Salah" userId="76e30ab951f6bd55" providerId="LiveId" clId="{29F5CFBF-06C5-447E-A19C-4995B5E1B0FA}" dt="2025-04-21T15:53:25.278" v="135" actId="1076"/>
          <ac:picMkLst>
            <pc:docMk/>
            <pc:sldMk cId="573574312" sldId="539"/>
            <ac:picMk id="4" creationId="{96715767-F82E-4AE4-BE64-6CDD965CF863}"/>
          </ac:picMkLst>
        </pc:picChg>
        <pc:picChg chg="mod">
          <ac:chgData name="Perihan Salah" userId="76e30ab951f6bd55" providerId="LiveId" clId="{29F5CFBF-06C5-447E-A19C-4995B5E1B0FA}" dt="2025-04-21T15:53:37.338" v="138" actId="14100"/>
          <ac:picMkLst>
            <pc:docMk/>
            <pc:sldMk cId="573574312" sldId="539"/>
            <ac:picMk id="5" creationId="{59E5E6EA-CF3F-466A-A0A1-3A976C3EF0C5}"/>
          </ac:picMkLst>
        </pc:picChg>
        <pc:picChg chg="mod">
          <ac:chgData name="Perihan Salah" userId="76e30ab951f6bd55" providerId="LiveId" clId="{29F5CFBF-06C5-447E-A19C-4995B5E1B0FA}" dt="2025-04-21T15:53:29.869" v="136" actId="14100"/>
          <ac:picMkLst>
            <pc:docMk/>
            <pc:sldMk cId="573574312" sldId="539"/>
            <ac:picMk id="6" creationId="{DF250AFD-6A80-4485-8258-74D16F761C66}"/>
          </ac:picMkLst>
        </pc:picChg>
        <pc:picChg chg="del">
          <ac:chgData name="Perihan Salah" userId="76e30ab951f6bd55" providerId="LiveId" clId="{29F5CFBF-06C5-447E-A19C-4995B5E1B0FA}" dt="2025-04-21T15:52:50.403" v="122" actId="478"/>
          <ac:picMkLst>
            <pc:docMk/>
            <pc:sldMk cId="573574312" sldId="539"/>
            <ac:picMk id="19" creationId="{16FB3D28-CC86-70C0-7FE6-19D5898DC319}"/>
          </ac:picMkLst>
        </pc:picChg>
        <pc:picChg chg="del">
          <ac:chgData name="Perihan Salah" userId="76e30ab951f6bd55" providerId="LiveId" clId="{29F5CFBF-06C5-447E-A19C-4995B5E1B0FA}" dt="2025-04-21T15:52:45.617" v="120" actId="478"/>
          <ac:picMkLst>
            <pc:docMk/>
            <pc:sldMk cId="573574312" sldId="539"/>
            <ac:picMk id="27" creationId="{769E907B-4E46-D435-4CAB-CCD69193EBE9}"/>
          </ac:picMkLst>
        </pc:picChg>
        <pc:picChg chg="del">
          <ac:chgData name="Perihan Salah" userId="76e30ab951f6bd55" providerId="LiveId" clId="{29F5CFBF-06C5-447E-A19C-4995B5E1B0FA}" dt="2025-04-21T15:52:47.749" v="121" actId="478"/>
          <ac:picMkLst>
            <pc:docMk/>
            <pc:sldMk cId="573574312" sldId="539"/>
            <ac:picMk id="29" creationId="{688F9722-B0D2-7D96-976C-BD9372D94E2A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0640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0935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7960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UE0gQwCC6ig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VbZgB32vk60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06288" y="432829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81447" y="1937690"/>
            <a:ext cx="537358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0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Integrated Marketing </a:t>
            </a:r>
          </a:p>
          <a:p>
            <a:pPr algn="ctr"/>
            <a:r>
              <a:rPr lang="en-US" sz="40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Communication</a:t>
            </a:r>
          </a:p>
          <a:p>
            <a:pPr algn="ctr"/>
            <a:r>
              <a:rPr lang="en-US" sz="40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0" y="5845836"/>
            <a:ext cx="3516608" cy="529167"/>
          </a:xfrm>
          <a:prstGeom prst="roundRect">
            <a:avLst/>
          </a:prstGeom>
          <a:solidFill>
            <a:srgbClr val="00B0F0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2201811" y="4902398"/>
            <a:ext cx="32337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  <a:p>
            <a:pPr algn="ctr"/>
            <a:r>
              <a:rPr lang="en-US" sz="16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An Introduction to Integrated </a:t>
            </a:r>
          </a:p>
          <a:p>
            <a:pPr algn="ctr"/>
            <a:r>
              <a:rPr lang="en-US" sz="16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Marketing Communications</a:t>
            </a: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888319" y="2267957"/>
            <a:ext cx="512080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Integrated Marketing </a:t>
            </a:r>
          </a:p>
          <a:p>
            <a:pPr algn="ctr"/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Communication</a:t>
            </a:r>
          </a:p>
          <a:p>
            <a:pPr algn="ctr"/>
            <a:r>
              <a:rPr lang="en-US" sz="3600" b="1" dirty="0">
                <a:solidFill>
                  <a:srgbClr val="00B0F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Designs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7690415" y="4147834"/>
            <a:ext cx="3516608" cy="529167"/>
          </a:xfrm>
          <a:prstGeom prst="roundRect">
            <a:avLst/>
          </a:prstGeom>
          <a:solidFill>
            <a:srgbClr val="00B0F0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4852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  <a:p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An Introduction to Integrated </a:t>
            </a:r>
          </a:p>
          <a:p>
            <a:r>
              <a:rPr lang="en-US" sz="20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Marketing Communications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D4FD779-A170-BD82-C4BE-9711B6B9F0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91649" y="1357874"/>
            <a:ext cx="4466191" cy="52322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Description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648890" y="1511164"/>
            <a:ext cx="9662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00</a:t>
            </a:r>
            <a:endParaRPr lang="en-US" sz="11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3353505" y="2110546"/>
            <a:ext cx="8513376" cy="47474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98450" lvl="0" indent="-28575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You explore the scope of marketing communications within the dynamic contextualized communication coexistence of digital and classical channels.</a:t>
            </a:r>
            <a:r>
              <a:rPr lang="en-US" sz="2800" b="1" dirty="0"/>
              <a:t> 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The module introduces key terms and concepts, current theories, and practices with a focus on the integration between digital and classical communication methods.</a:t>
            </a:r>
            <a:r>
              <a:rPr lang="en-US" sz="2800" b="1" dirty="0"/>
              <a:t> </a:t>
            </a:r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Explore the main factors that influence the success of marketing communications campaigns</a:t>
            </a:r>
            <a:r>
              <a:rPr lang="en-US" sz="2800" b="1" dirty="0"/>
              <a:t> </a:t>
            </a:r>
            <a:r>
              <a:rPr lang="en-US" sz="2000" b="1" dirty="0"/>
              <a:t>and the main Marketing Communications theoretical framework</a:t>
            </a:r>
            <a:r>
              <a:rPr lang="en-US" sz="2800" b="1" dirty="0"/>
              <a:t> </a:t>
            </a:r>
            <a:endParaRPr lang="en-US" sz="2400" b="1" dirty="0"/>
          </a:p>
          <a:p>
            <a:pPr marL="355600" lvl="0" indent="-342900">
              <a:lnSpc>
                <a:spcPct val="100000"/>
              </a:lnSpc>
              <a:spcBef>
                <a:spcPts val="1739"/>
              </a:spcBef>
              <a:buFont typeface="Arial" panose="020B0604020202020204" pitchFamily="34" charset="0"/>
              <a:buChar char="•"/>
            </a:pPr>
            <a:r>
              <a:rPr lang="en-US" sz="2000" b="1" dirty="0"/>
              <a:t>Explore specific communication campaigns, and to create recommendations with a focus on the planned and integrated perspectives within various marketing communication environments.</a:t>
            </a:r>
            <a:r>
              <a:rPr lang="en-US" sz="2800" b="1" dirty="0"/>
              <a:t> </a:t>
            </a:r>
            <a:endParaRPr lang="en-US" sz="2800" b="1" dirty="0">
              <a:solidFill>
                <a:prstClr val="black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9A0B499-2525-D8F2-66A5-4EA55930F8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737443" y="1424375"/>
            <a:ext cx="7468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00</a:t>
            </a:r>
            <a:endParaRPr lang="en-US" sz="1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608EBA-9E20-4E0B-9AD3-7A9775A4F51D}"/>
              </a:ext>
            </a:extLst>
          </p:cNvPr>
          <p:cNvSpPr/>
          <p:nvPr/>
        </p:nvSpPr>
        <p:spPr>
          <a:xfrm>
            <a:off x="3749040" y="2466350"/>
            <a:ext cx="8087360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>
                <a:solidFill>
                  <a:srgbClr val="000000"/>
                </a:solidFill>
                <a:latin typeface="Calibri-Light"/>
              </a:rPr>
              <a:t>Having successfully completed this module you will be able to:</a:t>
            </a:r>
            <a:endParaRPr lang="en-US" sz="2200" dirty="0">
              <a:solidFill>
                <a:srgbClr val="000000"/>
              </a:solidFill>
              <a:latin typeface="Calibri-Ligh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0000"/>
                </a:solidFill>
                <a:latin typeface="Calibri-Light"/>
              </a:rPr>
              <a:t>Evaluate and apply the complex principles of the marketing communication planning process.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0000"/>
                </a:solidFill>
                <a:latin typeface="Calibri-Light"/>
              </a:rPr>
              <a:t>Analyze and present coherent recommendations of the kind that inform creative and effective marketing communications decisions.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0000"/>
                </a:solidFill>
                <a:latin typeface="Calibri-Light"/>
              </a:rPr>
              <a:t>Review advanced integrated communication methods and formats for higher levels of engagement with the audience.</a:t>
            </a:r>
            <a:r>
              <a:rPr lang="en-US" sz="22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Present complex ideas in various formats in a creative and effective manner.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/>
              <a:t>Demonstrate critical, analytical, non-linear, and creative thinking in evaluating marketing communication contexts. </a:t>
            </a:r>
          </a:p>
        </p:txBody>
      </p:sp>
    </p:spTree>
    <p:extLst>
      <p:ext uri="{BB962C8B-B14F-4D97-AF65-F5344CB8AC3E}">
        <p14:creationId xmlns:p14="http://schemas.microsoft.com/office/powerpoint/2010/main" val="99971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48B54E1-0C16-26F7-420A-593A5A312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4666495" y="1408397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00</a:t>
            </a:r>
            <a:endParaRPr lang="en-US" sz="12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8608EBA-9E20-4E0B-9AD3-7A9775A4F51D}"/>
              </a:ext>
            </a:extLst>
          </p:cNvPr>
          <p:cNvSpPr/>
          <p:nvPr/>
        </p:nvSpPr>
        <p:spPr>
          <a:xfrm>
            <a:off x="3515359" y="2103119"/>
            <a:ext cx="7930487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0000"/>
                </a:solidFill>
                <a:latin typeface="Calibri-Light"/>
              </a:rPr>
              <a:t>Having successfully completed this module you will be able to:</a:t>
            </a:r>
          </a:p>
          <a:p>
            <a:endParaRPr lang="en-US" sz="2400" dirty="0">
              <a:solidFill>
                <a:srgbClr val="000000"/>
              </a:solidFill>
              <a:latin typeface="Calibri-Ligh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-Light"/>
              </a:rPr>
              <a:t>Evaluate the main strengths and weaknesses for different marketing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-Light"/>
              </a:rPr>
              <a:t>Know the communications strategies and tools with ethical considerations within the overall marketing strategy.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-Light"/>
              </a:rPr>
              <a:t>Know the scope and specificity of the marketing communications domain.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-Light"/>
              </a:rPr>
              <a:t>To know the advanced value of the integrated marketing communication (IMC) perspective in a variety of classical and digital communication channels.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03377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818366" y="1443430"/>
            <a:ext cx="1316059" cy="523220"/>
          </a:xfrm>
          <a:prstGeom prst="rect">
            <a:avLst/>
          </a:prstGeom>
          <a:solidFill>
            <a:srgbClr val="19C3FF"/>
          </a:solidFill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64492" y="1982015"/>
            <a:ext cx="84173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1 AN INTRODUCTION TO INTEGRATED MARKETING COMMUNICATIONS.</a:t>
            </a:r>
            <a:br>
              <a:rPr lang="en-US" sz="2400" dirty="0"/>
            </a:br>
            <a:r>
              <a:rPr lang="en-US" sz="2400" dirty="0"/>
              <a:t>2 THE ROLE OF IMC IN THE MARKETING PROCESS . </a:t>
            </a:r>
            <a:br>
              <a:rPr lang="en-US" sz="2400" dirty="0"/>
            </a:br>
            <a:r>
              <a:rPr lang="en-US" sz="2400" dirty="0"/>
              <a:t>5 THE COMMUNICATION PROCESS .</a:t>
            </a:r>
            <a:br>
              <a:rPr lang="en-US" sz="2400" dirty="0"/>
            </a:br>
            <a:r>
              <a:rPr lang="en-US" sz="2400" dirty="0"/>
              <a:t>6 SOURCE, MESSAGE, AND CHANNEL FACTORS </a:t>
            </a:r>
            <a:br>
              <a:rPr lang="en-US" sz="2400" dirty="0"/>
            </a:br>
            <a:r>
              <a:rPr lang="en-US" sz="2400" dirty="0"/>
              <a:t>8 CREATIVE STRATEGY: PLANNING AND DEVELOPMENT .</a:t>
            </a:r>
            <a:br>
              <a:rPr lang="en-US" sz="2400" dirty="0"/>
            </a:br>
            <a:r>
              <a:rPr lang="en-US" sz="2400" dirty="0"/>
              <a:t>9 MEDIA PLANNING AND STRATEGY .</a:t>
            </a:r>
            <a:br>
              <a:rPr lang="en-US" sz="2400" dirty="0"/>
            </a:br>
            <a:r>
              <a:rPr lang="en-US" sz="2400" dirty="0"/>
              <a:t>10 DIRECT MARKETING.</a:t>
            </a:r>
            <a:br>
              <a:rPr lang="en-US" sz="2400" dirty="0"/>
            </a:br>
            <a:r>
              <a:rPr lang="en-US" sz="2400" dirty="0"/>
              <a:t>11 THE INTERNET: DIGITAL AND SOCIAL MEDIA.</a:t>
            </a:r>
            <a:br>
              <a:rPr lang="en-US" sz="2400" dirty="0"/>
            </a:br>
            <a:r>
              <a:rPr lang="en-US" sz="2400" dirty="0"/>
              <a:t>12 SALES PROMOTION.</a:t>
            </a:r>
            <a:br>
              <a:rPr lang="en-US" sz="2400" dirty="0"/>
            </a:br>
            <a:r>
              <a:rPr lang="en-US" sz="2400" dirty="0"/>
              <a:t>13 PUBLIC RELATIONS, PUBLICITY, AND CORPORATE ADVERTISING .</a:t>
            </a:r>
            <a:br>
              <a:rPr lang="en-US" sz="2400" dirty="0"/>
            </a:br>
            <a:r>
              <a:rPr lang="en-US" sz="2400" dirty="0"/>
              <a:t>14 PERSONAL SELLING (ONLINE ONLY). </a:t>
            </a:r>
            <a:endParaRPr lang="en-US" sz="24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CC481E-15A4-4DBF-B831-645176FB7B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7840" y="1417908"/>
            <a:ext cx="7372696" cy="5338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480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1A538C9-BCE8-4EC9-AC7D-4981DA3488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4616" y="1780336"/>
            <a:ext cx="8693720" cy="4890629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5853310" y="1396075"/>
            <a:ext cx="2874130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What is Strategy?</a:t>
            </a:r>
          </a:p>
        </p:txBody>
      </p:sp>
    </p:spTree>
    <p:extLst>
      <p:ext uri="{BB962C8B-B14F-4D97-AF65-F5344CB8AC3E}">
        <p14:creationId xmlns:p14="http://schemas.microsoft.com/office/powerpoint/2010/main" val="5776423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D93291-4ED0-4337-8692-C9675582A6A3}"/>
              </a:ext>
            </a:extLst>
          </p:cNvPr>
          <p:cNvSpPr/>
          <p:nvPr/>
        </p:nvSpPr>
        <p:spPr>
          <a:xfrm>
            <a:off x="6397072" y="1537693"/>
            <a:ext cx="28944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</a:rPr>
              <a:t>What is Strategy?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06A7D2D8-3D2A-428B-9F63-4533B15D98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5282" y="2270192"/>
            <a:ext cx="7858848" cy="442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1650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30249" y="2162110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promotion mix is the specific blend of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advertising,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public relations,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personal selling,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direct-marketing,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digital marketing tools that the company uses to persuasively communicate customer value and build customer relationships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962838" y="188330"/>
            <a:ext cx="34690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The Promotion Mix</a:t>
            </a: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113477" y="2577150"/>
            <a:ext cx="665892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Integrated marketing communications is </a:t>
            </a:r>
            <a:r>
              <a:rPr lang="en-US" sz="2800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 integration </a:t>
            </a:r>
            <a:r>
              <a:rPr lang="en-US" sz="28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by the company of its communication channels to deliver </a:t>
            </a:r>
            <a:r>
              <a:rPr lang="en-US" sz="2800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 clear, consistent, and compelling message </a:t>
            </a:r>
            <a:r>
              <a:rPr lang="en-US" sz="2800" dirty="0">
                <a:solidFill>
                  <a:srgbClr val="2D3956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about the organization and its brands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824559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Integrated Marketing Communications Strategy</a:t>
            </a:r>
          </a:p>
        </p:txBody>
      </p:sp>
    </p:spTree>
    <p:extLst>
      <p:ext uri="{BB962C8B-B14F-4D97-AF65-F5344CB8AC3E}">
        <p14:creationId xmlns:p14="http://schemas.microsoft.com/office/powerpoint/2010/main" val="9169075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3047653" y="93238"/>
            <a:ext cx="76137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B0F0"/>
                </a:solidFill>
              </a:rPr>
              <a:t>IMC Touchpoints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592212-0AA3-4384-8A73-012A3B2A65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8560" y="985520"/>
            <a:ext cx="10248351" cy="5637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7239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717478" y="2162110"/>
            <a:ext cx="7186578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Advertising</a:t>
            </a:r>
            <a:r>
              <a:rPr lang="en-US" sz="2400" dirty="0">
                <a:solidFill>
                  <a:srgbClr val="2D3956"/>
                </a:solidFill>
              </a:rPr>
              <a:t> is any paid form of non-personal presentation/communication and promotion of ideas, goods, or services by an identified sponsor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Broadcast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Print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Internet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Outdoor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</a:rPr>
              <a:t>The company cannot take instant feedback from the customer.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3252111" y="117210"/>
            <a:ext cx="21173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Advertising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7C8735-EFC2-4038-89A2-CD6D9EFC2B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3441" y="2544719"/>
            <a:ext cx="3718560" cy="3083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062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802287" y="2042712"/>
            <a:ext cx="7186578" cy="20867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Personal selling</a:t>
            </a:r>
            <a:r>
              <a:rPr lang="en-US" sz="2400" dirty="0">
                <a:solidFill>
                  <a:srgbClr val="2D3956"/>
                </a:solidFill>
              </a:rPr>
              <a:t> is the personal presentation by the firm’s sales force for the purpose of making sales and building customer relationships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Sales presentations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Trade shows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Incentive programs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8308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Personal selling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4B6957-D8B0-4D94-8017-395341C8D5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3739" y="3789977"/>
            <a:ext cx="4207621" cy="2820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4974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55103" y="1832357"/>
            <a:ext cx="5077179" cy="301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>
              <a:buFontTx/>
              <a:buNone/>
            </a:pPr>
            <a:r>
              <a:rPr lang="en-US" sz="2400" b="1" dirty="0"/>
              <a:t>Sales promotion</a:t>
            </a:r>
            <a:r>
              <a:rPr lang="en-US" sz="2400" dirty="0"/>
              <a:t> includes coupons, contests, cents-off deals, and premiums that attract consumer attention and offer strong incentives to purchase, and can be used to dramatize product offers and to boost sagging sales</a:t>
            </a:r>
          </a:p>
          <a:p>
            <a:pPr marL="533400" indent="-533400">
              <a:lnSpc>
                <a:spcPct val="90000"/>
              </a:lnSpc>
            </a:pPr>
            <a:endParaRPr lang="en-US" sz="2400" dirty="0">
              <a:solidFill>
                <a:srgbClr val="2D3956"/>
              </a:solidFill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965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Sales promotion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54A2CA-B93C-4718-A688-72A7AD1A1C0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8339" y="4593996"/>
            <a:ext cx="3916518" cy="20266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82E788-0982-47B7-A5AC-947D71C8BE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4677" y="4266441"/>
            <a:ext cx="3298993" cy="24332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0B001F-9FF6-4B77-A8D0-8DB910D92CA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9772" b="10895"/>
          <a:stretch/>
        </p:blipFill>
        <p:spPr>
          <a:xfrm>
            <a:off x="8237151" y="824242"/>
            <a:ext cx="3967170" cy="603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0841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558828" y="1876769"/>
            <a:ext cx="5077179" cy="3083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Sales promotion</a:t>
            </a:r>
            <a:r>
              <a:rPr lang="en-US" sz="2400" dirty="0">
                <a:solidFill>
                  <a:srgbClr val="2D3956"/>
                </a:solidFill>
              </a:rPr>
              <a:t> is the short-term incentive to encourage the purchase or sale of a product or service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Discounts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Coupons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Displays</a:t>
            </a:r>
          </a:p>
          <a:p>
            <a:pPr marL="533400" indent="-533400">
              <a:lnSpc>
                <a:spcPct val="9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Demonstrations</a:t>
            </a:r>
          </a:p>
          <a:p>
            <a:pPr marL="533400" indent="-533400">
              <a:lnSpc>
                <a:spcPct val="90000"/>
              </a:lnSpc>
            </a:pPr>
            <a:endParaRPr lang="en-US" sz="2400" dirty="0">
              <a:solidFill>
                <a:srgbClr val="2D3956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9656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Sales promotion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268F3F-0016-42A5-A50A-764A7AEC50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658474"/>
            <a:ext cx="2365453" cy="28226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44D11EF-0D93-428F-94F2-33561068D6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5568" y="4262872"/>
            <a:ext cx="3410992" cy="25051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24915D9-03C3-4656-99C1-5E0ECAD40F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8670864" y="2214880"/>
            <a:ext cx="3355477" cy="4117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4756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DAC24-3708-4AE2-9A5D-A9F3B1A800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Online Media 3">
            <a:hlinkClick r:id="" action="ppaction://media"/>
            <a:extLst>
              <a:ext uri="{FF2B5EF4-FFF2-40B4-BE49-F238E27FC236}">
                <a16:creationId xmlns:a16="http://schemas.microsoft.com/office/drawing/2014/main" id="{1D05EEE1-101F-4835-B391-3E8DF278D20B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4133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8097626" y="1737347"/>
            <a:ext cx="3498545" cy="489171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/>
              <a:t>Was 500</a:t>
            </a:r>
          </a:p>
          <a:p>
            <a:pPr algn="ctr"/>
            <a:r>
              <a:rPr lang="en-US" sz="1400" b="1" dirty="0">
                <a:solidFill>
                  <a:srgbClr val="FF0000"/>
                </a:solidFill>
              </a:rPr>
              <a:t>NOW499</a:t>
            </a:r>
          </a:p>
        </p:txBody>
      </p:sp>
      <p:pic>
        <p:nvPicPr>
          <p:cNvPr id="6" name="Online Media 5" title="النساجون الشرقيون لفتره محدوده لتواصل ٠١١٢٥١٨١١٤٦">
            <a:hlinkClick r:id="" action="ppaction://media"/>
            <a:extLst>
              <a:ext uri="{FF2B5EF4-FFF2-40B4-BE49-F238E27FC236}">
                <a16:creationId xmlns:a16="http://schemas.microsoft.com/office/drawing/2014/main" id="{BCE347F1-D9AF-46D2-A30A-A75EA8D4F2B3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91891" y="386499"/>
            <a:ext cx="11204280" cy="630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2811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51503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Major Sales Promotion Tools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4BC60E-4BB1-4D67-A292-88FAD51C52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121" y="1463040"/>
            <a:ext cx="10286799" cy="514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4977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038211" y="1441364"/>
            <a:ext cx="9843149" cy="44873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Samples</a:t>
            </a:r>
            <a:r>
              <a:rPr lang="en-US" sz="2400" dirty="0">
                <a:solidFill>
                  <a:srgbClr val="2D3956"/>
                </a:solidFill>
              </a:rPr>
              <a:t> offer a trial amount of a product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Coupons</a:t>
            </a:r>
            <a:r>
              <a:rPr lang="en-US" sz="2400" dirty="0">
                <a:solidFill>
                  <a:srgbClr val="2D3956"/>
                </a:solidFill>
              </a:rPr>
              <a:t> are certificates that give buyers a saving when they purchase specified products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Cash refunds </a:t>
            </a:r>
            <a:r>
              <a:rPr lang="en-US" sz="2400" dirty="0">
                <a:solidFill>
                  <a:srgbClr val="2D3956"/>
                </a:solidFill>
              </a:rPr>
              <a:t>are similar to coupons except that the price reduction occurs after the purchase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Price packs </a:t>
            </a:r>
            <a:r>
              <a:rPr lang="en-US" sz="2400" dirty="0">
                <a:solidFill>
                  <a:srgbClr val="2D3956"/>
                </a:solidFill>
              </a:rPr>
              <a:t>offer consumers savings off the regular price of a product 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Premiums</a:t>
            </a:r>
            <a:r>
              <a:rPr lang="en-US" sz="2400" dirty="0">
                <a:solidFill>
                  <a:srgbClr val="2D3956"/>
                </a:solidFill>
              </a:rPr>
              <a:t> are goods offered either for free or at a low price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Advertising specialties </a:t>
            </a:r>
            <a:r>
              <a:rPr lang="en-US" sz="2400" dirty="0">
                <a:solidFill>
                  <a:srgbClr val="2D3956"/>
                </a:solidFill>
              </a:rPr>
              <a:t>are useful articles imprinted with the advertiser’s name, logo, or message that are given as gifts to consumers</a:t>
            </a:r>
          </a:p>
          <a:p>
            <a:pPr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Point-of-purchase promotions </a:t>
            </a:r>
            <a:r>
              <a:rPr lang="en-US" sz="2400" dirty="0">
                <a:solidFill>
                  <a:srgbClr val="2D3956"/>
                </a:solidFill>
              </a:rPr>
              <a:t>include displays and demonstrations that take place at the point of sales</a:t>
            </a:r>
          </a:p>
          <a:p>
            <a:pPr marL="533400" indent="-533400">
              <a:lnSpc>
                <a:spcPct val="90000"/>
              </a:lnSpc>
            </a:pPr>
            <a:endParaRPr lang="en-US" sz="2400" dirty="0">
              <a:solidFill>
                <a:srgbClr val="2D3956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D816C48-7B3D-7FDE-50F2-926F49915F26}"/>
              </a:ext>
            </a:extLst>
          </p:cNvPr>
          <p:cNvSpPr txBox="1"/>
          <p:nvPr/>
        </p:nvSpPr>
        <p:spPr>
          <a:xfrm>
            <a:off x="2881182" y="24727"/>
            <a:ext cx="501313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</a:rPr>
              <a:t>Consumer Promotion Tools</a:t>
            </a:r>
          </a:p>
        </p:txBody>
      </p:sp>
    </p:spTree>
    <p:extLst>
      <p:ext uri="{BB962C8B-B14F-4D97-AF65-F5344CB8AC3E}">
        <p14:creationId xmlns:p14="http://schemas.microsoft.com/office/powerpoint/2010/main" val="15881124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520051" y="1990005"/>
            <a:ext cx="7618109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en-US" sz="2800" b="1" dirty="0"/>
              <a:t>Contests, sweepstakes, and games </a:t>
            </a:r>
            <a:r>
              <a:rPr lang="en-US" sz="2800" dirty="0"/>
              <a:t>give consumers the chance to win something—such as cash, trips, or goods—by luck or through extra effort</a:t>
            </a:r>
          </a:p>
          <a:p>
            <a:r>
              <a:rPr lang="en-US" sz="2400" dirty="0"/>
              <a:t>Contests require an entry by a consumer</a:t>
            </a:r>
          </a:p>
          <a:p>
            <a:r>
              <a:rPr lang="en-US" sz="2400" dirty="0"/>
              <a:t>Sweepstakes require consumers to submit their names for a drawing</a:t>
            </a:r>
          </a:p>
          <a:p>
            <a:r>
              <a:rPr lang="en-US" sz="2400" dirty="0"/>
              <a:t>Games present consumers with something that may or may not help them win a prize</a:t>
            </a:r>
          </a:p>
          <a:p>
            <a:r>
              <a:rPr lang="en-US" sz="2400" dirty="0"/>
              <a:t>Event marketing</a:t>
            </a:r>
            <a:endParaRPr lang="en-US" sz="2400" dirty="0">
              <a:solidFill>
                <a:srgbClr val="2D3956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85F6B31-F57D-1959-5A84-9ED6D06389D2}"/>
              </a:ext>
            </a:extLst>
          </p:cNvPr>
          <p:cNvSpPr txBox="1"/>
          <p:nvPr/>
        </p:nvSpPr>
        <p:spPr>
          <a:xfrm>
            <a:off x="2834640" y="123331"/>
            <a:ext cx="652272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00B0F0"/>
                </a:solidFill>
              </a:rPr>
              <a:t>Consumer Promotion Tools</a:t>
            </a:r>
          </a:p>
        </p:txBody>
      </p:sp>
    </p:spTree>
    <p:extLst>
      <p:ext uri="{BB962C8B-B14F-4D97-AF65-F5344CB8AC3E}">
        <p14:creationId xmlns:p14="http://schemas.microsoft.com/office/powerpoint/2010/main" val="13023640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835602" y="178170"/>
            <a:ext cx="40126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Trade Promotion Tools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62408A-011F-4BA7-A98E-6862FE068A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8852" y="1989713"/>
            <a:ext cx="8599227" cy="4245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90658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28965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Public relations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895AB0-4718-41AE-89CF-1136D4038508}"/>
              </a:ext>
            </a:extLst>
          </p:cNvPr>
          <p:cNvSpPr txBox="1"/>
          <p:nvPr/>
        </p:nvSpPr>
        <p:spPr>
          <a:xfrm>
            <a:off x="954879" y="1721836"/>
            <a:ext cx="7438179" cy="42362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Public relations</a:t>
            </a:r>
            <a:r>
              <a:rPr lang="en-US" sz="2400" dirty="0">
                <a:solidFill>
                  <a:srgbClr val="2D3956"/>
                </a:solidFill>
              </a:rPr>
              <a:t> involves building good relations with the company’s various publics by obtaining favorable publicity, building up a good corporate image, and handling or heading off unfavorable rumors, stories, and events</a:t>
            </a:r>
          </a:p>
          <a:p>
            <a:pPr marL="2819400" lvl="5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Press releases</a:t>
            </a:r>
          </a:p>
          <a:p>
            <a:pPr marL="2819400" lvl="5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Sponsorships</a:t>
            </a:r>
          </a:p>
          <a:p>
            <a:pPr marL="2819400" lvl="5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Special events</a:t>
            </a:r>
          </a:p>
          <a:p>
            <a:pPr marL="2819400" lvl="5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Web pages</a:t>
            </a:r>
          </a:p>
          <a:p>
            <a:pPr marL="533400" indent="-533400">
              <a:lnSpc>
                <a:spcPct val="80000"/>
              </a:lnSpc>
            </a:pPr>
            <a:endParaRPr lang="en-US" sz="2400" dirty="0">
              <a:solidFill>
                <a:srgbClr val="2D3956"/>
              </a:solidFill>
            </a:endParaRPr>
          </a:p>
          <a:p>
            <a:pPr marL="533400" indent="-533400">
              <a:lnSpc>
                <a:spcPct val="80000"/>
              </a:lnSpc>
            </a:pPr>
            <a:r>
              <a:rPr lang="en-US" sz="2400" b="1" dirty="0">
                <a:solidFill>
                  <a:srgbClr val="2D3956"/>
                </a:solidFill>
              </a:rPr>
              <a:t>Public relations</a:t>
            </a:r>
            <a:r>
              <a:rPr lang="en-US" sz="2400" dirty="0">
                <a:solidFill>
                  <a:srgbClr val="2D3956"/>
                </a:solidFill>
              </a:rPr>
              <a:t> is a very believable form of promotion that includes news stories, features, sponsorships, and events</a:t>
            </a:r>
          </a:p>
          <a:p>
            <a:pPr marL="533400" indent="-533400">
              <a:lnSpc>
                <a:spcPct val="80000"/>
              </a:lnSpc>
            </a:pPr>
            <a:endParaRPr lang="en-US" sz="2400" dirty="0">
              <a:solidFill>
                <a:srgbClr val="2D3956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2E048C-6DD6-4FBA-B5E1-058B085991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2320" y="4426558"/>
            <a:ext cx="2960649" cy="241927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E4B4C61-0C7D-4B3C-8A46-01B2AA2CEE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3058" y="1549116"/>
            <a:ext cx="3128382" cy="286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2200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778639" y="147690"/>
            <a:ext cx="49804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</a:rPr>
              <a:t>Major Public Relations Tools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5C76EE-75AB-4F12-B9D2-E9688B26DB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025" b="6634"/>
          <a:stretch/>
        </p:blipFill>
        <p:spPr>
          <a:xfrm>
            <a:off x="958807" y="1768624"/>
            <a:ext cx="6611337" cy="4202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922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30273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Direct marketing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895AB0-4718-41AE-89CF-1136D4038508}"/>
              </a:ext>
            </a:extLst>
          </p:cNvPr>
          <p:cNvSpPr txBox="1"/>
          <p:nvPr/>
        </p:nvSpPr>
        <p:spPr>
          <a:xfrm>
            <a:off x="616236" y="1800547"/>
            <a:ext cx="7135844" cy="43815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3400" indent="-533400">
              <a:lnSpc>
                <a:spcPct val="9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Direct marketing</a:t>
            </a:r>
            <a:r>
              <a:rPr lang="en-US" sz="2400" dirty="0">
                <a:solidFill>
                  <a:srgbClr val="2D3956"/>
                </a:solidFill>
              </a:rPr>
              <a:t> is a non-public, immediate, customized, and interactive promotional tool that includes direct mail, catalogs, telemarketing, and online marketing</a:t>
            </a:r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sz="2400" b="1" dirty="0">
                <a:solidFill>
                  <a:srgbClr val="2D3956"/>
                </a:solidFill>
              </a:rPr>
              <a:t>Direct marketing</a:t>
            </a:r>
            <a:r>
              <a:rPr lang="en-US" sz="2400" dirty="0">
                <a:solidFill>
                  <a:srgbClr val="2D3956"/>
                </a:solidFill>
              </a:rPr>
              <a:t> involves making direct connections with carefully targeted individual consumers to both obtain an immediate response and cultivate lasting customer relationships—through the use of direct mail, telephone, direct-response television, e-mail, and the Internet to communicate directly with specific consumers</a:t>
            </a:r>
          </a:p>
          <a:p>
            <a:pPr marL="533400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Catalog</a:t>
            </a:r>
          </a:p>
          <a:p>
            <a:pPr marL="533400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Telemarketing</a:t>
            </a:r>
          </a:p>
          <a:p>
            <a:pPr marL="533400" indent="-533400">
              <a:lnSpc>
                <a:spcPct val="80000"/>
              </a:lnSpc>
            </a:pPr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Kiosks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39D1B3-C123-4D6E-B2E4-3BFA1944F1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6382" y="2530417"/>
            <a:ext cx="4275618" cy="365171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930027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63819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</a:rPr>
              <a:t>Forms of Direct Marketing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ED2879-F0CE-486A-9CCF-8C19B42394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419" y="1516243"/>
            <a:ext cx="8145181" cy="5197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9928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6850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Digital/Internet Marketing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3740C8-7051-45A9-A1E4-3EB3DBDDEAE2}"/>
              </a:ext>
            </a:extLst>
          </p:cNvPr>
          <p:cNvSpPr txBox="1"/>
          <p:nvPr/>
        </p:nvSpPr>
        <p:spPr>
          <a:xfrm>
            <a:off x="1671865" y="2858566"/>
            <a:ext cx="557979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Tx/>
              <a:buNone/>
            </a:pPr>
            <a:r>
              <a:rPr lang="en-US" sz="2800" b="1" dirty="0">
                <a:solidFill>
                  <a:srgbClr val="2D3956"/>
                </a:solidFill>
              </a:rPr>
              <a:t>Internet</a:t>
            </a:r>
            <a:r>
              <a:rPr lang="en-US" sz="2800" dirty="0">
                <a:solidFill>
                  <a:srgbClr val="2D3956"/>
                </a:solidFill>
              </a:rPr>
              <a:t> is a vast public Web of computer networks that connects users of all types around the world to each other and to a large information repository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1F860A-3482-4A5D-AEDB-27A8BF0EB0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6691" y="1031122"/>
            <a:ext cx="4289449" cy="573070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64F5602-4B4D-1758-50E3-8A3D8438B528}"/>
              </a:ext>
            </a:extLst>
          </p:cNvPr>
          <p:cNvSpPr txBox="1"/>
          <p:nvPr/>
        </p:nvSpPr>
        <p:spPr>
          <a:xfrm>
            <a:off x="1595388" y="1757206"/>
            <a:ext cx="384021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</a:rPr>
              <a:t>Marketing and the Internet</a:t>
            </a:r>
          </a:p>
        </p:txBody>
      </p:sp>
    </p:spTree>
    <p:extLst>
      <p:ext uri="{BB962C8B-B14F-4D97-AF65-F5344CB8AC3E}">
        <p14:creationId xmlns:p14="http://schemas.microsoft.com/office/powerpoint/2010/main" val="4002882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566598" y="249290"/>
            <a:ext cx="468506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Digital/Internet Marketing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3740C8-7051-45A9-A1E4-3EB3DBDDEAE2}"/>
              </a:ext>
            </a:extLst>
          </p:cNvPr>
          <p:cNvSpPr txBox="1"/>
          <p:nvPr/>
        </p:nvSpPr>
        <p:spPr>
          <a:xfrm>
            <a:off x="1072426" y="2203541"/>
            <a:ext cx="787853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</a:rPr>
              <a:t>Creating a Web site requires designing an attractive site and developing ways to get consumers to visit the site, remain on the site, and return to the site</a:t>
            </a:r>
          </a:p>
          <a:p>
            <a:pPr>
              <a:buFontTx/>
              <a:buNone/>
            </a:pPr>
            <a:r>
              <a:rPr lang="en-US" sz="2400" dirty="0">
                <a:solidFill>
                  <a:srgbClr val="4472C4"/>
                </a:solidFill>
              </a:rPr>
              <a:t>Types of sites</a:t>
            </a:r>
          </a:p>
          <a:p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Corporate Web site</a:t>
            </a:r>
          </a:p>
          <a:p>
            <a:r>
              <a:rPr lang="en-US" sz="2400" dirty="0">
                <a:solidFill>
                  <a:srgbClr val="2D3956"/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rgbClr val="2D3956"/>
                </a:solidFill>
              </a:rPr>
              <a:t>Marketing Web site</a:t>
            </a:r>
          </a:p>
          <a:p>
            <a:endParaRPr lang="en-US" sz="24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B03FE2-CAD5-470B-A538-006B3483AA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4842" y="3342640"/>
            <a:ext cx="6633023" cy="326607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2A02F2-EB81-400A-8BAC-B933CAB9F1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8240" y="4643120"/>
            <a:ext cx="2775450" cy="187803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F3660EB-2CF1-7372-10F4-BD322E6E50A0}"/>
              </a:ext>
            </a:extLst>
          </p:cNvPr>
          <p:cNvSpPr txBox="1"/>
          <p:nvPr/>
        </p:nvSpPr>
        <p:spPr>
          <a:xfrm>
            <a:off x="1584960" y="1587003"/>
            <a:ext cx="468506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70C0"/>
                </a:solidFill>
              </a:rPr>
              <a:t>Setting Up an Online Presence</a:t>
            </a:r>
          </a:p>
        </p:txBody>
      </p:sp>
    </p:spTree>
    <p:extLst>
      <p:ext uri="{BB962C8B-B14F-4D97-AF65-F5344CB8AC3E}">
        <p14:creationId xmlns:p14="http://schemas.microsoft.com/office/powerpoint/2010/main" val="21129172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20015" y="259994"/>
            <a:ext cx="98117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Steps in Developing Effective Marketing Communication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3740C8-7051-45A9-A1E4-3EB3DBDDEAE2}"/>
              </a:ext>
            </a:extLst>
          </p:cNvPr>
          <p:cNvSpPr txBox="1"/>
          <p:nvPr/>
        </p:nvSpPr>
        <p:spPr>
          <a:xfrm>
            <a:off x="1562951" y="2644170"/>
            <a:ext cx="787853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</a:rPr>
              <a:t>Marketers seek a purchase response that results from a consumer decision-making process that includes the stages of buyer readiness</a:t>
            </a:r>
          </a:p>
          <a:p>
            <a:endParaRPr lang="en-US" sz="2400" dirty="0"/>
          </a:p>
        </p:txBody>
      </p:sp>
      <p:pic>
        <p:nvPicPr>
          <p:cNvPr id="12" name="Picture 6" descr="fig14_03wo">
            <a:extLst>
              <a:ext uri="{FF2B5EF4-FFF2-40B4-BE49-F238E27FC236}">
                <a16:creationId xmlns:a16="http://schemas.microsoft.com/office/drawing/2014/main" id="{68AF99B4-D80B-4900-B5BB-26A8902516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3120" y="4373385"/>
            <a:ext cx="10147143" cy="2224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3DF80AD-67A4-B2F9-A40F-C31FD2FB2960}"/>
              </a:ext>
            </a:extLst>
          </p:cNvPr>
          <p:cNvSpPr txBox="1"/>
          <p:nvPr/>
        </p:nvSpPr>
        <p:spPr>
          <a:xfrm>
            <a:off x="1583271" y="1610285"/>
            <a:ext cx="610108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</a:rPr>
              <a:t>Determining the Communication Objectives</a:t>
            </a:r>
          </a:p>
        </p:txBody>
      </p:sp>
    </p:spTree>
    <p:extLst>
      <p:ext uri="{BB962C8B-B14F-4D97-AF65-F5344CB8AC3E}">
        <p14:creationId xmlns:p14="http://schemas.microsoft.com/office/powerpoint/2010/main" val="22872427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20015" y="259994"/>
            <a:ext cx="98117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Steps in Developing Effective Marketing Communication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3740C8-7051-45A9-A1E4-3EB3DBDDEAE2}"/>
              </a:ext>
            </a:extLst>
          </p:cNvPr>
          <p:cNvSpPr txBox="1"/>
          <p:nvPr/>
        </p:nvSpPr>
        <p:spPr>
          <a:xfrm>
            <a:off x="1512151" y="2425208"/>
            <a:ext cx="787853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33400" indent="-533400">
              <a:buFontTx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Message content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is an appeal or theme that will produce the desired response</a:t>
            </a:r>
          </a:p>
          <a:p>
            <a:pPr marL="533400" indent="-533400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Rational appeal</a:t>
            </a:r>
          </a:p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audience’s self-interest</a:t>
            </a:r>
          </a:p>
          <a:p>
            <a:pPr marL="533400" indent="-533400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Emotional appeal</a:t>
            </a:r>
          </a:p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positive or negative emotions</a:t>
            </a:r>
          </a:p>
          <a:p>
            <a:pPr marL="533400" indent="-533400"/>
            <a:r>
              <a:rPr lang="en-US" sz="2400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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Moral appeal</a:t>
            </a:r>
          </a:p>
          <a:p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sense of right and proper</a:t>
            </a:r>
          </a:p>
          <a:p>
            <a:pPr marL="533400" indent="-533400"/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533400" indent="-533400">
              <a:buFontTx/>
              <a:buNone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Message Format</a:t>
            </a:r>
          </a:p>
          <a:p>
            <a:pPr marL="533400" indent="-533400">
              <a:buNone/>
            </a:pPr>
            <a:r>
              <a:rPr lang="en-US" sz="2400" dirty="0">
                <a:solidFill>
                  <a:schemeClr val="accent1">
                    <a:lumMod val="75000"/>
                  </a:schemeClr>
                </a:solidFill>
                <a:ea typeface="ＭＳ Ｐゴシック"/>
                <a:cs typeface="ＭＳ Ｐゴシック"/>
              </a:rPr>
              <a:t>	What will be the color, the text, the copy, the images?</a:t>
            </a:r>
          </a:p>
          <a:p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331EBE-D071-4309-9071-2618DABCDDF6}"/>
              </a:ext>
            </a:extLst>
          </p:cNvPr>
          <p:cNvSpPr txBox="1"/>
          <p:nvPr/>
        </p:nvSpPr>
        <p:spPr>
          <a:xfrm>
            <a:off x="6112261" y="3557808"/>
            <a:ext cx="226191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Logic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Emotion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humor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celebrity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Music</a:t>
            </a:r>
          </a:p>
          <a:p>
            <a:pPr lvl="1">
              <a:buNone/>
            </a:pPr>
            <a:r>
              <a:rPr lang="en-US" sz="1800" dirty="0">
                <a:solidFill>
                  <a:srgbClr val="852F4A"/>
                </a:solidFill>
              </a:rPr>
              <a:t>Fear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839438-4F1D-4DAE-626E-9328C50C1542}"/>
              </a:ext>
            </a:extLst>
          </p:cNvPr>
          <p:cNvSpPr txBox="1"/>
          <p:nvPr/>
        </p:nvSpPr>
        <p:spPr>
          <a:xfrm>
            <a:off x="1424940" y="1545866"/>
            <a:ext cx="61010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C00000"/>
                </a:solidFill>
              </a:rPr>
              <a:t>Designing a Message</a:t>
            </a:r>
          </a:p>
        </p:txBody>
      </p:sp>
    </p:spTree>
    <p:extLst>
      <p:ext uri="{BB962C8B-B14F-4D97-AF65-F5344CB8AC3E}">
        <p14:creationId xmlns:p14="http://schemas.microsoft.com/office/powerpoint/2010/main" val="21743880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5295" y="0"/>
            <a:ext cx="29844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Message Factors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0A3F7C-FE76-4BE6-8027-8CC0C97049C1}"/>
              </a:ext>
            </a:extLst>
          </p:cNvPr>
          <p:cNvGrpSpPr/>
          <p:nvPr/>
        </p:nvGrpSpPr>
        <p:grpSpPr>
          <a:xfrm>
            <a:off x="740410" y="1934284"/>
            <a:ext cx="9165590" cy="4475249"/>
            <a:chOff x="1543050" y="1143001"/>
            <a:chExt cx="6343650" cy="365759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B25DA1B-47D6-4D82-99A8-01BFBF154B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43050" y="1143001"/>
              <a:ext cx="6343650" cy="1784747"/>
              <a:chOff x="457200" y="1524059"/>
              <a:chExt cx="8458199" cy="2378868"/>
            </a:xfrm>
          </p:grpSpPr>
          <p:sp>
            <p:nvSpPr>
              <p:cNvPr id="17" name="Freeform 5">
                <a:extLst>
                  <a:ext uri="{FF2B5EF4-FFF2-40B4-BE49-F238E27FC236}">
                    <a16:creationId xmlns:a16="http://schemas.microsoft.com/office/drawing/2014/main" id="{9F40C8D7-727C-487E-B250-C395A6DEAA2D}"/>
                  </a:ext>
                </a:extLst>
              </p:cNvPr>
              <p:cNvSpPr/>
              <p:nvPr/>
            </p:nvSpPr>
            <p:spPr>
              <a:xfrm>
                <a:off x="3502025" y="1762104"/>
                <a:ext cx="5413374" cy="1902777"/>
              </a:xfrm>
              <a:custGeom>
                <a:avLst/>
                <a:gdLst>
                  <a:gd name="connsiteX0" fmla="*/ 317189 w 1903094"/>
                  <a:gd name="connsiteY0" fmla="*/ 0 h 5413248"/>
                  <a:gd name="connsiteX1" fmla="*/ 1585905 w 1903094"/>
                  <a:gd name="connsiteY1" fmla="*/ 0 h 5413248"/>
                  <a:gd name="connsiteX2" fmla="*/ 1903094 w 1903094"/>
                  <a:gd name="connsiteY2" fmla="*/ 317189 h 5413248"/>
                  <a:gd name="connsiteX3" fmla="*/ 1903094 w 1903094"/>
                  <a:gd name="connsiteY3" fmla="*/ 5413248 h 5413248"/>
                  <a:gd name="connsiteX4" fmla="*/ 1903094 w 1903094"/>
                  <a:gd name="connsiteY4" fmla="*/ 5413248 h 5413248"/>
                  <a:gd name="connsiteX5" fmla="*/ 0 w 1903094"/>
                  <a:gd name="connsiteY5" fmla="*/ 5413248 h 5413248"/>
                  <a:gd name="connsiteX6" fmla="*/ 0 w 1903094"/>
                  <a:gd name="connsiteY6" fmla="*/ 5413248 h 5413248"/>
                  <a:gd name="connsiteX7" fmla="*/ 0 w 1903094"/>
                  <a:gd name="connsiteY7" fmla="*/ 317189 h 5413248"/>
                  <a:gd name="connsiteX8" fmla="*/ 317189 w 1903094"/>
                  <a:gd name="connsiteY8" fmla="*/ 0 h 54132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903094" h="5413248">
                    <a:moveTo>
                      <a:pt x="1903094" y="902227"/>
                    </a:moveTo>
                    <a:lnTo>
                      <a:pt x="1903094" y="4511021"/>
                    </a:lnTo>
                    <a:cubicBezTo>
                      <a:pt x="1903094" y="5009308"/>
                      <a:pt x="1853169" y="5413248"/>
                      <a:pt x="1791582" y="5413248"/>
                    </a:cubicBezTo>
                    <a:lnTo>
                      <a:pt x="0" y="5413248"/>
                    </a:lnTo>
                    <a:lnTo>
                      <a:pt x="0" y="541324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791582" y="0"/>
                    </a:lnTo>
                    <a:cubicBezTo>
                      <a:pt x="1853169" y="0"/>
                      <a:pt x="1903094" y="403940"/>
                      <a:pt x="1903094" y="902227"/>
                    </a:cubicBezTo>
                    <a:close/>
                  </a:path>
                </a:pathLst>
              </a:custGeom>
              <a:solidFill>
                <a:srgbClr val="F3F3F3">
                  <a:alpha val="90000"/>
                  <a:tint val="40000"/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ABB2FC">
                    <a:lumMod val="75000"/>
                  </a:srgbClr>
                </a:solidFill>
                <a:prstDash val="solid"/>
              </a:ln>
              <a:effectLst/>
            </p:spPr>
            <p:txBody>
              <a:bodyPr lIns="185738" tIns="162544" rIns="255413" bIns="162545" spcCol="1270" anchor="ctr"/>
              <a:lstStyle/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Order of presentation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Conclusion drawing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Message sidedness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Refutation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Verbal versus visual messages</a:t>
                </a:r>
              </a:p>
            </p:txBody>
          </p:sp>
          <p:sp>
            <p:nvSpPr>
              <p:cNvPr id="20" name="Freeform 6">
                <a:extLst>
                  <a:ext uri="{FF2B5EF4-FFF2-40B4-BE49-F238E27FC236}">
                    <a16:creationId xmlns:a16="http://schemas.microsoft.com/office/drawing/2014/main" id="{2B8E2605-4CE0-430A-B57B-DE03A2EC9EE9}"/>
                  </a:ext>
                </a:extLst>
              </p:cNvPr>
              <p:cNvSpPr/>
              <p:nvPr/>
            </p:nvSpPr>
            <p:spPr>
              <a:xfrm>
                <a:off x="457200" y="1524059"/>
                <a:ext cx="3044825" cy="2378868"/>
              </a:xfrm>
              <a:custGeom>
                <a:avLst/>
                <a:gdLst>
                  <a:gd name="connsiteX0" fmla="*/ 0 w 3044952"/>
                  <a:gd name="connsiteY0" fmla="*/ 396486 h 2378868"/>
                  <a:gd name="connsiteX1" fmla="*/ 396486 w 3044952"/>
                  <a:gd name="connsiteY1" fmla="*/ 0 h 2378868"/>
                  <a:gd name="connsiteX2" fmla="*/ 2648466 w 3044952"/>
                  <a:gd name="connsiteY2" fmla="*/ 0 h 2378868"/>
                  <a:gd name="connsiteX3" fmla="*/ 3044952 w 3044952"/>
                  <a:gd name="connsiteY3" fmla="*/ 396486 h 2378868"/>
                  <a:gd name="connsiteX4" fmla="*/ 3044952 w 3044952"/>
                  <a:gd name="connsiteY4" fmla="*/ 1982382 h 2378868"/>
                  <a:gd name="connsiteX5" fmla="*/ 2648466 w 3044952"/>
                  <a:gd name="connsiteY5" fmla="*/ 2378868 h 2378868"/>
                  <a:gd name="connsiteX6" fmla="*/ 396486 w 3044952"/>
                  <a:gd name="connsiteY6" fmla="*/ 2378868 h 2378868"/>
                  <a:gd name="connsiteX7" fmla="*/ 0 w 3044952"/>
                  <a:gd name="connsiteY7" fmla="*/ 1982382 h 2378868"/>
                  <a:gd name="connsiteX8" fmla="*/ 0 w 3044952"/>
                  <a:gd name="connsiteY8" fmla="*/ 396486 h 2378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044952" h="2378868">
                    <a:moveTo>
                      <a:pt x="0" y="396486"/>
                    </a:moveTo>
                    <a:cubicBezTo>
                      <a:pt x="0" y="177513"/>
                      <a:pt x="177513" y="0"/>
                      <a:pt x="396486" y="0"/>
                    </a:cubicBezTo>
                    <a:lnTo>
                      <a:pt x="2648466" y="0"/>
                    </a:lnTo>
                    <a:cubicBezTo>
                      <a:pt x="2867439" y="0"/>
                      <a:pt x="3044952" y="177513"/>
                      <a:pt x="3044952" y="396486"/>
                    </a:cubicBezTo>
                    <a:lnTo>
                      <a:pt x="3044952" y="1982382"/>
                    </a:lnTo>
                    <a:cubicBezTo>
                      <a:pt x="3044952" y="2201355"/>
                      <a:pt x="2867439" y="2378868"/>
                      <a:pt x="2648466" y="2378868"/>
                    </a:cubicBezTo>
                    <a:lnTo>
                      <a:pt x="396486" y="2378868"/>
                    </a:lnTo>
                    <a:cubicBezTo>
                      <a:pt x="177513" y="2378868"/>
                      <a:pt x="0" y="2201355"/>
                      <a:pt x="0" y="1982382"/>
                    </a:cubicBezTo>
                    <a:lnTo>
                      <a:pt x="0" y="396486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  <a:alpha val="49000"/>
                </a:schemeClr>
              </a:solidFill>
              <a:ln w="25400" cap="flat" cmpd="sng" algn="ctr">
                <a:solidFill>
                  <a:srgbClr val="ABB2FC">
                    <a:lumMod val="75000"/>
                  </a:srgbClr>
                </a:solidFill>
                <a:prstDash val="solid"/>
              </a:ln>
              <a:effectLst/>
            </p:spPr>
            <p:txBody>
              <a:bodyPr lIns="167105" tIns="127100" rIns="167105" bIns="127100" spcCol="1270" anchor="ctr"/>
              <a:lstStyle/>
              <a:p>
                <a:pPr marL="0" marR="0" lvl="0" indent="0" algn="ctr" defTabSz="9334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3500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Message structure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CAE95386-BFB1-477D-A668-EF313ECA686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43050" y="3015853"/>
              <a:ext cx="6343650" cy="1784747"/>
              <a:chOff x="457200" y="4021871"/>
              <a:chExt cx="8458199" cy="2378868"/>
            </a:xfrm>
          </p:grpSpPr>
          <p:sp>
            <p:nvSpPr>
              <p:cNvPr id="15" name="Freeform 7">
                <a:extLst>
                  <a:ext uri="{FF2B5EF4-FFF2-40B4-BE49-F238E27FC236}">
                    <a16:creationId xmlns:a16="http://schemas.microsoft.com/office/drawing/2014/main" id="{692273B2-7BEA-4F35-9A0C-A8083AE8B715}"/>
                  </a:ext>
                </a:extLst>
              </p:cNvPr>
              <p:cNvSpPr/>
              <p:nvPr/>
            </p:nvSpPr>
            <p:spPr>
              <a:xfrm>
                <a:off x="3502025" y="4259917"/>
                <a:ext cx="5413374" cy="1902777"/>
              </a:xfrm>
              <a:custGeom>
                <a:avLst/>
                <a:gdLst>
                  <a:gd name="connsiteX0" fmla="*/ 317189 w 1903094"/>
                  <a:gd name="connsiteY0" fmla="*/ 0 h 5413248"/>
                  <a:gd name="connsiteX1" fmla="*/ 1585905 w 1903094"/>
                  <a:gd name="connsiteY1" fmla="*/ 0 h 5413248"/>
                  <a:gd name="connsiteX2" fmla="*/ 1903094 w 1903094"/>
                  <a:gd name="connsiteY2" fmla="*/ 317189 h 5413248"/>
                  <a:gd name="connsiteX3" fmla="*/ 1903094 w 1903094"/>
                  <a:gd name="connsiteY3" fmla="*/ 5413248 h 5413248"/>
                  <a:gd name="connsiteX4" fmla="*/ 1903094 w 1903094"/>
                  <a:gd name="connsiteY4" fmla="*/ 5413248 h 5413248"/>
                  <a:gd name="connsiteX5" fmla="*/ 0 w 1903094"/>
                  <a:gd name="connsiteY5" fmla="*/ 5413248 h 5413248"/>
                  <a:gd name="connsiteX6" fmla="*/ 0 w 1903094"/>
                  <a:gd name="connsiteY6" fmla="*/ 5413248 h 5413248"/>
                  <a:gd name="connsiteX7" fmla="*/ 0 w 1903094"/>
                  <a:gd name="connsiteY7" fmla="*/ 317189 h 5413248"/>
                  <a:gd name="connsiteX8" fmla="*/ 317189 w 1903094"/>
                  <a:gd name="connsiteY8" fmla="*/ 0 h 54132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903094" h="5413248">
                    <a:moveTo>
                      <a:pt x="1903094" y="902227"/>
                    </a:moveTo>
                    <a:lnTo>
                      <a:pt x="1903094" y="4511021"/>
                    </a:lnTo>
                    <a:cubicBezTo>
                      <a:pt x="1903094" y="5009308"/>
                      <a:pt x="1853169" y="5413248"/>
                      <a:pt x="1791582" y="5413248"/>
                    </a:cubicBezTo>
                    <a:lnTo>
                      <a:pt x="0" y="5413248"/>
                    </a:lnTo>
                    <a:lnTo>
                      <a:pt x="0" y="5413248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791582" y="0"/>
                    </a:lnTo>
                    <a:cubicBezTo>
                      <a:pt x="1853169" y="0"/>
                      <a:pt x="1903094" y="403940"/>
                      <a:pt x="1903094" y="902227"/>
                    </a:cubicBezTo>
                    <a:close/>
                  </a:path>
                </a:pathLst>
              </a:custGeom>
              <a:solidFill>
                <a:srgbClr val="F3F3F3">
                  <a:alpha val="90000"/>
                  <a:tint val="40000"/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ABB2FC">
                    <a:lumMod val="75000"/>
                  </a:srgbClr>
                </a:solidFill>
                <a:prstDash val="solid"/>
              </a:ln>
              <a:effectLst/>
            </p:spPr>
            <p:txBody>
              <a:bodyPr lIns="185738" tIns="162545" rIns="255413" bIns="162545" spcCol="1270" anchor="ctr"/>
              <a:lstStyle/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Comparative advertising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Fear appeals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Humor appeals</a:t>
                </a:r>
              </a:p>
              <a:p>
                <a:pPr marL="171450" marR="0" lvl="1" indent="-171450" defTabSz="6667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15000"/>
                  </a:spcAft>
                  <a:buClr>
                    <a:srgbClr val="000000"/>
                  </a:buClr>
                  <a:buSzTx/>
                  <a:buFontTx/>
                  <a:buChar char="••"/>
                  <a:tabLst/>
                  <a:defRPr/>
                </a:pPr>
                <a:r>
                  <a: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Sex appeal</a:t>
                </a:r>
              </a:p>
            </p:txBody>
          </p:sp>
          <p:sp>
            <p:nvSpPr>
              <p:cNvPr id="16" name="Freeform 8">
                <a:extLst>
                  <a:ext uri="{FF2B5EF4-FFF2-40B4-BE49-F238E27FC236}">
                    <a16:creationId xmlns:a16="http://schemas.microsoft.com/office/drawing/2014/main" id="{6E2A882E-986A-46C9-A53E-6BEA469FE580}"/>
                  </a:ext>
                </a:extLst>
              </p:cNvPr>
              <p:cNvSpPr/>
              <p:nvPr/>
            </p:nvSpPr>
            <p:spPr>
              <a:xfrm>
                <a:off x="457200" y="4021871"/>
                <a:ext cx="3044825" cy="2378868"/>
              </a:xfrm>
              <a:custGeom>
                <a:avLst/>
                <a:gdLst>
                  <a:gd name="connsiteX0" fmla="*/ 0 w 3044952"/>
                  <a:gd name="connsiteY0" fmla="*/ 396486 h 2378868"/>
                  <a:gd name="connsiteX1" fmla="*/ 396486 w 3044952"/>
                  <a:gd name="connsiteY1" fmla="*/ 0 h 2378868"/>
                  <a:gd name="connsiteX2" fmla="*/ 2648466 w 3044952"/>
                  <a:gd name="connsiteY2" fmla="*/ 0 h 2378868"/>
                  <a:gd name="connsiteX3" fmla="*/ 3044952 w 3044952"/>
                  <a:gd name="connsiteY3" fmla="*/ 396486 h 2378868"/>
                  <a:gd name="connsiteX4" fmla="*/ 3044952 w 3044952"/>
                  <a:gd name="connsiteY4" fmla="*/ 1982382 h 2378868"/>
                  <a:gd name="connsiteX5" fmla="*/ 2648466 w 3044952"/>
                  <a:gd name="connsiteY5" fmla="*/ 2378868 h 2378868"/>
                  <a:gd name="connsiteX6" fmla="*/ 396486 w 3044952"/>
                  <a:gd name="connsiteY6" fmla="*/ 2378868 h 2378868"/>
                  <a:gd name="connsiteX7" fmla="*/ 0 w 3044952"/>
                  <a:gd name="connsiteY7" fmla="*/ 1982382 h 2378868"/>
                  <a:gd name="connsiteX8" fmla="*/ 0 w 3044952"/>
                  <a:gd name="connsiteY8" fmla="*/ 396486 h 2378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044952" h="2378868">
                    <a:moveTo>
                      <a:pt x="0" y="396486"/>
                    </a:moveTo>
                    <a:cubicBezTo>
                      <a:pt x="0" y="177513"/>
                      <a:pt x="177513" y="0"/>
                      <a:pt x="396486" y="0"/>
                    </a:cubicBezTo>
                    <a:lnTo>
                      <a:pt x="2648466" y="0"/>
                    </a:lnTo>
                    <a:cubicBezTo>
                      <a:pt x="2867439" y="0"/>
                      <a:pt x="3044952" y="177513"/>
                      <a:pt x="3044952" y="396486"/>
                    </a:cubicBezTo>
                    <a:lnTo>
                      <a:pt x="3044952" y="1982382"/>
                    </a:lnTo>
                    <a:cubicBezTo>
                      <a:pt x="3044952" y="2201355"/>
                      <a:pt x="2867439" y="2378868"/>
                      <a:pt x="2648466" y="2378868"/>
                    </a:cubicBezTo>
                    <a:lnTo>
                      <a:pt x="396486" y="2378868"/>
                    </a:lnTo>
                    <a:cubicBezTo>
                      <a:pt x="177513" y="2378868"/>
                      <a:pt x="0" y="2201355"/>
                      <a:pt x="0" y="1982382"/>
                    </a:cubicBezTo>
                    <a:lnTo>
                      <a:pt x="0" y="396486"/>
                    </a:lnTo>
                    <a:close/>
                  </a:path>
                </a:pathLst>
              </a:custGeom>
              <a:solidFill>
                <a:srgbClr val="8E5A6D">
                  <a:alpha val="65000"/>
                </a:srgbClr>
              </a:solidFill>
              <a:ln w="25400" cap="flat" cmpd="sng" algn="ctr">
                <a:solidFill>
                  <a:srgbClr val="ABB2FC">
                    <a:lumMod val="75000"/>
                  </a:srgbClr>
                </a:solidFill>
                <a:prstDash val="solid"/>
              </a:ln>
              <a:effectLst/>
            </p:spPr>
            <p:txBody>
              <a:bodyPr lIns="167105" tIns="127100" rIns="167105" bIns="127100" spcCol="1270" anchor="ctr"/>
              <a:lstStyle/>
              <a:p>
                <a:pPr marL="0" marR="0" lvl="0" indent="0" algn="ctr" defTabSz="93345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ct val="35000"/>
                  </a:spcAft>
                  <a:buClr>
                    <a:srgbClr val="000000"/>
                  </a:buClr>
                  <a:buSzTx/>
                  <a:buFont typeface="Arial"/>
                  <a:buNone/>
                  <a:tabLst/>
                  <a:defRPr/>
                </a:pPr>
                <a:r>
                  <a:rPr kumimoji="0" lang="en-US" sz="2800" b="0" i="0" u="none" strike="noStrike" kern="0" cap="none" spc="0" normalizeH="0" baseline="0" noProof="0" dirty="0">
                    <a:ln>
                      <a:noFill/>
                    </a:ln>
                    <a:solidFill>
                      <a:srgbClr val="434343">
                        <a:hueOff val="0"/>
                        <a:satOff val="0"/>
                        <a:lumOff val="0"/>
                        <a:alphaOff val="0"/>
                      </a:srgbClr>
                    </a:solidFill>
                    <a:effectLst/>
                    <a:uLnTx/>
                    <a:uFillTx/>
                    <a:latin typeface="Arial"/>
                    <a:ea typeface="+mn-ea"/>
                    <a:cs typeface="+mn-cs"/>
                    <a:sym typeface="Arial"/>
                  </a:rPr>
                  <a:t>Message appeals</a:t>
                </a:r>
              </a:p>
            </p:txBody>
          </p:sp>
        </p:grp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875E3FC2-D466-8095-8D35-E3CDEED755EC}"/>
              </a:ext>
            </a:extLst>
          </p:cNvPr>
          <p:cNvSpPr txBox="1"/>
          <p:nvPr/>
        </p:nvSpPr>
        <p:spPr>
          <a:xfrm>
            <a:off x="2529840" y="1037614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/>
              <a:t>Designing a Message</a:t>
            </a:r>
          </a:p>
        </p:txBody>
      </p:sp>
    </p:spTree>
    <p:extLst>
      <p:ext uri="{BB962C8B-B14F-4D97-AF65-F5344CB8AC3E}">
        <p14:creationId xmlns:p14="http://schemas.microsoft.com/office/powerpoint/2010/main" val="9664185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20015" y="259994"/>
            <a:ext cx="298447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0070C0"/>
                </a:solidFill>
              </a:rPr>
              <a:t>Message Factors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7DE173-5374-41B5-8461-361B2CBC09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0395" y="2433958"/>
            <a:ext cx="3072650" cy="34689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6715767-F82E-4AE4-BE64-6CDD965CF8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6965" y="3828389"/>
            <a:ext cx="3533430" cy="228010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E5E6EA-CF3F-466A-A0A1-3A976C3EF0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3989" y="1561686"/>
            <a:ext cx="3147617" cy="24447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F250AFD-6A80-4485-8258-74D16F761C6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7680" y="4397040"/>
            <a:ext cx="3020367" cy="195296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9C93645-A9CB-BD50-D16D-C0F1F9D7BCC7}"/>
              </a:ext>
            </a:extLst>
          </p:cNvPr>
          <p:cNvSpPr txBox="1"/>
          <p:nvPr/>
        </p:nvSpPr>
        <p:spPr>
          <a:xfrm>
            <a:off x="4138047" y="1956904"/>
            <a:ext cx="275475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/>
              <a:t>Designing a Message</a:t>
            </a:r>
          </a:p>
        </p:txBody>
      </p:sp>
    </p:spTree>
    <p:extLst>
      <p:ext uri="{BB962C8B-B14F-4D97-AF65-F5344CB8AC3E}">
        <p14:creationId xmlns:p14="http://schemas.microsoft.com/office/powerpoint/2010/main" val="5735743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e64d47f71d2a9ba87fe3cd7a346a88d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daa90b9493292b7dd7fda0f2404ecac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53D56E0-2FA8-4339-8A7E-F4018FCA7DEA}"/>
</file>

<file path=customXml/itemProps2.xml><?xml version="1.0" encoding="utf-8"?>
<ds:datastoreItem xmlns:ds="http://schemas.openxmlformats.org/officeDocument/2006/customXml" ds:itemID="{9FAA6E28-BDCD-4824-8570-13AD8B1B0B30}"/>
</file>

<file path=customXml/itemProps3.xml><?xml version="1.0" encoding="utf-8"?>
<ds:datastoreItem xmlns:ds="http://schemas.openxmlformats.org/officeDocument/2006/customXml" ds:itemID="{C4215B30-2A61-4A4F-8C89-CA6C0AE8BB13}"/>
</file>

<file path=docProps/app.xml><?xml version="1.0" encoding="utf-8"?>
<Properties xmlns="http://schemas.openxmlformats.org/officeDocument/2006/extended-properties" xmlns:vt="http://schemas.openxmlformats.org/officeDocument/2006/docPropsVTypes">
  <TotalTime>4927</TotalTime>
  <Words>1139</Words>
  <Application>Microsoft Office PowerPoint</Application>
  <PresentationFormat>Widescreen</PresentationFormat>
  <Paragraphs>154</Paragraphs>
  <Slides>33</Slides>
  <Notes>6</Notes>
  <HiddenSlides>0</HiddenSlides>
  <MMClips>2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2" baseType="lpstr">
      <vt:lpstr>ＭＳ Ｐゴシック</vt:lpstr>
      <vt:lpstr>Arial</vt:lpstr>
      <vt:lpstr>Calibri</vt:lpstr>
      <vt:lpstr>Calibri Light</vt:lpstr>
      <vt:lpstr>Calibri-Light</vt:lpstr>
      <vt:lpstr>Tajawal ExtraBold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147</cp:revision>
  <dcterms:created xsi:type="dcterms:W3CDTF">2023-04-29T09:08:23Z</dcterms:created>
  <dcterms:modified xsi:type="dcterms:W3CDTF">2025-04-21T15:55:12Z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