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8424F-FBFD-4EB0-981E-CD10726B117E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F52A-15AB-4B91-905B-A40E00C644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646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8424F-FBFD-4EB0-981E-CD10726B117E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BF52A-15AB-4B91-905B-A40E00C644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646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146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091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87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99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811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62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2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8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5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0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140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0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20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8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1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9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4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5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1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2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3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0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07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8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56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5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7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76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8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8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5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1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15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10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05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09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50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7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04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2024-06-28T11:57:45Z</dcterms:created>
  <dcterms:modified xsi:type="dcterms:W3CDTF">2024-06-28T11:57:46Z</dcterms:modified>
</cp:coreProperties>
</file>