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</p:sldMasterIdLst>
  <p:notesMasterIdLst>
    <p:notesMasterId r:id="rId45"/>
  </p:notesMasterIdLst>
  <p:sldIdLst>
    <p:sldId id="915" r:id="rId5"/>
    <p:sldId id="1162" r:id="rId6"/>
    <p:sldId id="1165" r:id="rId7"/>
    <p:sldId id="1129" r:id="rId8"/>
    <p:sldId id="1130" r:id="rId9"/>
    <p:sldId id="1131" r:id="rId10"/>
    <p:sldId id="1132" r:id="rId11"/>
    <p:sldId id="1133" r:id="rId12"/>
    <p:sldId id="1134" r:id="rId13"/>
    <p:sldId id="1135" r:id="rId14"/>
    <p:sldId id="1136" r:id="rId15"/>
    <p:sldId id="1137" r:id="rId16"/>
    <p:sldId id="1138" r:id="rId17"/>
    <p:sldId id="1139" r:id="rId18"/>
    <p:sldId id="1140" r:id="rId19"/>
    <p:sldId id="1141" r:id="rId20"/>
    <p:sldId id="1142" r:id="rId21"/>
    <p:sldId id="1143" r:id="rId22"/>
    <p:sldId id="1144" r:id="rId23"/>
    <p:sldId id="1145" r:id="rId24"/>
    <p:sldId id="1146" r:id="rId25"/>
    <p:sldId id="1147" r:id="rId26"/>
    <p:sldId id="1148" r:id="rId27"/>
    <p:sldId id="1149" r:id="rId28"/>
    <p:sldId id="1150" r:id="rId29"/>
    <p:sldId id="1151" r:id="rId30"/>
    <p:sldId id="1161" r:id="rId31"/>
    <p:sldId id="1152" r:id="rId32"/>
    <p:sldId id="1153" r:id="rId33"/>
    <p:sldId id="1154" r:id="rId34"/>
    <p:sldId id="1155" r:id="rId35"/>
    <p:sldId id="1157" r:id="rId36"/>
    <p:sldId id="1156" r:id="rId37"/>
    <p:sldId id="1164" r:id="rId38"/>
    <p:sldId id="1160" r:id="rId39"/>
    <p:sldId id="1159" r:id="rId40"/>
    <p:sldId id="1158" r:id="rId41"/>
    <p:sldId id="1166" r:id="rId42"/>
    <p:sldId id="1167" r:id="rId43"/>
    <p:sldId id="974" r:id="rId44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588710-D5EF-A557-6916-687A027341B5}" v="39" dt="2026-03-23T09:24:46.7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75" autoAdjust="0"/>
    <p:restoredTop sz="57274" autoAdjust="0"/>
  </p:normalViewPr>
  <p:slideViewPr>
    <p:cSldViewPr snapToGrid="0" snapToObjects="1">
      <p:cViewPr varScale="1">
        <p:scale>
          <a:sx n="62" d="100"/>
          <a:sy n="62" d="100"/>
        </p:scale>
        <p:origin x="1766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haf Darwish" userId="S::rahafdarwish@midocean.edu.km::a510750d-cd69-4bc9-aa08-c9adb5c50624" providerId="AD" clId="Web-{88588710-D5EF-A557-6916-687A027341B5}"/>
    <pc:docChg chg="modSld">
      <pc:chgData name="Rahaf Darwish" userId="S::rahafdarwish@midocean.edu.km::a510750d-cd69-4bc9-aa08-c9adb5c50624" providerId="AD" clId="Web-{88588710-D5EF-A557-6916-687A027341B5}" dt="2026-03-23T09:24:46.701" v="38" actId="20577"/>
      <pc:docMkLst>
        <pc:docMk/>
      </pc:docMkLst>
      <pc:sldChg chg="modSp">
        <pc:chgData name="Rahaf Darwish" userId="S::rahafdarwish@midocean.edu.km::a510750d-cd69-4bc9-aa08-c9adb5c50624" providerId="AD" clId="Web-{88588710-D5EF-A557-6916-687A027341B5}" dt="2026-03-23T09:20:14.784" v="2" actId="20577"/>
        <pc:sldMkLst>
          <pc:docMk/>
          <pc:sldMk cId="4268768993" sldId="1129"/>
        </pc:sldMkLst>
        <pc:spChg chg="mod">
          <ac:chgData name="Rahaf Darwish" userId="S::rahafdarwish@midocean.edu.km::a510750d-cd69-4bc9-aa08-c9adb5c50624" providerId="AD" clId="Web-{88588710-D5EF-A557-6916-687A027341B5}" dt="2026-03-23T09:20:14.784" v="2" actId="20577"/>
          <ac:spMkLst>
            <pc:docMk/>
            <pc:sldMk cId="4268768993" sldId="1129"/>
            <ac:spMk id="23" creationId="{C9E5E8E0-F690-EEC1-DB99-47D14971B4E4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0:25.347" v="3" actId="20577"/>
        <pc:sldMkLst>
          <pc:docMk/>
          <pc:sldMk cId="2813089725" sldId="1130"/>
        </pc:sldMkLst>
        <pc:spChg chg="mod">
          <ac:chgData name="Rahaf Darwish" userId="S::rahafdarwish@midocean.edu.km::a510750d-cd69-4bc9-aa08-c9adb5c50624" providerId="AD" clId="Web-{88588710-D5EF-A557-6916-687A027341B5}" dt="2026-03-23T09:20:25.347" v="3" actId="20577"/>
          <ac:spMkLst>
            <pc:docMk/>
            <pc:sldMk cId="2813089725" sldId="1130"/>
            <ac:spMk id="23" creationId="{B4B39A63-EE8E-66D1-3237-12A54E3F4376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0:37.972" v="4" actId="20577"/>
        <pc:sldMkLst>
          <pc:docMk/>
          <pc:sldMk cId="2462113319" sldId="1131"/>
        </pc:sldMkLst>
        <pc:spChg chg="mod">
          <ac:chgData name="Rahaf Darwish" userId="S::rahafdarwish@midocean.edu.km::a510750d-cd69-4bc9-aa08-c9adb5c50624" providerId="AD" clId="Web-{88588710-D5EF-A557-6916-687A027341B5}" dt="2026-03-23T09:20:37.972" v="4" actId="20577"/>
          <ac:spMkLst>
            <pc:docMk/>
            <pc:sldMk cId="2462113319" sldId="1131"/>
            <ac:spMk id="23" creationId="{705B9ABE-8C37-B719-C0D1-0FCEB0C64C38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0:45.581" v="5" actId="20577"/>
        <pc:sldMkLst>
          <pc:docMk/>
          <pc:sldMk cId="1408223312" sldId="1132"/>
        </pc:sldMkLst>
        <pc:spChg chg="mod">
          <ac:chgData name="Rahaf Darwish" userId="S::rahafdarwish@midocean.edu.km::a510750d-cd69-4bc9-aa08-c9adb5c50624" providerId="AD" clId="Web-{88588710-D5EF-A557-6916-687A027341B5}" dt="2026-03-23T09:20:45.581" v="5" actId="20577"/>
          <ac:spMkLst>
            <pc:docMk/>
            <pc:sldMk cId="1408223312" sldId="1132"/>
            <ac:spMk id="23" creationId="{A8C9AE6F-A407-BBDD-28DA-ECA958D2B821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0:54.238" v="6" actId="20577"/>
        <pc:sldMkLst>
          <pc:docMk/>
          <pc:sldMk cId="2748362918" sldId="1133"/>
        </pc:sldMkLst>
        <pc:spChg chg="mod">
          <ac:chgData name="Rahaf Darwish" userId="S::rahafdarwish@midocean.edu.km::a510750d-cd69-4bc9-aa08-c9adb5c50624" providerId="AD" clId="Web-{88588710-D5EF-A557-6916-687A027341B5}" dt="2026-03-23T09:20:54.238" v="6" actId="20577"/>
          <ac:spMkLst>
            <pc:docMk/>
            <pc:sldMk cId="2748362918" sldId="1133"/>
            <ac:spMk id="23" creationId="{F06432A5-BCBC-D5E3-8D2C-10E94BF6BEF3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1:02.128" v="7" actId="20577"/>
        <pc:sldMkLst>
          <pc:docMk/>
          <pc:sldMk cId="1014512231" sldId="1134"/>
        </pc:sldMkLst>
        <pc:spChg chg="mod">
          <ac:chgData name="Rahaf Darwish" userId="S::rahafdarwish@midocean.edu.km::a510750d-cd69-4bc9-aa08-c9adb5c50624" providerId="AD" clId="Web-{88588710-D5EF-A557-6916-687A027341B5}" dt="2026-03-23T09:21:02.128" v="7" actId="20577"/>
          <ac:spMkLst>
            <pc:docMk/>
            <pc:sldMk cId="1014512231" sldId="1134"/>
            <ac:spMk id="23" creationId="{8D1DFCF7-AFFB-BDE9-005C-E4DEDC605321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1:09.019" v="8" actId="20577"/>
        <pc:sldMkLst>
          <pc:docMk/>
          <pc:sldMk cId="247711550" sldId="1135"/>
        </pc:sldMkLst>
        <pc:spChg chg="mod">
          <ac:chgData name="Rahaf Darwish" userId="S::rahafdarwish@midocean.edu.km::a510750d-cd69-4bc9-aa08-c9adb5c50624" providerId="AD" clId="Web-{88588710-D5EF-A557-6916-687A027341B5}" dt="2026-03-23T09:21:09.019" v="8" actId="20577"/>
          <ac:spMkLst>
            <pc:docMk/>
            <pc:sldMk cId="247711550" sldId="1135"/>
            <ac:spMk id="23" creationId="{34AAD430-C2B2-BB3E-6576-C1944168F50E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1:15.363" v="9" actId="20577"/>
        <pc:sldMkLst>
          <pc:docMk/>
          <pc:sldMk cId="1611181143" sldId="1136"/>
        </pc:sldMkLst>
        <pc:spChg chg="mod">
          <ac:chgData name="Rahaf Darwish" userId="S::rahafdarwish@midocean.edu.km::a510750d-cd69-4bc9-aa08-c9adb5c50624" providerId="AD" clId="Web-{88588710-D5EF-A557-6916-687A027341B5}" dt="2026-03-23T09:21:15.363" v="9" actId="20577"/>
          <ac:spMkLst>
            <pc:docMk/>
            <pc:sldMk cId="1611181143" sldId="1136"/>
            <ac:spMk id="23" creationId="{1947EE90-9EEC-CEF1-0512-76D3875BCC59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1:26.972" v="10" actId="20577"/>
        <pc:sldMkLst>
          <pc:docMk/>
          <pc:sldMk cId="1616242124" sldId="1137"/>
        </pc:sldMkLst>
        <pc:spChg chg="mod">
          <ac:chgData name="Rahaf Darwish" userId="S::rahafdarwish@midocean.edu.km::a510750d-cd69-4bc9-aa08-c9adb5c50624" providerId="AD" clId="Web-{88588710-D5EF-A557-6916-687A027341B5}" dt="2026-03-23T09:21:26.972" v="10" actId="20577"/>
          <ac:spMkLst>
            <pc:docMk/>
            <pc:sldMk cId="1616242124" sldId="1137"/>
            <ac:spMk id="23" creationId="{EE944054-3BC6-E985-EE5E-FA6C52E32CA3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1:34.550" v="11" actId="20577"/>
        <pc:sldMkLst>
          <pc:docMk/>
          <pc:sldMk cId="1994063019" sldId="1138"/>
        </pc:sldMkLst>
        <pc:spChg chg="mod">
          <ac:chgData name="Rahaf Darwish" userId="S::rahafdarwish@midocean.edu.km::a510750d-cd69-4bc9-aa08-c9adb5c50624" providerId="AD" clId="Web-{88588710-D5EF-A557-6916-687A027341B5}" dt="2026-03-23T09:21:34.550" v="11" actId="20577"/>
          <ac:spMkLst>
            <pc:docMk/>
            <pc:sldMk cId="1994063019" sldId="1138"/>
            <ac:spMk id="23" creationId="{65321E3A-87F4-0E27-5E05-B1F16D2FB28D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1:42.019" v="12" actId="20577"/>
        <pc:sldMkLst>
          <pc:docMk/>
          <pc:sldMk cId="615922106" sldId="1139"/>
        </pc:sldMkLst>
        <pc:spChg chg="mod">
          <ac:chgData name="Rahaf Darwish" userId="S::rahafdarwish@midocean.edu.km::a510750d-cd69-4bc9-aa08-c9adb5c50624" providerId="AD" clId="Web-{88588710-D5EF-A557-6916-687A027341B5}" dt="2026-03-23T09:21:42.019" v="12" actId="20577"/>
          <ac:spMkLst>
            <pc:docMk/>
            <pc:sldMk cId="615922106" sldId="1139"/>
            <ac:spMk id="23" creationId="{4D68DDC1-798C-6DAE-1F86-6CBEE5E9DFFD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1:49.113" v="13" actId="20577"/>
        <pc:sldMkLst>
          <pc:docMk/>
          <pc:sldMk cId="3431456788" sldId="1140"/>
        </pc:sldMkLst>
        <pc:spChg chg="mod">
          <ac:chgData name="Rahaf Darwish" userId="S::rahafdarwish@midocean.edu.km::a510750d-cd69-4bc9-aa08-c9adb5c50624" providerId="AD" clId="Web-{88588710-D5EF-A557-6916-687A027341B5}" dt="2026-03-23T09:21:49.113" v="13" actId="20577"/>
          <ac:spMkLst>
            <pc:docMk/>
            <pc:sldMk cId="3431456788" sldId="1140"/>
            <ac:spMk id="23" creationId="{487A75EE-02AF-B458-3CA3-899D81F785AA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1:54.425" v="14" actId="20577"/>
        <pc:sldMkLst>
          <pc:docMk/>
          <pc:sldMk cId="1903031178" sldId="1141"/>
        </pc:sldMkLst>
        <pc:spChg chg="mod">
          <ac:chgData name="Rahaf Darwish" userId="S::rahafdarwish@midocean.edu.km::a510750d-cd69-4bc9-aa08-c9adb5c50624" providerId="AD" clId="Web-{88588710-D5EF-A557-6916-687A027341B5}" dt="2026-03-23T09:21:54.425" v="14" actId="20577"/>
          <ac:spMkLst>
            <pc:docMk/>
            <pc:sldMk cId="1903031178" sldId="1141"/>
            <ac:spMk id="23" creationId="{3A7B473E-067E-C5FC-77BC-CEAF70B5F64A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2:02.160" v="15" actId="20577"/>
        <pc:sldMkLst>
          <pc:docMk/>
          <pc:sldMk cId="2749405456" sldId="1142"/>
        </pc:sldMkLst>
        <pc:spChg chg="mod">
          <ac:chgData name="Rahaf Darwish" userId="S::rahafdarwish@midocean.edu.km::a510750d-cd69-4bc9-aa08-c9adb5c50624" providerId="AD" clId="Web-{88588710-D5EF-A557-6916-687A027341B5}" dt="2026-03-23T09:22:02.160" v="15" actId="20577"/>
          <ac:spMkLst>
            <pc:docMk/>
            <pc:sldMk cId="2749405456" sldId="1142"/>
            <ac:spMk id="23" creationId="{53A4CEA3-5031-4ED1-A515-6158A6DF7224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2:13.037" v="16" actId="20577"/>
        <pc:sldMkLst>
          <pc:docMk/>
          <pc:sldMk cId="4124865598" sldId="1143"/>
        </pc:sldMkLst>
        <pc:spChg chg="mod">
          <ac:chgData name="Rahaf Darwish" userId="S::rahafdarwish@midocean.edu.km::a510750d-cd69-4bc9-aa08-c9adb5c50624" providerId="AD" clId="Web-{88588710-D5EF-A557-6916-687A027341B5}" dt="2026-03-23T09:22:13.037" v="16" actId="20577"/>
          <ac:spMkLst>
            <pc:docMk/>
            <pc:sldMk cId="4124865598" sldId="1143"/>
            <ac:spMk id="23" creationId="{46529BE5-6D17-1039-EC04-9D804DD83C8E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2:19.522" v="17" actId="20577"/>
        <pc:sldMkLst>
          <pc:docMk/>
          <pc:sldMk cId="891182430" sldId="1144"/>
        </pc:sldMkLst>
        <pc:spChg chg="mod">
          <ac:chgData name="Rahaf Darwish" userId="S::rahafdarwish@midocean.edu.km::a510750d-cd69-4bc9-aa08-c9adb5c50624" providerId="AD" clId="Web-{88588710-D5EF-A557-6916-687A027341B5}" dt="2026-03-23T09:22:19.522" v="17" actId="20577"/>
          <ac:spMkLst>
            <pc:docMk/>
            <pc:sldMk cId="891182430" sldId="1144"/>
            <ac:spMk id="23" creationId="{077DBC2E-D299-FB31-E493-A1A42E9F7398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2:28.180" v="18" actId="20577"/>
        <pc:sldMkLst>
          <pc:docMk/>
          <pc:sldMk cId="3045770118" sldId="1145"/>
        </pc:sldMkLst>
        <pc:spChg chg="mod">
          <ac:chgData name="Rahaf Darwish" userId="S::rahafdarwish@midocean.edu.km::a510750d-cd69-4bc9-aa08-c9adb5c50624" providerId="AD" clId="Web-{88588710-D5EF-A557-6916-687A027341B5}" dt="2026-03-23T09:22:28.180" v="18" actId="20577"/>
          <ac:spMkLst>
            <pc:docMk/>
            <pc:sldMk cId="3045770118" sldId="1145"/>
            <ac:spMk id="23" creationId="{91197349-9C67-13AA-FA22-342B7F54DFDB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2:35.619" v="19" actId="20577"/>
        <pc:sldMkLst>
          <pc:docMk/>
          <pc:sldMk cId="1241394208" sldId="1146"/>
        </pc:sldMkLst>
        <pc:spChg chg="mod">
          <ac:chgData name="Rahaf Darwish" userId="S::rahafdarwish@midocean.edu.km::a510750d-cd69-4bc9-aa08-c9adb5c50624" providerId="AD" clId="Web-{88588710-D5EF-A557-6916-687A027341B5}" dt="2026-03-23T09:22:35.619" v="19" actId="20577"/>
          <ac:spMkLst>
            <pc:docMk/>
            <pc:sldMk cId="1241394208" sldId="1146"/>
            <ac:spMk id="23" creationId="{A32B824E-E134-4040-3F84-D09ABF7E19D8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2:43.105" v="20" actId="20577"/>
        <pc:sldMkLst>
          <pc:docMk/>
          <pc:sldMk cId="4145882632" sldId="1147"/>
        </pc:sldMkLst>
        <pc:spChg chg="mod">
          <ac:chgData name="Rahaf Darwish" userId="S::rahafdarwish@midocean.edu.km::a510750d-cd69-4bc9-aa08-c9adb5c50624" providerId="AD" clId="Web-{88588710-D5EF-A557-6916-687A027341B5}" dt="2026-03-23T09:22:43.105" v="20" actId="20577"/>
          <ac:spMkLst>
            <pc:docMk/>
            <pc:sldMk cId="4145882632" sldId="1147"/>
            <ac:spMk id="23" creationId="{B45CADE3-D0DB-4E73-C3EE-565484574F79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2:50.700" v="21" actId="20577"/>
        <pc:sldMkLst>
          <pc:docMk/>
          <pc:sldMk cId="2281642900" sldId="1148"/>
        </pc:sldMkLst>
        <pc:spChg chg="mod">
          <ac:chgData name="Rahaf Darwish" userId="S::rahafdarwish@midocean.edu.km::a510750d-cd69-4bc9-aa08-c9adb5c50624" providerId="AD" clId="Web-{88588710-D5EF-A557-6916-687A027341B5}" dt="2026-03-23T09:22:50.700" v="21" actId="20577"/>
          <ac:spMkLst>
            <pc:docMk/>
            <pc:sldMk cId="2281642900" sldId="1148"/>
            <ac:spMk id="23" creationId="{1A872409-0E7F-57DB-ACFC-B93ADCAA0933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2:58.186" v="22" actId="20577"/>
        <pc:sldMkLst>
          <pc:docMk/>
          <pc:sldMk cId="1281124631" sldId="1149"/>
        </pc:sldMkLst>
        <pc:spChg chg="mod">
          <ac:chgData name="Rahaf Darwish" userId="S::rahafdarwish@midocean.edu.km::a510750d-cd69-4bc9-aa08-c9adb5c50624" providerId="AD" clId="Web-{88588710-D5EF-A557-6916-687A027341B5}" dt="2026-03-23T09:22:58.186" v="22" actId="20577"/>
          <ac:spMkLst>
            <pc:docMk/>
            <pc:sldMk cId="1281124631" sldId="1149"/>
            <ac:spMk id="23" creationId="{C0662727-9CE4-7559-42CF-58FCFC80A2A8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3:02.718" v="23" actId="20577"/>
        <pc:sldMkLst>
          <pc:docMk/>
          <pc:sldMk cId="558454642" sldId="1150"/>
        </pc:sldMkLst>
        <pc:spChg chg="mod">
          <ac:chgData name="Rahaf Darwish" userId="S::rahafdarwish@midocean.edu.km::a510750d-cd69-4bc9-aa08-c9adb5c50624" providerId="AD" clId="Web-{88588710-D5EF-A557-6916-687A027341B5}" dt="2026-03-23T09:23:02.718" v="23" actId="20577"/>
          <ac:spMkLst>
            <pc:docMk/>
            <pc:sldMk cId="558454642" sldId="1150"/>
            <ac:spMk id="23" creationId="{0E8812CC-9961-72C0-23B3-BE2AB34B619E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3:08.656" v="24" actId="20577"/>
        <pc:sldMkLst>
          <pc:docMk/>
          <pc:sldMk cId="243134022" sldId="1151"/>
        </pc:sldMkLst>
        <pc:spChg chg="mod">
          <ac:chgData name="Rahaf Darwish" userId="S::rahafdarwish@midocean.edu.km::a510750d-cd69-4bc9-aa08-c9adb5c50624" providerId="AD" clId="Web-{88588710-D5EF-A557-6916-687A027341B5}" dt="2026-03-23T09:23:08.656" v="24" actId="20577"/>
          <ac:spMkLst>
            <pc:docMk/>
            <pc:sldMk cId="243134022" sldId="1151"/>
            <ac:spMk id="23" creationId="{885C1363-BF07-8E29-855C-120119FD8220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3:29.284" v="26" actId="20577"/>
        <pc:sldMkLst>
          <pc:docMk/>
          <pc:sldMk cId="2472341983" sldId="1152"/>
        </pc:sldMkLst>
        <pc:spChg chg="mod">
          <ac:chgData name="Rahaf Darwish" userId="S::rahafdarwish@midocean.edu.km::a510750d-cd69-4bc9-aa08-c9adb5c50624" providerId="AD" clId="Web-{88588710-D5EF-A557-6916-687A027341B5}" dt="2026-03-23T09:23:29.284" v="26" actId="20577"/>
          <ac:spMkLst>
            <pc:docMk/>
            <pc:sldMk cId="2472341983" sldId="1152"/>
            <ac:spMk id="23" creationId="{AD15CFF8-BCF3-AC45-7218-A219CE325BD1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3:38.129" v="27" actId="20577"/>
        <pc:sldMkLst>
          <pc:docMk/>
          <pc:sldMk cId="2051699749" sldId="1153"/>
        </pc:sldMkLst>
        <pc:spChg chg="mod">
          <ac:chgData name="Rahaf Darwish" userId="S::rahafdarwish@midocean.edu.km::a510750d-cd69-4bc9-aa08-c9adb5c50624" providerId="AD" clId="Web-{88588710-D5EF-A557-6916-687A027341B5}" dt="2026-03-23T09:23:38.129" v="27" actId="20577"/>
          <ac:spMkLst>
            <pc:docMk/>
            <pc:sldMk cId="2051699749" sldId="1153"/>
            <ac:spMk id="23" creationId="{66C1F492-33F0-8307-43AE-80FAD77A22D1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3:45.271" v="28" actId="20577"/>
        <pc:sldMkLst>
          <pc:docMk/>
          <pc:sldMk cId="2810774889" sldId="1154"/>
        </pc:sldMkLst>
        <pc:spChg chg="mod">
          <ac:chgData name="Rahaf Darwish" userId="S::rahafdarwish@midocean.edu.km::a510750d-cd69-4bc9-aa08-c9adb5c50624" providerId="AD" clId="Web-{88588710-D5EF-A557-6916-687A027341B5}" dt="2026-03-23T09:23:45.271" v="28" actId="20577"/>
          <ac:spMkLst>
            <pc:docMk/>
            <pc:sldMk cId="2810774889" sldId="1154"/>
            <ac:spMk id="23" creationId="{504086C5-9B22-52F1-470E-A6DA1CBD7EE8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3:55.413" v="29" actId="20577"/>
        <pc:sldMkLst>
          <pc:docMk/>
          <pc:sldMk cId="100559287" sldId="1155"/>
        </pc:sldMkLst>
        <pc:spChg chg="mod">
          <ac:chgData name="Rahaf Darwish" userId="S::rahafdarwish@midocean.edu.km::a510750d-cd69-4bc9-aa08-c9adb5c50624" providerId="AD" clId="Web-{88588710-D5EF-A557-6916-687A027341B5}" dt="2026-03-23T09:23:55.413" v="29" actId="20577"/>
          <ac:spMkLst>
            <pc:docMk/>
            <pc:sldMk cId="100559287" sldId="1155"/>
            <ac:spMk id="23" creationId="{B08EF0C2-4BF2-8EF8-9FC4-9CC02B7F1949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4:07.509" v="32" actId="20577"/>
        <pc:sldMkLst>
          <pc:docMk/>
          <pc:sldMk cId="815905332" sldId="1156"/>
        </pc:sldMkLst>
        <pc:spChg chg="mod">
          <ac:chgData name="Rahaf Darwish" userId="S::rahafdarwish@midocean.edu.km::a510750d-cd69-4bc9-aa08-c9adb5c50624" providerId="AD" clId="Web-{88588710-D5EF-A557-6916-687A027341B5}" dt="2026-03-23T09:24:07.509" v="32" actId="20577"/>
          <ac:spMkLst>
            <pc:docMk/>
            <pc:sldMk cId="815905332" sldId="1156"/>
            <ac:spMk id="23" creationId="{11BA6EEF-A483-403E-04DB-E2E37B0D0EB2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4:03.883" v="31" actId="20577"/>
        <pc:sldMkLst>
          <pc:docMk/>
          <pc:sldMk cId="3784381125" sldId="1157"/>
        </pc:sldMkLst>
        <pc:spChg chg="mod">
          <ac:chgData name="Rahaf Darwish" userId="S::rahafdarwish@midocean.edu.km::a510750d-cd69-4bc9-aa08-c9adb5c50624" providerId="AD" clId="Web-{88588710-D5EF-A557-6916-687A027341B5}" dt="2026-03-23T09:24:03.883" v="31" actId="20577"/>
          <ac:spMkLst>
            <pc:docMk/>
            <pc:sldMk cId="3784381125" sldId="1157"/>
            <ac:spMk id="23" creationId="{129D54C8-BE1A-3045-A86B-4F06EA749496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4:32.465" v="36" actId="20577"/>
        <pc:sldMkLst>
          <pc:docMk/>
          <pc:sldMk cId="2186454051" sldId="1158"/>
        </pc:sldMkLst>
        <pc:spChg chg="mod">
          <ac:chgData name="Rahaf Darwish" userId="S::rahafdarwish@midocean.edu.km::a510750d-cd69-4bc9-aa08-c9adb5c50624" providerId="AD" clId="Web-{88588710-D5EF-A557-6916-687A027341B5}" dt="2026-03-23T09:24:32.465" v="36" actId="20577"/>
          <ac:spMkLst>
            <pc:docMk/>
            <pc:sldMk cId="2186454051" sldId="1158"/>
            <ac:spMk id="23" creationId="{4A852F57-FB66-BA2E-BBA4-D1C687C1FC11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4:26.870" v="35" actId="20577"/>
        <pc:sldMkLst>
          <pc:docMk/>
          <pc:sldMk cId="2282152212" sldId="1159"/>
        </pc:sldMkLst>
        <pc:spChg chg="mod">
          <ac:chgData name="Rahaf Darwish" userId="S::rahafdarwish@midocean.edu.km::a510750d-cd69-4bc9-aa08-c9adb5c50624" providerId="AD" clId="Web-{88588710-D5EF-A557-6916-687A027341B5}" dt="2026-03-23T09:24:26.870" v="35" actId="20577"/>
          <ac:spMkLst>
            <pc:docMk/>
            <pc:sldMk cId="2282152212" sldId="1159"/>
            <ac:spMk id="23" creationId="{60F6F858-1BA8-CD60-A5E7-6579176D576C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4:20.057" v="34" actId="20577"/>
        <pc:sldMkLst>
          <pc:docMk/>
          <pc:sldMk cId="2692932516" sldId="1160"/>
        </pc:sldMkLst>
        <pc:spChg chg="mod">
          <ac:chgData name="Rahaf Darwish" userId="S::rahafdarwish@midocean.edu.km::a510750d-cd69-4bc9-aa08-c9adb5c50624" providerId="AD" clId="Web-{88588710-D5EF-A557-6916-687A027341B5}" dt="2026-03-23T09:24:20.057" v="34" actId="20577"/>
          <ac:spMkLst>
            <pc:docMk/>
            <pc:sldMk cId="2692932516" sldId="1160"/>
            <ac:spMk id="23" creationId="{AE77C1CE-7C82-64C2-954F-C75CB1A7A944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3:17.283" v="25" actId="20577"/>
        <pc:sldMkLst>
          <pc:docMk/>
          <pc:sldMk cId="892563590" sldId="1161"/>
        </pc:sldMkLst>
        <pc:spChg chg="mod">
          <ac:chgData name="Rahaf Darwish" userId="S::rahafdarwish@midocean.edu.km::a510750d-cd69-4bc9-aa08-c9adb5c50624" providerId="AD" clId="Web-{88588710-D5EF-A557-6916-687A027341B5}" dt="2026-03-23T09:23:17.283" v="25" actId="20577"/>
          <ac:spMkLst>
            <pc:docMk/>
            <pc:sldMk cId="892563590" sldId="1161"/>
            <ac:spMk id="23" creationId="{4546206C-79EC-A266-5FB0-B28D85343AC7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19:50.081" v="0" actId="20577"/>
        <pc:sldMkLst>
          <pc:docMk/>
          <pc:sldMk cId="1451913802" sldId="1162"/>
        </pc:sldMkLst>
        <pc:spChg chg="mod">
          <ac:chgData name="Rahaf Darwish" userId="S::rahafdarwish@midocean.edu.km::a510750d-cd69-4bc9-aa08-c9adb5c50624" providerId="AD" clId="Web-{88588710-D5EF-A557-6916-687A027341B5}" dt="2026-03-23T09:19:50.081" v="0" actId="20577"/>
          <ac:spMkLst>
            <pc:docMk/>
            <pc:sldMk cId="1451913802" sldId="1162"/>
            <ac:spMk id="23" creationId="{F4681403-7FF3-6419-D85A-E6040E779743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4:14.759" v="33" actId="20577"/>
        <pc:sldMkLst>
          <pc:docMk/>
          <pc:sldMk cId="2233781419" sldId="1164"/>
        </pc:sldMkLst>
        <pc:spChg chg="mod">
          <ac:chgData name="Rahaf Darwish" userId="S::rahafdarwish@midocean.edu.km::a510750d-cd69-4bc9-aa08-c9adb5c50624" providerId="AD" clId="Web-{88588710-D5EF-A557-6916-687A027341B5}" dt="2026-03-23T09:24:14.759" v="33" actId="20577"/>
          <ac:spMkLst>
            <pc:docMk/>
            <pc:sldMk cId="2233781419" sldId="1164"/>
            <ac:spMk id="23" creationId="{4C85C476-D799-D49D-0813-BF3E4AF461AC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0:04.643" v="1" actId="20577"/>
        <pc:sldMkLst>
          <pc:docMk/>
          <pc:sldMk cId="3686792222" sldId="1165"/>
        </pc:sldMkLst>
        <pc:spChg chg="mod">
          <ac:chgData name="Rahaf Darwish" userId="S::rahafdarwish@midocean.edu.km::a510750d-cd69-4bc9-aa08-c9adb5c50624" providerId="AD" clId="Web-{88588710-D5EF-A557-6916-687A027341B5}" dt="2026-03-23T09:20:04.643" v="1" actId="20577"/>
          <ac:spMkLst>
            <pc:docMk/>
            <pc:sldMk cId="3686792222" sldId="1165"/>
            <ac:spMk id="23" creationId="{158B0E47-51BB-C534-FC79-E027C6177696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4:38.544" v="37" actId="20577"/>
        <pc:sldMkLst>
          <pc:docMk/>
          <pc:sldMk cId="2533676266" sldId="1166"/>
        </pc:sldMkLst>
        <pc:spChg chg="mod">
          <ac:chgData name="Rahaf Darwish" userId="S::rahafdarwish@midocean.edu.km::a510750d-cd69-4bc9-aa08-c9adb5c50624" providerId="AD" clId="Web-{88588710-D5EF-A557-6916-687A027341B5}" dt="2026-03-23T09:24:38.544" v="37" actId="20577"/>
          <ac:spMkLst>
            <pc:docMk/>
            <pc:sldMk cId="2533676266" sldId="1166"/>
            <ac:spMk id="23" creationId="{54040309-7AEA-1EC9-DA12-5EB5D3A98A29}"/>
          </ac:spMkLst>
        </pc:spChg>
      </pc:sldChg>
      <pc:sldChg chg="modSp">
        <pc:chgData name="Rahaf Darwish" userId="S::rahafdarwish@midocean.edu.km::a510750d-cd69-4bc9-aa08-c9adb5c50624" providerId="AD" clId="Web-{88588710-D5EF-A557-6916-687A027341B5}" dt="2026-03-23T09:24:46.701" v="38" actId="20577"/>
        <pc:sldMkLst>
          <pc:docMk/>
          <pc:sldMk cId="591234142" sldId="1167"/>
        </pc:sldMkLst>
        <pc:spChg chg="mod">
          <ac:chgData name="Rahaf Darwish" userId="S::rahafdarwish@midocean.edu.km::a510750d-cd69-4bc9-aa08-c9adb5c50624" providerId="AD" clId="Web-{88588710-D5EF-A557-6916-687A027341B5}" dt="2026-03-23T09:24:46.701" v="38" actId="20577"/>
          <ac:spMkLst>
            <pc:docMk/>
            <pc:sldMk cId="591234142" sldId="1167"/>
            <ac:spMk id="23" creationId="{102762CF-07CB-4998-AC76-11164B6AD67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7142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96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AF799-800A-7A5F-CD37-332D7829C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1D3B62-A2F6-57C6-CC01-CAF8E41890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6018D9-B876-0708-E98E-CC68DDDA6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6158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3B90A4-8345-106B-A8EA-A3BAD658A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4C42C4-4760-96DF-739E-DDC1D79509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E6427E-7BB8-D56F-2953-5D87ED287B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9248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F9F47-99D3-9C42-5095-311FEA478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6FD172-93EB-CE39-DD85-A07D283D1E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54FE65-FB01-D88E-9D27-086B346AD0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072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8271D-B79D-70E8-D347-0F7025524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C2EEC9-6914-6CD6-ADEF-997135A9A1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F8C53D-5CBE-CF04-9AE8-8CB0025D9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120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F426EE-37F7-29B2-E277-6A828AE31A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AD55A3-B116-6901-B02A-1217B21C01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DFF661-8D75-496F-591B-7B134658C5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54099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4CBF3-4217-60F8-E8E6-848DD6455C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1688A4-ACC9-A8E1-0377-5A04C09FFD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6E1100-3A09-79DA-CD1E-72A71250E5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0913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AA39D0-48D9-010A-2FFD-A766B3996F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D3043A-080A-AC5C-524B-904B6A1F0C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F08C7A-48C0-12C5-E7C9-6DB699F09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67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9D83C-FF4D-A974-1D10-489AB3658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48B8FE-CA8B-9C4A-0823-DE7497E5B0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815333-0E50-915E-032D-755A560C8E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7194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5B0DC-8179-8AF7-13F6-7C74D8E50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5C3B39-C76E-FD66-EE71-C313912256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AA8407-BAF2-C3EF-CB83-EC5FE912F4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7130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9B150F-F23D-BBBE-6EF2-8E6D0592F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C7FB2D-B76C-7155-200D-651BB44611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F002FB-DE1D-CD1A-8A23-01438CCC7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3578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EBF3B-02A8-004F-D0D2-8CB9D7E87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8F1157-F4CA-74A8-3DDB-76199C5904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2E3CE8-94ED-93F8-1291-F881A41A40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3474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4232B-A6E8-7E12-AD9C-172898530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9D3172-378E-F62D-CD16-DFD3C410DB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5A5661-CE81-BB98-E2C1-254EA0ED8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8486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14ED1-51F0-0C73-132D-B19C63326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510099-1E25-C69A-69AC-AC1BA2B213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7EE929-AE7B-2B16-092C-FA217C378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0214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9E145C-05ED-64E0-DFED-6DE364DA4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AD2EA9-EB97-8A45-054E-77EA8538DB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167CF5-B3BD-05EC-7008-361A92177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75563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398BBA-80BA-F887-CB2C-64006439B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CC18AF-AB9C-0DB3-B98B-A25BC0ACDE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A7CF25-793D-F430-BD9D-953C4B66B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9891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3730E-D210-94CB-FAAF-580692E1B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AC2903-735B-C8EB-C555-A005075471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76C683-F3AA-1775-8377-854C59551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9549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2C86C9-D188-37AB-105B-5E2820BAE4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52A0F2-F601-9EFC-8C42-F6DADC8498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B1859D-9108-EE43-64B8-DC3DA4D57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6702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5ED035-D497-5574-E777-BA9FFA2F6F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1C2D33-87F4-DB1C-3157-AF46C80D44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47143B-D53E-48D8-7DC6-F9DA58308E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411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504BD4-89AF-6F18-04E5-4C2FCCE21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53E47-20DC-A6B9-A1AC-AD9410CE22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2F194D-B19D-E0AC-AD8B-D29F6AF915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353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E359A-2DF1-6B8F-2F43-A1BB3F6980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071E3B-4873-FFB3-A345-3C8E5C3DB6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66DD0D-D473-35E1-7CD3-29D304C69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394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F4F81-D5B0-1DCA-39E6-6D0EB5BDD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84D7AB-C1B9-0C7D-96CE-E22C46838B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E07DF7-650E-5A9C-E355-30523125D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7749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64D64-F496-7366-F406-CD5014C5DE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3744B9-46FE-ADF8-9FBE-A9D9D5EB75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2B2761-8BA1-E16C-1724-051721D9B2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0751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F53D4B-3E87-1434-AEC8-05349C727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2578FD-2AAE-0083-97FC-64440C2419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CDD483-E575-23C0-BA69-7D30203ED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0062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AB719F-2F31-52EC-B9EF-8DACA7AE96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738B0A-EA98-77DC-0EC3-029B9EBB56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BBDFFE-9AE2-125A-37E2-549357BAFA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0011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2F70D-D3B0-51CF-E877-CA4E44BC44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82FBD4-9820-A91C-4AA9-9F3B0BA8BC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1E6CDB-CACD-6AF0-C99A-635A8EB635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7837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115E1-0B34-0E4B-DFD4-98462D65E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54F2C0-A149-A262-FFF5-3588326191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EBC2E5-616C-CEB7-CD7A-B7EFE8233B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64002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89B9FF-96C3-50FA-0244-1A9170259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1AA453-384F-5329-657F-F6B5528CFA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3EB41C-8DDF-A909-0ECB-C2C6DC776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1577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61BCE0-6265-5603-09D8-6D7CCBE48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524853-71B2-06AF-E14D-995D8F6C8E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27E4C0-B81E-6A6E-C1F9-3E0B80715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3091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CA739-6E4B-BC33-B925-542D886850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52AD69-C027-C0AD-E714-8D38C1454D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14AF91-9746-EF5A-6E22-4A726A218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878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87B31C-4A12-6DA9-5E0C-D312E31E3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0BE373-9B44-ADF6-A9A1-282FA3E4AE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FFB2A3-63C0-3892-3DAD-E44383A77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1939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BF548-EFCE-2CAE-3E33-B322771C4F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800E79-622C-A6D0-2E62-82DDD97301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ACBC3B-A61C-E44D-8F86-4C5FE89CBF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58311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D0D1-E74C-9B78-E349-14F70A00EC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C25FAA-AABB-1702-F4CB-E8F8CAD2DB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E01FF5-D369-2596-5482-DFC8282F6F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7580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6112B-78FC-3707-5A47-5F588D371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6C781F-7E24-13FE-5012-33EF859A42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C7317A-1ED8-0D62-BA4C-7766300B0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510708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97EF1-E750-9062-FF73-4532E92256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0E155F-2A95-C882-B4D6-04B399A8C8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036F2B-487C-23C5-9BD2-6E57856AD5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5430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02A851-A16D-388E-76BA-2F95D1271B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C3C13F-78A5-C8C8-B644-2467A5C2C2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4DC897-AD18-4F9B-5C30-2BF0AD55B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66168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DC6AA-5997-0D46-7CCD-DDC0AEF64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9A6160-3FAC-0C58-7A69-0516283D06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0D968D-25C0-46F9-F6B2-E9BC3BDF2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581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5CA462-751A-4B6B-6454-5647F1953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4C92EB-B904-EF31-2672-7CA599953C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D14AA7-A7FC-6B83-D264-A1C232E06E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86348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C067A-C7A6-4B90-5283-A069F02D9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6D6E49-FC3E-77D2-2D1E-D2BA213DF2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6F7962-42A8-5C3A-07CA-6C7F1BEE2C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18845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70702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01785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70782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28215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43149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81401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96097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41097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67187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03472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01280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0695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7860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158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401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77907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710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2.jpeg"/><Relationship Id="rId4" Type="http://schemas.openxmlformats.org/officeDocument/2006/relationships/image" Target="../media/image4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36584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5532087" y="1635412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4009236" y="2869154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344389" y="4640655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344391" y="4373227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4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3774608" y="3565360"/>
            <a:ext cx="4787351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dirty="0">
                <a:latin typeface="+mn-lt"/>
                <a:cs typeface="Times New Roman" panose="02020603050405020304" pitchFamily="18" charset="0"/>
              </a:rPr>
              <a:t> Financial  Feasibility Study 2</a:t>
            </a:r>
            <a:r>
              <a:rPr lang="ar-SY" sz="1800" b="1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latin typeface="+mn-lt"/>
                <a:cs typeface="Times New Roman" panose="02020603050405020304" pitchFamily="18" charset="0"/>
              </a:rPr>
              <a:t> </a:t>
            </a:r>
          </a:p>
          <a:p>
            <a:endParaRPr lang="en-US" sz="18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1800" b="1" dirty="0">
                <a:latin typeface="+mn-lt"/>
                <a:cs typeface="+mn-cs"/>
              </a:rPr>
              <a:t>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3" y="2"/>
            <a:ext cx="6494747" cy="39755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AC1050-7042-BD66-0CC4-0337D63AFCF5}"/>
              </a:ext>
            </a:extLst>
          </p:cNvPr>
          <p:cNvSpPr txBox="1"/>
          <p:nvPr/>
        </p:nvSpPr>
        <p:spPr>
          <a:xfrm>
            <a:off x="4167128" y="2440103"/>
            <a:ext cx="400231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15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46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70C8F-9DA7-6035-6895-3DFC7827D8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1BAF2EC-9C6A-6A36-1F98-D887EC09F42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85C3269-6959-15F8-82D2-B73DA4BE75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4681403-7FF3-6419-D85A-E6040E77974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D88FD6E-67BF-BBCE-6839-C55EEFCD6A5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8FEDAC-BC45-5911-7B58-E483154809C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C2CBA31-67E1-5F03-3275-5A4105A7785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024253D-97D5-0C68-3D94-D53D7E6D0A0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B1F50C2-AD1F-50D7-832D-19CD90200194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محتويات المحاضرة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B4B7EC36-C080-0110-8C07-0B2D8EFBB5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5" t="21244" r="13486" b="11055"/>
          <a:stretch>
            <a:fillRect/>
          </a:stretch>
        </p:blipFill>
        <p:spPr bwMode="auto">
          <a:xfrm>
            <a:off x="604156" y="1428559"/>
            <a:ext cx="7773725" cy="337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913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3DD0F5-C408-511D-5246-FF708245E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9F5F46-58BB-42C3-7BD2-38E264027124}"/>
              </a:ext>
            </a:extLst>
          </p:cNvPr>
          <p:cNvSpPr/>
          <p:nvPr/>
        </p:nvSpPr>
        <p:spPr>
          <a:xfrm>
            <a:off x="430304" y="126412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94EADE3-5C11-5FB2-5B1F-77278B2FF0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58B0E47-51BB-C534-FC79-E027C6177696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83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783">
                <a:spcAft>
                  <a:spcPts val="450"/>
                </a:spcAft>
                <a:defRPr/>
              </a:pPr>
              <a:t>3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3F1FA4-5B36-0FE6-F459-1F57E47F4E6B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E3049DA-00E5-DEF6-8D89-9FDFEC9AD1F1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C68E3A3-F57E-5D3F-A53D-7DE97D6A6E7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19EEB94-BF53-D528-7350-AEA1256B32A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88D3FAA-8E70-D09A-4415-F301FDAF922E}"/>
              </a:ext>
            </a:extLst>
          </p:cNvPr>
          <p:cNvSpPr txBox="1"/>
          <p:nvPr/>
        </p:nvSpPr>
        <p:spPr>
          <a:xfrm>
            <a:off x="604156" y="2098532"/>
            <a:ext cx="7796062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SY" sz="3200" dirty="0"/>
              <a:t> </a:t>
            </a:r>
            <a:r>
              <a:rPr lang="en-US" sz="3200" dirty="0"/>
              <a:t>Compound interest is the eighth wonder of the world</a:t>
            </a:r>
          </a:p>
          <a:p>
            <a:pPr algn="ctr"/>
            <a:r>
              <a:rPr lang="ar-SY" sz="3200" dirty="0"/>
              <a:t> </a:t>
            </a:r>
            <a:r>
              <a:rPr lang="ar-AE" sz="3200" dirty="0"/>
              <a:t>الفائدة المركبة هي الأعجوبة الثامنة في العالم</a:t>
            </a:r>
            <a:endParaRPr lang="en-US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DC351F-0FF7-CCCA-239D-AF2C34004856}"/>
              </a:ext>
            </a:extLst>
          </p:cNvPr>
          <p:cNvSpPr txBox="1"/>
          <p:nvPr/>
        </p:nvSpPr>
        <p:spPr>
          <a:xfrm>
            <a:off x="6771502" y="3745371"/>
            <a:ext cx="1697585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i="1" dirty="0"/>
              <a:t>Albert Einstein</a:t>
            </a:r>
          </a:p>
          <a:p>
            <a:pPr algn="ctr"/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86792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6424E-7FAC-EECA-3A98-8DE867327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1566C89-D2EE-3671-F25C-E68D2E5559A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947376-E76C-2BF4-1E63-CF0F813A09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9E5E8E0-F690-EEC1-DB99-47D14971B4E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0538FB7-E75A-771A-7898-3520AB353F3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D0844FC-D0D7-B4F3-9D6C-9CBC84D6F10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9394849-3ABA-627B-80FE-338F42B56CF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64E83EF-676B-62E7-AC4A-A94192647FC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07C9AF7-EEFF-EECA-CE5E-3E9F4D424064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Basic PV  Equation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معادلة القيمة الحالية الأساسية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4E5CCA-425D-ECDC-4605-06CCFBC4608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473"/>
          <a:stretch>
            <a:fillRect/>
          </a:stretch>
        </p:blipFill>
        <p:spPr>
          <a:xfrm>
            <a:off x="604156" y="1468671"/>
            <a:ext cx="7531659" cy="333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68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9E26D3-F8ED-6A21-81A5-2494CFF5E6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7130410-67F9-ECEB-9431-9B29AAF29ED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A3B199C-6D55-5729-1DFE-34E71207A4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4B39A63-EE8E-66D1-3237-12A54E3F437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5654EA-C91F-6DD4-8329-163F971AEB5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D78D287-54B2-EEDE-F0FD-7DD3ECF9464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D125A2E-79E4-599B-34D1-59004F5DCEF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AEABBB-4EDF-E522-6D25-DEB5EF67B74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52E03EF-E928-C212-A1E7-F83F965C90DC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Discount Rate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إيحاد معدل الخصم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E2E3A2-E80E-0B75-EC26-CB792628A4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760"/>
          <a:stretch>
            <a:fillRect/>
          </a:stretch>
        </p:blipFill>
        <p:spPr>
          <a:xfrm>
            <a:off x="708729" y="1468671"/>
            <a:ext cx="7579485" cy="328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089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E3894-A216-60F6-6B74-C104320C68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76CEE61-D0E4-009E-8202-F2D32C76A9D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A1862B9-121E-A5E1-240E-3933203925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5B9ABE-8C37-B719-C0D1-0FCEB0C64C3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45BA454-26A4-2211-6944-2EF2AEFA738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40C97DD-FE4E-8B42-3B91-155DA2EF70E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AFCA9E5-87C4-5018-86A8-D58BCEA8BFA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5595792-A9E4-208C-23C9-F31BE837CE1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C9C62AA-CAFA-A385-9A51-1493966158F7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Discount Rate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إيجاد معدل الخصم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BDFC3-C1BB-D98F-E063-D77A3F4485A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749"/>
          <a:stretch>
            <a:fillRect/>
          </a:stretch>
        </p:blipFill>
        <p:spPr>
          <a:xfrm>
            <a:off x="673024" y="1468670"/>
            <a:ext cx="7662084" cy="327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113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C2E6AB-DA93-FAF3-3DEE-BC8B1B2B7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FAA164A-A9B5-0A85-64E9-56211723F56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630ED36-482A-FE15-2A7A-DBB7D9BCD8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8C9AE6F-A407-BBDD-28DA-ECA958D2B82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D153F14-0DA6-784C-E1EC-6DD924A2400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883A8AD-6304-2B0A-C566-4556B9EC598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57F58B5-2BAC-3F1D-B5EE-0E3E22BA60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C98C7C0-3C0E-7501-5363-FEE98528BCF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AB722C2-0EB7-A545-6A51-F92B61FC39C9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The Number of Periods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إيجاد الفترة الزمنية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8DB87E-DF6A-1907-C6CA-F96E9712EF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300"/>
          <a:stretch>
            <a:fillRect/>
          </a:stretch>
        </p:blipFill>
        <p:spPr>
          <a:xfrm>
            <a:off x="708729" y="1351312"/>
            <a:ext cx="7638101" cy="338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223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854CAB-9720-CE5F-27B6-A2BE89E89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F0F5B16-7580-50DA-DE87-B5EF0103BB4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EFAD211-914D-52D9-7CF9-6B89BFEC3A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06432A5-BCBC-D5E3-8D2C-10E94BF6BEF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D1303FD-766F-AF43-AF15-399A2FC9D9F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570FCEA-BE45-9CAE-5A25-A6D44A6B948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87C955A-3E82-2EC7-B3A7-AA4DC7E571A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E8C2318-BF72-FF35-80C6-06F23AC6680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B5E88B7-990E-F721-6F78-6974FA409977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The Number of Periods 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إيجاد الفترة الزمنية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9183EC-E593-54EC-FE00-561EBC9288F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038"/>
          <a:stretch>
            <a:fillRect/>
          </a:stretch>
        </p:blipFill>
        <p:spPr>
          <a:xfrm>
            <a:off x="604157" y="1428559"/>
            <a:ext cx="7766120" cy="326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3629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783FF1-F203-A015-3E20-86F0A4C9A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F9DB0F8-2C7A-3E9E-9153-5DAD40480D9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1A98342-C675-7142-D845-02F9A94547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D1DFCF7-AFFB-BDE9-005C-E4DEDC60532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5885D1-D034-2944-36C1-2DC01D46ADE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D650E66-DE0A-9FE1-5559-BDAA9572D7F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68ECD1D-4128-2139-FB39-F0BCD54FDF5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40A8B6D-214E-7B07-A96C-A2A25165B19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4A4CE43-D6D9-1658-E0AF-902AD6E6B5B6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Uneven Cash Flow </a:t>
            </a:r>
          </a:p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التدفقات النقدية غير المتساوية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DE753F-AA3D-875E-5B8E-9C0F3BFA3A3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6288"/>
          <a:stretch>
            <a:fillRect/>
          </a:stretch>
        </p:blipFill>
        <p:spPr>
          <a:xfrm>
            <a:off x="604156" y="1428559"/>
            <a:ext cx="7777843" cy="326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12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0A6D-5E27-E413-5BBC-974B8266A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207271E-79D4-692E-EC8B-57BA00AFBA4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DE1D881-24A5-782A-3F3C-D6E7257C1D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4AAD430-C2B2-BB3E-6576-C1944168F50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3BA6246-2652-066C-8A6E-DC6F5B1A2AA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D3018A-18F5-8DAC-9513-9F8DD14BF2F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43A88A5-B349-56A9-9B96-7CE302B5020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F115E2-1497-257C-0CB9-D7B396647F3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636B785-57DD-BD79-7681-CD47A963395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011"/>
          <a:stretch>
            <a:fillRect/>
          </a:stretch>
        </p:blipFill>
        <p:spPr>
          <a:xfrm>
            <a:off x="604156" y="1378492"/>
            <a:ext cx="7590275" cy="33779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C36E2B-D37A-03E4-1773-E3C301A2CD43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Uneven Cash Flow </a:t>
            </a:r>
          </a:p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التدفقات النقدية غير المتساوية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7711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C21E0-834A-A0BF-C5BC-C0216F8E1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42B8B9F-85FC-1452-C987-7AD1A0EA2FB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1CB1F20-35AA-FC3F-F5C8-05AF2C5753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947EE90-9EEC-CEF1-0512-76D3875BCC5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3778F8-BFAC-A55E-5053-4EA5BEC1A55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BE4EC1C-646B-5DAB-F37E-6691290F585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1DF81D8-EBAE-60AD-0C7C-F18803BB51B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F0FFA6D-89E7-660B-88E6-77BB1994A9F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A5C35D9-693E-F1DF-F41C-AE9565CDEE0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376"/>
          <a:stretch>
            <a:fillRect/>
          </a:stretch>
        </p:blipFill>
        <p:spPr>
          <a:xfrm>
            <a:off x="604156" y="1428559"/>
            <a:ext cx="7864930" cy="33137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3C9F023-76A4-462A-987C-8DC5A2FC435D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Uneven Cash Flow </a:t>
            </a:r>
          </a:p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التدفقات النقدية غير المتساوية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111811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6301F-3363-3389-4185-F3ED9DBF42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3319D43-7265-2526-4285-DD67AA951F9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4FCEFBD-AF3E-DD60-E8E0-8B7387001E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E944054-3BC6-E985-EE5E-FA6C52E32CA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F124C3C-7CC0-D9AE-1FC1-6DA996D032C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4645CB0-BC40-B6C0-3A9A-C5880F5F906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BEC241D-6859-A2E6-6C1A-85B17B31BE3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D06A6ED-E5F1-DE4B-59D4-03908EB1EA0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14A5DBF-830A-952E-DC79-71B3497029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351"/>
          <a:stretch>
            <a:fillRect/>
          </a:stretch>
        </p:blipFill>
        <p:spPr>
          <a:xfrm>
            <a:off x="867508" y="1584037"/>
            <a:ext cx="7303477" cy="31582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27445F-818A-2E97-335E-9DC2895FF95E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Uneven Cash Flow </a:t>
            </a:r>
          </a:p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التدفقات النقدية غير المتساوية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16242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0ACC2-74FD-7764-51BE-3D016E5B2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D3B93EC-A3A0-574D-F46C-F60DBA9B0F8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A1BE7B8-A077-51BF-B712-61DB25E60D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5321E3A-87F4-0E27-5E05-B1F16D2FB28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8A3980E-ECF6-B9C5-F74A-04068875054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D14B541-E994-671F-DF6F-28E7B590B5D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82F822D-C2ED-D940-E7C1-54EBFEB3436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7C3ED2-C20E-1DEB-D7AB-CC95121863B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C049554-091D-F9A5-9E65-D9652699249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406"/>
          <a:stretch>
            <a:fillRect/>
          </a:stretch>
        </p:blipFill>
        <p:spPr>
          <a:xfrm>
            <a:off x="673025" y="1468670"/>
            <a:ext cx="7697252" cy="31774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CF696A-16EA-939F-6562-AD025C1E9746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Uneven Cash Flow </a:t>
            </a:r>
          </a:p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التدفقات النقدية غير المتساوية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94063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7CF20-4A2C-E3F5-5F10-C23DB0E43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BF26D3A-AE50-A269-4458-40421CCD23F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7C1B15C-F0A1-BF28-4DC7-DA5D6A5E33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D68DDC1-798C-6DAE-1F86-6CBEE5E9DFF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3124C0-9EFE-1A53-8D02-B467FC18D81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E07919D-9ABF-6B85-43F7-5CFDFAA137A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89EEB67-5B21-ECC5-66DF-72AA85DE281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A26C4B2-8C7A-8B88-6BEA-CE87C62B7DD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AutoShape 2" descr="slide_24_generated.webp">
            <a:extLst>
              <a:ext uri="{FF2B5EF4-FFF2-40B4-BE49-F238E27FC236}">
                <a16:creationId xmlns:a16="http://schemas.microsoft.com/office/drawing/2014/main" id="{DEA8927F-5DE4-8D15-B752-D5561990AF0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8875EA-450C-0A68-CDAF-E49FF85387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676"/>
          <a:stretch>
            <a:fillRect/>
          </a:stretch>
        </p:blipFill>
        <p:spPr>
          <a:xfrm>
            <a:off x="604156" y="1468670"/>
            <a:ext cx="7864930" cy="33150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56C0CF2-37E3-30AF-FEBD-B0DABD150FCD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Uneven Cash Flow </a:t>
            </a:r>
          </a:p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التدفقات النقدية غير المتساوية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159221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F7E4E1-8818-7813-9C2F-65C9387C4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A71D8A0-9D23-9124-3391-087A97838F0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407E9B-5C6D-D59C-2E57-7C59131B6B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87A75EE-02AF-B458-3CA3-899D81F785AA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048B407-55F1-1BF5-B59A-366ED2D4104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A68D27F-509F-D091-4833-7ACFCD75366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FEAEDC3-8632-102B-6502-6392940E0A7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9AA09FA-9D95-298B-CB2F-CE7EF04AB54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AutoShape 2" descr="slide_25_generated.webp">
            <a:extLst>
              <a:ext uri="{FF2B5EF4-FFF2-40B4-BE49-F238E27FC236}">
                <a16:creationId xmlns:a16="http://schemas.microsoft.com/office/drawing/2014/main" id="{7E8A7AF4-F76D-C752-07A5-8383FA78B1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D2C6E8-D494-9593-A540-03F17B89D13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48" t="15535" r="2578" b="4633"/>
          <a:stretch>
            <a:fillRect/>
          </a:stretch>
        </p:blipFill>
        <p:spPr>
          <a:xfrm>
            <a:off x="604156" y="1351312"/>
            <a:ext cx="7707506" cy="33819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5D7DB40-32EE-931E-6CC0-E957D570718E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Uneven Cash Flow </a:t>
            </a:r>
          </a:p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التدفقات النقدية غير المتساوية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31456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E3DA5-221C-4059-2F7C-2319C6717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D95866B-262C-B71B-2C70-243719B87CE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29B77E-4D50-F541-D484-CD5505D02F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A7B473E-067E-C5FC-77BC-CEAF70B5F64A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7E552B-2AE3-D78B-7048-C75526A3835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678C06-378F-C7FD-C79B-E12686DDA35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D65E456-B2EB-4CB2-D528-7D8E355E5FF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F7ED436-E4E9-B175-BD5C-5BBB30EA998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A7B4FA1D-3E37-C0EB-38A6-87943FC17BA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19" t="17879" r="2965"/>
          <a:stretch>
            <a:fillRect/>
          </a:stretch>
        </p:blipFill>
        <p:spPr>
          <a:xfrm>
            <a:off x="604156" y="1468670"/>
            <a:ext cx="7761367" cy="31771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06DF63-6BAB-05B4-EF6B-A360A4DE5F2F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Uneven Cash Flow </a:t>
            </a:r>
          </a:p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التدفقات النقدية غير المتساوية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030311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0F32F-22DC-615C-502B-5AAC0E970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E1A5556-63E2-41DC-ECB7-46C160A2CC6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D44EBFD-3A29-8583-E2F2-E9BC8D1D41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3A4CEA3-5031-4ED1-A515-6158A6DF722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564B52-F427-59E3-2661-4BE8842C37E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A5DD44D-7E44-76F4-64C6-86BF54C52C4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CAC2D88-7C4B-9DDE-3991-34B18542EB6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41D0C02-5929-15B1-18CE-3B5D6FE3DFF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0441ED58-0AE8-DE4F-8B63-6A0B086618D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516" t="16275" r="18313" b="9815"/>
          <a:stretch>
            <a:fillRect/>
          </a:stretch>
        </p:blipFill>
        <p:spPr>
          <a:xfrm>
            <a:off x="708729" y="1327852"/>
            <a:ext cx="7661548" cy="32675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E6B575-0F1D-7F17-E00E-94DCDEE98732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Uneven Cash Flow </a:t>
            </a:r>
          </a:p>
          <a:p>
            <a:r>
              <a:rPr lang="ar-AE" b="1" dirty="0">
                <a:solidFill>
                  <a:srgbClr val="00B0F0"/>
                </a:solidFill>
                <a:cs typeface="Alexandria" charset="0"/>
              </a:rPr>
              <a:t> التدفقات النقدية غير المتساوية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494054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C77CF6-6844-D1A7-68AC-E191AC962A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03BBF2D-7238-0A83-2842-B40065F7351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1549D39-D002-1EB9-97D6-66251509F6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6529BE5-6D17-1039-EC04-9D804DD83C8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F56EC83-10FC-CD6D-4594-528FA60AA2C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531A22A-AA61-5A42-CBEA-1C731F4B3F9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88607CC-8004-76D0-D30B-39E93749354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7373DE8-B021-F4D3-59AB-2E065B6F848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9713A6D-792A-4A0C-4634-83A47BA3820A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Annuities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الدفعات أو الأقساط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424E2F-572C-73BF-AF1B-4ABC170EE56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102" t="12169" r="2180"/>
          <a:stretch>
            <a:fillRect/>
          </a:stretch>
        </p:blipFill>
        <p:spPr>
          <a:xfrm>
            <a:off x="673025" y="1428560"/>
            <a:ext cx="7626914" cy="334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865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D09511-23CF-51D8-0777-37C7101D5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4367801-0B41-3B51-CFBB-C469E8CE1EF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23C7BC4-8E8A-70BD-0B1E-51E0FA4778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77DBC2E-D299-FB31-E493-A1A42E9F739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D332777-AD85-25CC-0D4D-B11F3B590E2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5C2AA97-C359-5D50-EB62-B4C322323BC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64A08CD-1482-E32C-DAA3-99E9ECAEF16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AE90EC6-6607-76AB-1205-EC2D3385662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F589A54-8EC1-24AD-2A9F-145A894DAF08}"/>
              </a:ext>
            </a:extLst>
          </p:cNvPr>
          <p:cNvSpPr txBox="1"/>
          <p:nvPr/>
        </p:nvSpPr>
        <p:spPr>
          <a:xfrm>
            <a:off x="1726367" y="360389"/>
            <a:ext cx="62565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the Future Values of an Ordinary Annuity and an annuity due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القيمة المستقبلية للقسط العادي والقسط المستحق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81BF37-4FCB-4AF8-7D2E-D05ECE09661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454"/>
          <a:stretch>
            <a:fillRect/>
          </a:stretch>
        </p:blipFill>
        <p:spPr>
          <a:xfrm>
            <a:off x="708729" y="1374423"/>
            <a:ext cx="7614656" cy="342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1824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6C5A8-D7E1-865A-AF50-8322C731C6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81E9C64-4112-2FC4-C372-AFCF5EC0608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48F18CF-276C-0921-53AE-B0ABAE467A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1197349-9C67-13AA-FA22-342B7F54DFD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B43621-85E5-F2C9-C450-4139144923A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F9E5281-C4BA-7EAA-7AAD-0383F0D2388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A5E6F3E-32F9-062B-7B02-7956DF411D3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02FD11F-F017-94B5-B423-3CA931F98C8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2C32C656-382C-9E4D-3C4F-DAC2DD151C5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176" t="35000" r="3653" b="2345"/>
          <a:stretch>
            <a:fillRect/>
          </a:stretch>
        </p:blipFill>
        <p:spPr>
          <a:xfrm>
            <a:off x="604157" y="1374422"/>
            <a:ext cx="7777844" cy="340291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2BACC4F-8C74-B0FB-A2EF-E7EE370DA15B}"/>
              </a:ext>
            </a:extLst>
          </p:cNvPr>
          <p:cNvSpPr txBox="1"/>
          <p:nvPr/>
        </p:nvSpPr>
        <p:spPr>
          <a:xfrm>
            <a:off x="1726367" y="360389"/>
            <a:ext cx="62565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the Future Values of an Ordinary Annuity and an annuity due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القيمة المستقبلية للقسط العادي والقسط المستحق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457701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118355-88C6-E5A6-B3D0-4F3EA14C6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D2B4AD0-B4D1-E5EF-BFDC-626D32AED9D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02170AE-391A-0F59-48B1-E4ED5E18E3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32B824E-E134-4040-3F84-D09ABF7E19D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676B0F-8051-7A1E-941B-5A1293A2FD6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01996CB-EF46-A9BE-E688-B3BDA6C8058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9034F59-57C7-AC90-216C-6ABF5C3F6BB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D8451D9-7ECF-2DFE-E2DD-135BB5121EB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859B4138-5223-B83D-2B89-FA8BF0735A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48" t="21784" r="2268"/>
          <a:stretch>
            <a:fillRect/>
          </a:stretch>
        </p:blipFill>
        <p:spPr>
          <a:xfrm>
            <a:off x="604156" y="1428559"/>
            <a:ext cx="7660613" cy="33137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CD3D86-3398-71D3-5FC1-92CCCF6E3B26}"/>
              </a:ext>
            </a:extLst>
          </p:cNvPr>
          <p:cNvSpPr txBox="1"/>
          <p:nvPr/>
        </p:nvSpPr>
        <p:spPr>
          <a:xfrm>
            <a:off x="1726367" y="360389"/>
            <a:ext cx="62565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the Future Values of an Ordinary Annuity and an annuity due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القيمة المستقبلية للقسط العادي والقسط المستحق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413942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DB6C28-5CBE-B1E4-5F55-C8D8F9CC51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26BF00D-7D95-58B4-8EE4-AB5D794148F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650F546-B0AA-12B7-2C5F-3F186908F5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45CADE3-D0DB-4E73-C3EE-565484574F7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ED35571-8805-E03C-BF22-11ED549CEED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F75964-63FC-F759-F0FF-C482C85465C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105F96C-43B3-1685-67DE-81CE8D3FAA1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6F8E343-CD24-BBA2-425C-7DF4545C13A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D404A31-D340-057D-6557-95CC33ECF25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36" t="23919" r="2821" b="4700"/>
          <a:stretch>
            <a:fillRect/>
          </a:stretch>
        </p:blipFill>
        <p:spPr>
          <a:xfrm>
            <a:off x="604157" y="1351312"/>
            <a:ext cx="7754398" cy="32645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A1F5E9-29BD-38E8-8740-3EF73D3B5A01}"/>
              </a:ext>
            </a:extLst>
          </p:cNvPr>
          <p:cNvSpPr txBox="1"/>
          <p:nvPr/>
        </p:nvSpPr>
        <p:spPr>
          <a:xfrm>
            <a:off x="1726367" y="360389"/>
            <a:ext cx="62565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the Future Values of an Ordinary Annuity and an annuity due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القيمة المستقبلية للقسط العادي والقسط المستحق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458826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04DE3-304F-D622-548B-7D82AECE0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BAF87BB-2E2C-C9A6-F851-B5500B4632A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ADBE5E6-7CC0-EAA7-54A4-4C80D0878B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A872409-0E7F-57DB-ACFC-B93ADCAA093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E0965C-9D21-4FCA-F535-66444DB611D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CE94FF6-D103-F49B-80F7-866F48BFED4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BC5BEB-86BA-6869-0EBD-0AA26F71F34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D423EEA-8BCE-504C-4E14-346FF023F20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40247B68-71BA-A46B-8D85-C99710AC558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13" t="25152" r="3335" b="5078"/>
          <a:stretch>
            <a:fillRect/>
          </a:stretch>
        </p:blipFill>
        <p:spPr>
          <a:xfrm>
            <a:off x="708729" y="1495466"/>
            <a:ext cx="7699586" cy="31946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F974601-2C0E-2993-3586-5058E6A7E5B7}"/>
              </a:ext>
            </a:extLst>
          </p:cNvPr>
          <p:cNvSpPr txBox="1"/>
          <p:nvPr/>
        </p:nvSpPr>
        <p:spPr>
          <a:xfrm>
            <a:off x="1726367" y="360389"/>
            <a:ext cx="62565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the Future Values of an Ordinary Annuity and an annuity due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القيمة المستقبلية للقسط العادي والقسط المستحق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816429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325C5-471F-361D-EDA5-49C2097445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CD5DF27-AC66-8E1B-FF1D-792469AFC7B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345E105-A451-339B-3AB7-E91630FA15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0662727-9CE4-7559-42CF-58FCFC80A2A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42414B-6FD8-37AB-99BF-6DB67D56406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E75A639-F8B1-2B92-09A4-343E93B69A6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AD8682B-9FD9-4C7F-678E-3068E2E006C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1FB5654-BBB8-1D55-B46F-F76AA814339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C4119A5-288E-7364-7531-4B98BF02869D}"/>
              </a:ext>
            </a:extLst>
          </p:cNvPr>
          <p:cNvSpPr txBox="1"/>
          <p:nvPr/>
        </p:nvSpPr>
        <p:spPr>
          <a:xfrm>
            <a:off x="1797777" y="340790"/>
            <a:ext cx="54956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the Present Value of an Ordinary Annuity and annuity Due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القيمة الحالية للقسط العادي والقسط المستحق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4B50EB-0339-CCD5-5A1A-5E35FB5FFF4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64" t="27618" r="4288" b="2468"/>
          <a:stretch>
            <a:fillRect/>
          </a:stretch>
        </p:blipFill>
        <p:spPr>
          <a:xfrm>
            <a:off x="708729" y="1425571"/>
            <a:ext cx="7614655" cy="3257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1246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BD862-55FD-A0E7-F892-FCF83394D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0E23697-AB51-3840-44E2-9A90B9CCE06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620B44A-8796-AFD4-16AB-825E3C3079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E8812CC-9961-72C0-23B3-BE2AB34B619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E742259-4986-D31F-484A-B53275CD4AA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5395723-B3D2-75C7-79DE-D531EF79A1C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A8FBB78-8BA6-1FA6-2057-53914B8FBE6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0BFB3ED-F405-268C-220D-08229508F25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8324C5E6-3787-F4F2-435F-741542E9182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33" t="21012" r="2104" b="3972"/>
          <a:stretch>
            <a:fillRect/>
          </a:stretch>
        </p:blipFill>
        <p:spPr>
          <a:xfrm>
            <a:off x="796712" y="1418090"/>
            <a:ext cx="7550576" cy="33116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20E45D-5098-D758-B60E-44729567B74E}"/>
              </a:ext>
            </a:extLst>
          </p:cNvPr>
          <p:cNvSpPr txBox="1"/>
          <p:nvPr/>
        </p:nvSpPr>
        <p:spPr>
          <a:xfrm>
            <a:off x="1797777" y="340790"/>
            <a:ext cx="54956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the Present Value of an Ordinary Annuity and annuity Due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القيمة الحالية للقسط العادي والقسط المستحق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584546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B012C-4FB4-C7A8-D96B-8C3415333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2ABFEA6-6879-5BE9-5D91-A3E88881D66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4A1EF7C-355C-6FCE-5F57-CA503C5CA8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85C1363-BF07-8E29-855C-120119FD822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369FD48-B221-CE5C-2DAF-0B33D4BB8A6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F028121-D25E-FF6C-BCCE-126171DAC81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97A945C-9803-5AFF-7672-D455550FDAC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A808477-25A1-00FF-1069-CDD770EC149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2853D01-F02A-8AEF-16DD-D7030B0DC5E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60" t="12917" b="5617"/>
          <a:stretch>
            <a:fillRect/>
          </a:stretch>
        </p:blipFill>
        <p:spPr>
          <a:xfrm>
            <a:off x="604156" y="1468670"/>
            <a:ext cx="7864930" cy="31472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739DAA-086A-7541-D7B7-D8D0AE5EED18}"/>
              </a:ext>
            </a:extLst>
          </p:cNvPr>
          <p:cNvSpPr txBox="1"/>
          <p:nvPr/>
        </p:nvSpPr>
        <p:spPr>
          <a:xfrm>
            <a:off x="1797777" y="340790"/>
            <a:ext cx="54956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Finding the Present Value of an Ordinary Annuity and annuity Due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القيمة الحالية للقسط العادي والقسط المستحق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31340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56A3E-A148-3351-0279-F6FA71289F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6D6FB4B-AD7D-86A7-18BF-A69486C8C9F7}"/>
              </a:ext>
            </a:extLst>
          </p:cNvPr>
          <p:cNvSpPr/>
          <p:nvPr/>
        </p:nvSpPr>
        <p:spPr>
          <a:xfrm>
            <a:off x="430304" y="126412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5BA3B79-C1D4-E16A-43E0-6025829427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546206C-79EC-A266-5FB0-B28D85343AC7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83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783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4FDE810-ABFD-301F-0744-47D099DF2483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85A7E47-2B3A-834C-745A-432ACBF56B92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800A6CA-817C-096B-EE62-389CEA499F7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4829F00-B7FE-EA12-EC20-F1925C76349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04DC69E-D590-7ECF-B334-01159F0560A1}"/>
              </a:ext>
            </a:extLst>
          </p:cNvPr>
          <p:cNvSpPr txBox="1"/>
          <p:nvPr/>
        </p:nvSpPr>
        <p:spPr>
          <a:xfrm>
            <a:off x="708730" y="2256647"/>
            <a:ext cx="7421117" cy="230832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SY" sz="3600" dirty="0"/>
              <a:t> </a:t>
            </a:r>
            <a:r>
              <a:rPr lang="en-US" sz="3600" dirty="0"/>
              <a:t>Using Excel in Solving Money Times values </a:t>
            </a:r>
          </a:p>
          <a:p>
            <a:pPr algn="ctr"/>
            <a:r>
              <a:rPr lang="en-US" sz="3600" dirty="0"/>
              <a:t> </a:t>
            </a:r>
            <a:r>
              <a:rPr lang="ar-SY" sz="3600" dirty="0"/>
              <a:t>استخدم الإكسل لحل مسائل علاقة المال مع الزمن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8925635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C66A37-F835-C1F8-425D-C7161A946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EEB8388-B054-95FA-2C88-DD1611EE59B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CD57EFA-9BD2-C96D-8166-7567CAA944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D15CFF8-BCF3-AC45-7218-A219CE325BD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F66F443-8878-CFF2-8678-991B017B76C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D781F1B-9CFD-1782-260A-C03F6325D57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F4BBC1E-65EC-2FDF-5DF3-C79517BEBEA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08ACF4D-0BDA-3764-DBB0-D2E282DCE3D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DA09859-0E49-919B-51EF-9480DDBD3A97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Future Value Problem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مسألة عن القيمة المستقبلية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4878F201-2FEC-072F-5E87-9AB0FFA4F52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702"/>
          <a:stretch>
            <a:fillRect/>
          </a:stretch>
        </p:blipFill>
        <p:spPr>
          <a:xfrm>
            <a:off x="708729" y="1460720"/>
            <a:ext cx="7619725" cy="3320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3419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C7DFE-8F6B-20DB-E84F-3EDA13EFB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CDE023A-B11A-73F3-7CCA-103F46E2F2B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A2533B7-3E57-0C08-BAE6-2E1A2817AD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6C1F492-33F0-8307-43AE-80FAD77A22D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E50A662-291E-91C4-9CE4-6D4DBF19342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989FD1-E04A-2C85-DF4A-94BB1BEF35E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5319F7C-294A-6A9D-C27F-C0888A9B550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2A34B9F-4FBB-7CD7-80E2-28C1978F522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DDDADAA-82ED-9248-52F8-A65F0400F8AB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Present Value Problem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مسألة عن القيمة الحالية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D671666-45B4-17F8-3DFE-E78F1C659C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9" t="16179" r="13244" b="4779"/>
          <a:stretch>
            <a:fillRect/>
          </a:stretch>
        </p:blipFill>
        <p:spPr bwMode="auto">
          <a:xfrm>
            <a:off x="708729" y="1351312"/>
            <a:ext cx="7632082" cy="3449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6997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15368-927B-1880-62C6-504D7F797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92B13F4-10AB-465D-D6D2-86C627426B1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1AFAD35-DAE4-0307-1F66-A9C218B35A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04086C5-9B22-52F1-470E-A6DA1CBD7EE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2CE5A0-AC7D-BF39-B199-DDC00A82EF1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889809D-BCF2-D1DB-27C3-73A7DD141DD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24220DC-50C2-0C36-68F7-BD9D259549A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387606-7BD7-4628-C60A-88C3880B9C1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B6F726F-7C63-C7FA-C90C-CBBD8B5A0A35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Annual Payment Problem </a:t>
            </a:r>
          </a:p>
          <a:p>
            <a:r>
              <a:rPr lang="ar-SY" b="1" dirty="0">
                <a:solidFill>
                  <a:srgbClr val="00B0F0"/>
                </a:solidFill>
                <a:cs typeface="+mj-cs"/>
              </a:rPr>
              <a:t>مسألة عن الدفعات السنوية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88318316-6181-1810-1565-048DB6C367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4" t="15436" r="13515" b="5094"/>
          <a:stretch>
            <a:fillRect/>
          </a:stretch>
        </p:blipFill>
        <p:spPr bwMode="auto">
          <a:xfrm>
            <a:off x="552609" y="1351312"/>
            <a:ext cx="7864930" cy="339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7748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1A19D3-E2CC-9C88-9955-5E9A0AC8C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0B617A5-24E6-724A-F488-298A03B4EF8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7F532B4-2FCA-DAAB-D299-86D0125552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08EF0C2-4BF2-8EF8-9FC4-9CC02B7F194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021872-0EB4-2119-2DBB-10760BA8D37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3BCB0AC-940A-37C7-AA00-71D11C13805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C4AF6CA-0C33-6134-02BB-4554C4CB8D0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01AD598-3B0C-E5E9-DCF5-6F180ED5EB8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6764A1A-31A7-B07F-2198-13C93C4144D4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Present Value of Annuity  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القيمة الحالية للدفعة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BA45BD6-3541-8A12-636E-D4C66A0AF7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1" t="16378" r="17370" b="4484"/>
          <a:stretch>
            <a:fillRect/>
          </a:stretch>
        </p:blipFill>
        <p:spPr bwMode="auto">
          <a:xfrm>
            <a:off x="604157" y="1351311"/>
            <a:ext cx="7736654" cy="339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592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D9662-2DC5-8B96-A297-407F070E0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869AED3-6DF5-5E93-241E-543A84E9CD3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250CFF5-164C-B994-B5E7-3A61A09BF0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29D54C8-BE1A-3045-A86B-4F06EA74949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120468-4B41-97EF-4A6F-6C7B8473F84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DDC9712-558E-04F4-3D93-2F96D792375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F46EDFC-45B9-B118-EDA6-7A725AB3780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B6B894C-4817-5809-CF38-6B51232A824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CDB1DF1-ADE2-EB63-88E0-FE318FBFEC4A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Education Fund  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مسألة تمويل التعليم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9B74398A-B67A-D154-AA1D-902DB5D974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9" t="4042" r="13108" b="4178"/>
          <a:stretch>
            <a:fillRect/>
          </a:stretch>
        </p:blipFill>
        <p:spPr bwMode="auto">
          <a:xfrm>
            <a:off x="708730" y="1351312"/>
            <a:ext cx="7644438" cy="339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3811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DCDF1C-6EF8-4875-DF8E-260A4530C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16C80A-6A14-4DDE-AE9C-592D1238BCC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268FA11-A841-3AD2-575B-5490EBB5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1BA6EEF-A483-403E-04DB-E2E37B0D0EB2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808DB9-2523-B890-7A73-0C1CE08F50A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EA0A746-4942-F53A-D6B7-2F1695A5B93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17BA026-14AC-93E0-83A7-860788F72DD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D41D3DC-4D0B-4584-8CFF-64AC7006E0E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098" name="Picture 2">
            <a:extLst>
              <a:ext uri="{FF2B5EF4-FFF2-40B4-BE49-F238E27FC236}">
                <a16:creationId xmlns:a16="http://schemas.microsoft.com/office/drawing/2014/main" id="{CC529030-453A-CD33-48AB-DF20D2F5CF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78" t="14481" r="13784" b="4283"/>
          <a:stretch>
            <a:fillRect/>
          </a:stretch>
        </p:blipFill>
        <p:spPr bwMode="auto">
          <a:xfrm>
            <a:off x="604156" y="1378492"/>
            <a:ext cx="7724298" cy="336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9D9429-AD43-1D25-12A8-BAF715B71D9A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Education Fund  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مسألة تمويل التعليم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159053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ECC4B-AB3D-5FA3-C070-8F990801D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6E6A521-AFD1-3A9F-7BD8-A94F2F3B11B4}"/>
              </a:ext>
            </a:extLst>
          </p:cNvPr>
          <p:cNvSpPr/>
          <p:nvPr/>
        </p:nvSpPr>
        <p:spPr>
          <a:xfrm>
            <a:off x="430304" y="126412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82BC215-EDA5-E04D-F517-D054955348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C85C476-D799-D49D-0813-BF3E4AF461AC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83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783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05FC40-84D8-B5AD-968D-DED3C35285BD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87AE0AE-DC55-A9D7-C873-400F39AEAD72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528C8B0-7E16-C0A3-66B5-0E49B6F3D2F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62D093B-29BF-9FA3-E92E-1589337631B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4D0F98D-1AD5-9204-3D0B-227BD511FE8E}"/>
              </a:ext>
            </a:extLst>
          </p:cNvPr>
          <p:cNvSpPr txBox="1"/>
          <p:nvPr/>
        </p:nvSpPr>
        <p:spPr>
          <a:xfrm>
            <a:off x="604156" y="2098532"/>
            <a:ext cx="7796062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SY" sz="3200" dirty="0"/>
              <a:t>  </a:t>
            </a:r>
            <a:r>
              <a:rPr lang="en-US" sz="3200" dirty="0"/>
              <a:t>A Summary of the Mathematical Relationships for the Time Value of Money</a:t>
            </a:r>
          </a:p>
          <a:p>
            <a:pPr algn="ctr"/>
            <a:r>
              <a:rPr lang="en-US" sz="3200" dirty="0"/>
              <a:t> </a:t>
            </a:r>
            <a:r>
              <a:rPr lang="ar-SY" sz="3200" dirty="0"/>
              <a:t>تلخيص العلاقات الرياضية لعلاقة المال مع الزمن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337814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04F5E-05AB-2E0D-FE5D-17157FDA2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F7EAA8-0E3B-AE44-24A1-EC9905CA117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155DDD5-0CE0-448B-E7E4-3945FA96FB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E77C1CE-7C82-64C2-954F-C75CB1A7A94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18A389C-1A18-3D5A-5746-68026FA22A3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43A155-A908-6D9E-6929-9C72EF4E1DE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84AB29B-F171-3094-5167-DAED3FDDBE2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29D7609-87D4-54CF-3648-0E6D1ECB546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40A3A2AE-6315-2763-A1D7-763877B8EFB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02" t="21550" r="1706" b="4248"/>
          <a:stretch>
            <a:fillRect/>
          </a:stretch>
        </p:blipFill>
        <p:spPr>
          <a:xfrm>
            <a:off x="736452" y="1428559"/>
            <a:ext cx="7732634" cy="33501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43E7A7-3878-FCE1-D523-848D6B88E978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Summary of Mathematical Formulas 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ملخص العلاقات الرياضية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929325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7A4F9F-2EB0-B340-E59C-BC511C28E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ACF0D3B-64A1-86E3-A4F5-57EFE11C438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60AB999-8F9F-5627-3CFC-1CE4233115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0F6F858-1BA8-CD60-A5E7-6579176D576C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54C1BA3-B1A0-EA8A-C81C-6DC969EB731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1F55C13-9CDE-12F2-EF48-72DBD238D0F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A831F80-2DB1-1B0C-2DED-40A3C51275D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29FF777-4709-79B9-B1DE-56F619BFA4B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C6D3F3E-0B6E-A142-B966-BECF704F115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" t="21550" r="1706" b="5693"/>
          <a:stretch>
            <a:fillRect/>
          </a:stretch>
        </p:blipFill>
        <p:spPr>
          <a:xfrm>
            <a:off x="1000973" y="1584037"/>
            <a:ext cx="7468113" cy="31414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592AE0-21F9-1586-CDA9-8FCDFDC9230E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Summary of Mathematical Formulas 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ملخص العلاقات الرياضية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821522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587C4-0FFC-C701-C2C7-48EDE2004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4EBD378-5FD5-A163-E521-5B0C8D8F8D9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867F20C-2B46-931F-5474-E3A0C40B13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A852F57-FB66-BA2E-BBA4-D1C687C1FC1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0CCCE3-CB62-5962-E6EF-4B03121144E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E67F364-4969-CE5F-10A4-82BE1D3F202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FF9E159-9F1F-A886-56EE-045A0611CA7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7B6000-EE55-8CE7-AA0E-0C7E5F9C1C8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86BDCF3-C7F1-1EA7-A087-23EFF403D4EE}"/>
              </a:ext>
            </a:extLst>
          </p:cNvPr>
          <p:cNvSpPr txBox="1"/>
          <p:nvPr/>
        </p:nvSpPr>
        <p:spPr>
          <a:xfrm>
            <a:off x="1762072" y="453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Summary of Mathematical Formulas  </a:t>
            </a:r>
          </a:p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ملخص العلاقات الرياضية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ACD18-A9C7-1663-C205-6FA7D8A345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06" t="15984" r="1706" b="3563"/>
          <a:stretch>
            <a:fillRect/>
          </a:stretch>
        </p:blipFill>
        <p:spPr>
          <a:xfrm>
            <a:off x="501062" y="1389029"/>
            <a:ext cx="8038782" cy="336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540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6116F-6965-7758-0A3F-C0F016D88F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F5B814C-7FBA-65F9-2FF1-AF6F3E055E6B}"/>
              </a:ext>
            </a:extLst>
          </p:cNvPr>
          <p:cNvSpPr/>
          <p:nvPr/>
        </p:nvSpPr>
        <p:spPr>
          <a:xfrm>
            <a:off x="430304" y="126412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66BC9E6-52C5-7BEB-E3BB-AD7B901FA3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4040309-7AEA-1EC9-DA12-5EB5D3A98A29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83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783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FD17E1-11BC-89EC-6D6A-E0AA4231DF60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8128110-6EAB-4516-E1D7-96A8D8C96CE6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11C955C-A4E4-0F99-08F1-3163AB081B8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D6F6198-3035-D429-4FF9-3545CF6B08B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26A4681-77E7-20AD-F31E-66829593885D}"/>
              </a:ext>
            </a:extLst>
          </p:cNvPr>
          <p:cNvSpPr txBox="1"/>
          <p:nvPr/>
        </p:nvSpPr>
        <p:spPr>
          <a:xfrm>
            <a:off x="604156" y="2098532"/>
            <a:ext cx="7796062" cy="10772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SY" sz="3200" dirty="0"/>
              <a:t>   </a:t>
            </a:r>
            <a:r>
              <a:rPr lang="en-US" sz="3200" dirty="0"/>
              <a:t>Time is Money</a:t>
            </a:r>
          </a:p>
          <a:p>
            <a:pPr algn="ctr"/>
            <a:r>
              <a:rPr lang="ar-SY" sz="3200" dirty="0"/>
              <a:t> </a:t>
            </a:r>
            <a:r>
              <a:rPr lang="ar-AE" sz="3200" dirty="0"/>
              <a:t>الوقت هو المال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336762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D7D39-0A92-47F7-097B-58B76D4E72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A03CEE1-D832-7E3F-D9D1-494B4656FE65}"/>
              </a:ext>
            </a:extLst>
          </p:cNvPr>
          <p:cNvSpPr/>
          <p:nvPr/>
        </p:nvSpPr>
        <p:spPr>
          <a:xfrm>
            <a:off x="430304" y="126412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DF5715C-07DE-D04C-26F3-5731A98F36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02762CF-07CB-4998-AC76-11164B6AD67C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83">
              <a:spcAft>
                <a:spcPts val="450"/>
              </a:spcAft>
              <a:defRPr/>
            </a:pPr>
            <a:r>
              <a:rPr lang="en-US" sz="1200">
                <a:solidFill>
                  <a:srgbClr val="44546A"/>
                </a:solidFill>
                <a:latin typeface="Arial"/>
                <a:cs typeface="Arial"/>
              </a:rPr>
              <a:t>8 - </a:t>
            </a:r>
            <a:fld id="{5243D4E2-DDE0-4C06-B5FB-826A4756DCAD}" type="slidenum">
              <a:rPr lang="en-US" sz="1200" dirty="0">
                <a:solidFill>
                  <a:srgbClr val="44546A"/>
                </a:solidFill>
                <a:latin typeface="Arial"/>
                <a:cs typeface="Arial"/>
              </a:rPr>
              <a:pPr defTabSz="685783">
                <a:spcAft>
                  <a:spcPts val="450"/>
                </a:spcAft>
                <a:defRPr/>
              </a:pPr>
              <a:t>39</a:t>
            </a:fld>
            <a:endParaRPr lang="en-US" sz="1200" dirty="0">
              <a:solidFill>
                <a:srgbClr val="44546A"/>
              </a:solidFill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0BCB6F2-7494-520B-2E5F-A5060EEAEDF1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9BEA654-31E7-8036-0854-01115C7ADE97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CA07A49-DD63-4330-1395-F02CD717BE4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92F30B5-DEA6-3178-3695-944B6A355EA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68B2C8C0-3718-25A5-8C51-FF5A75467350}"/>
              </a:ext>
            </a:extLst>
          </p:cNvPr>
          <p:cNvSpPr txBox="1"/>
          <p:nvPr/>
        </p:nvSpPr>
        <p:spPr>
          <a:xfrm>
            <a:off x="1693070" y="2362089"/>
            <a:ext cx="5120010" cy="9233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 rtl="1"/>
            <a:r>
              <a:rPr lang="ar-AE" dirty="0"/>
              <a:t>ملاحظة: لشرح مسائل علاقة المال مع الزمن تم الاعتماد على مجموعة من المسائل من مقرر إدارة مالية متقدمة للدكتور عبدالعزيز اليوسفي- جامعة حفر الباطن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2341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5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8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9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2136" y="4626557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7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9" y="152402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91FB46D-729A-43AF-A9BA-FF6898217E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E3881A-A6B8-4C36-A8AE-6003FF6F1891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E6B9E928-47DA-4834-8DD5-55268552A4D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3718</TotalTime>
  <Words>730</Words>
  <Application>Microsoft Office PowerPoint</Application>
  <PresentationFormat>On-screen Show (16:9)</PresentationFormat>
  <Paragraphs>277</Paragraphs>
  <Slides>40</Slides>
  <Notes>40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Bassel Alhassan</cp:lastModifiedBy>
  <cp:revision>153</cp:revision>
  <dcterms:created xsi:type="dcterms:W3CDTF">2026-03-09T04:16:51Z</dcterms:created>
  <dcterms:modified xsi:type="dcterms:W3CDTF">2026-03-23T09:24:51Z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