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C1BFD-B045-CF08-2766-974D472B1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18A891-02A1-B05A-134A-7191AF41E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7A04-BD0B-4222-AFBF-C10EFDE9664F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F6BC19-1A0F-D551-31EB-562A96742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8E89AE-A05A-BA82-D1BD-0439CDB5E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1ADF9-789D-4841-A57B-166D6C4F4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07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80D687-6887-C457-FCE5-BF36B688F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94812D-9A69-A3E4-47D0-61F7EC6B23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095DB-6004-CFA4-1A7C-AFA08ADD52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987A04-BD0B-4222-AFBF-C10EFDE9664F}" type="datetimeFigureOut">
              <a:rPr lang="en-US" smtClean="0"/>
              <a:t>10/6/2024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8454F-FBB7-478E-9171-202D4AF027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9E586E-7FC1-875D-85EF-350E735834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21ADF9-789D-4841-A57B-166D6C4F4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871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0B5109-1B80-4CC5-EE44-8E2943A7E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D6135-71B6-F6A8-4127-3552C45B51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213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EC1B39-ACA7-BDD1-8D17-D40FCC01E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657B7A-F3D6-2EAA-D21E-1998551F7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66015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6A3B7-766B-FD76-B7A8-2DF6A3470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825737-F56B-6B4B-2235-DD66221E0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4578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973625-C75A-5F6E-08CE-B11C412B2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Supervised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6FDE8-135F-B8A1-B889-7A640FFFA3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14511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E3A4F-7B53-6C50-332D-1BF3C8F7B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F2A0F1-0622-9E13-3EA4-4DB4CFD7D1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2738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ABB68-25A3-14A0-ECF3-7BCDC46D7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5E090-96B7-30C5-D7E4-EF303B8BF2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32522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7D10D-555B-F7DC-8EDF-0805949F8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03B24-28C5-1932-EBB6-B6AE22BCD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92867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D153A-9648-323D-B306-B56C84A95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D2EE55-83E3-B8C7-D9B6-9F6B57C3AB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63576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05E336-2804-AED9-E76F-818BDD24B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4A0BE8-E671-19B7-3B69-5F4CE0A6DF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26681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4F7E5F-5952-6AF5-BD9D-E24B4FFCC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0ADAF-DACC-70B9-2A25-876AB67E1A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3029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07318-B368-EA97-42B6-1FB19B7E1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 – changing y-intercept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94954-0297-B364-EB15-24E544129F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669214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DD4C4A-8C99-5574-6E53-B49941E63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 – changing slope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16843-179F-B925-8E26-D4DD42A2CB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1581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533C7-412D-24BA-04D7-86818E4AC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4D37A-4795-34AE-FEEA-038A985799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46974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2EDCA7-5754-DB70-EC04-B50D96F98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 goal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F1905-596D-7BCA-AC75-D9910B14D9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8266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276C3E-F6E4-B5C7-BF58-1F78190A8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8BF05D-4F07-8022-FA7B-98AE717972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4948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DB395-D0B9-1034-B536-F2E8A6914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43DB4-C6C0-1EBC-9D1A-930FB422E2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08062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615F2-8496-A9F2-BC9A-025AE2A63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Quiz: Predicting Price of a house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FE072C-0BB9-26CB-5A14-FA1818BA3A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36040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15E446-D403-C4BD-0922-569FB29F0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99FB85-366B-0E4A-3320-4C81061D9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79824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60547-E355-2CAC-0BCC-0A0848E11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52E4F-F6D8-F86F-38E6-07E1D884B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7975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A1171E-ABD3-57BC-5387-6B7B026E7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FA9DE-D092-F875-99A7-CFD54F79C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402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79BD56-2326-4B3B-C4CF-871495CC3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D0345-A137-4B34-B44C-882496B1A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74692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552B3-33CE-E5DF-0079-112606DC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6AB4F-0568-5CEC-F478-FBFEFB781F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915649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02258-71FC-F905-45E6-6E54DEC43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20405-1F09-03E7-6924-DB62AF239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70373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F334CB-EA4D-1058-EB72-0ECE29A5D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1876D-1D61-E782-8068-99485ABC6D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655268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84656-226F-1823-85F3-55E222B9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EBD38-E88A-8BC2-736D-146EB1E0A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47800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7BDB82-D5D5-06A8-1404-8D95D84A0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Polynomial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06E467-18E6-C969-EF9E-EA1FA655D2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81685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BBA0AC-85E6-2B20-E51E-21D39B3FC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38CB9-36F0-4EB6-0BF1-891AC569D7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73514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19CA0-8D22-3CB4-2D57-7846290C7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Function (Sigmoid Function)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2E7E1-DB7B-2F86-9E32-4F2D74ADCA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271577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327C9B-7615-18A6-BBDB-D290219A2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Function (Sigmoid Function)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FAF7C-E65C-A49C-54F5-ED58DC2B14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81653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1521E9-1045-CDC6-2046-CFD8083B5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D251E-C16F-1E8C-82B0-A939A81B09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1324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36F9F-6BBE-0DD8-6B12-A32AF02A9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Biological Neurons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3CCCB-BD82-D607-3D7E-9BACBD7824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69542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E0346C-527A-891A-8009-100DE996A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7CBE8-EDEE-FF2A-EAF1-C0F9E4F2F1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08433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87E63A-D0B9-ED3E-0D2F-8B5EFA370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4EEF2-ACA0-31B7-A44E-36DB289F6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8369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4A9A19-CFB1-9705-36DE-8EB9AE501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1A5AB-02D5-DB1D-146B-3E580205A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76079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D3A3C-D144-C28C-6620-3C3BC8DA9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3473B-C43E-B83F-EE24-AC3C47B2C2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7478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35EFA-5BD1-017F-4B89-638990E56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Affine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01CF88-E2FD-5BE5-9F87-4B7E69751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87497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B8C909-1EB1-3138-9C9C-C63F65F88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Unit Step Function (Heaviside Function)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76F77D-2A4A-ABF8-EE64-57F3CD1E4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16537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645E80-A0F1-416E-5DEE-5F24BFDA2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Threshold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13B57-3CDE-52B3-685F-A1DC30FAE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0103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E8CF82-DA1C-754E-C022-EA356D54C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E072E-0322-2193-2D42-5DDEB75329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5629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BB425-9723-EDBC-D3CA-CCAE92029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3425B-2C86-D3A7-40B6-76361D6E53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866199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C14C4E-239C-C924-244B-573D64401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4AB300-BBE5-9745-60B1-D813F96E63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33663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370212-F096-E0A5-3E5A-8D828C40B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6F380-0B12-A2BC-8EEC-B748DC3A34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53654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DE6128-82A0-06E7-1F91-E88E8E532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0">
                <a:solidFill>
                  <a:srgbClr val="242424"/>
                </a:solidFill>
                <a:effectLst/>
                <a:latin typeface="sohne"/>
              </a:rPr>
              <a:t>Neural Representation of AND, OR, NOT, XOR and XNOR Logic Gates</a:t>
            </a:r>
            <a:endParaRPr lang="en-US" sz="4000" b="1" i="0" dirty="0">
              <a:solidFill>
                <a:srgbClr val="242424"/>
              </a:solidFill>
              <a:effectLst/>
              <a:latin typeface="sohn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7047E-201C-890D-DB25-A19642DFA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166278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A10688-369F-3676-0852-82AA69D0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09DDF6-6A4F-61C6-2C35-97643F87B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20514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5AC573-E490-9F9A-DAF2-DB9897121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3DD38F-1231-3733-A9E6-06DE7C43D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405965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11072-73B8-0DE8-0C32-65CA7DD5E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BD4DD4-6D1C-D695-361D-51863C99EE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104347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4B0F5-60D8-FE83-F7A3-55630C4C4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45095-27A2-9236-4815-B14D1E94C6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36711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2564D3-C44B-12D9-0E6D-377E61998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51921-8052-93C6-0444-85C3053783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397630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34E9C6-7DB1-BC62-5901-3146293C9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C2D4D-52A0-9CA0-09A3-C5E7EB00A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64284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5F16E5-7883-9817-A65C-989B66735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Not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99965F-3F43-59CC-0C62-8776CDBB1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28277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1889B-C759-93C7-D923-5EEF924B2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Not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F8A2B4-D050-4482-350B-300251C21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635345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284EFB-DF21-2DCD-D26C-E72CC7070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C6A6D-8F1B-99FE-9765-316A94166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258897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962DD8-7653-F88E-CB6E-1BC9C12F5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9B86D-7FF7-790F-ED63-8F1B414D17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86137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844BA4-EB25-54A6-40AB-EF57497A7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AE2566-F56C-4794-B661-8C3923D231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00538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3EB120-9010-3B00-A666-E69C8FA00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6B1C59-2349-28D4-9025-C9343A60FA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72999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B74DB-53CD-9935-BC5B-7735C5F64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single Neuron is not enough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9E0323-E9E6-8455-97C1-DB6ABB2D24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54347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6908D-2DF4-2B24-9496-8E773103B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B17B6B-57FC-3F2D-F35B-4F54ACBE44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722356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F407E9-A9A7-70F3-3CE6-7F14FEF2D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9CA7AB-B65E-0846-BCE1-EFE4182FBA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48266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5C78AC-EED3-75B2-56B8-1DD11D1C5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6001A-1ABE-30A4-CC4F-4327BE1826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01769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104237-882D-1E09-BB17-6F7499AA0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C3ECA-7257-4A6C-C75F-5B7BBAD5BE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485595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D5A606-A121-FF9E-D5A0-379C47CF6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61A302-6208-E1EE-0DFF-811FDD372C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533862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46CFA3-ACEA-4E54-4537-15342FB4B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42AFF-DCA6-124B-8D14-A16940049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555674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4925C-431A-CCE2-29EB-64F993BB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Shallow learning vs Deep learning in neural network.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5C7781-00FC-6D70-B4BB-C7591C7837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71557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2DDF38-7CE6-D077-71C5-A0519032E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Shallow learning vs Deep learning in neural network.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A597B2-AFFF-3E7D-BBF6-527263AF5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14011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AF9422-1ED4-88B9-E156-920D5F4E8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948A4-B11A-9DBC-564C-B3DAC4579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880087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67384E-E48B-17AC-8582-ADE38A31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55EFDF-793F-C716-CC8A-20538BC61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19210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Widescreen</PresentationFormat>
  <Paragraphs>63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1" baseType="lpstr">
      <vt:lpstr>Aptos</vt:lpstr>
      <vt:lpstr>Aptos Display</vt:lpstr>
      <vt:lpstr>Arial</vt:lpstr>
      <vt:lpstr>sohne</vt:lpstr>
      <vt:lpstr>Office Theme</vt:lpstr>
      <vt:lpstr>PowerPoint Presentation</vt:lpstr>
      <vt:lpstr>PowerPoint Presentation</vt:lpstr>
      <vt:lpstr>Lecture Outline</vt:lpstr>
      <vt:lpstr>Supervised Learning</vt:lpstr>
      <vt:lpstr>Linear Regression Example</vt:lpstr>
      <vt:lpstr>Linear Regression</vt:lpstr>
      <vt:lpstr>Linear Regression</vt:lpstr>
      <vt:lpstr>Linear regression</vt:lpstr>
      <vt:lpstr>Moving a Line</vt:lpstr>
      <vt:lpstr>Moving a Line</vt:lpstr>
      <vt:lpstr>Moving a Line – changing y-intercept</vt:lpstr>
      <vt:lpstr>Moving a Line – changing slope</vt:lpstr>
      <vt:lpstr>Linear Regression</vt:lpstr>
      <vt:lpstr>Linear Regression goal</vt:lpstr>
      <vt:lpstr>Quiz</vt:lpstr>
      <vt:lpstr>Quiz</vt:lpstr>
      <vt:lpstr>Quiz: Predicting Price of a house</vt:lpstr>
      <vt:lpstr>Mean Square Error</vt:lpstr>
      <vt:lpstr>Mean Square Error</vt:lpstr>
      <vt:lpstr>Mean Square Error</vt:lpstr>
      <vt:lpstr>Mean Square Error</vt:lpstr>
      <vt:lpstr>Mean Square Error</vt:lpstr>
      <vt:lpstr>Linear Regression</vt:lpstr>
      <vt:lpstr>Gradient Descent</vt:lpstr>
      <vt:lpstr>Linear Regression</vt:lpstr>
      <vt:lpstr>Polynomial Regression</vt:lpstr>
      <vt:lpstr>Logistic Regression</vt:lpstr>
      <vt:lpstr>Logistic Function (Sigmoid Function)</vt:lpstr>
      <vt:lpstr>Logistic Function (Sigmoid Function)</vt:lpstr>
      <vt:lpstr>Perceptron</vt:lpstr>
      <vt:lpstr>Biological Neurons</vt:lpstr>
      <vt:lpstr>Perceptron</vt:lpstr>
      <vt:lpstr>Perceptron</vt:lpstr>
      <vt:lpstr>Quiz</vt:lpstr>
      <vt:lpstr>Quiz</vt:lpstr>
      <vt:lpstr>Linear vs Affine</vt:lpstr>
      <vt:lpstr>The Unit Step Function (Heaviside Function)</vt:lpstr>
      <vt:lpstr>Threshold Function</vt:lpstr>
      <vt:lpstr>Perceptron Example</vt:lpstr>
      <vt:lpstr>Perceptron Example</vt:lpstr>
      <vt:lpstr>Perceptron Example</vt:lpstr>
      <vt:lpstr>Perceptron Example</vt:lpstr>
      <vt:lpstr>Neural Representation of AND, OR, NOT, XOR and XNOR Logic Gates</vt:lpstr>
      <vt:lpstr>AND Gate</vt:lpstr>
      <vt:lpstr>AND Gate</vt:lpstr>
      <vt:lpstr>AND Gate</vt:lpstr>
      <vt:lpstr>AND Gate</vt:lpstr>
      <vt:lpstr>OR Gate</vt:lpstr>
      <vt:lpstr>AND Gate</vt:lpstr>
      <vt:lpstr>Not Gate</vt:lpstr>
      <vt:lpstr>Not Gate</vt:lpstr>
      <vt:lpstr>XOR Gate</vt:lpstr>
      <vt:lpstr>XOR Gate</vt:lpstr>
      <vt:lpstr>XOR Gate</vt:lpstr>
      <vt:lpstr>Perceptron</vt:lpstr>
      <vt:lpstr>A single Neuron is not enough</vt:lpstr>
      <vt:lpstr>Multilayer Perceptron</vt:lpstr>
      <vt:lpstr>Multilayer Perceptron-XOR Gate</vt:lpstr>
      <vt:lpstr>Multilayer Perceptron-XOR Gate</vt:lpstr>
      <vt:lpstr>Multilayer Perceptron-XOR Gate</vt:lpstr>
      <vt:lpstr>Multilayer Perceptron-XOR Gate</vt:lpstr>
      <vt:lpstr>Multilayer Perceptron-XOR Gate</vt:lpstr>
      <vt:lpstr>Shallow learning vs Deep learning in neural network.</vt:lpstr>
      <vt:lpstr>Shallow learning vs Deep learning in neural network.</vt:lpstr>
      <vt:lpstr>Lecture Outline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2024-10-06T16:36:27Z</dcterms:created>
  <dcterms:modified xsi:type="dcterms:W3CDTF">2024-10-06T16:36:27Z</dcterms:modified>
</cp:coreProperties>
</file>