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63" r:id="rId7"/>
    <p:sldId id="264" r:id="rId8"/>
    <p:sldId id="265" r:id="rId9"/>
    <p:sldId id="275" r:id="rId10"/>
    <p:sldId id="274" r:id="rId11"/>
    <p:sldId id="273" r:id="rId12"/>
    <p:sldId id="272" r:id="rId13"/>
    <p:sldId id="271" r:id="rId14"/>
    <p:sldId id="270" r:id="rId15"/>
    <p:sldId id="269" r:id="rId16"/>
    <p:sldId id="268" r:id="rId17"/>
    <p:sldId id="267" r:id="rId18"/>
    <p:sldId id="266" r:id="rId19"/>
    <p:sldId id="276" r:id="rId20"/>
    <p:sldId id="277" r:id="rId21"/>
    <p:sldId id="278" r:id="rId22"/>
    <p:sldId id="287" r:id="rId23"/>
    <p:sldId id="286" r:id="rId24"/>
    <p:sldId id="285" r:id="rId25"/>
    <p:sldId id="284" r:id="rId26"/>
    <p:sldId id="281" r:id="rId27"/>
    <p:sldId id="282" r:id="rId28"/>
    <p:sldId id="280" r:id="rId29"/>
    <p:sldId id="283" r:id="rId30"/>
    <p:sldId id="279" r:id="rId31"/>
    <p:sldId id="288" r:id="rId32"/>
    <p:sldId id="289" r:id="rId33"/>
    <p:sldId id="290" r:id="rId34"/>
    <p:sldId id="29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png"/><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84168"/>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474133" y="640824"/>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4941161"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Global Communication Techniques</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671495" y="4742321"/>
            <a:ext cx="4941161"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Communication Techniques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4941161"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Communication Techniques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365126"/>
            <a:ext cx="9010650" cy="996950"/>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The different locations and organisations 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spTree>
    <p:extLst>
      <p:ext uri="{BB962C8B-B14F-4D97-AF65-F5344CB8AC3E}">
        <p14:creationId xmlns:p14="http://schemas.microsoft.com/office/powerpoint/2010/main" val="2515530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212725"/>
            <a:ext cx="10515600" cy="1325563"/>
          </a:xfrm>
        </p:spPr>
        <p:txBody>
          <a:bodyPr vert="horz" lIns="91440" tIns="45720" rIns="91440" bIns="45720" rtlCol="0" anchor="ct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t>
            </a:r>
            <a:r>
              <a:rPr lang="en-US" dirty="0" err="1"/>
              <a:t>nand</a:t>
            </a:r>
            <a:r>
              <a:rPr lang="en-US" dirty="0"/>
              <a:t> the preparation of Earned Value Analysis reports, or other control and monitoring tools. </a:t>
            </a:r>
          </a:p>
        </p:txBody>
      </p:sp>
      <p:pic>
        <p:nvPicPr>
          <p:cNvPr id="4" name="Picture 3"/>
          <p:cNvPicPr>
            <a:picLocks noChangeAspect="1"/>
          </p:cNvPicPr>
          <p:nvPr/>
        </p:nvPicPr>
        <p:blipFill>
          <a:blip r:embed="rId2"/>
          <a:stretch>
            <a:fillRect/>
          </a:stretch>
        </p:blipFill>
        <p:spPr>
          <a:xfrm>
            <a:off x="10429749" y="0"/>
            <a:ext cx="1652159" cy="1463167"/>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37604"/>
            <a:ext cx="10515600" cy="1325563"/>
          </a:xfrm>
        </p:spPr>
        <p:txBody>
          <a:bodyPr vert="horz" lIns="91440" tIns="45720" rIns="91440" bIns="45720" rtlCol="0" anchor="ct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At project onset, the program or project manager must involve the project office team, and other team members that have knowledge in the different systems and tools, in order to agree on a common method for the duration of the project. This will be a challenge for projects involving people from different organisations, but can resolve many issues when addressed early.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403623" y="0"/>
            <a:ext cx="1652159" cy="1463167"/>
          </a:xfrm>
          <a:prstGeom prst="rect">
            <a:avLst/>
          </a:prstGeom>
        </p:spPr>
      </p:pic>
    </p:spTree>
    <p:extLst>
      <p:ext uri="{BB962C8B-B14F-4D97-AF65-F5344CB8AC3E}">
        <p14:creationId xmlns:p14="http://schemas.microsoft.com/office/powerpoint/2010/main" val="3091714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03709"/>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pic>
        <p:nvPicPr>
          <p:cNvPr id="4" name="Picture 3"/>
          <p:cNvPicPr>
            <a:picLocks noChangeAspect="1"/>
          </p:cNvPicPr>
          <p:nvPr/>
        </p:nvPicPr>
        <p:blipFill>
          <a:blip r:embed="rId2"/>
          <a:stretch>
            <a:fillRect/>
          </a:stretch>
        </p:blipFill>
        <p:spPr>
          <a:xfrm>
            <a:off x="10429749" y="227521"/>
            <a:ext cx="1652159" cy="1463167"/>
          </a:xfrm>
          <a:prstGeom prst="rect">
            <a:avLst/>
          </a:prstGeom>
        </p:spPr>
      </p:pic>
    </p:spTree>
    <p:extLst>
      <p:ext uri="{BB962C8B-B14F-4D97-AF65-F5344CB8AC3E}">
        <p14:creationId xmlns:p14="http://schemas.microsoft.com/office/powerpoint/2010/main" val="2956908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198659"/>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pic>
        <p:nvPicPr>
          <p:cNvPr id="4" name="Picture 3"/>
          <p:cNvPicPr>
            <a:picLocks noChangeAspect="1"/>
          </p:cNvPicPr>
          <p:nvPr/>
        </p:nvPicPr>
        <p:blipFill>
          <a:blip r:embed="rId2"/>
          <a:stretch>
            <a:fillRect/>
          </a:stretch>
        </p:blipFill>
        <p:spPr>
          <a:xfrm>
            <a:off x="10539841" y="294989"/>
            <a:ext cx="1652159" cy="1463167"/>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166709"/>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a:p>
            <a:pPr marL="0" indent="0">
              <a:buNone/>
            </a:pPr>
            <a:endParaRPr lang="en-US" dirty="0"/>
          </a:p>
        </p:txBody>
      </p:sp>
      <p:pic>
        <p:nvPicPr>
          <p:cNvPr id="4" name="Picture 3"/>
          <p:cNvPicPr>
            <a:picLocks noChangeAspect="1"/>
          </p:cNvPicPr>
          <p:nvPr/>
        </p:nvPicPr>
        <p:blipFill>
          <a:blip r:embed="rId2"/>
          <a:stretch>
            <a:fillRect/>
          </a:stretch>
        </p:blipFill>
        <p:spPr>
          <a:xfrm>
            <a:off x="10527720" y="97908"/>
            <a:ext cx="1652159" cy="1463167"/>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0275" y="238804"/>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p>
        </p:txBody>
      </p:sp>
      <p:pic>
        <p:nvPicPr>
          <p:cNvPr id="4" name="Picture 3"/>
          <p:cNvPicPr>
            <a:picLocks noChangeAspect="1"/>
          </p:cNvPicPr>
          <p:nvPr/>
        </p:nvPicPr>
        <p:blipFill>
          <a:blip r:embed="rId2"/>
          <a:stretch>
            <a:fillRect/>
          </a:stretch>
        </p:blipFill>
        <p:spPr>
          <a:xfrm>
            <a:off x="10638755" y="101200"/>
            <a:ext cx="1652159" cy="1463167"/>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227521"/>
            <a:ext cx="10515600" cy="1325563"/>
          </a:xfrm>
        </p:spPr>
        <p:txBody>
          <a:bodyPr>
            <a:normAutofit/>
          </a:bodyPr>
          <a:lstStyle/>
          <a:p>
            <a:r>
              <a:rPr lang="en-US" sz="2400" dirty="0">
                <a:solidFill>
                  <a:schemeClr val="bg1"/>
                </a:solidFill>
              </a:rPr>
              <a:t>Collecting information from the global team members</a:t>
            </a:r>
          </a:p>
        </p:txBody>
      </p:sp>
      <p:sp>
        <p:nvSpPr>
          <p:cNvPr id="3" name="Content Placeholder 2"/>
          <p:cNvSpPr>
            <a:spLocks noGrp="1"/>
          </p:cNvSpPr>
          <p:nvPr>
            <p:ph idx="1"/>
          </p:nvPr>
        </p:nvSpPr>
        <p:spPr/>
        <p:txBody>
          <a:bodyPr/>
          <a:lstStyle/>
          <a:p>
            <a:r>
              <a:rPr lang="en-US" dirty="0"/>
              <a:t>voice their concerns on specific actions or issues;</a:t>
            </a:r>
          </a:p>
          <a:p>
            <a:r>
              <a:rPr lang="en-US" dirty="0"/>
              <a:t>participate in the risk assessment;</a:t>
            </a:r>
          </a:p>
          <a:p>
            <a:r>
              <a:rPr lang="en-US" dirty="0"/>
              <a:t>identify the impact of change on all project elements;</a:t>
            </a:r>
          </a:p>
          <a:p>
            <a:r>
              <a:rPr lang="en-US" dirty="0"/>
              <a:t>coordinate the activities of their local colleagues and represent them during meetings.</a:t>
            </a:r>
          </a:p>
        </p:txBody>
      </p:sp>
      <p:pic>
        <p:nvPicPr>
          <p:cNvPr id="4" name="Picture 3"/>
          <p:cNvPicPr>
            <a:picLocks noChangeAspect="1"/>
          </p:cNvPicPr>
          <p:nvPr/>
        </p:nvPicPr>
        <p:blipFill>
          <a:blip r:embed="rId2"/>
          <a:stretch>
            <a:fillRect/>
          </a:stretch>
        </p:blipFill>
        <p:spPr>
          <a:xfrm>
            <a:off x="10539841" y="227521"/>
            <a:ext cx="1652159" cy="1463167"/>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124033"/>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t>Project managers or project office administrators can use software packages to structure and </a:t>
            </a:r>
            <a:r>
              <a:rPr lang="en-US" dirty="0" err="1"/>
              <a:t>summarise</a:t>
            </a:r>
            <a:r>
              <a:rPr lang="en-US" dirty="0"/>
              <a:t> 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3156069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8375" y="137604"/>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a:p>
            <a:pPr marL="0" indent="0">
              <a:buNone/>
            </a:pPr>
            <a:endParaRPr lang="en-US" dirty="0"/>
          </a:p>
        </p:txBody>
      </p:sp>
      <p:pic>
        <p:nvPicPr>
          <p:cNvPr id="4" name="Picture 3"/>
          <p:cNvPicPr>
            <a:picLocks noChangeAspect="1"/>
          </p:cNvPicPr>
          <p:nvPr/>
        </p:nvPicPr>
        <p:blipFill>
          <a:blip r:embed="rId2"/>
          <a:stretch>
            <a:fillRect/>
          </a:stretch>
        </p:blipFill>
        <p:spPr>
          <a:xfrm>
            <a:off x="10429749" y="0"/>
            <a:ext cx="1652159" cy="1463167"/>
          </a:xfrm>
          <a:prstGeom prst="rect">
            <a:avLst/>
          </a:prstGeom>
        </p:spPr>
      </p:pic>
    </p:spTree>
    <p:extLst>
      <p:ext uri="{BB962C8B-B14F-4D97-AF65-F5344CB8AC3E}">
        <p14:creationId xmlns:p14="http://schemas.microsoft.com/office/powerpoint/2010/main" val="675109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227521"/>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1 – overall status: </a:t>
            </a:r>
            <a:r>
              <a:rPr lang="en-US" dirty="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p>
        </p:txBody>
      </p:sp>
      <p:pic>
        <p:nvPicPr>
          <p:cNvPr id="4" name="Picture 3"/>
          <p:cNvPicPr>
            <a:picLocks noChangeAspect="1"/>
          </p:cNvPicPr>
          <p:nvPr/>
        </p:nvPicPr>
        <p:blipFill>
          <a:blip r:embed="rId2"/>
          <a:stretch>
            <a:fillRect/>
          </a:stretch>
        </p:blipFill>
        <p:spPr>
          <a:xfrm>
            <a:off x="1020768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575" y="179771"/>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2 – detailed analysis and list of additional references: </a:t>
            </a:r>
            <a:r>
              <a:rPr lang="en-US" dirty="0"/>
              <a:t>depending on the audience, more explanation will be required for a complete understanding of the charts and acronyms. As illustrated in Figure below, the main dashboard page can provide </a:t>
            </a:r>
            <a:r>
              <a:rPr lang="en-US" dirty="0" err="1"/>
              <a:t>hyperlinksto</a:t>
            </a:r>
            <a:r>
              <a:rPr lang="en-US" dirty="0"/>
              <a:t> 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p>
        </p:txBody>
      </p:sp>
      <p:pic>
        <p:nvPicPr>
          <p:cNvPr id="4" name="Picture 3"/>
          <p:cNvPicPr>
            <a:picLocks noChangeAspect="1"/>
          </p:cNvPicPr>
          <p:nvPr/>
        </p:nvPicPr>
        <p:blipFill>
          <a:blip r:embed="rId2"/>
          <a:stretch>
            <a:fillRect/>
          </a:stretch>
        </p:blipFill>
        <p:spPr>
          <a:xfrm>
            <a:off x="10377497" y="110970"/>
            <a:ext cx="1652159" cy="1463167"/>
          </a:xfrm>
          <a:prstGeom prst="rect">
            <a:avLst/>
          </a:prstGeom>
        </p:spPr>
      </p:pic>
    </p:spTree>
    <p:extLst>
      <p:ext uri="{BB962C8B-B14F-4D97-AF65-F5344CB8AC3E}">
        <p14:creationId xmlns:p14="http://schemas.microsoft.com/office/powerpoint/2010/main" val="553431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1188720" y="1825624"/>
            <a:ext cx="9914709" cy="4823369"/>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137604"/>
            <a:ext cx="10515600" cy="1325563"/>
          </a:xfrm>
        </p:spPr>
        <p:txBody>
          <a:bodyPr>
            <a:normAutofit/>
          </a:bodyPr>
          <a:lstStyle/>
          <a:p>
            <a:r>
              <a:rPr lang="en-US" sz="2400" dirty="0">
                <a:solidFill>
                  <a:schemeClr val="bg1"/>
                </a:solidFill>
              </a:rPr>
              <a:t>Distributing information to the global stakeholders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Level 3 – detailed information: </a:t>
            </a:r>
            <a:r>
              <a:rPr lang="en-US" dirty="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p>
        </p:txBody>
      </p:sp>
      <p:pic>
        <p:nvPicPr>
          <p:cNvPr id="4" name="Picture 3"/>
          <p:cNvPicPr>
            <a:picLocks noChangeAspect="1"/>
          </p:cNvPicPr>
          <p:nvPr/>
        </p:nvPicPr>
        <p:blipFill>
          <a:blip r:embed="rId2"/>
          <a:stretch>
            <a:fillRect/>
          </a:stretch>
        </p:blipFill>
        <p:spPr>
          <a:xfrm>
            <a:off x="10416686" y="0"/>
            <a:ext cx="1652159" cy="1463167"/>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227521"/>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 one project team member (usually the project office administrator) will own the project records, and have short status review meetings with individual coordinators or team members before the status review meetings. </a:t>
            </a:r>
          </a:p>
        </p:txBody>
      </p:sp>
      <p:pic>
        <p:nvPicPr>
          <p:cNvPr id="4" name="Picture 3"/>
          <p:cNvPicPr>
            <a:picLocks noChangeAspect="1"/>
          </p:cNvPicPr>
          <p:nvPr/>
        </p:nvPicPr>
        <p:blipFill>
          <a:blip r:embed="rId2"/>
          <a:stretch>
            <a:fillRect/>
          </a:stretch>
        </p:blipFill>
        <p:spPr>
          <a:xfrm>
            <a:off x="10259931" y="227521"/>
            <a:ext cx="1652159" cy="1463167"/>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227521"/>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The project manager will need to monitor the effectiveness of the team meetings and adapt the project </a:t>
            </a:r>
            <a:r>
              <a:rPr lang="en-US" dirty="0" err="1"/>
              <a:t>organisation</a:t>
            </a:r>
            <a:r>
              <a:rPr lang="en-US" dirty="0"/>
              <a:t> and the meeting agendas to obtain the optimal ratio of meeting duration and number of items discussed. The agenda of the checkpoint meetings can include discussions on:</a:t>
            </a:r>
          </a:p>
        </p:txBody>
      </p:sp>
      <p:pic>
        <p:nvPicPr>
          <p:cNvPr id="4" name="Picture 3"/>
          <p:cNvPicPr>
            <a:picLocks noChangeAspect="1"/>
          </p:cNvPicPr>
          <p:nvPr/>
        </p:nvPicPr>
        <p:blipFill>
          <a:blip r:embed="rId2"/>
          <a:stretch>
            <a:fillRect/>
          </a:stretch>
        </p:blipFill>
        <p:spPr>
          <a:xfrm>
            <a:off x="10351371" y="227521"/>
            <a:ext cx="1652159" cy="1463167"/>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230186"/>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Stakeholders – </a:t>
            </a:r>
            <a:r>
              <a:rPr lang="en-US" dirty="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p>
        </p:txBody>
      </p:sp>
      <p:pic>
        <p:nvPicPr>
          <p:cNvPr id="4" name="Picture 3"/>
          <p:cNvPicPr>
            <a:picLocks noChangeAspect="1"/>
          </p:cNvPicPr>
          <p:nvPr/>
        </p:nvPicPr>
        <p:blipFill>
          <a:blip r:embed="rId2"/>
          <a:stretch>
            <a:fillRect/>
          </a:stretch>
        </p:blipFill>
        <p:spPr>
          <a:xfrm>
            <a:off x="10299120" y="296322"/>
            <a:ext cx="1652159" cy="1463167"/>
          </a:xfrm>
          <a:prstGeom prst="rect">
            <a:avLst/>
          </a:prstGeom>
        </p:spPr>
      </p:pic>
    </p:spTree>
    <p:extLst>
      <p:ext uri="{BB962C8B-B14F-4D97-AF65-F5344CB8AC3E}">
        <p14:creationId xmlns:p14="http://schemas.microsoft.com/office/powerpoint/2010/main" val="4015847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3150" y="227521"/>
            <a:ext cx="10515600" cy="1325563"/>
          </a:xfrm>
        </p:spPr>
        <p:txBody>
          <a:bodyP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In the same way, identify whether these changes add new risks to the project. Discuss the impact of these changes on the project organization chart and roles and responsibilities matrix.</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364434" y="227521"/>
            <a:ext cx="1652159" cy="1463167"/>
          </a:xfrm>
          <a:prstGeom prst="rect">
            <a:avLst/>
          </a:prstGeom>
        </p:spPr>
      </p:pic>
    </p:spTree>
    <p:extLst>
      <p:ext uri="{BB962C8B-B14F-4D97-AF65-F5344CB8AC3E}">
        <p14:creationId xmlns:p14="http://schemas.microsoft.com/office/powerpoint/2010/main" val="2376747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2675" y="192835"/>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t> </a:t>
            </a:r>
            <a:r>
              <a:rPr lang="en-US" dirty="0">
                <a:solidFill>
                  <a:srgbClr val="FF0000"/>
                </a:solidFill>
              </a:rPr>
              <a:t>Communication – </a:t>
            </a:r>
            <a:r>
              <a:rPr lang="en-US" dirty="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p>
        </p:txBody>
      </p:sp>
      <p:pic>
        <p:nvPicPr>
          <p:cNvPr id="4" name="Picture 3"/>
          <p:cNvPicPr>
            <a:picLocks noChangeAspect="1"/>
          </p:cNvPicPr>
          <p:nvPr/>
        </p:nvPicPr>
        <p:blipFill>
          <a:blip r:embed="rId2"/>
          <a:stretch>
            <a:fillRect/>
          </a:stretch>
        </p:blipFill>
        <p:spPr>
          <a:xfrm>
            <a:off x="10338308" y="124034"/>
            <a:ext cx="1652159" cy="1463167"/>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0"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Assumptions – </a:t>
            </a:r>
            <a:r>
              <a:rPr lang="en-US" dirty="0"/>
              <a:t>detect if the assumptions made in early project phases were valid or incorrect. Discuss the impact of incorrect assumptions on the project schedule, costs and risks.</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20498807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Project schedule – </a:t>
            </a:r>
            <a:r>
              <a:rPr lang="en-US" dirty="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None/>
            </a:pPr>
            <a:endParaRPr lang="en-US" dirty="0"/>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0" y="179772"/>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 </a:t>
            </a:r>
            <a:r>
              <a:rPr lang="en-US" dirty="0">
                <a:solidFill>
                  <a:srgbClr val="FF0000"/>
                </a:solidFill>
              </a:rPr>
              <a:t>Issues and corrective actions – </a:t>
            </a:r>
            <a:r>
              <a:rPr lang="en-US" dirty="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p>
        </p:txBody>
      </p:sp>
      <p:pic>
        <p:nvPicPr>
          <p:cNvPr id="4" name="Picture 3"/>
          <p:cNvPicPr>
            <a:picLocks noChangeAspect="1"/>
          </p:cNvPicPr>
          <p:nvPr/>
        </p:nvPicPr>
        <p:blipFill>
          <a:blip r:embed="rId2"/>
          <a:stretch>
            <a:fillRect/>
          </a:stretch>
        </p:blipFill>
        <p:spPr>
          <a:xfrm>
            <a:off x="10527720" y="110971"/>
            <a:ext cx="1652159" cy="1463167"/>
          </a:xfrm>
          <a:prstGeom prst="rect">
            <a:avLst/>
          </a:prstGeom>
        </p:spPr>
      </p:pic>
    </p:spTree>
    <p:extLst>
      <p:ext uri="{BB962C8B-B14F-4D97-AF65-F5344CB8AC3E}">
        <p14:creationId xmlns:p14="http://schemas.microsoft.com/office/powerpoint/2010/main" val="28874634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9825" y="227520"/>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Risks and Opportunities – </a:t>
            </a:r>
            <a:r>
              <a:rPr lang="en-US" dirty="0"/>
              <a:t>review the status of the risks that have past or imminent trigger dates, reviewing the appropriateness of their response strategies and impacts on the project. Review major changes of the estimated levels of probability and impact.</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5948033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79609"/>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Changes – </a:t>
            </a:r>
            <a:r>
              <a:rPr lang="en-US" dirty="0"/>
              <a:t>review the changes requested or approved since the last status meeting, and discuss their impact on scope, schedule or cost. Ask the team members whether they are aware of unofficial or imminent change requests that need to be formalized.</a:t>
            </a:r>
          </a:p>
          <a:p>
            <a:pPr marL="0" indent="0">
              <a:buNone/>
            </a:pPr>
            <a:endParaRPr lang="en-US" dirty="0"/>
          </a:p>
        </p:txBody>
      </p:sp>
      <p:pic>
        <p:nvPicPr>
          <p:cNvPr id="4" name="Picture 3"/>
          <p:cNvPicPr>
            <a:picLocks noChangeAspect="1"/>
          </p:cNvPicPr>
          <p:nvPr/>
        </p:nvPicPr>
        <p:blipFill>
          <a:blip r:embed="rId2"/>
          <a:stretch>
            <a:fillRect/>
          </a:stretch>
        </p:blipFill>
        <p:spPr>
          <a:xfrm>
            <a:off x="9828858" y="294989"/>
            <a:ext cx="1652159" cy="1463167"/>
          </a:xfrm>
          <a:prstGeom prst="rect">
            <a:avLst/>
          </a:prstGeom>
        </p:spPr>
      </p:pic>
    </p:spTree>
    <p:extLst>
      <p:ext uri="{BB962C8B-B14F-4D97-AF65-F5344CB8AC3E}">
        <p14:creationId xmlns:p14="http://schemas.microsoft.com/office/powerpoint/2010/main" val="1514595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333625"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Quality – </a:t>
            </a:r>
            <a:r>
              <a:rPr lang="en-US" dirty="0"/>
              <a:t>review the overall results from control measurements, and discuss how the recommended corrective or preventive actions can be implemented, and if they generate a change to the project.</a:t>
            </a:r>
          </a:p>
          <a:p>
            <a:pPr marL="0" indent="0">
              <a:buNone/>
            </a:pPr>
            <a:endParaRPr lang="en-US" dirty="0"/>
          </a:p>
        </p:txBody>
      </p:sp>
    </p:spTree>
    <p:extLst>
      <p:ext uri="{BB962C8B-B14F-4D97-AF65-F5344CB8AC3E}">
        <p14:creationId xmlns:p14="http://schemas.microsoft.com/office/powerpoint/2010/main" val="3449127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94989"/>
            <a:ext cx="1652159" cy="1463167"/>
          </a:xfrm>
          <a:prstGeom prst="rect">
            <a:avLst/>
          </a:prstGeom>
        </p:spPr>
      </p:pic>
      <p:sp>
        <p:nvSpPr>
          <p:cNvPr id="2" name="Title 1"/>
          <p:cNvSpPr>
            <a:spLocks noGrp="1"/>
          </p:cNvSpPr>
          <p:nvPr>
            <p:ph type="title"/>
          </p:nvPr>
        </p:nvSpPr>
        <p:spPr>
          <a:xfrm>
            <a:off x="2400300" y="227520"/>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Procurement – </a:t>
            </a:r>
            <a:r>
              <a:rPr lang="en-US" dirty="0"/>
              <a:t>review changes on sellers, contracts and other procurement items that have an impact on the activities of various project team members.</a:t>
            </a:r>
          </a:p>
        </p:txBody>
      </p:sp>
    </p:spTree>
    <p:extLst>
      <p:ext uri="{BB962C8B-B14F-4D97-AF65-F5344CB8AC3E}">
        <p14:creationId xmlns:p14="http://schemas.microsoft.com/office/powerpoint/2010/main" val="1816719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5" y="227521"/>
            <a:ext cx="1652159" cy="1463167"/>
          </a:xfrm>
          <a:prstGeom prst="rect">
            <a:avLst/>
          </a:prstGeom>
        </p:spPr>
      </p:pic>
      <p:sp>
        <p:nvSpPr>
          <p:cNvPr id="2" name="Title 1"/>
          <p:cNvSpPr>
            <a:spLocks noGrp="1"/>
          </p:cNvSpPr>
          <p:nvPr>
            <p:ph type="title"/>
          </p:nvPr>
        </p:nvSpPr>
        <p:spPr>
          <a:xfrm>
            <a:off x="2457450"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Meeting log (meeting minutes) – </a:t>
            </a:r>
            <a:r>
              <a:rPr lang="en-US" dirty="0"/>
              <a:t>before closing the session, review the main decisions taken during the meeting, and other important points not captured in the previous items of the agenda.</a:t>
            </a:r>
          </a:p>
          <a:p>
            <a:pPr marL="0" indent="0" algn="just">
              <a:buNone/>
            </a:pPr>
            <a:endParaRPr lang="en-US" dirty="0"/>
          </a:p>
        </p:txBody>
      </p:sp>
    </p:spTree>
    <p:extLst>
      <p:ext uri="{BB962C8B-B14F-4D97-AF65-F5344CB8AC3E}">
        <p14:creationId xmlns:p14="http://schemas.microsoft.com/office/powerpoint/2010/main" val="4231524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381250"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lstStyle/>
          <a:p>
            <a:pPr marL="0" indent="0" algn="just">
              <a:buNone/>
            </a:pPr>
            <a:r>
              <a:rPr lang="en-US" dirty="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p>
        </p:txBody>
      </p:sp>
    </p:spTree>
    <p:extLst>
      <p:ext uri="{BB962C8B-B14F-4D97-AF65-F5344CB8AC3E}">
        <p14:creationId xmlns:p14="http://schemas.microsoft.com/office/powerpoint/2010/main" val="25790388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2333625" y="227521"/>
            <a:ext cx="10515600" cy="1325563"/>
          </a:xfrm>
        </p:spPr>
        <p:txBody>
          <a:bodyPr vert="horz" lIns="91440" tIns="45720" rIns="91440" bIns="45720" rtlCol="0" anchor="ctr">
            <a:normAutofit/>
          </a:bodyPr>
          <a:lstStyle/>
          <a:p>
            <a:r>
              <a:rPr lang="en-US" sz="2400" dirty="0">
                <a:solidFill>
                  <a:schemeClr val="bg1"/>
                </a:solidFill>
              </a:rPr>
              <a:t>Exchanging project information</a:t>
            </a:r>
          </a:p>
        </p:txBody>
      </p:sp>
      <p:sp>
        <p:nvSpPr>
          <p:cNvPr id="3" name="Content Placeholder 2"/>
          <p:cNvSpPr>
            <a:spLocks noGrp="1"/>
          </p:cNvSpPr>
          <p:nvPr>
            <p:ph idx="1"/>
          </p:nvPr>
        </p:nvSpPr>
        <p:spPr/>
        <p:txBody>
          <a:bodyPr>
            <a:normAutofit/>
          </a:bodyPr>
          <a:lstStyle/>
          <a:p>
            <a:pPr marL="0" indent="0" algn="just">
              <a:buNone/>
            </a:pPr>
            <a:r>
              <a:rPr lang="en-US" dirty="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p>
        </p:txBody>
      </p:sp>
    </p:spTree>
    <p:extLst>
      <p:ext uri="{BB962C8B-B14F-4D97-AF65-F5344CB8AC3E}">
        <p14:creationId xmlns:p14="http://schemas.microsoft.com/office/powerpoint/2010/main" val="2279509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3" name="Content Placeholder 2"/>
          <p:cNvSpPr>
            <a:spLocks noGrp="1"/>
          </p:cNvSpPr>
          <p:nvPr>
            <p:ph idx="1"/>
          </p:nvPr>
        </p:nvSpPr>
        <p:spPr/>
        <p:txBody>
          <a:bodyPr/>
          <a:lstStyle/>
          <a:p>
            <a:pPr marL="0" indent="0" algn="just">
              <a:buNone/>
            </a:pPr>
            <a:r>
              <a:rPr lang="en-US" dirty="0"/>
              <a:t>Resources:</a:t>
            </a:r>
          </a:p>
          <a:p>
            <a:pPr marL="0" indent="0" algn="just">
              <a:buNone/>
            </a:pPr>
            <a:r>
              <a:rPr lang="en-US" dirty="0"/>
              <a:t>Global Project Management</a:t>
            </a:r>
          </a:p>
          <a:p>
            <a:pPr marL="0" indent="0" algn="just">
              <a:buNone/>
            </a:pPr>
            <a:r>
              <a:rPr lang="en-US" dirty="0"/>
              <a:t>Communication, Collaboration and Management Across Borders</a:t>
            </a:r>
          </a:p>
          <a:p>
            <a:pPr marL="0" indent="0" algn="just">
              <a:buNone/>
            </a:pPr>
            <a:r>
              <a:rPr lang="en-US" dirty="0"/>
              <a:t>© Jean Binder 2007</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131</TotalTime>
  <Words>1775</Words>
  <Application>Microsoft Office PowerPoint</Application>
  <PresentationFormat>Widescreen</PresentationFormat>
  <Paragraphs>80</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PowerPoint Presentation</vt:lpstr>
      <vt:lpstr>PowerPoint Presentation</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Collecting information from the global team members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Distributing information to the global stakeholders</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Exchanging project information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10</cp:revision>
  <dcterms:created xsi:type="dcterms:W3CDTF">2021-08-03T13:03:26Z</dcterms:created>
  <dcterms:modified xsi:type="dcterms:W3CDTF">2022-03-04T18:11:19Z</dcterms:modified>
</cp:coreProperties>
</file>