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346" autoAdjust="0"/>
  </p:normalViewPr>
  <p:slideViewPr>
    <p:cSldViewPr snapToGrid="0">
      <p:cViewPr varScale="1">
        <p:scale>
          <a:sx n="48" d="100"/>
          <a:sy n="48" d="100"/>
        </p:scale>
        <p:origin x="12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8F496-E8B5-45A9-8B29-DDB258F16D75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3C3F-34C0-4C6C-A4E5-E6D5B0A73C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80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8F496-E8B5-45A9-8B29-DDB258F16D75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13C3F-34C0-4C6C-A4E5-E6D5B0A73C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18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33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85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024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65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84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Image Segmentation </a:t>
            </a:r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287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segmentation algorithms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990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Discontinuities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655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59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682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913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229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126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597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16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6026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and Noises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5896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8380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509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2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6672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Self-study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0627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601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Problems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704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 With Smoothing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018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(LoG).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226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479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7914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878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010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and Image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5752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Illumination and Reflectance Effect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3626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Global Thresholding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632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Global 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349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smtClean="0"/>
              <a:t>Feature Extraction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999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after Segmentation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5458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Desirable properties of descriptors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444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Representation Schemes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645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Boundary descriptors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4389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59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844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1429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630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090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842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9299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884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Widescreen</PresentationFormat>
  <Paragraphs>43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The Image Segmentation</vt:lpstr>
      <vt:lpstr>The Image Segmentation</vt:lpstr>
      <vt:lpstr>Why Image Segmentation Matters</vt:lpstr>
      <vt:lpstr>The segmentation algorithms</vt:lpstr>
      <vt:lpstr>Detection Of Discontinuities</vt:lpstr>
      <vt:lpstr>Foundations </vt:lpstr>
      <vt:lpstr>Foundations </vt:lpstr>
      <vt:lpstr>Detection of Isolated Points</vt:lpstr>
      <vt:lpstr>Detection of Isolated Points</vt:lpstr>
      <vt:lpstr>Detecting Lines in Specified Directions</vt:lpstr>
      <vt:lpstr>Detecting Lines in Specified Directions</vt:lpstr>
      <vt:lpstr>Edge Detection</vt:lpstr>
      <vt:lpstr>Edge Detection</vt:lpstr>
      <vt:lpstr>Edge Detection and Noises</vt:lpstr>
      <vt:lpstr>Steps for Edge Detection</vt:lpstr>
      <vt:lpstr>Filters for Edge Detection</vt:lpstr>
      <vt:lpstr>Filters for Edge Detection</vt:lpstr>
      <vt:lpstr>Filters for Edge Detection</vt:lpstr>
      <vt:lpstr>Self-study </vt:lpstr>
      <vt:lpstr>Edge Detection Example</vt:lpstr>
      <vt:lpstr>Edge Detection Problems</vt:lpstr>
      <vt:lpstr>Edge Detection Example With Smoothing</vt:lpstr>
      <vt:lpstr>Laplacian of a Gaussian (LoG).</vt:lpstr>
      <vt:lpstr>Laplacian of a Gaussian example</vt:lpstr>
      <vt:lpstr>Thresholding</vt:lpstr>
      <vt:lpstr>Multiple Thresholding</vt:lpstr>
      <vt:lpstr>Thresholding Example</vt:lpstr>
      <vt:lpstr>Noise and Image Thresholding</vt:lpstr>
      <vt:lpstr>Illumination and Reflectance Effect</vt:lpstr>
      <vt:lpstr>Basic Global Thresholding Algorithm</vt:lpstr>
      <vt:lpstr>Basic Global Thresholding Example</vt:lpstr>
      <vt:lpstr>Feature Extraction</vt:lpstr>
      <vt:lpstr>What is after Segmentation </vt:lpstr>
      <vt:lpstr>Desirable properties of descriptors</vt:lpstr>
      <vt:lpstr>Representation Schemes</vt:lpstr>
      <vt:lpstr>Boundary descriptors</vt:lpstr>
      <vt:lpstr>Chain Codes</vt:lpstr>
      <vt:lpstr>Chain Codes</vt:lpstr>
      <vt:lpstr>Chain Codes</vt:lpstr>
      <vt:lpstr>Chain codes</vt:lpstr>
      <vt:lpstr>Chain Codes Example</vt:lpstr>
      <vt:lpstr>Chain Codes</vt:lpstr>
      <vt:lpstr>Chain Codes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2</cp:revision>
  <dcterms:created xsi:type="dcterms:W3CDTF">2025-04-10T15:23:04Z</dcterms:created>
  <dcterms:modified xsi:type="dcterms:W3CDTF">2025-04-10T15:27:45Z</dcterms:modified>
</cp:coreProperties>
</file>