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8e76e5a7b_0_4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28e76e5a7b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28e76e5a7b_0_4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28e76e5a7b_0_4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28e76e5a7b_0_5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28e76e5a7b_0_5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28e76e5a7b_0_5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28e76e5a7b_0_5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28e76e5a7b_0_5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g328e76e5a7b_0_5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28e76e5a7b_0_5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g328e76e5a7b_0_5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28e76e5a7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g328e76e5a7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328e76e5a7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28e76e5a7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g328e76e5a7b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g328e76e5a7b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28e76e5a7b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g328e76e5a7b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328e76e5a7b_0_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328e76e5a7b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8" name="Google Shape;218;g328e76e5a7b_0_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328e76e5a7b_0_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28e76e5a7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g328e76e5a7b_0_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g328e76e5a7b_0_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28e76e5a7b_0_5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g328e76e5a7b_0_5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g328e76e5a7b_0_5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28e76e5a7b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g328e76e5a7b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28e76e5a7b_0_5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g328e76e5a7b_0_5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28e76e5a7b_0_6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g328e76e5a7b_0_6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28e76e5a7b_0_6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328e76e5a7b_0_6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328e76e5a7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g328e76e5a7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28e76e5a7b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g328e76e5a7b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28e76e5a7b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g328e76e5a7b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28e76e5a7b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g328e76e5a7b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328e76e5a7b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g328e76e5a7b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28e76e5a7b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g328e76e5a7b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28e76e5a7b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g328e76e5a7b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28e76e5a7b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328e76e5a7b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28e76e5a7b_0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6" name="Google Shape;356;g328e76e5a7b_0_2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g328e76e5a7b_0_25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328e76e5a7b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g328e76e5a7b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328e76e5a7b_0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g328e76e5a7b_0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28e76e5a7b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g328e76e5a7b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328e76e5a7b_0_2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g328e76e5a7b_0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28e76e5a7b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g328e76e5a7b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328e76e5a7b_0_2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g328e76e5a7b_0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328e76e5a7b_0_5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g328e76e5a7b_0_5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328e76e5a7b_0_5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g328e76e5a7b_0_5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2d34f35557d_0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8" name="Google Shape;438;g2d34f35557d_0_5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g2d34f35557d_0_5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6" name="Google Shape;446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A9793B1-C191-79A3-CC3E-BDF2A3D6A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2733"/>
            <a:ext cx="12192000" cy="63925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C7B9672-FC0D-1868-923B-2328F7747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D45DD2B-3A10-FBF5-779B-BECE699C3F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49" y="392929"/>
            <a:ext cx="11412701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AF6645-B8B4-DBED-B6F6-415635685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3769769D-EF0F-AC6D-4AC7-A668DFF40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F061781-912B-D367-B90A-39C00698A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84DE4C3-0479-2CED-B9E0-D01F49B47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49D0CA8-EEF3-AC92-1C2B-1C74FD6C7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634D3D-64FA-278D-3801-CEC37EB27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084" y="426460"/>
            <a:ext cx="11357832" cy="60050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BCB6D40-87B6-4144-C679-2A0D58743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1134"/>
            <a:ext cx="12192000" cy="575573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0B91866-6E41-403A-A5BA-9E67E89B5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22" y="487425"/>
            <a:ext cx="11845555" cy="58831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48651-2E6C-CC28-2D82-F5C2B72DC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626" y="868458"/>
            <a:ext cx="10278747" cy="512108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2B5D46C-EF55-A909-7E10-337B018D28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723" y="801396"/>
            <a:ext cx="10266554" cy="525520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CA840C-B950-B6FA-1F55-6AE1CC3CE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95" y="2751"/>
            <a:ext cx="11748010" cy="685249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03E6AB25-EC47-1501-3AFE-9FD0685A0B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55" y="142971"/>
            <a:ext cx="10729890" cy="657205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7722051-9250-0DA3-06A2-1D0370A4E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45" y="426460"/>
            <a:ext cx="11223709" cy="6005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C6B6371-62BB-DB9E-E367-CB879AADF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45" y="502666"/>
            <a:ext cx="11223709" cy="585266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15CC244-2E18-052F-C5C6-E042F77BA3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45" y="1219008"/>
            <a:ext cx="11223709" cy="44199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68D4AFBD-2DE7-0332-6EB3-4691C86E3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73" y="170405"/>
            <a:ext cx="11498053" cy="651718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1649155-9A2F-7397-30BE-5C42F5380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5" y="100295"/>
            <a:ext cx="11607790" cy="665740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33FED0F-D879-AE1F-D516-4B7D068F1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53" y="100295"/>
            <a:ext cx="11601694" cy="665740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F98BE56-238B-95F9-0BB3-B286DC8937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736" y="310625"/>
            <a:ext cx="10138527" cy="623674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A27125-1619-DB9E-A41F-A73274A78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7845"/>
            <a:ext cx="12192000" cy="492231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157AB3E-862A-1DB1-0C3F-17DD9F66E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9644"/>
            <a:ext cx="12192000" cy="561871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D616FDF-68C5-7F17-B71D-48E6D1472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470" y="17992"/>
            <a:ext cx="11309060" cy="682201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0" name="Google Shape;360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BBDECF-F55D-8301-3459-2B298F69D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2287880-0C6E-C313-BE8F-C408FBB85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57" y="411218"/>
            <a:ext cx="11967485" cy="603556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F9452AA-F3FD-B57F-C2EE-36AD27E14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57" y="411218"/>
            <a:ext cx="11967485" cy="603556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6CB651-C6EB-7BE0-68AD-62E4DC738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59" y="341108"/>
            <a:ext cx="10918882" cy="6175783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459847-8D86-0815-5495-04B9223F23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379" y="996485"/>
            <a:ext cx="10815241" cy="486503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Google Shape;401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400;p51"/>
          <p:cNvSpPr txBox="1">
            <a:spLocks noGrp="1"/>
          </p:cNvSpPr>
          <p:nvPr>
            <p:ph type="title"/>
          </p:nvPr>
        </p:nvSpPr>
        <p:spPr>
          <a:xfrm>
            <a:off x="980079" y="2185851"/>
            <a:ext cx="10353900" cy="20697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6000"/>
              <a:buFont typeface="Times New Roman"/>
              <a:buNone/>
            </a:pPr>
            <a:r>
              <a:rPr lang="en-US" sz="6000" dirty="0" err="1">
                <a:latin typeface="Times New Roman"/>
                <a:ea typeface="Times New Roman"/>
                <a:cs typeface="Times New Roman"/>
                <a:sym typeface="Times New Roman"/>
              </a:rPr>
              <a:t>runApp</a:t>
            </a:r>
            <a:r>
              <a:rPr lang="en-US" sz="6000" dirty="0"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lang="en-US" sz="6000" dirty="0" err="1">
                <a:latin typeface="Times New Roman"/>
                <a:ea typeface="Times New Roman"/>
                <a:cs typeface="Times New Roman"/>
                <a:sym typeface="Times New Roman"/>
              </a:rPr>
              <a:t>MyWidget</a:t>
            </a:r>
            <a:r>
              <a:rPr lang="en-US" sz="6000" dirty="0">
                <a:latin typeface="Times New Roman"/>
                <a:ea typeface="Times New Roman"/>
                <a:cs typeface="Times New Roman"/>
                <a:sym typeface="Times New Roman"/>
              </a:rPr>
              <a:t>());</a:t>
            </a:r>
            <a:endParaRPr sz="60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8765" y="152400"/>
            <a:ext cx="5630898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920A8D-B641-78A8-5684-1C6762BB0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3" y="716045"/>
            <a:ext cx="10864014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Google Shape;423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7540" y="152400"/>
            <a:ext cx="6732071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B86817-A505-C740-6427-34CF91D89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2" name="Google Shape;442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145213-67A4-7EAA-7830-0F5E9EC2B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" name="Google Shape;450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452504-6013-333B-9E0A-70F439721B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578534"/>
            <a:ext cx="6596444" cy="1700931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F0193F1-9511-6F3C-BAA7-A109A9B57F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4604" y="180393"/>
            <a:ext cx="12192000" cy="6476280"/>
          </a:xfrm>
          <a:prstGeom prst="rect">
            <a:avLst/>
          </a:prstGeom>
        </p:spPr>
      </p:pic>
      <p:pic>
        <p:nvPicPr>
          <p:cNvPr id="461" name="Google Shape;461;p58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5649" y="19086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11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Times New Roman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runApp(MyWidget());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Tareef Al-Kellezli</cp:lastModifiedBy>
  <cp:revision>1</cp:revision>
  <dcterms:modified xsi:type="dcterms:W3CDTF">2025-02-07T20:05:11Z</dcterms:modified>
</cp:coreProperties>
</file>