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3483E-B730-4D45-A679-4ED110502B9F}" type="datetimeFigureOut">
              <a:rPr lang="ar-EG" smtClean="0"/>
              <a:t>26/01/1446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FBBC8-A7D5-46BB-BC8C-EF808449557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690901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13483E-B730-4D45-A679-4ED110502B9F}" type="datetimeFigureOut">
              <a:rPr lang="ar-EG" smtClean="0"/>
              <a:t>26/01/1446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FBBC8-A7D5-46BB-BC8C-EF808449557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95307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5517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6262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6316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0607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7460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4284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498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3544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5369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9000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3454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7885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1750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4220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9640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1053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2376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3095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6582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5846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5884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4764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08815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5427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9253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7976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8144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Brainstorming: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56153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51431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7403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8775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34479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5048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83438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29481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87060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80840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45695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78269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70108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74695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96973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79714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2386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89</Words>
  <Application>Microsoft Office PowerPoint</Application>
  <PresentationFormat>Widescreen</PresentationFormat>
  <Paragraphs>16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9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Learning Objectives: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7 Steps: Mind Mapping: </vt:lpstr>
      <vt:lpstr>7 Steps: Mind Mapping: </vt:lpstr>
      <vt:lpstr>7 Steps: Mind Mapping: </vt:lpstr>
      <vt:lpstr>7 Steps: Mind Mapping: </vt:lpstr>
      <vt:lpstr>7 Steps: Mind Mapping: </vt:lpstr>
      <vt:lpstr>7 Steps: Mind Mapping: </vt:lpstr>
      <vt:lpstr>7 Steps: Mind Mapping: </vt:lpstr>
      <vt:lpstr>7 Steps: Mind Mapping: </vt:lpstr>
      <vt:lpstr>7 Steps: Mind Mapping: </vt:lpstr>
      <vt:lpstr>7 Steps: Mind Mapping: </vt:lpstr>
      <vt:lpstr>7 Steps: Mind Mapping: </vt:lpstr>
      <vt:lpstr>7 Steps: Mind Mapping: </vt:lpstr>
      <vt:lpstr>7 Steps: Mind Mapping: </vt:lpstr>
      <vt:lpstr>7 Steps: Mind Mapping: </vt:lpstr>
      <vt:lpstr>PowerPoint Presentation</vt:lpstr>
      <vt:lpstr>PowerPoint Presentation</vt:lpstr>
      <vt:lpstr>Brainstorming: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2024-08-01T09:46:03Z</dcterms:created>
  <dcterms:modified xsi:type="dcterms:W3CDTF">2024-08-01T09:46:03Z</dcterms:modified>
</cp:coreProperties>
</file>