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2CEFB-1DA9-E030-A94E-8ADEA4E42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D3E29F-247C-A566-BFA2-032BBAB4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72BCB-1E69-42C0-8787-DFF0B09F3377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C7CAC1-41D6-B3C1-AFA2-5CF050BFB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BD48B0-8E6E-6F4D-B992-9EA8DC40B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9428E-E9B7-475D-B142-841A84B1AE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93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5EB49D-5F1A-B1A2-19FE-E34A46720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A145D3-DA8A-59F6-C17B-DD9BC96E1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2D757-E181-22F4-CE97-0A6499F40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072BCB-1E69-42C0-8787-DFF0B09F3377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C43A8-4223-E3C5-FF79-AAFEE8403A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F73B5-BE37-E8BB-9C78-EF64B4D33D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E9428E-E9B7-475D-B142-841A84B1AE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034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618F12-C20C-21E8-94AD-EF6D71A93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63FDF-08F9-FB54-AA5F-1479E2B5D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1525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12500-7E8E-59F0-1B47-77611606C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BB8A-E72C-0592-5287-536F41937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8156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FBA8A1-EBE2-829A-BFC2-DA0CB75F9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B7B3E-1473-2467-8761-6A05E49B11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94098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1BFD4-FEE9-EFEA-4770-145C188E9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and Their Properties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ADBAB-2ABF-1F3C-2A62-AB3483EE2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4847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132FB-2A6D-2EAF-531C-6BB883F2C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34B11-52FA-C12A-B780-7F913688E6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3846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AB48F3-8E73-C990-0686-13EEC6E37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1DC27-639F-1BD4-B3C4-8A02BB353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5877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C78BE-A256-2BA5-7C21-4B4607AAA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ACE2C1-FEBE-93AE-8222-ADB9D7DD9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9986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9D0812-C6F9-4C03-43AB-CD1392893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Relationships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8242E-FDF8-8EFC-EA3B-01A4358318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5571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AFFEA-A1DA-660C-85CD-1B98E593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1521F6-8A0D-180E-4023-9168212D9D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5796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D449B-B0E3-06B5-AD3B-E9F4C4CF7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8CB0D-561C-77A1-064F-06DE35B6F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2611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A1B87-0747-D550-A40B-D4657CF9A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91287B-4B35-D33C-AF4C-D5E924B811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0317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A10B6-482C-A047-A780-C640B718B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083824-9ABD-43B8-0AC4-E28549FA4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71093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AEB0CE-2CC9-3C6D-FEAA-BB534AC70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6EB37-0DD6-1D7B-48AB-B29E284D7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20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E67B11-9346-20C2-03F7-2BA162149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88FA1C-C1DD-FF08-94C0-CC5FD1668F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0941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A38441-EBBC-C2BA-1483-3CC83348A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BA5D8-536C-F39A-D401-249170AB2F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66756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6D9F8-4E5E-0EF3-9C42-C16478B03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8E9D9-89FD-EE7D-3EC4-1EF8BDB805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55808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C51496-3722-29E0-B2D3-9DD41A96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9F14DB-EF4D-990D-6D9F-9A2B75C8C0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6064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5E565-8CAB-7887-FFBB-193A9E2DC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A88C14-9420-5211-6FBE-DA174CE2B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96148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18BF0-FC44-A6BA-6C3C-32F1813D7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D8959-E8B6-1B92-206A-73A41E4235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3533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B76EF0-5061-87AF-E344-B9839EB5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02B28-5CA1-5AE7-3F34-E0AA0309A0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8651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852C42-F57E-CC84-70C6-C2A7219F2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307C8-9B63-D23F-6786-4E36F35B1C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8174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9C5E47-A852-9655-DD6E-2EAE264D8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0B8F77-01B0-0D05-398A-56D6B70DC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14825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09988D-DAEE-BC52-C842-201CBC14E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BB4C8-4584-0A5E-E2E5-F665A7D90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084757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0544DF-E104-4AF0-E06C-58034D0BD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17EA0-AEA2-636F-1F15-D821197A1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1646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55104-2FD1-BE58-C89C-362191941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6B0E3-B1A8-622A-B2E6-261A99D45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89361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FDB0A6-C91C-7B30-4F0E-BE26A1D99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0AE59-55DF-D25A-39E3-FDD2C8CC1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7512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54732-1D1A-9278-ADF6-23E275488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413A47-447E-65DC-959A-0D5AAF8F3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73354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5A920-3BFA-078D-A0EA-4A5E6971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Transitive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110DD-6AA0-6334-5020-96CFC9FE26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409214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4BB38E-CB37-2E8D-BC47-100CC1506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17513-220F-E02E-012B-AA01598DD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005912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E98C0C-D510-9274-BE7D-52C7DC063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518C6-DC62-7EDE-3B1F-03C81C24FA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5019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34D28-DC7B-5590-CC36-7AE9745B9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624B2-15F0-ED08-BC3E-5A75B8D21B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4386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88878-CF16-BCE8-C1CE-15B52EAB7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392AE-78E2-8AE7-146B-8E504756B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16963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70C71D-D4A1-8256-E163-D81E46EBB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80E747-EDCE-0683-F80E-095CCDEF52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0348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F1D93-8B90-FFC7-DAE7-1C08BCE63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E536C-1B4A-4F7D-21D1-D5288C3943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30027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54B6F-6383-DF81-8254-23BFDF36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 (</a:t>
            </a:r>
            <a:r>
              <a:rPr lang="en-US" i="1"/>
              <a:t>cont.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52C05-297F-78E2-105A-EEE418CFE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87532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D101A-6D4A-D11E-A21D-DF3131581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Matrices of Relations on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55F90-8928-C3B4-9D7A-821DD503EC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204415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AD67E-7C22-D3B9-837D-A98FC6675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a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66D3C-7FD8-1334-D7F0-F927C28827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59397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74BA3-B5AC-DA78-BEA3-AF73E4F3B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Digraphs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60970-AEFD-FBB8-DE9E-0A76EEC181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21817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A8197-D842-7553-8842-3F411429E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Digraphs 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85522-9584-642B-5A28-953FBED149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89277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B9FAF-1EDE-A72C-555D-06198B407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Determining which Properties a Relation has from its Digraph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FFDBE-E530-6FC7-F352-B673D6F29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8697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07814-9FCA-D1A2-184B-093921666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69072-4D3D-1381-9F6D-64340CDEA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9577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6DCEFB-879D-73B1-EC74-BBF8029B3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439A5A-6A65-4800-4B23-40AFD57C1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0177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822EC-5D29-D0A4-DA48-34F7ADDE7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Equivalence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DDA96-7F40-A3AB-CE9B-FE53811B7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16656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84D7D2-D5E0-19DF-6680-AE8342D82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9E98FF-6BF2-0845-2B0F-3089CBC78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01888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9BFD4-AE5F-5846-2C04-17C36CDFF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Partial Orderings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4775D8-128F-C947-EDB8-44A12E586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35184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AD0F08-4449-244B-1ED9-6BFC57B51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A36FD-3012-EA3B-FADC-ED5B6AB8F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91237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97D9DD-11BF-0C5C-A3BD-561DE64AE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28790-5A6E-087B-92D7-4AB2F98A20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2085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4DDFEA-E0A3-28FC-080C-82522AF2E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8644A-F2FB-AC2B-AAC0-DD51886223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3643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BC167-5D20-6C61-EB7D-EE30BBBF7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8CB66A-4FFB-985A-518B-96C443C7EF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658159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FC4D7A-9184-ED1B-5316-837240EF2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A6798-4F41-EB5B-C8CD-FFF0F921C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293815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CC56FF-CC6D-322B-697C-15B2DD24F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E9D26-2EF1-3779-5B59-5AF1D3C48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26926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CE0F9-0CA4-E834-F772-E0000D141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852D9-53B5-0455-8F1C-32D75D648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964118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E31A8-0018-FC7B-753D-E677EDBD5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664A5-4261-1096-3F3A-31E7AA2A7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12187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039602-4CE7-1FB0-3B2C-9E9D0381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B6DBC-E09E-23FD-07B4-F2E3D06EF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69814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B479F-ED27-D38F-E43D-887517A50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29275A-FE5C-7D2E-5895-AA7470ED8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7850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716B5-25A1-4648-C6BD-683CC966F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C8AB0-0136-A207-1F0F-667819882E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65444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81B89-19A5-991C-81D4-1D784C520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F9747-ECA1-6479-A717-7AB36BD811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07772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F1C5CD-991E-A06F-7E57-80C412C8E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77A0D-10E9-F508-8AD2-6F7DB6B9F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095432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A136D-90EE-9A84-F06E-EE3CF49F4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E9A2F5-8580-2635-3BDB-765F81CB39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6846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95F80-4306-66E5-80F7-F87DFABD9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F5516E-F0FB-2405-1003-1D5B28E18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99158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5D3321-A68E-E533-7EE1-B982B8EE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87399-1FAC-AF6E-A36A-849610F100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31769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0A8CE8-4181-9744-648D-D606F5A3E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65467-5CCA-1C52-097C-94BCEED1C2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280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D2AAEC-A258-CCA5-585A-D3A24BAF1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DDD40-6B7D-2351-AC4B-6839B46E85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11835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CB174B-31C7-294B-CCB5-DCB2FC755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61B25C-55F5-EAF2-E82F-8B7E04F2B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28219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3A854A-8F5E-4784-2141-ACA57FAA2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CD98C-B773-AFFC-E52F-6A23F92C2C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91860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D562B-54E7-19F3-2AEA-7B5823F5F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E52E6-597F-6D37-E32F-E4D81F5F7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053666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2F007-71FB-CFD2-E3F7-3C67C4122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72DC2C-FF6D-F429-602A-A77AD1EC73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73050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A1141-8AF5-B63E-08D7-D12CF554B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0160B-FBBC-BECB-C911-F7391988C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2882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6D17FE-8A39-9303-7023-904DDCFF0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61B36-7547-D0F6-CED5-824C617A7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60002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F88C7-1343-8FF9-EE52-D2A968714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015540-9DA9-5F66-86A8-34B30516A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91254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6EE85-9298-0867-4AD5-5CA373475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B353F-8E80-01CF-ED7B-300A39B45E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50889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0C5466-443C-D4D4-0363-DB36BB83D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3620E-40A3-30B9-E088-1F442E78D6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93553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4DA523-2635-F7A5-DA9C-BC5B34221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FA5AA-7BEF-FF3C-3DD1-1DB5121A7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50467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BCB3F-C138-3313-8C9F-ADDD99395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09DA3-E637-1575-0A2E-4A67795117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82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71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9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and Their Properties</vt:lpstr>
      <vt:lpstr>Cartesian Product</vt:lpstr>
      <vt:lpstr>Cartesian Product</vt:lpstr>
      <vt:lpstr>Cartesian Product</vt:lpstr>
      <vt:lpstr>Relationships</vt:lpstr>
      <vt:lpstr>Binary Relations</vt:lpstr>
      <vt:lpstr>Binary Relation on a Set</vt:lpstr>
      <vt:lpstr>Quiz</vt:lpstr>
      <vt:lpstr>Quiz</vt:lpstr>
      <vt:lpstr>Quiz</vt:lpstr>
      <vt:lpstr>Quiz</vt:lpstr>
      <vt:lpstr>Reflexive Relations</vt:lpstr>
      <vt:lpstr>Reflexive Relation</vt:lpstr>
      <vt:lpstr>Quiz</vt:lpstr>
      <vt:lpstr>Quiz</vt:lpstr>
      <vt:lpstr>Quiz</vt:lpstr>
      <vt:lpstr>Symmetric Relations</vt:lpstr>
      <vt:lpstr>Symmetric Relation</vt:lpstr>
      <vt:lpstr>Quiz</vt:lpstr>
      <vt:lpstr>Quiz</vt:lpstr>
      <vt:lpstr>Symmetric Relation</vt:lpstr>
      <vt:lpstr>Antisymmetric Relations</vt:lpstr>
      <vt:lpstr>Antisymmetric Relations</vt:lpstr>
      <vt:lpstr>Antisymmetric Relations</vt:lpstr>
      <vt:lpstr>Transitive Relations</vt:lpstr>
      <vt:lpstr>Quiz</vt:lpstr>
      <vt:lpstr>Quiz</vt:lpstr>
      <vt:lpstr>Combining Relations</vt:lpstr>
      <vt:lpstr>Representing Relations</vt:lpstr>
      <vt:lpstr>Representing Relations Using Matrices</vt:lpstr>
      <vt:lpstr>Examples of Representing Relations Using Matrices</vt:lpstr>
      <vt:lpstr>Examples of Representing Relations Using Matrices (cont.)</vt:lpstr>
      <vt:lpstr>Matrices of Relations on Sets</vt:lpstr>
      <vt:lpstr>Example of a Relation on a Set</vt:lpstr>
      <vt:lpstr>Representing Relations Using Digraphs</vt:lpstr>
      <vt:lpstr>Examples of Digraphs Representing Relations</vt:lpstr>
      <vt:lpstr>Determining which Properties a Relation has from its Digraph</vt:lpstr>
      <vt:lpstr> Quiz</vt:lpstr>
      <vt:lpstr>Quiz</vt:lpstr>
      <vt:lpstr>Equivalence Relations</vt:lpstr>
      <vt:lpstr>Divides</vt:lpstr>
      <vt:lpstr>Partial Orderings</vt:lpstr>
      <vt:lpstr>Quiz</vt:lpstr>
      <vt:lpstr>Quiz</vt:lpstr>
      <vt:lpstr>Relations vs Functions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2026-02-07T03:00:23Z</dcterms:created>
  <dcterms:modified xsi:type="dcterms:W3CDTF">2026-02-07T03:00:23Z</dcterms:modified>
</cp:coreProperties>
</file>