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480" r:id="rId2"/>
    <p:sldId id="303" r:id="rId3"/>
    <p:sldId id="271" r:id="rId4"/>
    <p:sldId id="313" r:id="rId5"/>
    <p:sldId id="481" r:id="rId6"/>
    <p:sldId id="276" r:id="rId7"/>
    <p:sldId id="34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481"/>
            <p14:sldId id="27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57" d="100"/>
          <a:sy n="57" d="100"/>
        </p:scale>
        <p:origin x="924" y="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6/1/2024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6/1/2024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6/1/2024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6/1/2024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6/1/2024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6/1/2024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6/1/2024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6/1/2024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6/1/2024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6/1/2024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6/1/2024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6/1/2024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6/1/2024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7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pn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Prof.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 Thinking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4030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65834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Thinking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22086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buFont typeface="Arial" pitchFamily="34" charset="0"/>
              <a:buChar char="•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Students gain a comprehensive ski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ll set that seamlessly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blends creative and scientific thinking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itchFamily="34" charset="0"/>
              <a:buChar char="•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Preparing them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dynamic problem-solving in various professional contexts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1373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Outcome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301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Syllabus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93430"/>
            <a:ext cx="84173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Introduction to Creative and Scientific Thinking.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 </a:t>
            </a:r>
            <a:r>
              <a:rPr lang="en-US" sz="2000" b="1" dirty="0"/>
              <a:t>Overview</a:t>
            </a:r>
            <a:r>
              <a:rPr lang="en-US" sz="2000" dirty="0"/>
              <a:t> of creativity and scientific reasoning.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 </a:t>
            </a:r>
            <a:r>
              <a:rPr lang="en-US" sz="2000" b="1" dirty="0"/>
              <a:t>Historical perspectives </a:t>
            </a:r>
            <a:r>
              <a:rPr lang="en-US" sz="2000" dirty="0"/>
              <a:t>on the integration of creativity and science.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 </a:t>
            </a:r>
            <a:r>
              <a:rPr lang="en-US" sz="2000" b="1" dirty="0"/>
              <a:t>Importance</a:t>
            </a:r>
            <a:r>
              <a:rPr lang="en-US" sz="2000" dirty="0"/>
              <a:t> of interdisciplinary thinking.</a:t>
            </a:r>
          </a:p>
          <a:p>
            <a:pPr marL="342900" indent="-342900"/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Foundations of Creative Thinking.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 Creativity </a:t>
            </a:r>
            <a:r>
              <a:rPr lang="en-US" sz="2000" b="1" dirty="0"/>
              <a:t>models and theories</a:t>
            </a:r>
            <a:r>
              <a:rPr lang="en-US" sz="2000" dirty="0"/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 T</a:t>
            </a:r>
            <a:r>
              <a:rPr lang="en-US" sz="2000" b="1" dirty="0"/>
              <a:t>echniques</a:t>
            </a:r>
            <a:r>
              <a:rPr lang="en-US" sz="2000" dirty="0"/>
              <a:t> for idea generation and divergent thinking.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 Creative problem-solving </a:t>
            </a:r>
            <a:r>
              <a:rPr lang="en-US" sz="2000" b="1" dirty="0"/>
              <a:t>frameworks</a:t>
            </a:r>
            <a:r>
              <a:rPr lang="en-US" sz="2000" dirty="0"/>
              <a:t>.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Fundamentals of Scientific Thinking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 Scientific method and </a:t>
            </a:r>
            <a:r>
              <a:rPr lang="en-US" sz="2000" b="1" dirty="0"/>
              <a:t>empirical reasoning</a:t>
            </a:r>
            <a:r>
              <a:rPr lang="en-US" sz="2000" dirty="0"/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 </a:t>
            </a:r>
            <a:r>
              <a:rPr lang="en-US" sz="2000" b="1" dirty="0"/>
              <a:t>Critical thinking skills </a:t>
            </a:r>
            <a:r>
              <a:rPr lang="en-US" sz="2000" dirty="0"/>
              <a:t>in scientific inquiry.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 Logic and rational </a:t>
            </a:r>
            <a:r>
              <a:rPr lang="en-US" sz="2000" b="1" dirty="0"/>
              <a:t>decision-making</a:t>
            </a:r>
            <a:r>
              <a:rPr lang="en-US" sz="2000" dirty="0"/>
              <a:t>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92922" y="134790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Syllabus (Cont.)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Bridging Creativity and Science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 </a:t>
            </a:r>
            <a:r>
              <a:rPr lang="en-US" sz="2000" b="1" dirty="0"/>
              <a:t>Understanding the intersection </a:t>
            </a:r>
            <a:r>
              <a:rPr lang="en-US" sz="2000" dirty="0"/>
              <a:t>of creative and scientific processes.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 </a:t>
            </a:r>
            <a:r>
              <a:rPr lang="en-US" sz="2000" b="1" dirty="0"/>
              <a:t>Case studies </a:t>
            </a:r>
            <a:r>
              <a:rPr lang="en-US" sz="2000" dirty="0"/>
              <a:t>showcasing successful integration.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 </a:t>
            </a:r>
            <a:r>
              <a:rPr lang="en-US" sz="2000" b="1" dirty="0"/>
              <a:t>Group discussions </a:t>
            </a:r>
            <a:r>
              <a:rPr lang="en-US" sz="2000" dirty="0"/>
              <a:t>on potential synergies.</a:t>
            </a:r>
          </a:p>
          <a:p>
            <a:pPr lvl="1"/>
            <a:endParaRPr lang="en-US" sz="2000" dirty="0"/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Application in Real-World Contexts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 </a:t>
            </a:r>
            <a:r>
              <a:rPr lang="en-US" sz="2000" b="1" dirty="0"/>
              <a:t>Practical applications in various fields </a:t>
            </a:r>
            <a:r>
              <a:rPr lang="en-US" sz="2000" dirty="0"/>
              <a:t>(e.g., technology, arts, healthcare).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 </a:t>
            </a:r>
            <a:r>
              <a:rPr lang="en-US" sz="2000" b="1" dirty="0"/>
              <a:t>Guest speakers </a:t>
            </a:r>
            <a:r>
              <a:rPr lang="en-US" sz="2000" dirty="0"/>
              <a:t>from interdisciplinary backgrounds.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/>
              <a:t> </a:t>
            </a:r>
            <a:r>
              <a:rPr lang="en-US" sz="2000" b="1" dirty="0"/>
              <a:t>Analysis of innovative projects </a:t>
            </a:r>
            <a:r>
              <a:rPr lang="en-US" sz="2000" dirty="0"/>
              <a:t>blending creativity and science.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92922" y="1376932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Textbooks: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"Creativity: Flow and the Psychology of Discovery and Invention“, by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Mihaly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Csikszentmihalyi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"The Demon-Haunted World: Science as a Candle in the Dark“, by Carl Sagan.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609</TotalTime>
  <Words>296</Words>
  <Application>Microsoft Office PowerPoint</Application>
  <PresentationFormat>Widescreen</PresentationFormat>
  <Paragraphs>58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walid raslan</cp:lastModifiedBy>
  <cp:revision>49</cp:revision>
  <dcterms:created xsi:type="dcterms:W3CDTF">2023-04-29T09:08:23Z</dcterms:created>
  <dcterms:modified xsi:type="dcterms:W3CDTF">2024-06-01T19:00:59Z</dcterms:modified>
</cp:coreProperties>
</file>