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82" r:id="rId4"/>
    <p:sldId id="283" r:id="rId5"/>
    <p:sldId id="284" r:id="rId6"/>
    <p:sldId id="285" r:id="rId7"/>
    <p:sldId id="258" r:id="rId8"/>
    <p:sldId id="272" r:id="rId9"/>
    <p:sldId id="261" r:id="rId10"/>
    <p:sldId id="259" r:id="rId11"/>
    <p:sldId id="262" r:id="rId12"/>
    <p:sldId id="263" r:id="rId13"/>
    <p:sldId id="264" r:id="rId14"/>
    <p:sldId id="265" r:id="rId15"/>
    <p:sldId id="266" r:id="rId16"/>
    <p:sldId id="267" r:id="rId17"/>
    <p:sldId id="268" r:id="rId18"/>
    <p:sldId id="269" r:id="rId19"/>
    <p:sldId id="270" r:id="rId20"/>
    <p:sldId id="276" r:id="rId21"/>
    <p:sldId id="280" r:id="rId22"/>
    <p:sldId id="281" r:id="rId23"/>
    <p:sldId id="277" r:id="rId24"/>
    <p:sldId id="279" r:id="rId25"/>
    <p:sldId id="27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2219D6-882B-456C-8447-5F9D403AFE4B}" type="doc">
      <dgm:prSet loTypeId="urn:microsoft.com/office/officeart/2005/8/layout/hProcess9" loCatId="process" qsTypeId="urn:microsoft.com/office/officeart/2005/8/quickstyle/simple1" qsCatId="simple" csTypeId="urn:microsoft.com/office/officeart/2005/8/colors/colorful4" csCatId="colorful" phldr="1"/>
      <dgm:spPr/>
    </dgm:pt>
    <dgm:pt modelId="{77CDC3CD-F674-4AC1-B563-3E24BCC2BF65}">
      <dgm:prSet phldrT="[Text]"/>
      <dgm:spPr/>
      <dgm:t>
        <a:bodyPr/>
        <a:lstStyle/>
        <a:p>
          <a:r>
            <a:rPr lang="en-US" dirty="0"/>
            <a:t>Flexible Environment</a:t>
          </a:r>
        </a:p>
      </dgm:t>
    </dgm:pt>
    <dgm:pt modelId="{A5A0851C-EBE1-4741-8F6C-B80E073AFA3E}" type="parTrans" cxnId="{6B597D76-E23A-4197-9ADA-1B8264961358}">
      <dgm:prSet/>
      <dgm:spPr/>
      <dgm:t>
        <a:bodyPr/>
        <a:lstStyle/>
        <a:p>
          <a:endParaRPr lang="en-US"/>
        </a:p>
      </dgm:t>
    </dgm:pt>
    <dgm:pt modelId="{DF3298FC-0495-4BAF-A2DB-A14B66D420E4}" type="sibTrans" cxnId="{6B597D76-E23A-4197-9ADA-1B8264961358}">
      <dgm:prSet/>
      <dgm:spPr/>
      <dgm:t>
        <a:bodyPr/>
        <a:lstStyle/>
        <a:p>
          <a:endParaRPr lang="en-US"/>
        </a:p>
      </dgm:t>
    </dgm:pt>
    <dgm:pt modelId="{B337D5A9-B348-4550-90E2-2E1CA8D1A907}">
      <dgm:prSet phldrT="[Text]"/>
      <dgm:spPr/>
      <dgm:t>
        <a:bodyPr/>
        <a:lstStyle/>
        <a:p>
          <a:r>
            <a:rPr lang="en-US" dirty="0"/>
            <a:t>Learning Culture shift</a:t>
          </a:r>
        </a:p>
      </dgm:t>
    </dgm:pt>
    <dgm:pt modelId="{7782B600-872E-4AF5-A8EE-E2A68D25A4B5}" type="parTrans" cxnId="{8230B958-F39E-4396-A1CD-B44CCB1F4391}">
      <dgm:prSet/>
      <dgm:spPr/>
      <dgm:t>
        <a:bodyPr/>
        <a:lstStyle/>
        <a:p>
          <a:endParaRPr lang="en-US"/>
        </a:p>
      </dgm:t>
    </dgm:pt>
    <dgm:pt modelId="{500EFA26-944B-4306-8655-83B573DB6904}" type="sibTrans" cxnId="{8230B958-F39E-4396-A1CD-B44CCB1F4391}">
      <dgm:prSet/>
      <dgm:spPr/>
      <dgm:t>
        <a:bodyPr/>
        <a:lstStyle/>
        <a:p>
          <a:endParaRPr lang="en-US"/>
        </a:p>
      </dgm:t>
    </dgm:pt>
    <dgm:pt modelId="{0A6D6D5F-F268-4DCD-B37D-E2B54AB5037E}">
      <dgm:prSet phldrT="[Text]"/>
      <dgm:spPr/>
      <dgm:t>
        <a:bodyPr/>
        <a:lstStyle/>
        <a:p>
          <a:r>
            <a:rPr lang="en-US" dirty="0"/>
            <a:t>Intentional content</a:t>
          </a:r>
        </a:p>
      </dgm:t>
    </dgm:pt>
    <dgm:pt modelId="{CF8061F0-AE40-449D-90F1-3B59689F8E39}" type="parTrans" cxnId="{DD9C5BB8-B771-4D5A-B3DE-52B32F073874}">
      <dgm:prSet/>
      <dgm:spPr/>
      <dgm:t>
        <a:bodyPr/>
        <a:lstStyle/>
        <a:p>
          <a:endParaRPr lang="en-US"/>
        </a:p>
      </dgm:t>
    </dgm:pt>
    <dgm:pt modelId="{A727AC22-7EE6-4424-AE8A-EECBD6812F67}" type="sibTrans" cxnId="{DD9C5BB8-B771-4D5A-B3DE-52B32F073874}">
      <dgm:prSet/>
      <dgm:spPr/>
      <dgm:t>
        <a:bodyPr/>
        <a:lstStyle/>
        <a:p>
          <a:endParaRPr lang="en-US"/>
        </a:p>
      </dgm:t>
    </dgm:pt>
    <dgm:pt modelId="{43B8411E-B26D-4170-8F21-AF0D35C055B1}">
      <dgm:prSet phldrT="[Text]"/>
      <dgm:spPr/>
      <dgm:t>
        <a:bodyPr/>
        <a:lstStyle/>
        <a:p>
          <a:r>
            <a:rPr lang="en-US"/>
            <a:t>Professional educator</a:t>
          </a:r>
          <a:endParaRPr lang="en-US" dirty="0"/>
        </a:p>
      </dgm:t>
    </dgm:pt>
    <dgm:pt modelId="{B4B1F0CC-B088-4CD0-BD08-E04294266558}" type="parTrans" cxnId="{1A33DD4D-F29D-4311-BB57-79F06B095BED}">
      <dgm:prSet/>
      <dgm:spPr/>
      <dgm:t>
        <a:bodyPr/>
        <a:lstStyle/>
        <a:p>
          <a:endParaRPr lang="en-US"/>
        </a:p>
      </dgm:t>
    </dgm:pt>
    <dgm:pt modelId="{33AAC84E-EA7D-4A1A-956F-2A606F331D10}" type="sibTrans" cxnId="{1A33DD4D-F29D-4311-BB57-79F06B095BED}">
      <dgm:prSet/>
      <dgm:spPr/>
      <dgm:t>
        <a:bodyPr/>
        <a:lstStyle/>
        <a:p>
          <a:endParaRPr lang="en-US"/>
        </a:p>
      </dgm:t>
    </dgm:pt>
    <dgm:pt modelId="{106F7255-0626-4B79-BF27-65527B1E2DB3}" type="pres">
      <dgm:prSet presAssocID="{272219D6-882B-456C-8447-5F9D403AFE4B}" presName="CompostProcess" presStyleCnt="0">
        <dgm:presLayoutVars>
          <dgm:dir/>
          <dgm:resizeHandles val="exact"/>
        </dgm:presLayoutVars>
      </dgm:prSet>
      <dgm:spPr/>
    </dgm:pt>
    <dgm:pt modelId="{7E3DE1DB-B583-4022-99C3-95629BD02E00}" type="pres">
      <dgm:prSet presAssocID="{272219D6-882B-456C-8447-5F9D403AFE4B}" presName="arrow" presStyleLbl="bgShp" presStyleIdx="0" presStyleCnt="1"/>
      <dgm:spPr/>
    </dgm:pt>
    <dgm:pt modelId="{9F74FB35-12F9-4A70-B45C-5AE3B1E017A5}" type="pres">
      <dgm:prSet presAssocID="{272219D6-882B-456C-8447-5F9D403AFE4B}" presName="linearProcess" presStyleCnt="0"/>
      <dgm:spPr/>
    </dgm:pt>
    <dgm:pt modelId="{548D0DF8-6AD5-4F4E-87BE-8C7D5CE4BACF}" type="pres">
      <dgm:prSet presAssocID="{77CDC3CD-F674-4AC1-B563-3E24BCC2BF65}" presName="textNode" presStyleLbl="node1" presStyleIdx="0" presStyleCnt="4">
        <dgm:presLayoutVars>
          <dgm:bulletEnabled val="1"/>
        </dgm:presLayoutVars>
      </dgm:prSet>
      <dgm:spPr/>
    </dgm:pt>
    <dgm:pt modelId="{3CB1C865-097A-4FD9-9B4E-042C2C60A7AA}" type="pres">
      <dgm:prSet presAssocID="{DF3298FC-0495-4BAF-A2DB-A14B66D420E4}" presName="sibTrans" presStyleCnt="0"/>
      <dgm:spPr/>
    </dgm:pt>
    <dgm:pt modelId="{A2DC1986-16FE-4866-9079-10BB8F79C13A}" type="pres">
      <dgm:prSet presAssocID="{B337D5A9-B348-4550-90E2-2E1CA8D1A907}" presName="textNode" presStyleLbl="node1" presStyleIdx="1" presStyleCnt="4">
        <dgm:presLayoutVars>
          <dgm:bulletEnabled val="1"/>
        </dgm:presLayoutVars>
      </dgm:prSet>
      <dgm:spPr/>
    </dgm:pt>
    <dgm:pt modelId="{69EFBE0F-9308-4B4E-961F-8AABE8832413}" type="pres">
      <dgm:prSet presAssocID="{500EFA26-944B-4306-8655-83B573DB6904}" presName="sibTrans" presStyleCnt="0"/>
      <dgm:spPr/>
    </dgm:pt>
    <dgm:pt modelId="{C07A759D-9F97-41DF-92E5-AEDD15DDC26A}" type="pres">
      <dgm:prSet presAssocID="{0A6D6D5F-F268-4DCD-B37D-E2B54AB5037E}" presName="textNode" presStyleLbl="node1" presStyleIdx="2" presStyleCnt="4">
        <dgm:presLayoutVars>
          <dgm:bulletEnabled val="1"/>
        </dgm:presLayoutVars>
      </dgm:prSet>
      <dgm:spPr/>
    </dgm:pt>
    <dgm:pt modelId="{81A1D072-A66C-4292-9B64-E89AB0F8D37A}" type="pres">
      <dgm:prSet presAssocID="{A727AC22-7EE6-4424-AE8A-EECBD6812F67}" presName="sibTrans" presStyleCnt="0"/>
      <dgm:spPr/>
    </dgm:pt>
    <dgm:pt modelId="{C6F394A4-18F0-4928-8FD6-7A87D513C1F2}" type="pres">
      <dgm:prSet presAssocID="{43B8411E-B26D-4170-8F21-AF0D35C055B1}" presName="textNode" presStyleLbl="node1" presStyleIdx="3" presStyleCnt="4">
        <dgm:presLayoutVars>
          <dgm:bulletEnabled val="1"/>
        </dgm:presLayoutVars>
      </dgm:prSet>
      <dgm:spPr/>
    </dgm:pt>
  </dgm:ptLst>
  <dgm:cxnLst>
    <dgm:cxn modelId="{298A1A04-E673-4D65-82DD-1F6B0632824A}" type="presOf" srcId="{B337D5A9-B348-4550-90E2-2E1CA8D1A907}" destId="{A2DC1986-16FE-4866-9079-10BB8F79C13A}" srcOrd="0" destOrd="0" presId="urn:microsoft.com/office/officeart/2005/8/layout/hProcess9"/>
    <dgm:cxn modelId="{1A33DD4D-F29D-4311-BB57-79F06B095BED}" srcId="{272219D6-882B-456C-8447-5F9D403AFE4B}" destId="{43B8411E-B26D-4170-8F21-AF0D35C055B1}" srcOrd="3" destOrd="0" parTransId="{B4B1F0CC-B088-4CD0-BD08-E04294266558}" sibTransId="{33AAC84E-EA7D-4A1A-956F-2A606F331D10}"/>
    <dgm:cxn modelId="{6B597D76-E23A-4197-9ADA-1B8264961358}" srcId="{272219D6-882B-456C-8447-5F9D403AFE4B}" destId="{77CDC3CD-F674-4AC1-B563-3E24BCC2BF65}" srcOrd="0" destOrd="0" parTransId="{A5A0851C-EBE1-4741-8F6C-B80E073AFA3E}" sibTransId="{DF3298FC-0495-4BAF-A2DB-A14B66D420E4}"/>
    <dgm:cxn modelId="{289DA457-1B02-41BB-9335-334CB29CBF17}" type="presOf" srcId="{272219D6-882B-456C-8447-5F9D403AFE4B}" destId="{106F7255-0626-4B79-BF27-65527B1E2DB3}" srcOrd="0" destOrd="0" presId="urn:microsoft.com/office/officeart/2005/8/layout/hProcess9"/>
    <dgm:cxn modelId="{8230B958-F39E-4396-A1CD-B44CCB1F4391}" srcId="{272219D6-882B-456C-8447-5F9D403AFE4B}" destId="{B337D5A9-B348-4550-90E2-2E1CA8D1A907}" srcOrd="1" destOrd="0" parTransId="{7782B600-872E-4AF5-A8EE-E2A68D25A4B5}" sibTransId="{500EFA26-944B-4306-8655-83B573DB6904}"/>
    <dgm:cxn modelId="{902F687B-01F4-4B89-A0E9-12180C4E95BD}" type="presOf" srcId="{0A6D6D5F-F268-4DCD-B37D-E2B54AB5037E}" destId="{C07A759D-9F97-41DF-92E5-AEDD15DDC26A}" srcOrd="0" destOrd="0" presId="urn:microsoft.com/office/officeart/2005/8/layout/hProcess9"/>
    <dgm:cxn modelId="{A4BB5581-C989-4083-9FCA-435F4BF58B25}" type="presOf" srcId="{43B8411E-B26D-4170-8F21-AF0D35C055B1}" destId="{C6F394A4-18F0-4928-8FD6-7A87D513C1F2}" srcOrd="0" destOrd="0" presId="urn:microsoft.com/office/officeart/2005/8/layout/hProcess9"/>
    <dgm:cxn modelId="{DD9C5BB8-B771-4D5A-B3DE-52B32F073874}" srcId="{272219D6-882B-456C-8447-5F9D403AFE4B}" destId="{0A6D6D5F-F268-4DCD-B37D-E2B54AB5037E}" srcOrd="2" destOrd="0" parTransId="{CF8061F0-AE40-449D-90F1-3B59689F8E39}" sibTransId="{A727AC22-7EE6-4424-AE8A-EECBD6812F67}"/>
    <dgm:cxn modelId="{BCE88ECF-F412-4DAF-A698-62D0FA7FE9F0}" type="presOf" srcId="{77CDC3CD-F674-4AC1-B563-3E24BCC2BF65}" destId="{548D0DF8-6AD5-4F4E-87BE-8C7D5CE4BACF}" srcOrd="0" destOrd="0" presId="urn:microsoft.com/office/officeart/2005/8/layout/hProcess9"/>
    <dgm:cxn modelId="{1FE49182-7846-4C34-A459-E6991DA42168}" type="presParOf" srcId="{106F7255-0626-4B79-BF27-65527B1E2DB3}" destId="{7E3DE1DB-B583-4022-99C3-95629BD02E00}" srcOrd="0" destOrd="0" presId="urn:microsoft.com/office/officeart/2005/8/layout/hProcess9"/>
    <dgm:cxn modelId="{B495F004-594C-4129-96A9-7DEDB8279608}" type="presParOf" srcId="{106F7255-0626-4B79-BF27-65527B1E2DB3}" destId="{9F74FB35-12F9-4A70-B45C-5AE3B1E017A5}" srcOrd="1" destOrd="0" presId="urn:microsoft.com/office/officeart/2005/8/layout/hProcess9"/>
    <dgm:cxn modelId="{2C1AF3FB-7790-46FC-9DE2-507DA668D9C5}" type="presParOf" srcId="{9F74FB35-12F9-4A70-B45C-5AE3B1E017A5}" destId="{548D0DF8-6AD5-4F4E-87BE-8C7D5CE4BACF}" srcOrd="0" destOrd="0" presId="urn:microsoft.com/office/officeart/2005/8/layout/hProcess9"/>
    <dgm:cxn modelId="{EC3F8A5A-9B24-4162-9FC7-C15755F9E439}" type="presParOf" srcId="{9F74FB35-12F9-4A70-B45C-5AE3B1E017A5}" destId="{3CB1C865-097A-4FD9-9B4E-042C2C60A7AA}" srcOrd="1" destOrd="0" presId="urn:microsoft.com/office/officeart/2005/8/layout/hProcess9"/>
    <dgm:cxn modelId="{E674DFAD-A5FF-4737-9832-B4EDFBC9A063}" type="presParOf" srcId="{9F74FB35-12F9-4A70-B45C-5AE3B1E017A5}" destId="{A2DC1986-16FE-4866-9079-10BB8F79C13A}" srcOrd="2" destOrd="0" presId="urn:microsoft.com/office/officeart/2005/8/layout/hProcess9"/>
    <dgm:cxn modelId="{E94A4DBD-E3B5-48AC-81E4-8C21DF2B174F}" type="presParOf" srcId="{9F74FB35-12F9-4A70-B45C-5AE3B1E017A5}" destId="{69EFBE0F-9308-4B4E-961F-8AABE8832413}" srcOrd="3" destOrd="0" presId="urn:microsoft.com/office/officeart/2005/8/layout/hProcess9"/>
    <dgm:cxn modelId="{67E6B489-DDE2-4364-AD6E-1CB76BEF9DE6}" type="presParOf" srcId="{9F74FB35-12F9-4A70-B45C-5AE3B1E017A5}" destId="{C07A759D-9F97-41DF-92E5-AEDD15DDC26A}" srcOrd="4" destOrd="0" presId="urn:microsoft.com/office/officeart/2005/8/layout/hProcess9"/>
    <dgm:cxn modelId="{74477BF4-0572-4E1B-A02E-83AE89FE30C7}" type="presParOf" srcId="{9F74FB35-12F9-4A70-B45C-5AE3B1E017A5}" destId="{81A1D072-A66C-4292-9B64-E89AB0F8D37A}" srcOrd="5" destOrd="0" presId="urn:microsoft.com/office/officeart/2005/8/layout/hProcess9"/>
    <dgm:cxn modelId="{F8ED4EC8-0767-4525-A1DB-EB2DC19C90B5}" type="presParOf" srcId="{9F74FB35-12F9-4A70-B45C-5AE3B1E017A5}" destId="{C6F394A4-18F0-4928-8FD6-7A87D513C1F2}" srcOrd="6" destOrd="0" presId="urn:microsoft.com/office/officeart/2005/8/layout/hProcess9"/>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5EAEC7-EF70-486E-96D2-642369B70E93}" type="doc">
      <dgm:prSet loTypeId="urn:microsoft.com/office/officeart/2005/8/layout/process1" loCatId="process" qsTypeId="urn:microsoft.com/office/officeart/2005/8/quickstyle/simple1" qsCatId="simple" csTypeId="urn:microsoft.com/office/officeart/2005/8/colors/colorful5" csCatId="colorful" phldr="1"/>
      <dgm:spPr/>
    </dgm:pt>
    <dgm:pt modelId="{A1E3D6F6-A76D-4975-ACE8-4E8740C0B3D5}">
      <dgm:prSet phldrT="[Text]"/>
      <dgm:spPr/>
      <dgm:t>
        <a:bodyPr/>
        <a:lstStyle/>
        <a:p>
          <a:r>
            <a:rPr lang="en-US" dirty="0"/>
            <a:t>Feedback</a:t>
          </a:r>
        </a:p>
      </dgm:t>
    </dgm:pt>
    <dgm:pt modelId="{E2D6A3FD-E441-4BEC-A594-F9DC04B15EAD}" type="parTrans" cxnId="{88CB761E-B41C-42B6-A6FD-240927AC99BC}">
      <dgm:prSet/>
      <dgm:spPr/>
      <dgm:t>
        <a:bodyPr/>
        <a:lstStyle/>
        <a:p>
          <a:endParaRPr lang="en-US"/>
        </a:p>
      </dgm:t>
    </dgm:pt>
    <dgm:pt modelId="{A0F36B94-9760-4862-A6D0-FC93B5AA5225}" type="sibTrans" cxnId="{88CB761E-B41C-42B6-A6FD-240927AC99BC}">
      <dgm:prSet/>
      <dgm:spPr/>
      <dgm:t>
        <a:bodyPr/>
        <a:lstStyle/>
        <a:p>
          <a:endParaRPr lang="en-US"/>
        </a:p>
      </dgm:t>
    </dgm:pt>
    <dgm:pt modelId="{ACF4A329-B04D-452B-AD23-F026E016D8CF}">
      <dgm:prSet phldrT="[Text]"/>
      <dgm:spPr/>
      <dgm:t>
        <a:bodyPr/>
        <a:lstStyle/>
        <a:p>
          <a:r>
            <a:rPr lang="en-US" dirty="0"/>
            <a:t>Open Discussion</a:t>
          </a:r>
        </a:p>
      </dgm:t>
    </dgm:pt>
    <dgm:pt modelId="{18136200-3D98-444F-9CFC-6C5EF6C99943}" type="parTrans" cxnId="{64BC2DC3-B933-4678-8809-B2BE064F93DB}">
      <dgm:prSet/>
      <dgm:spPr/>
      <dgm:t>
        <a:bodyPr/>
        <a:lstStyle/>
        <a:p>
          <a:endParaRPr lang="en-US"/>
        </a:p>
      </dgm:t>
    </dgm:pt>
    <dgm:pt modelId="{EAA28C10-3CD1-4391-943B-93451958B831}" type="sibTrans" cxnId="{64BC2DC3-B933-4678-8809-B2BE064F93DB}">
      <dgm:prSet/>
      <dgm:spPr/>
      <dgm:t>
        <a:bodyPr/>
        <a:lstStyle/>
        <a:p>
          <a:endParaRPr lang="en-US"/>
        </a:p>
      </dgm:t>
    </dgm:pt>
    <dgm:pt modelId="{9EDBB632-DFD8-4DD6-AA92-F2446C9DDEC9}">
      <dgm:prSet phldrT="[Text]"/>
      <dgm:spPr/>
      <dgm:t>
        <a:bodyPr/>
        <a:lstStyle/>
        <a:p>
          <a:r>
            <a:rPr lang="en-US" dirty="0"/>
            <a:t>Cooperative Learning</a:t>
          </a:r>
        </a:p>
      </dgm:t>
    </dgm:pt>
    <dgm:pt modelId="{98C74359-35A0-4216-94AE-12F2A8E12225}" type="parTrans" cxnId="{EEA480AA-B6DB-4C28-A311-4EE6AB9E5718}">
      <dgm:prSet/>
      <dgm:spPr/>
      <dgm:t>
        <a:bodyPr/>
        <a:lstStyle/>
        <a:p>
          <a:endParaRPr lang="en-US"/>
        </a:p>
      </dgm:t>
    </dgm:pt>
    <dgm:pt modelId="{C6DAEA69-640A-44A4-BDA3-B22A0300C956}" type="sibTrans" cxnId="{EEA480AA-B6DB-4C28-A311-4EE6AB9E5718}">
      <dgm:prSet/>
      <dgm:spPr/>
      <dgm:t>
        <a:bodyPr/>
        <a:lstStyle/>
        <a:p>
          <a:endParaRPr lang="en-US"/>
        </a:p>
      </dgm:t>
    </dgm:pt>
    <dgm:pt modelId="{8DCC9501-6B95-488B-8CF6-1CA87CA214E1}">
      <dgm:prSet phldrT="[Text]"/>
      <dgm:spPr/>
      <dgm:t>
        <a:bodyPr/>
        <a:lstStyle/>
        <a:p>
          <a:r>
            <a:rPr lang="en-US" dirty="0"/>
            <a:t>Project based Learning</a:t>
          </a:r>
        </a:p>
      </dgm:t>
    </dgm:pt>
    <dgm:pt modelId="{9AAB967F-F3AF-4ECC-9CBC-45D7713F892B}" type="parTrans" cxnId="{AD94B754-B95D-4C66-B1D4-5F50F9714823}">
      <dgm:prSet/>
      <dgm:spPr/>
      <dgm:t>
        <a:bodyPr/>
        <a:lstStyle/>
        <a:p>
          <a:endParaRPr lang="en-US"/>
        </a:p>
      </dgm:t>
    </dgm:pt>
    <dgm:pt modelId="{02F7F06E-A5A7-4153-8B25-1BFBA727F382}" type="sibTrans" cxnId="{AD94B754-B95D-4C66-B1D4-5F50F9714823}">
      <dgm:prSet/>
      <dgm:spPr/>
      <dgm:t>
        <a:bodyPr/>
        <a:lstStyle/>
        <a:p>
          <a:endParaRPr lang="en-US"/>
        </a:p>
      </dgm:t>
    </dgm:pt>
    <dgm:pt modelId="{4620E4E9-46E8-4D53-B538-FE6E40008F5B}">
      <dgm:prSet phldrT="[Text]"/>
      <dgm:spPr/>
      <dgm:t>
        <a:bodyPr/>
        <a:lstStyle/>
        <a:p>
          <a:r>
            <a:rPr lang="en-US" dirty="0"/>
            <a:t>Real life Case Study </a:t>
          </a:r>
        </a:p>
      </dgm:t>
    </dgm:pt>
    <dgm:pt modelId="{92A93B63-26DA-4220-B89A-47E6381FF38C}" type="parTrans" cxnId="{6BA44A9C-735B-44CF-902D-F2DB7BE9018B}">
      <dgm:prSet/>
      <dgm:spPr/>
      <dgm:t>
        <a:bodyPr/>
        <a:lstStyle/>
        <a:p>
          <a:endParaRPr lang="en-US"/>
        </a:p>
      </dgm:t>
    </dgm:pt>
    <dgm:pt modelId="{650C5492-DBA5-4E61-AA18-A15A58FB1293}" type="sibTrans" cxnId="{6BA44A9C-735B-44CF-902D-F2DB7BE9018B}">
      <dgm:prSet/>
      <dgm:spPr/>
      <dgm:t>
        <a:bodyPr/>
        <a:lstStyle/>
        <a:p>
          <a:endParaRPr lang="en-US"/>
        </a:p>
      </dgm:t>
    </dgm:pt>
    <dgm:pt modelId="{3B60836E-250C-40CA-99A1-BECE94E517DB}" type="pres">
      <dgm:prSet presAssocID="{D35EAEC7-EF70-486E-96D2-642369B70E93}" presName="Name0" presStyleCnt="0">
        <dgm:presLayoutVars>
          <dgm:dir/>
          <dgm:resizeHandles val="exact"/>
        </dgm:presLayoutVars>
      </dgm:prSet>
      <dgm:spPr/>
    </dgm:pt>
    <dgm:pt modelId="{02663525-CBF2-4E04-80F9-18E7B4DFB6B7}" type="pres">
      <dgm:prSet presAssocID="{A1E3D6F6-A76D-4975-ACE8-4E8740C0B3D5}" presName="node" presStyleLbl="node1" presStyleIdx="0" presStyleCnt="5">
        <dgm:presLayoutVars>
          <dgm:bulletEnabled val="1"/>
        </dgm:presLayoutVars>
      </dgm:prSet>
      <dgm:spPr/>
    </dgm:pt>
    <dgm:pt modelId="{28B2CA52-C74B-4F21-9E02-F462DEA176A4}" type="pres">
      <dgm:prSet presAssocID="{A0F36B94-9760-4862-A6D0-FC93B5AA5225}" presName="sibTrans" presStyleLbl="sibTrans2D1" presStyleIdx="0" presStyleCnt="4"/>
      <dgm:spPr/>
    </dgm:pt>
    <dgm:pt modelId="{03033655-54B3-4EF1-BE37-281C58539BF6}" type="pres">
      <dgm:prSet presAssocID="{A0F36B94-9760-4862-A6D0-FC93B5AA5225}" presName="connectorText" presStyleLbl="sibTrans2D1" presStyleIdx="0" presStyleCnt="4"/>
      <dgm:spPr/>
    </dgm:pt>
    <dgm:pt modelId="{BF3B8578-8E67-4E86-A5C3-D3E916B9B637}" type="pres">
      <dgm:prSet presAssocID="{ACF4A329-B04D-452B-AD23-F026E016D8CF}" presName="node" presStyleLbl="node1" presStyleIdx="1" presStyleCnt="5">
        <dgm:presLayoutVars>
          <dgm:bulletEnabled val="1"/>
        </dgm:presLayoutVars>
      </dgm:prSet>
      <dgm:spPr/>
    </dgm:pt>
    <dgm:pt modelId="{897F71EF-F2AD-4D78-AE7B-E306AE2C6252}" type="pres">
      <dgm:prSet presAssocID="{EAA28C10-3CD1-4391-943B-93451958B831}" presName="sibTrans" presStyleLbl="sibTrans2D1" presStyleIdx="1" presStyleCnt="4"/>
      <dgm:spPr/>
    </dgm:pt>
    <dgm:pt modelId="{6FFD33AE-EB31-4EA3-8754-A2B78C8DB010}" type="pres">
      <dgm:prSet presAssocID="{EAA28C10-3CD1-4391-943B-93451958B831}" presName="connectorText" presStyleLbl="sibTrans2D1" presStyleIdx="1" presStyleCnt="4"/>
      <dgm:spPr/>
    </dgm:pt>
    <dgm:pt modelId="{6D37FBF0-1A00-4EF2-BDC3-B1245043FFB5}" type="pres">
      <dgm:prSet presAssocID="{9EDBB632-DFD8-4DD6-AA92-F2446C9DDEC9}" presName="node" presStyleLbl="node1" presStyleIdx="2" presStyleCnt="5">
        <dgm:presLayoutVars>
          <dgm:bulletEnabled val="1"/>
        </dgm:presLayoutVars>
      </dgm:prSet>
      <dgm:spPr/>
    </dgm:pt>
    <dgm:pt modelId="{5F3C5081-5ACB-4B79-A126-DC13EB7069F0}" type="pres">
      <dgm:prSet presAssocID="{C6DAEA69-640A-44A4-BDA3-B22A0300C956}" presName="sibTrans" presStyleLbl="sibTrans2D1" presStyleIdx="2" presStyleCnt="4"/>
      <dgm:spPr/>
    </dgm:pt>
    <dgm:pt modelId="{34691643-CEE5-49B3-8927-AC3141A7E24C}" type="pres">
      <dgm:prSet presAssocID="{C6DAEA69-640A-44A4-BDA3-B22A0300C956}" presName="connectorText" presStyleLbl="sibTrans2D1" presStyleIdx="2" presStyleCnt="4"/>
      <dgm:spPr/>
    </dgm:pt>
    <dgm:pt modelId="{23C1297C-7F55-498E-BD61-E209D8DBFD9A}" type="pres">
      <dgm:prSet presAssocID="{8DCC9501-6B95-488B-8CF6-1CA87CA214E1}" presName="node" presStyleLbl="node1" presStyleIdx="3" presStyleCnt="5">
        <dgm:presLayoutVars>
          <dgm:bulletEnabled val="1"/>
        </dgm:presLayoutVars>
      </dgm:prSet>
      <dgm:spPr/>
    </dgm:pt>
    <dgm:pt modelId="{8E1BB5FF-67C9-4576-9068-72C3A3997FFB}" type="pres">
      <dgm:prSet presAssocID="{02F7F06E-A5A7-4153-8B25-1BFBA727F382}" presName="sibTrans" presStyleLbl="sibTrans2D1" presStyleIdx="3" presStyleCnt="4"/>
      <dgm:spPr/>
    </dgm:pt>
    <dgm:pt modelId="{8ECC7546-3F10-441E-9BFC-D681CAC2C60B}" type="pres">
      <dgm:prSet presAssocID="{02F7F06E-A5A7-4153-8B25-1BFBA727F382}" presName="connectorText" presStyleLbl="sibTrans2D1" presStyleIdx="3" presStyleCnt="4"/>
      <dgm:spPr/>
    </dgm:pt>
    <dgm:pt modelId="{5A000426-E028-4BB0-8CE9-CE5DCC1DE13A}" type="pres">
      <dgm:prSet presAssocID="{4620E4E9-46E8-4D53-B538-FE6E40008F5B}" presName="node" presStyleLbl="node1" presStyleIdx="4" presStyleCnt="5">
        <dgm:presLayoutVars>
          <dgm:bulletEnabled val="1"/>
        </dgm:presLayoutVars>
      </dgm:prSet>
      <dgm:spPr/>
    </dgm:pt>
  </dgm:ptLst>
  <dgm:cxnLst>
    <dgm:cxn modelId="{B2E9690B-CBDA-45FA-8B3F-B40331BF08D4}" type="presOf" srcId="{C6DAEA69-640A-44A4-BDA3-B22A0300C956}" destId="{34691643-CEE5-49B3-8927-AC3141A7E24C}" srcOrd="1" destOrd="0" presId="urn:microsoft.com/office/officeart/2005/8/layout/process1"/>
    <dgm:cxn modelId="{52F8C012-CEAC-4D56-815B-C26869FEA8CC}" type="presOf" srcId="{ACF4A329-B04D-452B-AD23-F026E016D8CF}" destId="{BF3B8578-8E67-4E86-A5C3-D3E916B9B637}" srcOrd="0" destOrd="0" presId="urn:microsoft.com/office/officeart/2005/8/layout/process1"/>
    <dgm:cxn modelId="{976DE315-6D53-47CF-B01D-4493E055B16B}" type="presOf" srcId="{4620E4E9-46E8-4D53-B538-FE6E40008F5B}" destId="{5A000426-E028-4BB0-8CE9-CE5DCC1DE13A}" srcOrd="0" destOrd="0" presId="urn:microsoft.com/office/officeart/2005/8/layout/process1"/>
    <dgm:cxn modelId="{88CB761E-B41C-42B6-A6FD-240927AC99BC}" srcId="{D35EAEC7-EF70-486E-96D2-642369B70E93}" destId="{A1E3D6F6-A76D-4975-ACE8-4E8740C0B3D5}" srcOrd="0" destOrd="0" parTransId="{E2D6A3FD-E441-4BEC-A594-F9DC04B15EAD}" sibTransId="{A0F36B94-9760-4862-A6D0-FC93B5AA5225}"/>
    <dgm:cxn modelId="{D8C29F3C-CE4E-43E9-BD38-1AC73D893260}" type="presOf" srcId="{9EDBB632-DFD8-4DD6-AA92-F2446C9DDEC9}" destId="{6D37FBF0-1A00-4EF2-BDC3-B1245043FFB5}" srcOrd="0" destOrd="0" presId="urn:microsoft.com/office/officeart/2005/8/layout/process1"/>
    <dgm:cxn modelId="{0A25684D-6C24-4E16-8A54-6DC7244E55CC}" type="presOf" srcId="{A0F36B94-9760-4862-A6D0-FC93B5AA5225}" destId="{28B2CA52-C74B-4F21-9E02-F462DEA176A4}" srcOrd="0" destOrd="0" presId="urn:microsoft.com/office/officeart/2005/8/layout/process1"/>
    <dgm:cxn modelId="{821F344E-CF82-4964-AB59-C8D13A4EA14C}" type="presOf" srcId="{EAA28C10-3CD1-4391-943B-93451958B831}" destId="{897F71EF-F2AD-4D78-AE7B-E306AE2C6252}" srcOrd="0" destOrd="0" presId="urn:microsoft.com/office/officeart/2005/8/layout/process1"/>
    <dgm:cxn modelId="{AD94B754-B95D-4C66-B1D4-5F50F9714823}" srcId="{D35EAEC7-EF70-486E-96D2-642369B70E93}" destId="{8DCC9501-6B95-488B-8CF6-1CA87CA214E1}" srcOrd="3" destOrd="0" parTransId="{9AAB967F-F3AF-4ECC-9CBC-45D7713F892B}" sibTransId="{02F7F06E-A5A7-4153-8B25-1BFBA727F382}"/>
    <dgm:cxn modelId="{6209B785-BB54-425A-AD72-5E161BC8588C}" type="presOf" srcId="{A1E3D6F6-A76D-4975-ACE8-4E8740C0B3D5}" destId="{02663525-CBF2-4E04-80F9-18E7B4DFB6B7}" srcOrd="0" destOrd="0" presId="urn:microsoft.com/office/officeart/2005/8/layout/process1"/>
    <dgm:cxn modelId="{7FB93E8D-63DF-4457-A10C-988CBC466159}" type="presOf" srcId="{8DCC9501-6B95-488B-8CF6-1CA87CA214E1}" destId="{23C1297C-7F55-498E-BD61-E209D8DBFD9A}" srcOrd="0" destOrd="0" presId="urn:microsoft.com/office/officeart/2005/8/layout/process1"/>
    <dgm:cxn modelId="{CB07B292-E22B-4B49-9A74-84C91C8C27FA}" type="presOf" srcId="{C6DAEA69-640A-44A4-BDA3-B22A0300C956}" destId="{5F3C5081-5ACB-4B79-A126-DC13EB7069F0}" srcOrd="0" destOrd="0" presId="urn:microsoft.com/office/officeart/2005/8/layout/process1"/>
    <dgm:cxn modelId="{21933396-511E-4938-A6B9-FF2D576C5038}" type="presOf" srcId="{A0F36B94-9760-4862-A6D0-FC93B5AA5225}" destId="{03033655-54B3-4EF1-BE37-281C58539BF6}" srcOrd="1" destOrd="0" presId="urn:microsoft.com/office/officeart/2005/8/layout/process1"/>
    <dgm:cxn modelId="{6BA44A9C-735B-44CF-902D-F2DB7BE9018B}" srcId="{D35EAEC7-EF70-486E-96D2-642369B70E93}" destId="{4620E4E9-46E8-4D53-B538-FE6E40008F5B}" srcOrd="4" destOrd="0" parTransId="{92A93B63-26DA-4220-B89A-47E6381FF38C}" sibTransId="{650C5492-DBA5-4E61-AA18-A15A58FB1293}"/>
    <dgm:cxn modelId="{1D74A1A1-5DF6-4DF1-9D5F-46AEF9C5B2F7}" type="presOf" srcId="{EAA28C10-3CD1-4391-943B-93451958B831}" destId="{6FFD33AE-EB31-4EA3-8754-A2B78C8DB010}" srcOrd="1" destOrd="0" presId="urn:microsoft.com/office/officeart/2005/8/layout/process1"/>
    <dgm:cxn modelId="{EEA480AA-B6DB-4C28-A311-4EE6AB9E5718}" srcId="{D35EAEC7-EF70-486E-96D2-642369B70E93}" destId="{9EDBB632-DFD8-4DD6-AA92-F2446C9DDEC9}" srcOrd="2" destOrd="0" parTransId="{98C74359-35A0-4216-94AE-12F2A8E12225}" sibTransId="{C6DAEA69-640A-44A4-BDA3-B22A0300C956}"/>
    <dgm:cxn modelId="{D01642B1-901B-4BF6-9715-5BF521CADBDE}" type="presOf" srcId="{02F7F06E-A5A7-4153-8B25-1BFBA727F382}" destId="{8ECC7546-3F10-441E-9BFC-D681CAC2C60B}" srcOrd="1" destOrd="0" presId="urn:microsoft.com/office/officeart/2005/8/layout/process1"/>
    <dgm:cxn modelId="{27F507BB-B611-4768-899E-2BDB732B1099}" type="presOf" srcId="{02F7F06E-A5A7-4153-8B25-1BFBA727F382}" destId="{8E1BB5FF-67C9-4576-9068-72C3A3997FFB}" srcOrd="0" destOrd="0" presId="urn:microsoft.com/office/officeart/2005/8/layout/process1"/>
    <dgm:cxn modelId="{496E25BB-11FE-48E1-8693-A1443A22D17D}" type="presOf" srcId="{D35EAEC7-EF70-486E-96D2-642369B70E93}" destId="{3B60836E-250C-40CA-99A1-BECE94E517DB}" srcOrd="0" destOrd="0" presId="urn:microsoft.com/office/officeart/2005/8/layout/process1"/>
    <dgm:cxn modelId="{64BC2DC3-B933-4678-8809-B2BE064F93DB}" srcId="{D35EAEC7-EF70-486E-96D2-642369B70E93}" destId="{ACF4A329-B04D-452B-AD23-F026E016D8CF}" srcOrd="1" destOrd="0" parTransId="{18136200-3D98-444F-9CFC-6C5EF6C99943}" sibTransId="{EAA28C10-3CD1-4391-943B-93451958B831}"/>
    <dgm:cxn modelId="{E1AA48E8-D41E-4828-92E1-78E833B11C4D}" type="presParOf" srcId="{3B60836E-250C-40CA-99A1-BECE94E517DB}" destId="{02663525-CBF2-4E04-80F9-18E7B4DFB6B7}" srcOrd="0" destOrd="0" presId="urn:microsoft.com/office/officeart/2005/8/layout/process1"/>
    <dgm:cxn modelId="{915DFCA8-E3C9-46BF-A8F7-B1EB2F527AB9}" type="presParOf" srcId="{3B60836E-250C-40CA-99A1-BECE94E517DB}" destId="{28B2CA52-C74B-4F21-9E02-F462DEA176A4}" srcOrd="1" destOrd="0" presId="urn:microsoft.com/office/officeart/2005/8/layout/process1"/>
    <dgm:cxn modelId="{1408E84F-39D9-4B4B-A8A0-C16C76530B61}" type="presParOf" srcId="{28B2CA52-C74B-4F21-9E02-F462DEA176A4}" destId="{03033655-54B3-4EF1-BE37-281C58539BF6}" srcOrd="0" destOrd="0" presId="urn:microsoft.com/office/officeart/2005/8/layout/process1"/>
    <dgm:cxn modelId="{262951CD-E09F-4B7A-AB65-F2A584344DE1}" type="presParOf" srcId="{3B60836E-250C-40CA-99A1-BECE94E517DB}" destId="{BF3B8578-8E67-4E86-A5C3-D3E916B9B637}" srcOrd="2" destOrd="0" presId="urn:microsoft.com/office/officeart/2005/8/layout/process1"/>
    <dgm:cxn modelId="{FB3CF376-43AF-4C12-8EB6-C0813E8CAD07}" type="presParOf" srcId="{3B60836E-250C-40CA-99A1-BECE94E517DB}" destId="{897F71EF-F2AD-4D78-AE7B-E306AE2C6252}" srcOrd="3" destOrd="0" presId="urn:microsoft.com/office/officeart/2005/8/layout/process1"/>
    <dgm:cxn modelId="{A17CE713-2280-4600-B8AE-6236CF318B1A}" type="presParOf" srcId="{897F71EF-F2AD-4D78-AE7B-E306AE2C6252}" destId="{6FFD33AE-EB31-4EA3-8754-A2B78C8DB010}" srcOrd="0" destOrd="0" presId="urn:microsoft.com/office/officeart/2005/8/layout/process1"/>
    <dgm:cxn modelId="{48791A5E-CA9D-4718-A601-0CFD59333192}" type="presParOf" srcId="{3B60836E-250C-40CA-99A1-BECE94E517DB}" destId="{6D37FBF0-1A00-4EF2-BDC3-B1245043FFB5}" srcOrd="4" destOrd="0" presId="urn:microsoft.com/office/officeart/2005/8/layout/process1"/>
    <dgm:cxn modelId="{16D1693E-9693-4FF1-BBD0-3E114C7DEE66}" type="presParOf" srcId="{3B60836E-250C-40CA-99A1-BECE94E517DB}" destId="{5F3C5081-5ACB-4B79-A126-DC13EB7069F0}" srcOrd="5" destOrd="0" presId="urn:microsoft.com/office/officeart/2005/8/layout/process1"/>
    <dgm:cxn modelId="{C91E0C5E-514B-4BFA-82C6-A4D50A0BD9B0}" type="presParOf" srcId="{5F3C5081-5ACB-4B79-A126-DC13EB7069F0}" destId="{34691643-CEE5-49B3-8927-AC3141A7E24C}" srcOrd="0" destOrd="0" presId="urn:microsoft.com/office/officeart/2005/8/layout/process1"/>
    <dgm:cxn modelId="{EA2513F1-5450-4A6F-B225-7EA4A46E085E}" type="presParOf" srcId="{3B60836E-250C-40CA-99A1-BECE94E517DB}" destId="{23C1297C-7F55-498E-BD61-E209D8DBFD9A}" srcOrd="6" destOrd="0" presId="urn:microsoft.com/office/officeart/2005/8/layout/process1"/>
    <dgm:cxn modelId="{06749D5B-FAAE-4182-B0AB-3C5787B55B94}" type="presParOf" srcId="{3B60836E-250C-40CA-99A1-BECE94E517DB}" destId="{8E1BB5FF-67C9-4576-9068-72C3A3997FFB}" srcOrd="7" destOrd="0" presId="urn:microsoft.com/office/officeart/2005/8/layout/process1"/>
    <dgm:cxn modelId="{1260CBC9-72BB-4DFB-94F3-34EA15ED5A4C}" type="presParOf" srcId="{8E1BB5FF-67C9-4576-9068-72C3A3997FFB}" destId="{8ECC7546-3F10-441E-9BFC-D681CAC2C60B}" srcOrd="0" destOrd="0" presId="urn:microsoft.com/office/officeart/2005/8/layout/process1"/>
    <dgm:cxn modelId="{28F4CB99-F012-4EFB-B583-52F75F86FE19}" type="presParOf" srcId="{3B60836E-250C-40CA-99A1-BECE94E517DB}" destId="{5A000426-E028-4BB0-8CE9-CE5DCC1DE13A}" srcOrd="8" destOrd="0" presId="urn:microsoft.com/office/officeart/2005/8/layout/process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A6F195-107A-4506-A7BA-E054045A17B8}" type="doc">
      <dgm:prSet loTypeId="urn:microsoft.com/office/officeart/2005/8/layout/hList9" loCatId="list" qsTypeId="urn:microsoft.com/office/officeart/2005/8/quickstyle/simple1" qsCatId="simple" csTypeId="urn:microsoft.com/office/officeart/2005/8/colors/colorful5" csCatId="colorful" phldr="1"/>
      <dgm:spPr/>
      <dgm:t>
        <a:bodyPr/>
        <a:lstStyle/>
        <a:p>
          <a:endParaRPr lang="en-US"/>
        </a:p>
      </dgm:t>
    </dgm:pt>
    <dgm:pt modelId="{3D34E836-F296-40CC-85F3-DCEEC82197C8}">
      <dgm:prSet phldrT="[Text]"/>
      <dgm:spPr/>
      <dgm:t>
        <a:bodyPr/>
        <a:lstStyle/>
        <a:p>
          <a:r>
            <a:rPr lang="en-US" dirty="0"/>
            <a:t>Short Exams</a:t>
          </a:r>
        </a:p>
      </dgm:t>
    </dgm:pt>
    <dgm:pt modelId="{82510753-E1C9-46E2-AEA7-ED23C2C5870B}" type="parTrans" cxnId="{EDE93137-4D77-4C1A-9F8A-2D04D2754F3E}">
      <dgm:prSet/>
      <dgm:spPr/>
      <dgm:t>
        <a:bodyPr/>
        <a:lstStyle/>
        <a:p>
          <a:endParaRPr lang="en-US"/>
        </a:p>
      </dgm:t>
    </dgm:pt>
    <dgm:pt modelId="{C18B6A16-B0C6-40B8-8DA3-ACE1B3CA090D}" type="sibTrans" cxnId="{EDE93137-4D77-4C1A-9F8A-2D04D2754F3E}">
      <dgm:prSet/>
      <dgm:spPr/>
      <dgm:t>
        <a:bodyPr/>
        <a:lstStyle/>
        <a:p>
          <a:endParaRPr lang="en-US"/>
        </a:p>
      </dgm:t>
    </dgm:pt>
    <dgm:pt modelId="{E186A5A8-DC64-4725-A730-7E2C6C16BBAF}">
      <dgm:prSet phldrT="[Text]"/>
      <dgm:spPr/>
      <dgm:t>
        <a:bodyPr/>
        <a:lstStyle/>
        <a:p>
          <a:r>
            <a:rPr lang="en-US" dirty="0"/>
            <a:t>Post Lecture </a:t>
          </a:r>
        </a:p>
      </dgm:t>
    </dgm:pt>
    <dgm:pt modelId="{CA3E2658-4895-408C-A1E5-462F114B564F}" type="parTrans" cxnId="{E21987A5-63E2-4831-A58F-B32433BE8C87}">
      <dgm:prSet/>
      <dgm:spPr/>
      <dgm:t>
        <a:bodyPr/>
        <a:lstStyle/>
        <a:p>
          <a:endParaRPr lang="en-US"/>
        </a:p>
      </dgm:t>
    </dgm:pt>
    <dgm:pt modelId="{D9FB2A0D-698F-41E8-A745-9B73D2DAB038}" type="sibTrans" cxnId="{E21987A5-63E2-4831-A58F-B32433BE8C87}">
      <dgm:prSet/>
      <dgm:spPr/>
      <dgm:t>
        <a:bodyPr/>
        <a:lstStyle/>
        <a:p>
          <a:endParaRPr lang="en-US"/>
        </a:p>
      </dgm:t>
    </dgm:pt>
    <dgm:pt modelId="{CEA13C10-9F17-4665-B2EC-1A2872D9DD1B}">
      <dgm:prSet phldrT="[Text]"/>
      <dgm:spPr/>
      <dgm:t>
        <a:bodyPr/>
        <a:lstStyle/>
        <a:p>
          <a:r>
            <a:rPr lang="en-US" dirty="0"/>
            <a:t>10 short exams = 80</a:t>
          </a:r>
        </a:p>
      </dgm:t>
    </dgm:pt>
    <dgm:pt modelId="{06534DF8-42B1-4424-924F-D82F96A84098}" type="parTrans" cxnId="{92FC1FDB-574F-4046-87BA-15A3CD7D2C32}">
      <dgm:prSet/>
      <dgm:spPr/>
      <dgm:t>
        <a:bodyPr/>
        <a:lstStyle/>
        <a:p>
          <a:endParaRPr lang="en-US"/>
        </a:p>
      </dgm:t>
    </dgm:pt>
    <dgm:pt modelId="{ADB93C88-62B3-4773-9073-16EFFDA27294}" type="sibTrans" cxnId="{92FC1FDB-574F-4046-87BA-15A3CD7D2C32}">
      <dgm:prSet/>
      <dgm:spPr/>
      <dgm:t>
        <a:bodyPr/>
        <a:lstStyle/>
        <a:p>
          <a:endParaRPr lang="en-US"/>
        </a:p>
      </dgm:t>
    </dgm:pt>
    <dgm:pt modelId="{8FB1818B-B417-4EB3-A95A-B89C19234C12}">
      <dgm:prSet phldrT="[Text]"/>
      <dgm:spPr/>
      <dgm:t>
        <a:bodyPr/>
        <a:lstStyle/>
        <a:p>
          <a:r>
            <a:rPr lang="en-US" dirty="0"/>
            <a:t>End Semester Exam</a:t>
          </a:r>
        </a:p>
      </dgm:t>
    </dgm:pt>
    <dgm:pt modelId="{8D18BD6B-2660-434B-9A99-74DC8021C193}" type="parTrans" cxnId="{A6C70C0F-B68B-43B4-A659-21EFB336E59F}">
      <dgm:prSet/>
      <dgm:spPr/>
      <dgm:t>
        <a:bodyPr/>
        <a:lstStyle/>
        <a:p>
          <a:endParaRPr lang="en-US"/>
        </a:p>
      </dgm:t>
    </dgm:pt>
    <dgm:pt modelId="{78685E81-B8C6-42CB-80A0-605682AB0D32}" type="sibTrans" cxnId="{A6C70C0F-B68B-43B4-A659-21EFB336E59F}">
      <dgm:prSet/>
      <dgm:spPr/>
      <dgm:t>
        <a:bodyPr/>
        <a:lstStyle/>
        <a:p>
          <a:endParaRPr lang="en-US"/>
        </a:p>
      </dgm:t>
    </dgm:pt>
    <dgm:pt modelId="{B4E05973-13C5-4A6E-926C-3F95264E8394}">
      <dgm:prSet phldrT="[Text]"/>
      <dgm:spPr/>
      <dgm:t>
        <a:bodyPr/>
        <a:lstStyle/>
        <a:p>
          <a:r>
            <a:rPr lang="en-US" dirty="0"/>
            <a:t>End of semester</a:t>
          </a:r>
        </a:p>
      </dgm:t>
    </dgm:pt>
    <dgm:pt modelId="{20107531-B1BD-4C81-86B4-88EA8CB0ADE6}" type="parTrans" cxnId="{C73F2FB7-DBCD-4846-B88C-546B8CB3C2DE}">
      <dgm:prSet/>
      <dgm:spPr/>
      <dgm:t>
        <a:bodyPr/>
        <a:lstStyle/>
        <a:p>
          <a:endParaRPr lang="en-US"/>
        </a:p>
      </dgm:t>
    </dgm:pt>
    <dgm:pt modelId="{8598675E-C760-4F1E-B8FF-8AA90BA554C8}" type="sibTrans" cxnId="{C73F2FB7-DBCD-4846-B88C-546B8CB3C2DE}">
      <dgm:prSet/>
      <dgm:spPr/>
      <dgm:t>
        <a:bodyPr/>
        <a:lstStyle/>
        <a:p>
          <a:endParaRPr lang="en-US"/>
        </a:p>
      </dgm:t>
    </dgm:pt>
    <dgm:pt modelId="{52490F78-63A8-470C-BBE7-FE391C5381E7}">
      <dgm:prSet phldrT="[Text]"/>
      <dgm:spPr/>
      <dgm:t>
        <a:bodyPr/>
        <a:lstStyle/>
        <a:p>
          <a:r>
            <a:rPr lang="en-US" dirty="0"/>
            <a:t>1 Exam</a:t>
          </a:r>
        </a:p>
        <a:p>
          <a:r>
            <a:rPr lang="en-US" dirty="0"/>
            <a:t> = 20 </a:t>
          </a:r>
        </a:p>
      </dgm:t>
    </dgm:pt>
    <dgm:pt modelId="{3E1F3FB2-E744-490B-A587-3AEE41DC7251}" type="parTrans" cxnId="{14E7D1FA-68E4-4F8A-A9E2-33CD4AF35BCE}">
      <dgm:prSet/>
      <dgm:spPr/>
      <dgm:t>
        <a:bodyPr/>
        <a:lstStyle/>
        <a:p>
          <a:endParaRPr lang="en-US"/>
        </a:p>
      </dgm:t>
    </dgm:pt>
    <dgm:pt modelId="{7124A24C-56FB-471A-BBAD-9E7E6FE4BE63}" type="sibTrans" cxnId="{14E7D1FA-68E4-4F8A-A9E2-33CD4AF35BCE}">
      <dgm:prSet/>
      <dgm:spPr/>
      <dgm:t>
        <a:bodyPr/>
        <a:lstStyle/>
        <a:p>
          <a:endParaRPr lang="en-US"/>
        </a:p>
      </dgm:t>
    </dgm:pt>
    <dgm:pt modelId="{65447E67-8020-425C-996B-C5C868D5838D}" type="pres">
      <dgm:prSet presAssocID="{82A6F195-107A-4506-A7BA-E054045A17B8}" presName="list" presStyleCnt="0">
        <dgm:presLayoutVars>
          <dgm:dir/>
          <dgm:animLvl val="lvl"/>
        </dgm:presLayoutVars>
      </dgm:prSet>
      <dgm:spPr/>
    </dgm:pt>
    <dgm:pt modelId="{047EC9D5-3839-40A5-B1CC-79741604D174}" type="pres">
      <dgm:prSet presAssocID="{3D34E836-F296-40CC-85F3-DCEEC82197C8}" presName="posSpace" presStyleCnt="0"/>
      <dgm:spPr/>
    </dgm:pt>
    <dgm:pt modelId="{65B5E84C-538E-45E8-A43A-C20DC1185313}" type="pres">
      <dgm:prSet presAssocID="{3D34E836-F296-40CC-85F3-DCEEC82197C8}" presName="vertFlow" presStyleCnt="0"/>
      <dgm:spPr/>
    </dgm:pt>
    <dgm:pt modelId="{53BFC535-92F5-4870-A306-A0107664D98D}" type="pres">
      <dgm:prSet presAssocID="{3D34E836-F296-40CC-85F3-DCEEC82197C8}" presName="topSpace" presStyleCnt="0"/>
      <dgm:spPr/>
    </dgm:pt>
    <dgm:pt modelId="{D6AC9B78-AFD6-4E45-92FE-B33431BC2698}" type="pres">
      <dgm:prSet presAssocID="{3D34E836-F296-40CC-85F3-DCEEC82197C8}" presName="firstComp" presStyleCnt="0"/>
      <dgm:spPr/>
    </dgm:pt>
    <dgm:pt modelId="{FDA79B54-0C66-4053-AC19-2765A0988202}" type="pres">
      <dgm:prSet presAssocID="{3D34E836-F296-40CC-85F3-DCEEC82197C8}" presName="firstChild" presStyleLbl="bgAccFollowNode1" presStyleIdx="0" presStyleCnt="4"/>
      <dgm:spPr/>
    </dgm:pt>
    <dgm:pt modelId="{55CE31F6-BD78-4FE5-BA55-21FC6F3D0275}" type="pres">
      <dgm:prSet presAssocID="{3D34E836-F296-40CC-85F3-DCEEC82197C8}" presName="firstChildTx" presStyleLbl="bgAccFollowNode1" presStyleIdx="0" presStyleCnt="4">
        <dgm:presLayoutVars>
          <dgm:bulletEnabled val="1"/>
        </dgm:presLayoutVars>
      </dgm:prSet>
      <dgm:spPr/>
    </dgm:pt>
    <dgm:pt modelId="{C125D54C-D880-438D-B18F-C217CACC2591}" type="pres">
      <dgm:prSet presAssocID="{CEA13C10-9F17-4665-B2EC-1A2872D9DD1B}" presName="comp" presStyleCnt="0"/>
      <dgm:spPr/>
    </dgm:pt>
    <dgm:pt modelId="{F2CF5E74-9C6A-4A70-95D1-32ED320D9974}" type="pres">
      <dgm:prSet presAssocID="{CEA13C10-9F17-4665-B2EC-1A2872D9DD1B}" presName="child" presStyleLbl="bgAccFollowNode1" presStyleIdx="1" presStyleCnt="4"/>
      <dgm:spPr/>
    </dgm:pt>
    <dgm:pt modelId="{5F7E2295-08FB-4442-89E2-906AAF050081}" type="pres">
      <dgm:prSet presAssocID="{CEA13C10-9F17-4665-B2EC-1A2872D9DD1B}" presName="childTx" presStyleLbl="bgAccFollowNode1" presStyleIdx="1" presStyleCnt="4">
        <dgm:presLayoutVars>
          <dgm:bulletEnabled val="1"/>
        </dgm:presLayoutVars>
      </dgm:prSet>
      <dgm:spPr/>
    </dgm:pt>
    <dgm:pt modelId="{5839B696-9EEE-4565-87C4-96F4D0FEAA61}" type="pres">
      <dgm:prSet presAssocID="{3D34E836-F296-40CC-85F3-DCEEC82197C8}" presName="negSpace" presStyleCnt="0"/>
      <dgm:spPr/>
    </dgm:pt>
    <dgm:pt modelId="{F0E39990-FE1D-44E1-B04F-741A34797D21}" type="pres">
      <dgm:prSet presAssocID="{3D34E836-F296-40CC-85F3-DCEEC82197C8}" presName="circle" presStyleLbl="node1" presStyleIdx="0" presStyleCnt="2"/>
      <dgm:spPr/>
    </dgm:pt>
    <dgm:pt modelId="{28E697A5-191C-40D2-998D-CA6BAF6DE172}" type="pres">
      <dgm:prSet presAssocID="{C18B6A16-B0C6-40B8-8DA3-ACE1B3CA090D}" presName="transSpace" presStyleCnt="0"/>
      <dgm:spPr/>
    </dgm:pt>
    <dgm:pt modelId="{144796FC-E747-4791-A975-132603933FE6}" type="pres">
      <dgm:prSet presAssocID="{8FB1818B-B417-4EB3-A95A-B89C19234C12}" presName="posSpace" presStyleCnt="0"/>
      <dgm:spPr/>
    </dgm:pt>
    <dgm:pt modelId="{5E148362-6C8F-453C-8D3E-0F31C30CB86E}" type="pres">
      <dgm:prSet presAssocID="{8FB1818B-B417-4EB3-A95A-B89C19234C12}" presName="vertFlow" presStyleCnt="0"/>
      <dgm:spPr/>
    </dgm:pt>
    <dgm:pt modelId="{B6FC2DB4-1603-46CE-A263-18F2100DFB9B}" type="pres">
      <dgm:prSet presAssocID="{8FB1818B-B417-4EB3-A95A-B89C19234C12}" presName="topSpace" presStyleCnt="0"/>
      <dgm:spPr/>
    </dgm:pt>
    <dgm:pt modelId="{3E822428-315E-4DB8-A174-5F3B6408CCC4}" type="pres">
      <dgm:prSet presAssocID="{8FB1818B-B417-4EB3-A95A-B89C19234C12}" presName="firstComp" presStyleCnt="0"/>
      <dgm:spPr/>
    </dgm:pt>
    <dgm:pt modelId="{C143FA64-45B1-43C3-91FD-25ED07C31F7A}" type="pres">
      <dgm:prSet presAssocID="{8FB1818B-B417-4EB3-A95A-B89C19234C12}" presName="firstChild" presStyleLbl="bgAccFollowNode1" presStyleIdx="2" presStyleCnt="4"/>
      <dgm:spPr/>
    </dgm:pt>
    <dgm:pt modelId="{40922229-AF24-4774-95DE-A69E9A18884F}" type="pres">
      <dgm:prSet presAssocID="{8FB1818B-B417-4EB3-A95A-B89C19234C12}" presName="firstChildTx" presStyleLbl="bgAccFollowNode1" presStyleIdx="2" presStyleCnt="4">
        <dgm:presLayoutVars>
          <dgm:bulletEnabled val="1"/>
        </dgm:presLayoutVars>
      </dgm:prSet>
      <dgm:spPr/>
    </dgm:pt>
    <dgm:pt modelId="{275E93AE-9C0F-45DD-AE9F-80F6DFE0D267}" type="pres">
      <dgm:prSet presAssocID="{52490F78-63A8-470C-BBE7-FE391C5381E7}" presName="comp" presStyleCnt="0"/>
      <dgm:spPr/>
    </dgm:pt>
    <dgm:pt modelId="{40409479-D6CF-45C6-9A59-7CD704AE1F4D}" type="pres">
      <dgm:prSet presAssocID="{52490F78-63A8-470C-BBE7-FE391C5381E7}" presName="child" presStyleLbl="bgAccFollowNode1" presStyleIdx="3" presStyleCnt="4"/>
      <dgm:spPr/>
    </dgm:pt>
    <dgm:pt modelId="{3F89E27C-102A-4B6B-B43E-11863AEAF5D3}" type="pres">
      <dgm:prSet presAssocID="{52490F78-63A8-470C-BBE7-FE391C5381E7}" presName="childTx" presStyleLbl="bgAccFollowNode1" presStyleIdx="3" presStyleCnt="4">
        <dgm:presLayoutVars>
          <dgm:bulletEnabled val="1"/>
        </dgm:presLayoutVars>
      </dgm:prSet>
      <dgm:spPr/>
    </dgm:pt>
    <dgm:pt modelId="{2A7D4BDD-E3DB-4EB7-ACBA-3463874BCB33}" type="pres">
      <dgm:prSet presAssocID="{8FB1818B-B417-4EB3-A95A-B89C19234C12}" presName="negSpace" presStyleCnt="0"/>
      <dgm:spPr/>
    </dgm:pt>
    <dgm:pt modelId="{BE743A18-CF05-4B9F-994D-2291D1165810}" type="pres">
      <dgm:prSet presAssocID="{8FB1818B-B417-4EB3-A95A-B89C19234C12}" presName="circle" presStyleLbl="node1" presStyleIdx="1" presStyleCnt="2"/>
      <dgm:spPr/>
    </dgm:pt>
  </dgm:ptLst>
  <dgm:cxnLst>
    <dgm:cxn modelId="{A6C70C0F-B68B-43B4-A659-21EFB336E59F}" srcId="{82A6F195-107A-4506-A7BA-E054045A17B8}" destId="{8FB1818B-B417-4EB3-A95A-B89C19234C12}" srcOrd="1" destOrd="0" parTransId="{8D18BD6B-2660-434B-9A99-74DC8021C193}" sibTransId="{78685E81-B8C6-42CB-80A0-605682AB0D32}"/>
    <dgm:cxn modelId="{3EC88326-7469-4636-88C7-A66D580F395B}" type="presOf" srcId="{82A6F195-107A-4506-A7BA-E054045A17B8}" destId="{65447E67-8020-425C-996B-C5C868D5838D}" srcOrd="0" destOrd="0" presId="urn:microsoft.com/office/officeart/2005/8/layout/hList9"/>
    <dgm:cxn modelId="{41DB3D33-17B8-4667-9C0C-20A424B6C7DE}" type="presOf" srcId="{3D34E836-F296-40CC-85F3-DCEEC82197C8}" destId="{F0E39990-FE1D-44E1-B04F-741A34797D21}" srcOrd="0" destOrd="0" presId="urn:microsoft.com/office/officeart/2005/8/layout/hList9"/>
    <dgm:cxn modelId="{EDE93137-4D77-4C1A-9F8A-2D04D2754F3E}" srcId="{82A6F195-107A-4506-A7BA-E054045A17B8}" destId="{3D34E836-F296-40CC-85F3-DCEEC82197C8}" srcOrd="0" destOrd="0" parTransId="{82510753-E1C9-46E2-AEA7-ED23C2C5870B}" sibTransId="{C18B6A16-B0C6-40B8-8DA3-ACE1B3CA090D}"/>
    <dgm:cxn modelId="{0F26CC3F-F6BA-499E-9789-4487D331B550}" type="presOf" srcId="{B4E05973-13C5-4A6E-926C-3F95264E8394}" destId="{C143FA64-45B1-43C3-91FD-25ED07C31F7A}" srcOrd="0" destOrd="0" presId="urn:microsoft.com/office/officeart/2005/8/layout/hList9"/>
    <dgm:cxn modelId="{01F1FD6D-0F62-46B8-A220-6512409619A0}" type="presOf" srcId="{CEA13C10-9F17-4665-B2EC-1A2872D9DD1B}" destId="{5F7E2295-08FB-4442-89E2-906AAF050081}" srcOrd="1" destOrd="0" presId="urn:microsoft.com/office/officeart/2005/8/layout/hList9"/>
    <dgm:cxn modelId="{6B68CE6F-A22F-486E-BEDA-555D8BCB2F83}" type="presOf" srcId="{B4E05973-13C5-4A6E-926C-3F95264E8394}" destId="{40922229-AF24-4774-95DE-A69E9A18884F}" srcOrd="1" destOrd="0" presId="urn:microsoft.com/office/officeart/2005/8/layout/hList9"/>
    <dgm:cxn modelId="{89918C50-EE50-40E6-BA3F-FD89BFD0C3F3}" type="presOf" srcId="{CEA13C10-9F17-4665-B2EC-1A2872D9DD1B}" destId="{F2CF5E74-9C6A-4A70-95D1-32ED320D9974}" srcOrd="0" destOrd="0" presId="urn:microsoft.com/office/officeart/2005/8/layout/hList9"/>
    <dgm:cxn modelId="{945F047A-00CD-4376-B6C8-BD53A2A6DC0F}" type="presOf" srcId="{E186A5A8-DC64-4725-A730-7E2C6C16BBAF}" destId="{55CE31F6-BD78-4FE5-BA55-21FC6F3D0275}" srcOrd="1" destOrd="0" presId="urn:microsoft.com/office/officeart/2005/8/layout/hList9"/>
    <dgm:cxn modelId="{96D04E9F-45F7-45E5-894F-47E93E408431}" type="presOf" srcId="{52490F78-63A8-470C-BBE7-FE391C5381E7}" destId="{3F89E27C-102A-4B6B-B43E-11863AEAF5D3}" srcOrd="1" destOrd="0" presId="urn:microsoft.com/office/officeart/2005/8/layout/hList9"/>
    <dgm:cxn modelId="{E21987A5-63E2-4831-A58F-B32433BE8C87}" srcId="{3D34E836-F296-40CC-85F3-DCEEC82197C8}" destId="{E186A5A8-DC64-4725-A730-7E2C6C16BBAF}" srcOrd="0" destOrd="0" parTransId="{CA3E2658-4895-408C-A1E5-462F114B564F}" sibTransId="{D9FB2A0D-698F-41E8-A745-9B73D2DAB038}"/>
    <dgm:cxn modelId="{68A9C5A8-BB8D-439D-90D7-F8C6B0EBCFDC}" type="presOf" srcId="{8FB1818B-B417-4EB3-A95A-B89C19234C12}" destId="{BE743A18-CF05-4B9F-994D-2291D1165810}" srcOrd="0" destOrd="0" presId="urn:microsoft.com/office/officeart/2005/8/layout/hList9"/>
    <dgm:cxn modelId="{EB42B6B6-AF2C-4F7F-BB85-B679621C0D38}" type="presOf" srcId="{52490F78-63A8-470C-BBE7-FE391C5381E7}" destId="{40409479-D6CF-45C6-9A59-7CD704AE1F4D}" srcOrd="0" destOrd="0" presId="urn:microsoft.com/office/officeart/2005/8/layout/hList9"/>
    <dgm:cxn modelId="{C73F2FB7-DBCD-4846-B88C-546B8CB3C2DE}" srcId="{8FB1818B-B417-4EB3-A95A-B89C19234C12}" destId="{B4E05973-13C5-4A6E-926C-3F95264E8394}" srcOrd="0" destOrd="0" parTransId="{20107531-B1BD-4C81-86B4-88EA8CB0ADE6}" sibTransId="{8598675E-C760-4F1E-B8FF-8AA90BA554C8}"/>
    <dgm:cxn modelId="{FC4258CF-BE5D-4698-9F4A-CC0A9964948F}" type="presOf" srcId="{E186A5A8-DC64-4725-A730-7E2C6C16BBAF}" destId="{FDA79B54-0C66-4053-AC19-2765A0988202}" srcOrd="0" destOrd="0" presId="urn:microsoft.com/office/officeart/2005/8/layout/hList9"/>
    <dgm:cxn modelId="{92FC1FDB-574F-4046-87BA-15A3CD7D2C32}" srcId="{3D34E836-F296-40CC-85F3-DCEEC82197C8}" destId="{CEA13C10-9F17-4665-B2EC-1A2872D9DD1B}" srcOrd="1" destOrd="0" parTransId="{06534DF8-42B1-4424-924F-D82F96A84098}" sibTransId="{ADB93C88-62B3-4773-9073-16EFFDA27294}"/>
    <dgm:cxn modelId="{14E7D1FA-68E4-4F8A-A9E2-33CD4AF35BCE}" srcId="{8FB1818B-B417-4EB3-A95A-B89C19234C12}" destId="{52490F78-63A8-470C-BBE7-FE391C5381E7}" srcOrd="1" destOrd="0" parTransId="{3E1F3FB2-E744-490B-A587-3AEE41DC7251}" sibTransId="{7124A24C-56FB-471A-BBAD-9E7E6FE4BE63}"/>
    <dgm:cxn modelId="{6BA2DCC6-E559-4A3F-B6C4-2FE69504FF5B}" type="presParOf" srcId="{65447E67-8020-425C-996B-C5C868D5838D}" destId="{047EC9D5-3839-40A5-B1CC-79741604D174}" srcOrd="0" destOrd="0" presId="urn:microsoft.com/office/officeart/2005/8/layout/hList9"/>
    <dgm:cxn modelId="{1B49969F-1624-409F-B70B-53C0E344E505}" type="presParOf" srcId="{65447E67-8020-425C-996B-C5C868D5838D}" destId="{65B5E84C-538E-45E8-A43A-C20DC1185313}" srcOrd="1" destOrd="0" presId="urn:microsoft.com/office/officeart/2005/8/layout/hList9"/>
    <dgm:cxn modelId="{DE98DE3D-FC03-4534-8AEC-76E99DA3DB7C}" type="presParOf" srcId="{65B5E84C-538E-45E8-A43A-C20DC1185313}" destId="{53BFC535-92F5-4870-A306-A0107664D98D}" srcOrd="0" destOrd="0" presId="urn:microsoft.com/office/officeart/2005/8/layout/hList9"/>
    <dgm:cxn modelId="{558AC49D-C2CC-44EB-B9F7-F8C5FB14AB4E}" type="presParOf" srcId="{65B5E84C-538E-45E8-A43A-C20DC1185313}" destId="{D6AC9B78-AFD6-4E45-92FE-B33431BC2698}" srcOrd="1" destOrd="0" presId="urn:microsoft.com/office/officeart/2005/8/layout/hList9"/>
    <dgm:cxn modelId="{418906D3-BCD1-4B4C-92E8-1C4B965C3AE9}" type="presParOf" srcId="{D6AC9B78-AFD6-4E45-92FE-B33431BC2698}" destId="{FDA79B54-0C66-4053-AC19-2765A0988202}" srcOrd="0" destOrd="0" presId="urn:microsoft.com/office/officeart/2005/8/layout/hList9"/>
    <dgm:cxn modelId="{9391AB87-857C-42D1-82E9-F2448AA2EBA6}" type="presParOf" srcId="{D6AC9B78-AFD6-4E45-92FE-B33431BC2698}" destId="{55CE31F6-BD78-4FE5-BA55-21FC6F3D0275}" srcOrd="1" destOrd="0" presId="urn:microsoft.com/office/officeart/2005/8/layout/hList9"/>
    <dgm:cxn modelId="{6EB7BDDA-0F0D-4F3A-BAE5-AAA7D06A3FE7}" type="presParOf" srcId="{65B5E84C-538E-45E8-A43A-C20DC1185313}" destId="{C125D54C-D880-438D-B18F-C217CACC2591}" srcOrd="2" destOrd="0" presId="urn:microsoft.com/office/officeart/2005/8/layout/hList9"/>
    <dgm:cxn modelId="{16C6643C-D091-40CC-8C2A-00247F675E6B}" type="presParOf" srcId="{C125D54C-D880-438D-B18F-C217CACC2591}" destId="{F2CF5E74-9C6A-4A70-95D1-32ED320D9974}" srcOrd="0" destOrd="0" presId="urn:microsoft.com/office/officeart/2005/8/layout/hList9"/>
    <dgm:cxn modelId="{ADF0B5AA-F57C-4E4E-A6AB-6F8752A0A520}" type="presParOf" srcId="{C125D54C-D880-438D-B18F-C217CACC2591}" destId="{5F7E2295-08FB-4442-89E2-906AAF050081}" srcOrd="1" destOrd="0" presId="urn:microsoft.com/office/officeart/2005/8/layout/hList9"/>
    <dgm:cxn modelId="{696023D1-F63D-4F4B-A6A6-9FC6239E2060}" type="presParOf" srcId="{65447E67-8020-425C-996B-C5C868D5838D}" destId="{5839B696-9EEE-4565-87C4-96F4D0FEAA61}" srcOrd="2" destOrd="0" presId="urn:microsoft.com/office/officeart/2005/8/layout/hList9"/>
    <dgm:cxn modelId="{1FA428E4-B556-444F-9987-607E1301FA57}" type="presParOf" srcId="{65447E67-8020-425C-996B-C5C868D5838D}" destId="{F0E39990-FE1D-44E1-B04F-741A34797D21}" srcOrd="3" destOrd="0" presId="urn:microsoft.com/office/officeart/2005/8/layout/hList9"/>
    <dgm:cxn modelId="{769BD4F9-02D8-4E8F-9C8F-87A5174CD5A8}" type="presParOf" srcId="{65447E67-8020-425C-996B-C5C868D5838D}" destId="{28E697A5-191C-40D2-998D-CA6BAF6DE172}" srcOrd="4" destOrd="0" presId="urn:microsoft.com/office/officeart/2005/8/layout/hList9"/>
    <dgm:cxn modelId="{2CFD8CE1-6A87-498F-B6B1-AA3EDC3C07AF}" type="presParOf" srcId="{65447E67-8020-425C-996B-C5C868D5838D}" destId="{144796FC-E747-4791-A975-132603933FE6}" srcOrd="5" destOrd="0" presId="urn:microsoft.com/office/officeart/2005/8/layout/hList9"/>
    <dgm:cxn modelId="{391E93F2-B77B-4A77-B9DF-85C36A9494E2}" type="presParOf" srcId="{65447E67-8020-425C-996B-C5C868D5838D}" destId="{5E148362-6C8F-453C-8D3E-0F31C30CB86E}" srcOrd="6" destOrd="0" presId="urn:microsoft.com/office/officeart/2005/8/layout/hList9"/>
    <dgm:cxn modelId="{0BE7C302-9884-49F4-A838-FF6119A52687}" type="presParOf" srcId="{5E148362-6C8F-453C-8D3E-0F31C30CB86E}" destId="{B6FC2DB4-1603-46CE-A263-18F2100DFB9B}" srcOrd="0" destOrd="0" presId="urn:microsoft.com/office/officeart/2005/8/layout/hList9"/>
    <dgm:cxn modelId="{A25E581C-809A-43EA-8313-E3D95453DFE0}" type="presParOf" srcId="{5E148362-6C8F-453C-8D3E-0F31C30CB86E}" destId="{3E822428-315E-4DB8-A174-5F3B6408CCC4}" srcOrd="1" destOrd="0" presId="urn:microsoft.com/office/officeart/2005/8/layout/hList9"/>
    <dgm:cxn modelId="{69EFC44B-8E17-4606-8852-2A6AE2968A1D}" type="presParOf" srcId="{3E822428-315E-4DB8-A174-5F3B6408CCC4}" destId="{C143FA64-45B1-43C3-91FD-25ED07C31F7A}" srcOrd="0" destOrd="0" presId="urn:microsoft.com/office/officeart/2005/8/layout/hList9"/>
    <dgm:cxn modelId="{6782C0CE-471D-4D1F-B527-3EB1D82C3BC5}" type="presParOf" srcId="{3E822428-315E-4DB8-A174-5F3B6408CCC4}" destId="{40922229-AF24-4774-95DE-A69E9A18884F}" srcOrd="1" destOrd="0" presId="urn:microsoft.com/office/officeart/2005/8/layout/hList9"/>
    <dgm:cxn modelId="{BC4066B7-D540-452C-A406-88B5B10C49FB}" type="presParOf" srcId="{5E148362-6C8F-453C-8D3E-0F31C30CB86E}" destId="{275E93AE-9C0F-45DD-AE9F-80F6DFE0D267}" srcOrd="2" destOrd="0" presId="urn:microsoft.com/office/officeart/2005/8/layout/hList9"/>
    <dgm:cxn modelId="{AAE9785E-8CE8-4D99-9401-AFA7B4261B7F}" type="presParOf" srcId="{275E93AE-9C0F-45DD-AE9F-80F6DFE0D267}" destId="{40409479-D6CF-45C6-9A59-7CD704AE1F4D}" srcOrd="0" destOrd="0" presId="urn:microsoft.com/office/officeart/2005/8/layout/hList9"/>
    <dgm:cxn modelId="{E680D528-C82D-4FFF-97A7-FB49D165F7C2}" type="presParOf" srcId="{275E93AE-9C0F-45DD-AE9F-80F6DFE0D267}" destId="{3F89E27C-102A-4B6B-B43E-11863AEAF5D3}" srcOrd="1" destOrd="0" presId="urn:microsoft.com/office/officeart/2005/8/layout/hList9"/>
    <dgm:cxn modelId="{A3FE5451-504D-423A-AAF4-2FB8F7CE289C}" type="presParOf" srcId="{65447E67-8020-425C-996B-C5C868D5838D}" destId="{2A7D4BDD-E3DB-4EB7-ACBA-3463874BCB33}" srcOrd="7" destOrd="0" presId="urn:microsoft.com/office/officeart/2005/8/layout/hList9"/>
    <dgm:cxn modelId="{9D12E421-DF68-41A7-A7E5-F18BD22E31B1}" type="presParOf" srcId="{65447E67-8020-425C-996B-C5C868D5838D}" destId="{BE743A18-CF05-4B9F-994D-2291D1165810}" srcOrd="8" destOrd="0" presId="urn:microsoft.com/office/officeart/2005/8/layout/hList9"/>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DE1DB-B583-4022-99C3-95629BD02E00}">
      <dsp:nvSpPr>
        <dsp:cNvPr id="0" name=""/>
        <dsp:cNvSpPr/>
      </dsp:nvSpPr>
      <dsp:spPr>
        <a:xfrm>
          <a:off x="484132" y="0"/>
          <a:ext cx="5486836" cy="2888985"/>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8D0DF8-6AD5-4F4E-87BE-8C7D5CE4BACF}">
      <dsp:nvSpPr>
        <dsp:cNvPr id="0" name=""/>
        <dsp:cNvSpPr/>
      </dsp:nvSpPr>
      <dsp:spPr>
        <a:xfrm>
          <a:off x="3230" y="866695"/>
          <a:ext cx="1553889" cy="115559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Flexible Environment</a:t>
          </a:r>
        </a:p>
      </dsp:txBody>
      <dsp:txXfrm>
        <a:off x="59641" y="923106"/>
        <a:ext cx="1441067" cy="1042772"/>
      </dsp:txXfrm>
    </dsp:sp>
    <dsp:sp modelId="{A2DC1986-16FE-4866-9079-10BB8F79C13A}">
      <dsp:nvSpPr>
        <dsp:cNvPr id="0" name=""/>
        <dsp:cNvSpPr/>
      </dsp:nvSpPr>
      <dsp:spPr>
        <a:xfrm>
          <a:off x="1634814" y="866695"/>
          <a:ext cx="1553889" cy="1155594"/>
        </a:xfrm>
        <a:prstGeom prst="roundRect">
          <a:avLst/>
        </a:prstGeom>
        <a:solidFill>
          <a:schemeClr val="accent4">
            <a:hueOff val="3465231"/>
            <a:satOff val="-15989"/>
            <a:lumOff val="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Learning Culture shift</a:t>
          </a:r>
        </a:p>
      </dsp:txBody>
      <dsp:txXfrm>
        <a:off x="1691225" y="923106"/>
        <a:ext cx="1441067" cy="1042772"/>
      </dsp:txXfrm>
    </dsp:sp>
    <dsp:sp modelId="{C07A759D-9F97-41DF-92E5-AEDD15DDC26A}">
      <dsp:nvSpPr>
        <dsp:cNvPr id="0" name=""/>
        <dsp:cNvSpPr/>
      </dsp:nvSpPr>
      <dsp:spPr>
        <a:xfrm>
          <a:off x="3266398" y="866695"/>
          <a:ext cx="1553889" cy="1155594"/>
        </a:xfrm>
        <a:prstGeom prst="roundRect">
          <a:avLst/>
        </a:prstGeom>
        <a:solidFill>
          <a:schemeClr val="accent4">
            <a:hueOff val="6930461"/>
            <a:satOff val="-31979"/>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Intentional content</a:t>
          </a:r>
        </a:p>
      </dsp:txBody>
      <dsp:txXfrm>
        <a:off x="3322809" y="923106"/>
        <a:ext cx="1441067" cy="1042772"/>
      </dsp:txXfrm>
    </dsp:sp>
    <dsp:sp modelId="{C6F394A4-18F0-4928-8FD6-7A87D513C1F2}">
      <dsp:nvSpPr>
        <dsp:cNvPr id="0" name=""/>
        <dsp:cNvSpPr/>
      </dsp:nvSpPr>
      <dsp:spPr>
        <a:xfrm>
          <a:off x="4897981" y="866695"/>
          <a:ext cx="1553889" cy="1155594"/>
        </a:xfrm>
        <a:prstGeom prst="roundRect">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Professional educator</a:t>
          </a:r>
          <a:endParaRPr lang="en-US" sz="1900" kern="1200" dirty="0"/>
        </a:p>
      </dsp:txBody>
      <dsp:txXfrm>
        <a:off x="4954392" y="923106"/>
        <a:ext cx="1441067" cy="10427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63525-CBF2-4E04-80F9-18E7B4DFB6B7}">
      <dsp:nvSpPr>
        <dsp:cNvPr id="0" name=""/>
        <dsp:cNvSpPr/>
      </dsp:nvSpPr>
      <dsp:spPr>
        <a:xfrm>
          <a:off x="4797" y="927287"/>
          <a:ext cx="1487290" cy="89237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Feedback</a:t>
          </a:r>
        </a:p>
      </dsp:txBody>
      <dsp:txXfrm>
        <a:off x="30934" y="953424"/>
        <a:ext cx="1435016" cy="840100"/>
      </dsp:txXfrm>
    </dsp:sp>
    <dsp:sp modelId="{28B2CA52-C74B-4F21-9E02-F462DEA176A4}">
      <dsp:nvSpPr>
        <dsp:cNvPr id="0" name=""/>
        <dsp:cNvSpPr/>
      </dsp:nvSpPr>
      <dsp:spPr>
        <a:xfrm>
          <a:off x="1640817" y="1189050"/>
          <a:ext cx="315305" cy="368848"/>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1640817" y="1262820"/>
        <a:ext cx="220714" cy="221308"/>
      </dsp:txXfrm>
    </dsp:sp>
    <dsp:sp modelId="{BF3B8578-8E67-4E86-A5C3-D3E916B9B637}">
      <dsp:nvSpPr>
        <dsp:cNvPr id="0" name=""/>
        <dsp:cNvSpPr/>
      </dsp:nvSpPr>
      <dsp:spPr>
        <a:xfrm>
          <a:off x="2087004" y="927287"/>
          <a:ext cx="1487290" cy="892374"/>
        </a:xfrm>
        <a:prstGeom prst="roundRect">
          <a:avLst>
            <a:gd name="adj" fmla="val 10000"/>
          </a:avLst>
        </a:prstGeom>
        <a:solidFill>
          <a:schemeClr val="accent5">
            <a:hueOff val="-1838336"/>
            <a:satOff val="-2557"/>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Open Discussion</a:t>
          </a:r>
        </a:p>
      </dsp:txBody>
      <dsp:txXfrm>
        <a:off x="2113141" y="953424"/>
        <a:ext cx="1435016" cy="840100"/>
      </dsp:txXfrm>
    </dsp:sp>
    <dsp:sp modelId="{897F71EF-F2AD-4D78-AE7B-E306AE2C6252}">
      <dsp:nvSpPr>
        <dsp:cNvPr id="0" name=""/>
        <dsp:cNvSpPr/>
      </dsp:nvSpPr>
      <dsp:spPr>
        <a:xfrm>
          <a:off x="3723024" y="1189050"/>
          <a:ext cx="315305" cy="368848"/>
        </a:xfrm>
        <a:prstGeom prst="rightArrow">
          <a:avLst>
            <a:gd name="adj1" fmla="val 60000"/>
            <a:gd name="adj2" fmla="val 50000"/>
          </a:avLst>
        </a:prstGeom>
        <a:solidFill>
          <a:schemeClr val="accent5">
            <a:hueOff val="-2451115"/>
            <a:satOff val="-3409"/>
            <a:lumOff val="-130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723024" y="1262820"/>
        <a:ext cx="220714" cy="221308"/>
      </dsp:txXfrm>
    </dsp:sp>
    <dsp:sp modelId="{6D37FBF0-1A00-4EF2-BDC3-B1245043FFB5}">
      <dsp:nvSpPr>
        <dsp:cNvPr id="0" name=""/>
        <dsp:cNvSpPr/>
      </dsp:nvSpPr>
      <dsp:spPr>
        <a:xfrm>
          <a:off x="4169212" y="927287"/>
          <a:ext cx="1487290" cy="892374"/>
        </a:xfrm>
        <a:prstGeom prst="roundRect">
          <a:avLst>
            <a:gd name="adj" fmla="val 10000"/>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Cooperative Learning</a:t>
          </a:r>
        </a:p>
      </dsp:txBody>
      <dsp:txXfrm>
        <a:off x="4195349" y="953424"/>
        <a:ext cx="1435016" cy="840100"/>
      </dsp:txXfrm>
    </dsp:sp>
    <dsp:sp modelId="{5F3C5081-5ACB-4B79-A126-DC13EB7069F0}">
      <dsp:nvSpPr>
        <dsp:cNvPr id="0" name=""/>
        <dsp:cNvSpPr/>
      </dsp:nvSpPr>
      <dsp:spPr>
        <a:xfrm>
          <a:off x="5805232" y="1189050"/>
          <a:ext cx="315305" cy="368848"/>
        </a:xfrm>
        <a:prstGeom prst="rightArrow">
          <a:avLst>
            <a:gd name="adj1" fmla="val 60000"/>
            <a:gd name="adj2" fmla="val 50000"/>
          </a:avLst>
        </a:prstGeom>
        <a:solidFill>
          <a:schemeClr val="accent5">
            <a:hueOff val="-4902230"/>
            <a:satOff val="-6819"/>
            <a:lumOff val="-261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5805232" y="1262820"/>
        <a:ext cx="220714" cy="221308"/>
      </dsp:txXfrm>
    </dsp:sp>
    <dsp:sp modelId="{23C1297C-7F55-498E-BD61-E209D8DBFD9A}">
      <dsp:nvSpPr>
        <dsp:cNvPr id="0" name=""/>
        <dsp:cNvSpPr/>
      </dsp:nvSpPr>
      <dsp:spPr>
        <a:xfrm>
          <a:off x="6251419" y="927287"/>
          <a:ext cx="1487290" cy="892374"/>
        </a:xfrm>
        <a:prstGeom prst="roundRect">
          <a:avLst>
            <a:gd name="adj" fmla="val 10000"/>
          </a:avLst>
        </a:prstGeom>
        <a:solidFill>
          <a:schemeClr val="accent5">
            <a:hueOff val="-5515009"/>
            <a:satOff val="-7671"/>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Project based Learning</a:t>
          </a:r>
        </a:p>
      </dsp:txBody>
      <dsp:txXfrm>
        <a:off x="6277556" y="953424"/>
        <a:ext cx="1435016" cy="840100"/>
      </dsp:txXfrm>
    </dsp:sp>
    <dsp:sp modelId="{8E1BB5FF-67C9-4576-9068-72C3A3997FFB}">
      <dsp:nvSpPr>
        <dsp:cNvPr id="0" name=""/>
        <dsp:cNvSpPr/>
      </dsp:nvSpPr>
      <dsp:spPr>
        <a:xfrm>
          <a:off x="7887439" y="1189050"/>
          <a:ext cx="315305" cy="368848"/>
        </a:xfrm>
        <a:prstGeom prst="rightArrow">
          <a:avLst>
            <a:gd name="adj1" fmla="val 60000"/>
            <a:gd name="adj2" fmla="val 50000"/>
          </a:avLst>
        </a:prstGeom>
        <a:solidFill>
          <a:schemeClr val="accent5">
            <a:hueOff val="-7353344"/>
            <a:satOff val="-10228"/>
            <a:lumOff val="-392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7887439" y="1262820"/>
        <a:ext cx="220714" cy="221308"/>
      </dsp:txXfrm>
    </dsp:sp>
    <dsp:sp modelId="{5A000426-E028-4BB0-8CE9-CE5DCC1DE13A}">
      <dsp:nvSpPr>
        <dsp:cNvPr id="0" name=""/>
        <dsp:cNvSpPr/>
      </dsp:nvSpPr>
      <dsp:spPr>
        <a:xfrm>
          <a:off x="8333626" y="927287"/>
          <a:ext cx="1487290" cy="892374"/>
        </a:xfrm>
        <a:prstGeom prst="roundRect">
          <a:avLst>
            <a:gd name="adj" fmla="val 10000"/>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Real life Case Study </a:t>
          </a:r>
        </a:p>
      </dsp:txBody>
      <dsp:txXfrm>
        <a:off x="8359763" y="953424"/>
        <a:ext cx="1435016" cy="8401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A79B54-0C66-4053-AC19-2765A0988202}">
      <dsp:nvSpPr>
        <dsp:cNvPr id="0" name=""/>
        <dsp:cNvSpPr/>
      </dsp:nvSpPr>
      <dsp:spPr>
        <a:xfrm>
          <a:off x="1355724" y="1354349"/>
          <a:ext cx="2539007" cy="1693518"/>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marL="0" lvl="0" indent="0" algn="l" defTabSz="1422400">
            <a:lnSpc>
              <a:spcPct val="90000"/>
            </a:lnSpc>
            <a:spcBef>
              <a:spcPct val="0"/>
            </a:spcBef>
            <a:spcAft>
              <a:spcPct val="35000"/>
            </a:spcAft>
            <a:buNone/>
          </a:pPr>
          <a:r>
            <a:rPr lang="en-US" sz="3200" kern="1200" dirty="0"/>
            <a:t>Post Lecture </a:t>
          </a:r>
        </a:p>
      </dsp:txBody>
      <dsp:txXfrm>
        <a:off x="1761966" y="1354349"/>
        <a:ext cx="2132766" cy="1693518"/>
      </dsp:txXfrm>
    </dsp:sp>
    <dsp:sp modelId="{F2CF5E74-9C6A-4A70-95D1-32ED320D9974}">
      <dsp:nvSpPr>
        <dsp:cNvPr id="0" name=""/>
        <dsp:cNvSpPr/>
      </dsp:nvSpPr>
      <dsp:spPr>
        <a:xfrm>
          <a:off x="1355724" y="3047867"/>
          <a:ext cx="2539007" cy="1693518"/>
        </a:xfrm>
        <a:prstGeom prst="rect">
          <a:avLst/>
        </a:prstGeom>
        <a:solidFill>
          <a:schemeClr val="accent5">
            <a:tint val="40000"/>
            <a:alpha val="90000"/>
            <a:hueOff val="-2463918"/>
            <a:satOff val="-4272"/>
            <a:lumOff val="-430"/>
            <a:alphaOff val="0"/>
          </a:schemeClr>
        </a:solidFill>
        <a:ln w="12700" cap="flat" cmpd="sng" algn="ctr">
          <a:solidFill>
            <a:schemeClr val="accent5">
              <a:tint val="40000"/>
              <a:alpha val="90000"/>
              <a:hueOff val="-2463918"/>
              <a:satOff val="-4272"/>
              <a:lumOff val="-43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marL="0" lvl="0" indent="0" algn="l" defTabSz="1422400">
            <a:lnSpc>
              <a:spcPct val="90000"/>
            </a:lnSpc>
            <a:spcBef>
              <a:spcPct val="0"/>
            </a:spcBef>
            <a:spcAft>
              <a:spcPct val="35000"/>
            </a:spcAft>
            <a:buNone/>
          </a:pPr>
          <a:r>
            <a:rPr lang="en-US" sz="3200" kern="1200" dirty="0"/>
            <a:t>10 short exams = 80</a:t>
          </a:r>
        </a:p>
      </dsp:txBody>
      <dsp:txXfrm>
        <a:off x="1761966" y="3047867"/>
        <a:ext cx="2132766" cy="1693518"/>
      </dsp:txXfrm>
    </dsp:sp>
    <dsp:sp modelId="{F0E39990-FE1D-44E1-B04F-741A34797D21}">
      <dsp:nvSpPr>
        <dsp:cNvPr id="0" name=""/>
        <dsp:cNvSpPr/>
      </dsp:nvSpPr>
      <dsp:spPr>
        <a:xfrm>
          <a:off x="1587" y="677280"/>
          <a:ext cx="1692671" cy="1692671"/>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kern="1200" dirty="0"/>
            <a:t>Short Exams</a:t>
          </a:r>
        </a:p>
      </dsp:txBody>
      <dsp:txXfrm>
        <a:off x="249473" y="925166"/>
        <a:ext cx="1196899" cy="1196899"/>
      </dsp:txXfrm>
    </dsp:sp>
    <dsp:sp modelId="{C143FA64-45B1-43C3-91FD-25ED07C31F7A}">
      <dsp:nvSpPr>
        <dsp:cNvPr id="0" name=""/>
        <dsp:cNvSpPr/>
      </dsp:nvSpPr>
      <dsp:spPr>
        <a:xfrm>
          <a:off x="5587404" y="1354349"/>
          <a:ext cx="2539007" cy="1693518"/>
        </a:xfrm>
        <a:prstGeom prst="rect">
          <a:avLst/>
        </a:prstGeom>
        <a:solidFill>
          <a:schemeClr val="accent5">
            <a:tint val="40000"/>
            <a:alpha val="90000"/>
            <a:hueOff val="-4927837"/>
            <a:satOff val="-8544"/>
            <a:lumOff val="-859"/>
            <a:alphaOff val="0"/>
          </a:schemeClr>
        </a:solidFill>
        <a:ln w="12700" cap="flat" cmpd="sng" algn="ctr">
          <a:solidFill>
            <a:schemeClr val="accent5">
              <a:tint val="40000"/>
              <a:alpha val="90000"/>
              <a:hueOff val="-4927837"/>
              <a:satOff val="-8544"/>
              <a:lumOff val="-85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marL="0" lvl="0" indent="0" algn="l" defTabSz="1422400">
            <a:lnSpc>
              <a:spcPct val="90000"/>
            </a:lnSpc>
            <a:spcBef>
              <a:spcPct val="0"/>
            </a:spcBef>
            <a:spcAft>
              <a:spcPct val="35000"/>
            </a:spcAft>
            <a:buNone/>
          </a:pPr>
          <a:r>
            <a:rPr lang="en-US" sz="3200" kern="1200" dirty="0"/>
            <a:t>End of semester</a:t>
          </a:r>
        </a:p>
      </dsp:txBody>
      <dsp:txXfrm>
        <a:off x="5993645" y="1354349"/>
        <a:ext cx="2132766" cy="1693518"/>
      </dsp:txXfrm>
    </dsp:sp>
    <dsp:sp modelId="{40409479-D6CF-45C6-9A59-7CD704AE1F4D}">
      <dsp:nvSpPr>
        <dsp:cNvPr id="0" name=""/>
        <dsp:cNvSpPr/>
      </dsp:nvSpPr>
      <dsp:spPr>
        <a:xfrm>
          <a:off x="5587404" y="3047867"/>
          <a:ext cx="2539007" cy="1693518"/>
        </a:xfrm>
        <a:prstGeom prst="rect">
          <a:avLst/>
        </a:prstGeom>
        <a:solidFill>
          <a:schemeClr val="accent5">
            <a:tint val="40000"/>
            <a:alpha val="90000"/>
            <a:hueOff val="-7391755"/>
            <a:satOff val="-12816"/>
            <a:lumOff val="-1289"/>
            <a:alphaOff val="0"/>
          </a:schemeClr>
        </a:solidFill>
        <a:ln w="12700" cap="flat" cmpd="sng" algn="ctr">
          <a:solidFill>
            <a:schemeClr val="accent5">
              <a:tint val="40000"/>
              <a:alpha val="90000"/>
              <a:hueOff val="-7391755"/>
              <a:satOff val="-12816"/>
              <a:lumOff val="-128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marL="0" lvl="0" indent="0" algn="l" defTabSz="1422400">
            <a:lnSpc>
              <a:spcPct val="90000"/>
            </a:lnSpc>
            <a:spcBef>
              <a:spcPct val="0"/>
            </a:spcBef>
            <a:spcAft>
              <a:spcPct val="35000"/>
            </a:spcAft>
            <a:buNone/>
          </a:pPr>
          <a:r>
            <a:rPr lang="en-US" sz="3200" kern="1200" dirty="0"/>
            <a:t>1 Exam</a:t>
          </a:r>
        </a:p>
        <a:p>
          <a:pPr marL="0" lvl="0" indent="0" algn="l" defTabSz="1422400">
            <a:lnSpc>
              <a:spcPct val="90000"/>
            </a:lnSpc>
            <a:spcBef>
              <a:spcPct val="0"/>
            </a:spcBef>
            <a:spcAft>
              <a:spcPct val="35000"/>
            </a:spcAft>
            <a:buNone/>
          </a:pPr>
          <a:r>
            <a:rPr lang="en-US" sz="3200" kern="1200" dirty="0"/>
            <a:t> = 20 </a:t>
          </a:r>
        </a:p>
      </dsp:txBody>
      <dsp:txXfrm>
        <a:off x="5993645" y="3047867"/>
        <a:ext cx="2132766" cy="1693518"/>
      </dsp:txXfrm>
    </dsp:sp>
    <dsp:sp modelId="{BE743A18-CF05-4B9F-994D-2291D1165810}">
      <dsp:nvSpPr>
        <dsp:cNvPr id="0" name=""/>
        <dsp:cNvSpPr/>
      </dsp:nvSpPr>
      <dsp:spPr>
        <a:xfrm>
          <a:off x="4233267" y="677280"/>
          <a:ext cx="1692671" cy="1692671"/>
        </a:xfrm>
        <a:prstGeom prst="ellipse">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kern="1200" dirty="0"/>
            <a:t>End Semester Exam</a:t>
          </a:r>
        </a:p>
      </dsp:txBody>
      <dsp:txXfrm>
        <a:off x="4481153" y="925166"/>
        <a:ext cx="1196899" cy="119689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1.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8" Type="http://schemas.openxmlformats.org/officeDocument/2006/relationships/image" Target="../media/image15.emf"/><Relationship Id="rId13"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image" Target="../media/image14.emf"/><Relationship Id="rId12" Type="http://schemas.openxmlformats.org/officeDocument/2006/relationships/diagramColors" Target="../diagrams/colors1.xml"/><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3.emf"/><Relationship Id="rId11" Type="http://schemas.openxmlformats.org/officeDocument/2006/relationships/diagramQuickStyle" Target="../diagrams/quickStyle1.xml"/><Relationship Id="rId5" Type="http://schemas.openxmlformats.org/officeDocument/2006/relationships/image" Target="../media/image8.emf"/><Relationship Id="rId10" Type="http://schemas.openxmlformats.org/officeDocument/2006/relationships/diagramLayout" Target="../diagrams/layout1.xml"/><Relationship Id="rId4" Type="http://schemas.openxmlformats.org/officeDocument/2006/relationships/image" Target="../media/image7.emf"/><Relationship Id="rId9" Type="http://schemas.openxmlformats.org/officeDocument/2006/relationships/diagramData" Target="../diagrams/data1.xml"/></Relationships>
</file>

<file path=ppt/slides/_rels/slide22.xml.rels><?xml version="1.0" encoding="UTF-8" standalone="yes"?>
<Relationships xmlns="http://schemas.openxmlformats.org/package/2006/relationships"><Relationship Id="rId8" Type="http://schemas.openxmlformats.org/officeDocument/2006/relationships/image" Target="../media/image15.emf"/><Relationship Id="rId13"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image" Target="../media/image14.emf"/><Relationship Id="rId12" Type="http://schemas.openxmlformats.org/officeDocument/2006/relationships/diagramColors" Target="../diagrams/colors2.xml"/><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3.emf"/><Relationship Id="rId11" Type="http://schemas.openxmlformats.org/officeDocument/2006/relationships/diagramQuickStyle" Target="../diagrams/quickStyle2.xml"/><Relationship Id="rId5" Type="http://schemas.openxmlformats.org/officeDocument/2006/relationships/image" Target="../media/image8.emf"/><Relationship Id="rId10" Type="http://schemas.openxmlformats.org/officeDocument/2006/relationships/diagramLayout" Target="../diagrams/layout2.xml"/><Relationship Id="rId4" Type="http://schemas.openxmlformats.org/officeDocument/2006/relationships/image" Target="../media/image7.emf"/><Relationship Id="rId9" Type="http://schemas.openxmlformats.org/officeDocument/2006/relationships/diagramData" Target="../diagrams/data2.xml"/></Relationships>
</file>

<file path=ppt/slides/_rels/slide2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7.emf"/><Relationship Id="rId7" Type="http://schemas.openxmlformats.org/officeDocument/2006/relationships/diagramLayout" Target="../diagrams/layout3.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3.xml"/><Relationship Id="rId5" Type="http://schemas.openxmlformats.org/officeDocument/2006/relationships/image" Target="../media/image9.emf"/><Relationship Id="rId10" Type="http://schemas.microsoft.com/office/2007/relationships/diagramDrawing" Target="../diagrams/drawing3.xml"/><Relationship Id="rId4" Type="http://schemas.openxmlformats.org/officeDocument/2006/relationships/image" Target="../media/image8.emf"/><Relationship Id="rId9" Type="http://schemas.openxmlformats.org/officeDocument/2006/relationships/diagramColors" Target="../diagrams/colors3.xml"/></Relationships>
</file>

<file path=ppt/slides/_rels/slide2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63320" y="729043"/>
            <a:ext cx="6522940"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Program of Master of Entrepreneurship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Master Program</a:t>
            </a:r>
          </a:p>
        </p:txBody>
      </p:sp>
      <p:sp>
        <p:nvSpPr>
          <p:cNvPr id="16" name="TextBox 15"/>
          <p:cNvSpPr txBox="1"/>
          <p:nvPr/>
        </p:nvSpPr>
        <p:spPr>
          <a:xfrm>
            <a:off x="6601562" y="3358175"/>
            <a:ext cx="6156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Orientation Lecture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252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Entrepreneurship Master Program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2249" y="236724"/>
            <a:ext cx="166423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Program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1801652"/>
            <a:ext cx="9666288"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An outstanding exciting program, that leverage your skills to lead innovation, acquire negotiations, leadership skills and apply design thinking to drive long-term career progression, improve business productivity and global competitiveness.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This program is designed with a clear focus on the development of practical skills and opportunities for the application of knowledge to real-life organizational situations aiming to generate value and drive sustainable economic, social, technological, and organizational development. </a:t>
            </a:r>
          </a:p>
        </p:txBody>
      </p:sp>
    </p:spTree>
    <p:extLst>
      <p:ext uri="{BB962C8B-B14F-4D97-AF65-F5344CB8AC3E}">
        <p14:creationId xmlns:p14="http://schemas.microsoft.com/office/powerpoint/2010/main" val="2485648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252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Entrepreneurship Master Program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2249" y="236724"/>
            <a:ext cx="166423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Program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1801652"/>
            <a:ext cx="9666288" cy="2296654"/>
          </a:xfrm>
          <a:prstGeom prst="rect">
            <a:avLst/>
          </a:prstGeom>
          <a:noFill/>
        </p:spPr>
        <p:txBody>
          <a:bodyPr wrap="square" rtlCol="0">
            <a:spAutoFit/>
          </a:bodyPr>
          <a:lstStyle/>
          <a:p>
            <a:pPr marL="0" marR="0" algn="just">
              <a:lnSpc>
                <a:spcPct val="115000"/>
              </a:lnSpc>
              <a:spcBef>
                <a:spcPts val="0"/>
              </a:spcBef>
              <a:spcAft>
                <a:spcPts val="0"/>
              </a:spcAft>
            </a:pPr>
            <a:r>
              <a:rPr lang="en-US" sz="1800" b="1" u="sng" dirty="0">
                <a:solidFill>
                  <a:srgbClr val="2F5496"/>
                </a:solidFill>
                <a:effectLst/>
                <a:latin typeface="Times New Roman" panose="02020603050405020304" pitchFamily="18" charset="0"/>
                <a:ea typeface="Times New Roman" panose="02020603050405020304" pitchFamily="18" charset="0"/>
                <a:cs typeface="Calibri" panose="020F0502020204030204" pitchFamily="34" charset="0"/>
              </a:rPr>
              <a:t>The Master of Entrepreneurship is a very good choice for you if you need to:</a:t>
            </a:r>
            <a:endParaRPr lang="en-US" sz="1800"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r>
              <a:rPr lang="en-US" sz="1800" b="1" u="none" strike="noStrike" dirty="0">
                <a:solidFill>
                  <a:srgbClr val="2F5496"/>
                </a:solidFill>
                <a:effectLst/>
                <a:latin typeface="Times New Roman" panose="02020603050405020304" pitchFamily="18" charset="0"/>
                <a:ea typeface="Times New Roman" panose="02020603050405020304" pitchFamily="18" charset="0"/>
                <a:cs typeface="Calibri" panose="020F0502020204030204" pitchFamily="34"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Strengthen your ability to live and work in a highly multicultural and international environment.</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Create your entrepreneurial mindset.</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Strengthen your capacity to make innovation a reality</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Gain a strong foundation in Entrepreneurship Essentials.</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Gain a strong understanding and application of design thinking.</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2362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252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Entrepreneurship Master Program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2249" y="236724"/>
            <a:ext cx="166423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Program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1801652"/>
            <a:ext cx="9666288" cy="2615203"/>
          </a:xfrm>
          <a:prstGeom prst="rect">
            <a:avLst/>
          </a:prstGeom>
          <a:noFill/>
        </p:spPr>
        <p:txBody>
          <a:bodyPr wrap="square" rtlCol="0">
            <a:spAutoFit/>
          </a:bodyPr>
          <a:lstStyle/>
          <a:p>
            <a:pPr marL="0" marR="0" algn="just">
              <a:lnSpc>
                <a:spcPct val="115000"/>
              </a:lnSpc>
              <a:spcBef>
                <a:spcPts val="0"/>
              </a:spcBef>
              <a:spcAft>
                <a:spcPts val="0"/>
              </a:spcAft>
            </a:pPr>
            <a:r>
              <a:rPr lang="en-US" sz="1800" b="1" u="sng" dirty="0">
                <a:solidFill>
                  <a:srgbClr val="2F5496"/>
                </a:solidFill>
                <a:effectLst/>
                <a:latin typeface="Times New Roman" panose="02020603050405020304" pitchFamily="18" charset="0"/>
                <a:ea typeface="Times New Roman" panose="02020603050405020304" pitchFamily="18" charset="0"/>
                <a:cs typeface="Calibri" panose="020F0502020204030204" pitchFamily="34" charset="0"/>
              </a:rPr>
              <a:t>The Master of Entrepreneurship is a very good choice for you if you need to:</a:t>
            </a:r>
            <a:endParaRPr lang="en-US" sz="1800"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r>
              <a:rPr lang="en-US" sz="1800" b="1" u="none" strike="noStrike" dirty="0">
                <a:solidFill>
                  <a:srgbClr val="2F5496"/>
                </a:solidFill>
                <a:effectLst/>
                <a:latin typeface="Times New Roman" panose="02020603050405020304" pitchFamily="18" charset="0"/>
                <a:ea typeface="Times New Roman" panose="02020603050405020304" pitchFamily="18" charset="0"/>
                <a:cs typeface="Calibri" panose="020F0502020204030204" pitchFamily="34"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Secure maximum value for your organization through learning negotiation techniques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Advance your business leadership career through product analysis and development.</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Learn about entrepreneurial finance and budgeting.</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Prepare for career advancement through your ability to create value and ensure the success and sustainability of your organization.</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Learn about Global Entrepreneurship and its impact. </a:t>
            </a:r>
          </a:p>
        </p:txBody>
      </p:sp>
    </p:spTree>
    <p:extLst>
      <p:ext uri="{BB962C8B-B14F-4D97-AF65-F5344CB8AC3E}">
        <p14:creationId xmlns:p14="http://schemas.microsoft.com/office/powerpoint/2010/main" val="632737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252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Entrepreneurship Master Program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2249" y="236724"/>
            <a:ext cx="166423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Program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1801652"/>
            <a:ext cx="9666288" cy="3889398"/>
          </a:xfrm>
          <a:prstGeom prst="rect">
            <a:avLst/>
          </a:prstGeom>
          <a:noFill/>
        </p:spPr>
        <p:txBody>
          <a:bodyPr wrap="square" rtlCol="0">
            <a:spAutoFit/>
          </a:bodyPr>
          <a:lstStyle/>
          <a:p>
            <a:pPr marL="0" marR="0" algn="just">
              <a:lnSpc>
                <a:spcPct val="115000"/>
              </a:lnSpc>
              <a:spcBef>
                <a:spcPts val="0"/>
              </a:spcBef>
              <a:spcAft>
                <a:spcPts val="0"/>
              </a:spcAft>
            </a:pPr>
            <a:r>
              <a:rPr lang="en-US" sz="1800" b="1" u="sng" dirty="0">
                <a:solidFill>
                  <a:srgbClr val="2F5496"/>
                </a:solidFill>
                <a:effectLst/>
                <a:latin typeface="Times New Roman" panose="02020603050405020304" pitchFamily="18" charset="0"/>
                <a:ea typeface="Times New Roman" panose="02020603050405020304" pitchFamily="18" charset="0"/>
                <a:cs typeface="Calibri" panose="020F0502020204030204" pitchFamily="34" charset="0"/>
              </a:rPr>
              <a:t>Program Learning OUTCOMES:</a:t>
            </a:r>
            <a:endParaRPr lang="en-US" sz="1800"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r>
              <a:rPr lang="en-US" sz="1800" b="1" u="none" strike="noStrike" dirty="0">
                <a:solidFill>
                  <a:srgbClr val="2F5496"/>
                </a:solidFill>
                <a:effectLst/>
                <a:latin typeface="Times New Roman" panose="02020603050405020304" pitchFamily="18" charset="0"/>
                <a:ea typeface="Times New Roman" panose="02020603050405020304" pitchFamily="18" charset="0"/>
                <a:cs typeface="Calibri" panose="020F0502020204030204" pitchFamily="34"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Understand entrepreneurship essentials and its application in the recognition and exploitation of product/service/process opportunities.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Explore innovation and the issues associated with developing and sustaining innovation within organizations.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Design creative strategies for pursuing, exploiting and further developing new opportunities.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Apply the latest trends in innovative thinking, learn to test new ideas, excel your creative problem-solving skills, and drive business growth in any organization or industry.</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Gain critical skill sets, techniques, and communication methods to become a crafty, collaborative negotiator.</a:t>
            </a:r>
          </a:p>
        </p:txBody>
      </p:sp>
    </p:spTree>
    <p:extLst>
      <p:ext uri="{BB962C8B-B14F-4D97-AF65-F5344CB8AC3E}">
        <p14:creationId xmlns:p14="http://schemas.microsoft.com/office/powerpoint/2010/main" val="5230589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252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Entrepreneurship Master Program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2249" y="236724"/>
            <a:ext cx="166423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Program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1801652"/>
            <a:ext cx="9666288" cy="3570849"/>
          </a:xfrm>
          <a:prstGeom prst="rect">
            <a:avLst/>
          </a:prstGeom>
          <a:noFill/>
        </p:spPr>
        <p:txBody>
          <a:bodyPr wrap="square" rtlCol="0">
            <a:spAutoFit/>
          </a:bodyPr>
          <a:lstStyle/>
          <a:p>
            <a:pPr marL="0" marR="0" algn="just">
              <a:lnSpc>
                <a:spcPct val="115000"/>
              </a:lnSpc>
              <a:spcBef>
                <a:spcPts val="0"/>
              </a:spcBef>
              <a:spcAft>
                <a:spcPts val="0"/>
              </a:spcAft>
            </a:pPr>
            <a:r>
              <a:rPr lang="en-US" sz="1800" b="1" u="sng" dirty="0">
                <a:solidFill>
                  <a:srgbClr val="2F5496"/>
                </a:solidFill>
                <a:effectLst/>
                <a:latin typeface="Times New Roman" panose="02020603050405020304" pitchFamily="18" charset="0"/>
                <a:ea typeface="Times New Roman" panose="02020603050405020304" pitchFamily="18" charset="0"/>
                <a:cs typeface="Calibri" panose="020F0502020204030204" pitchFamily="34" charset="0"/>
              </a:rPr>
              <a:t>Program Learning OUTCOMES:</a:t>
            </a:r>
            <a:endParaRPr lang="en-US" sz="1800"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r>
              <a:rPr lang="en-US" sz="1800" b="1" u="none" strike="noStrike" dirty="0">
                <a:solidFill>
                  <a:srgbClr val="2F5496"/>
                </a:solidFill>
                <a:effectLst/>
                <a:latin typeface="Times New Roman" panose="02020603050405020304" pitchFamily="18" charset="0"/>
                <a:ea typeface="Times New Roman" panose="02020603050405020304" pitchFamily="18" charset="0"/>
                <a:cs typeface="Calibri" panose="020F0502020204030204" pitchFamily="34"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Understand the concepts of design thinking approaches.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Secure and manage financial resources in new and established organizations.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Become familiar with the process of conceiving a new product, building a minimum viable product (MVP), develop a complementary business model and plan, and test the market.</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Critically assess the relationship of brand narratives and imagery with brand resonance.</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Analyze the effectiveness of brand experiences, considering theoretical advances, managerial practices, and ethical considerations.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Evaluate innovative practices within a global context.</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Calibri" panose="020F0502020204030204" pitchFamily="34" charset="0"/>
              </a:rPr>
              <a:t>•	Evaluate financial and economical strategic planning models within organizations.</a:t>
            </a:r>
          </a:p>
        </p:txBody>
      </p:sp>
    </p:spTree>
    <p:extLst>
      <p:ext uri="{BB962C8B-B14F-4D97-AF65-F5344CB8AC3E}">
        <p14:creationId xmlns:p14="http://schemas.microsoft.com/office/powerpoint/2010/main" val="2537834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454483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Welcome to the program </a:t>
            </a:r>
          </a:p>
          <a:p>
            <a:r>
              <a:rPr lang="en-US" sz="2800" dirty="0">
                <a:solidFill>
                  <a:srgbClr val="24A9E1"/>
                </a:solidFill>
                <a:latin typeface="Tajawal Medium" panose="00000600000000000000" pitchFamily="2" charset="-78"/>
                <a:cs typeface="Tajawal Medium" panose="00000600000000000000" pitchFamily="2" charset="-78"/>
              </a:rPr>
              <a:t>Master of Entrepreneurship</a:t>
            </a:r>
          </a:p>
          <a:p>
            <a:r>
              <a:rPr lang="en-US" sz="2800" dirty="0">
                <a:solidFill>
                  <a:srgbClr val="FF9518"/>
                </a:solidFill>
                <a:latin typeface="Tajawal Medium" panose="00000600000000000000" pitchFamily="2" charset="-78"/>
                <a:cs typeface="Tajawal Medium" panose="00000600000000000000" pitchFamily="2" charset="-78"/>
              </a:rPr>
              <a:t>Semester One </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479177" y="5530088"/>
            <a:ext cx="16626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Subjects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252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Entrepreneurship Master Program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6977" y="236724"/>
            <a:ext cx="212269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Semester 1 </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3909A4B7-D6C4-49A9-9747-89EA8F894802}"/>
              </a:ext>
            </a:extLst>
          </p:cNvPr>
          <p:cNvGraphicFramePr>
            <a:graphicFrameLocks noGrp="1"/>
          </p:cNvGraphicFramePr>
          <p:nvPr>
            <p:extLst>
              <p:ext uri="{D42A27DB-BD31-4B8C-83A1-F6EECF244321}">
                <p14:modId xmlns:p14="http://schemas.microsoft.com/office/powerpoint/2010/main" val="28325191"/>
              </p:ext>
            </p:extLst>
          </p:nvPr>
        </p:nvGraphicFramePr>
        <p:xfrm>
          <a:off x="2266123" y="2305879"/>
          <a:ext cx="7441510" cy="2168904"/>
        </p:xfrm>
        <a:graphic>
          <a:graphicData uri="http://schemas.openxmlformats.org/drawingml/2006/table">
            <a:tbl>
              <a:tblPr firstRow="1" firstCol="1" bandRow="1">
                <a:tableStyleId>{5C22544A-7EE6-4342-B048-85BDC9FD1C3A}</a:tableStyleId>
              </a:tblPr>
              <a:tblGrid>
                <a:gridCol w="5761169">
                  <a:extLst>
                    <a:ext uri="{9D8B030D-6E8A-4147-A177-3AD203B41FA5}">
                      <a16:colId xmlns:a16="http://schemas.microsoft.com/office/drawing/2014/main" val="3544648085"/>
                    </a:ext>
                  </a:extLst>
                </a:gridCol>
                <a:gridCol w="1680341">
                  <a:extLst>
                    <a:ext uri="{9D8B030D-6E8A-4147-A177-3AD203B41FA5}">
                      <a16:colId xmlns:a16="http://schemas.microsoft.com/office/drawing/2014/main" val="2395323015"/>
                    </a:ext>
                  </a:extLst>
                </a:gridCol>
              </a:tblGrid>
              <a:tr h="533202">
                <a:tc>
                  <a:txBody>
                    <a:bodyPr/>
                    <a:lstStyle/>
                    <a:p>
                      <a:pPr marL="0" marR="0" algn="just">
                        <a:lnSpc>
                          <a:spcPct val="115000"/>
                        </a:lnSpc>
                        <a:spcBef>
                          <a:spcPts val="0"/>
                        </a:spcBef>
                        <a:spcAft>
                          <a:spcPts val="0"/>
                        </a:spcAft>
                      </a:pPr>
                      <a:r>
                        <a:rPr lang="en-US" sz="2400">
                          <a:effectLst/>
                        </a:rPr>
                        <a:t>ENT 511 Entrepreneurship and Innovation</a:t>
                      </a:r>
                      <a:endParaRPr lang="en-US"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dirty="0">
                          <a:solidFill>
                            <a:schemeClr val="tx1"/>
                          </a:solidFill>
                          <a:effectLst/>
                        </a:rPr>
                        <a:t>3 Hours</a:t>
                      </a:r>
                      <a:endParaRPr lang="en-US" sz="24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1866172769"/>
                  </a:ext>
                </a:extLst>
              </a:tr>
              <a:tr h="1102500">
                <a:tc>
                  <a:txBody>
                    <a:bodyPr/>
                    <a:lstStyle/>
                    <a:p>
                      <a:pPr marL="0" marR="0" algn="just">
                        <a:lnSpc>
                          <a:spcPct val="115000"/>
                        </a:lnSpc>
                        <a:spcBef>
                          <a:spcPts val="0"/>
                        </a:spcBef>
                        <a:spcAft>
                          <a:spcPts val="0"/>
                        </a:spcAft>
                      </a:pPr>
                      <a:r>
                        <a:rPr lang="en-US" sz="2400">
                          <a:effectLst/>
                        </a:rPr>
                        <a:t>ENT 612 Entrepreneurship Leadership&amp; Organizational Behavior</a:t>
                      </a:r>
                      <a:endParaRPr lang="en-US"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a:effectLst/>
                        </a:rPr>
                        <a:t>3 Hours</a:t>
                      </a:r>
                      <a:endParaRPr lang="en-US" sz="240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3440044546"/>
                  </a:ext>
                </a:extLst>
              </a:tr>
              <a:tr h="533202">
                <a:tc>
                  <a:txBody>
                    <a:bodyPr/>
                    <a:lstStyle/>
                    <a:p>
                      <a:pPr marL="0" marR="0" algn="just">
                        <a:lnSpc>
                          <a:spcPct val="115000"/>
                        </a:lnSpc>
                        <a:spcBef>
                          <a:spcPts val="0"/>
                        </a:spcBef>
                        <a:spcAft>
                          <a:spcPts val="0"/>
                        </a:spcAft>
                      </a:pPr>
                      <a:r>
                        <a:rPr lang="en-US" sz="2400">
                          <a:effectLst/>
                        </a:rPr>
                        <a:t>ENT 614 Product Analysis and Development</a:t>
                      </a:r>
                      <a:endParaRPr lang="en-US"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dirty="0">
                          <a:effectLst/>
                        </a:rPr>
                        <a:t>3 Hours</a:t>
                      </a:r>
                      <a:endParaRPr lang="en-US" sz="24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3329873918"/>
                  </a:ext>
                </a:extLst>
              </a:tr>
            </a:tbl>
          </a:graphicData>
        </a:graphic>
      </p:graphicFrame>
    </p:spTree>
    <p:extLst>
      <p:ext uri="{BB962C8B-B14F-4D97-AF65-F5344CB8AC3E}">
        <p14:creationId xmlns:p14="http://schemas.microsoft.com/office/powerpoint/2010/main" val="3709861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601562" y="3159395"/>
            <a:ext cx="6156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a:p>
            <a:r>
              <a:rPr lang="en-US" sz="2800" dirty="0">
                <a:solidFill>
                  <a:schemeClr val="bg1"/>
                </a:solidFill>
                <a:latin typeface="Tajawal Medium" panose="00000600000000000000" pitchFamily="2" charset="-78"/>
                <a:cs typeface="Tajawal Medium" panose="00000600000000000000" pitchFamily="2" charset="-78"/>
              </a:rPr>
              <a:t>Orientation Lecture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332780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619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5944" y="236724"/>
            <a:ext cx="159684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ENT 614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5719"/>
            <a:ext cx="9666288" cy="2308324"/>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This course provides theoretical and practical concepts of product ideation, design, management, and development. This course is designed for aspiring and active product leaders seeking to pursue careers in product analysis and management. Through this course, you will learn the fundamentals for designing and managing products. </a:t>
            </a:r>
          </a:p>
        </p:txBody>
      </p:sp>
    </p:spTree>
    <p:extLst>
      <p:ext uri="{BB962C8B-B14F-4D97-AF65-F5344CB8AC3E}">
        <p14:creationId xmlns:p14="http://schemas.microsoft.com/office/powerpoint/2010/main" val="10571419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619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41558" y="236724"/>
            <a:ext cx="1545616"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94160" y="2108110"/>
            <a:ext cx="9666288" cy="4438395"/>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Module 1: </a:t>
            </a:r>
            <a:r>
              <a:rPr lang="en-US" dirty="0">
                <a:solidFill>
                  <a:srgbClr val="0A1F61"/>
                </a:solidFill>
                <a:cs typeface="Tajawal ExtraBold" panose="00000800000000000000" pitchFamily="2" charset="-78"/>
              </a:rPr>
              <a:t>Product Analysis: Types, Methods, and Examples</a:t>
            </a:r>
          </a:p>
          <a:p>
            <a:pPr>
              <a:lnSpc>
                <a:spcPct val="200000"/>
              </a:lnSpc>
            </a:pPr>
            <a:r>
              <a:rPr lang="en-US" dirty="0">
                <a:solidFill>
                  <a:srgbClr val="0A1F61"/>
                </a:solidFill>
                <a:cs typeface="Tajawal ExtraBold" panose="00000800000000000000" pitchFamily="2" charset="-78"/>
              </a:rPr>
              <a:t>Module 2: New Product Development (Part One)</a:t>
            </a:r>
          </a:p>
          <a:p>
            <a:pPr>
              <a:lnSpc>
                <a:spcPct val="200000"/>
              </a:lnSpc>
            </a:pPr>
            <a:r>
              <a:rPr lang="en-US" dirty="0">
                <a:solidFill>
                  <a:srgbClr val="0A1F61"/>
                </a:solidFill>
                <a:cs typeface="Tajawal ExtraBold" panose="00000800000000000000" pitchFamily="2" charset="-78"/>
              </a:rPr>
              <a:t>Module 3: New Product Development (Part Two)</a:t>
            </a:r>
          </a:p>
          <a:p>
            <a:pPr>
              <a:lnSpc>
                <a:spcPct val="200000"/>
              </a:lnSpc>
            </a:pPr>
            <a:r>
              <a:rPr lang="en-US" dirty="0">
                <a:solidFill>
                  <a:srgbClr val="0A1F61"/>
                </a:solidFill>
                <a:cs typeface="Tajawal ExtraBold" panose="00000800000000000000" pitchFamily="2" charset="-78"/>
              </a:rPr>
              <a:t>Module 4: Product Roadmaps &amp; How to Make Them</a:t>
            </a:r>
          </a:p>
          <a:p>
            <a:pPr>
              <a:lnSpc>
                <a:spcPct val="200000"/>
              </a:lnSpc>
            </a:pPr>
            <a:r>
              <a:rPr lang="en-US" dirty="0">
                <a:solidFill>
                  <a:srgbClr val="0A1F61"/>
                </a:solidFill>
                <a:cs typeface="Tajawal ExtraBold" panose="00000800000000000000" pitchFamily="2" charset="-78"/>
              </a:rPr>
              <a:t>Module 5:  - Business Model  (Part One)</a:t>
            </a:r>
          </a:p>
          <a:p>
            <a:pPr>
              <a:lnSpc>
                <a:spcPct val="200000"/>
              </a:lnSpc>
            </a:pPr>
            <a:r>
              <a:rPr lang="en-US" dirty="0">
                <a:solidFill>
                  <a:srgbClr val="0A1F61"/>
                </a:solidFill>
                <a:cs typeface="Tajawal ExtraBold" panose="00000800000000000000" pitchFamily="2" charset="-78"/>
              </a:rPr>
              <a:t>                    - Product and Brand Strategy (Part Two)</a:t>
            </a:r>
          </a:p>
          <a:p>
            <a:pPr>
              <a:lnSpc>
                <a:spcPct val="200000"/>
              </a:lnSpc>
            </a:pPr>
            <a:endParaRPr lang="en-US" b="1"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35877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7491603"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Product Analysis: Types, Methods, and Examples</a:t>
            </a:r>
            <a:endParaRPr lang="en-US" sz="2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6320" y="1973928"/>
            <a:ext cx="9666288" cy="3330399"/>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is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Is Product Analysis in Design and Technology?</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Why Is Product Analysis Necessary?</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Examining the Difference Between Product Screening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Is the Difference Between Customer Analysis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Difference Between Ladle Analysis and Product Analysis</a:t>
            </a:r>
          </a:p>
        </p:txBody>
      </p:sp>
      <p:pic>
        <p:nvPicPr>
          <p:cNvPr id="11" name="Picture 10">
            <a:extLst>
              <a:ext uri="{FF2B5EF4-FFF2-40B4-BE49-F238E27FC236}">
                <a16:creationId xmlns:a16="http://schemas.microsoft.com/office/drawing/2014/main" id="{4C64C819-E407-4B95-A7AA-7EBF32BE2483}"/>
              </a:ext>
            </a:extLst>
          </p:cNvPr>
          <p:cNvPicPr>
            <a:picLocks noChangeAspect="1"/>
          </p:cNvPicPr>
          <p:nvPr/>
        </p:nvPicPr>
        <p:blipFill>
          <a:blip r:embed="rId4"/>
          <a:stretch>
            <a:fillRect/>
          </a:stretch>
        </p:blipFill>
        <p:spPr>
          <a:xfrm rot="5400000">
            <a:off x="10377577" y="542048"/>
            <a:ext cx="880960" cy="2785984"/>
          </a:xfrm>
          <a:prstGeom prst="rect">
            <a:avLst/>
          </a:prstGeom>
        </p:spPr>
      </p:pic>
      <p:sp>
        <p:nvSpPr>
          <p:cNvPr id="12" name="TextBox 11">
            <a:extLst>
              <a:ext uri="{FF2B5EF4-FFF2-40B4-BE49-F238E27FC236}">
                <a16:creationId xmlns:a16="http://schemas.microsoft.com/office/drawing/2014/main" id="{8A4F718C-AAD4-4A14-B4EB-5BD45CF3E3F4}"/>
              </a:ext>
            </a:extLst>
          </p:cNvPr>
          <p:cNvSpPr txBox="1"/>
          <p:nvPr/>
        </p:nvSpPr>
        <p:spPr>
          <a:xfrm>
            <a:off x="9532836" y="1608324"/>
            <a:ext cx="178446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39393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7491603"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Product Analysis: Types, Methods, and Examples</a:t>
            </a:r>
            <a:endParaRPr lang="en-US" sz="2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6320" y="1973928"/>
            <a:ext cx="9666288" cy="2776401"/>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Product Analysis Methods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Competitive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How To Write a Product Analysis Report?</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Product Analysis Example</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Conclusion</a:t>
            </a:r>
          </a:p>
        </p:txBody>
      </p:sp>
      <p:pic>
        <p:nvPicPr>
          <p:cNvPr id="10" name="Picture 9">
            <a:extLst>
              <a:ext uri="{FF2B5EF4-FFF2-40B4-BE49-F238E27FC236}">
                <a16:creationId xmlns:a16="http://schemas.microsoft.com/office/drawing/2014/main" id="{115ACFE3-39A9-4992-819A-18047387B869}"/>
              </a:ext>
            </a:extLst>
          </p:cNvPr>
          <p:cNvPicPr>
            <a:picLocks noChangeAspect="1"/>
          </p:cNvPicPr>
          <p:nvPr/>
        </p:nvPicPr>
        <p:blipFill>
          <a:blip r:embed="rId4"/>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id="{D7488FB1-14A7-48F1-AA97-775CC6F1F37E}"/>
              </a:ext>
            </a:extLst>
          </p:cNvPr>
          <p:cNvSpPr txBox="1"/>
          <p:nvPr/>
        </p:nvSpPr>
        <p:spPr>
          <a:xfrm>
            <a:off x="9532836" y="1608324"/>
            <a:ext cx="178446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54689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7008" y="1521549"/>
            <a:ext cx="9245599"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New-Product Development Strategy</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 Customer-centered new product development</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-Team-based new product development</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-Systematic new product development</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Managing New-Product Development</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Product Life-Cycle Strategies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New-Product Development Process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 IDEATION             -IDEATION SCREENING</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90B6A1A8-CAE8-4893-A8E1-5BB262F39A88}"/>
              </a:ext>
            </a:extLst>
          </p:cNvPr>
          <p:cNvPicPr>
            <a:picLocks noChangeAspect="1"/>
          </p:cNvPicPr>
          <p:nvPr/>
        </p:nvPicPr>
        <p:blipFill>
          <a:blip r:embed="rId4"/>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id="{C92CDE79-D6B0-4351-A4E8-E44035A696A1}"/>
              </a:ext>
            </a:extLst>
          </p:cNvPr>
          <p:cNvSpPr txBox="1"/>
          <p:nvPr/>
        </p:nvSpPr>
        <p:spPr>
          <a:xfrm>
            <a:off x="9643332" y="1608324"/>
            <a:ext cx="242245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 &amp; 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78072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63139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Two)</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86548" y="1523354"/>
            <a:ext cx="8636059"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New-Product Development Process (Contin…)</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 CONCEPT DEVELOPMENT &amp; TESTING</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-MARKETING STRATEGY DEVELOPMENT</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-BUSINESS ANALYSIS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-PRODUCT DEVELOPMENT</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-TEST MARKETING</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 COMMERCIALIZATION</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Additional Product and Service Considerations</a:t>
            </a:r>
          </a:p>
        </p:txBody>
      </p:sp>
      <p:pic>
        <p:nvPicPr>
          <p:cNvPr id="10" name="Picture 9">
            <a:extLst>
              <a:ext uri="{FF2B5EF4-FFF2-40B4-BE49-F238E27FC236}">
                <a16:creationId xmlns:a16="http://schemas.microsoft.com/office/drawing/2014/main" id="{AEF038CC-4D6E-4FA1-A34F-1D904C52B37B}"/>
              </a:ext>
            </a:extLst>
          </p:cNvPr>
          <p:cNvPicPr>
            <a:picLocks noChangeAspect="1"/>
          </p:cNvPicPr>
          <p:nvPr/>
        </p:nvPicPr>
        <p:blipFill>
          <a:blip r:embed="rId4"/>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id="{97F51155-958F-4ADD-957E-D1BECE3A8EF9}"/>
              </a:ext>
            </a:extLst>
          </p:cNvPr>
          <p:cNvSpPr txBox="1"/>
          <p:nvPr/>
        </p:nvSpPr>
        <p:spPr>
          <a:xfrm>
            <a:off x="9518643" y="1608324"/>
            <a:ext cx="242245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 &amp; 6</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38050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68130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Roadmaps &amp; How to Make Them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536606"/>
            <a:ext cx="9533101" cy="3884397"/>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What Is a Product Roadmap?</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Why Use a Product Roadmap?</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To Include in the Product Roadmap?</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Are the Parts of a Product Roadmap?</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How to Build a Product Roadmap?</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Are the Different Types of Product Roadmaps?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Are the Best Practices for Great Roadmaps?</a:t>
            </a:r>
          </a:p>
        </p:txBody>
      </p:sp>
      <p:pic>
        <p:nvPicPr>
          <p:cNvPr id="10" name="Picture 9">
            <a:extLst>
              <a:ext uri="{FF2B5EF4-FFF2-40B4-BE49-F238E27FC236}">
                <a16:creationId xmlns:a16="http://schemas.microsoft.com/office/drawing/2014/main" id="{8D3181BE-7F1F-40C9-A84C-7E6564FB5CE4}"/>
              </a:ext>
            </a:extLst>
          </p:cNvPr>
          <p:cNvPicPr>
            <a:picLocks noChangeAspect="1"/>
          </p:cNvPicPr>
          <p:nvPr/>
        </p:nvPicPr>
        <p:blipFill>
          <a:blip r:embed="rId4"/>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id="{C3950327-5F5A-4A33-9C30-88E36D570138}"/>
              </a:ext>
            </a:extLst>
          </p:cNvPr>
          <p:cNvSpPr txBox="1"/>
          <p:nvPr/>
        </p:nvSpPr>
        <p:spPr>
          <a:xfrm>
            <a:off x="9532836" y="1608324"/>
            <a:ext cx="178446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8194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68130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Roadmaps &amp; How to Make Them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841406"/>
            <a:ext cx="9533101" cy="2776401"/>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What Is the Now-Next-Later Approach in Product Roadmap?</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Product Roadmap vs. Technology Roadmap</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is the Agile roadmap?</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How to create an effective agile roadmap?</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Agile roadmap vs. release plan</a:t>
            </a:r>
          </a:p>
        </p:txBody>
      </p:sp>
      <p:pic>
        <p:nvPicPr>
          <p:cNvPr id="10" name="Picture 9">
            <a:extLst>
              <a:ext uri="{FF2B5EF4-FFF2-40B4-BE49-F238E27FC236}">
                <a16:creationId xmlns:a16="http://schemas.microsoft.com/office/drawing/2014/main" id="{C3BE18A9-168A-42E7-AD34-F7B8849A9F65}"/>
              </a:ext>
            </a:extLst>
          </p:cNvPr>
          <p:cNvPicPr>
            <a:picLocks noChangeAspect="1"/>
          </p:cNvPicPr>
          <p:nvPr/>
        </p:nvPicPr>
        <p:blipFill>
          <a:blip r:embed="rId4"/>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id="{55A3C8D5-8FC4-4E29-AB89-FC48608702F3}"/>
              </a:ext>
            </a:extLst>
          </p:cNvPr>
          <p:cNvSpPr txBox="1"/>
          <p:nvPr/>
        </p:nvSpPr>
        <p:spPr>
          <a:xfrm>
            <a:off x="9798625" y="1681602"/>
            <a:ext cx="178446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008613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45015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Business Model (Part One)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841406"/>
            <a:ext cx="9533101" cy="3884397"/>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dirty="0">
                <a:solidFill>
                  <a:srgbClr val="0A1F61"/>
                </a:solidFill>
                <a:latin typeface="Tajawal ExtraBold" panose="00000800000000000000" pitchFamily="2" charset="-78"/>
                <a:cs typeface="Tajawal ExtraBold" panose="00000800000000000000" pitchFamily="2" charset="-78"/>
              </a:rPr>
              <a:t>What is a business model?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range of business models</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The business model and the business plan </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The sixteen business model archetypes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 Revenue models   - Enterprise models    --Industry models </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The parts of the business model </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The business model dilemma of technology shifts </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Considerations in designing a business model </a:t>
            </a:r>
          </a:p>
        </p:txBody>
      </p:sp>
      <p:pic>
        <p:nvPicPr>
          <p:cNvPr id="10" name="Picture 9">
            <a:extLst>
              <a:ext uri="{FF2B5EF4-FFF2-40B4-BE49-F238E27FC236}">
                <a16:creationId xmlns:a16="http://schemas.microsoft.com/office/drawing/2014/main" id="{21D08E6D-A396-40F2-9FEE-9FB2E25C6279}"/>
              </a:ext>
            </a:extLst>
          </p:cNvPr>
          <p:cNvPicPr>
            <a:picLocks noChangeAspect="1"/>
          </p:cNvPicPr>
          <p:nvPr/>
        </p:nvPicPr>
        <p:blipFill>
          <a:blip r:embed="rId4"/>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id="{29448FBB-C134-4470-B3A6-5AB28B7FD62C}"/>
              </a:ext>
            </a:extLst>
          </p:cNvPr>
          <p:cNvSpPr txBox="1"/>
          <p:nvPr/>
        </p:nvSpPr>
        <p:spPr>
          <a:xfrm>
            <a:off x="9532836" y="1608324"/>
            <a:ext cx="178446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61539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63732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and Brand Strategy (Part Two)</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417336"/>
            <a:ext cx="9533101" cy="4438395"/>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dirty="0">
                <a:solidFill>
                  <a:srgbClr val="0A1F61"/>
                </a:solidFill>
                <a:latin typeface="Tajawal ExtraBold" panose="00000800000000000000" pitchFamily="2" charset="-78"/>
                <a:cs typeface="Tajawal ExtraBold" panose="00000800000000000000" pitchFamily="2" charset="-78"/>
              </a:rPr>
              <a:t>Product planning and Strategy</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dirty="0">
                <a:solidFill>
                  <a:srgbClr val="0A1F61"/>
                </a:solidFill>
                <a:latin typeface="Tajawal ExtraBold" panose="00000800000000000000" pitchFamily="2" charset="-78"/>
                <a:cs typeface="Tajawal ExtraBold" panose="00000800000000000000" pitchFamily="2" charset="-78"/>
              </a:rPr>
              <a:t>Competitive strategy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dirty="0">
                <a:solidFill>
                  <a:srgbClr val="0A1F61"/>
                </a:solidFill>
                <a:latin typeface="Tajawal ExtraBold" panose="00000800000000000000" pitchFamily="2" charset="-78"/>
                <a:cs typeface="Tajawal ExtraBold" panose="00000800000000000000" pitchFamily="2" charset="-78"/>
              </a:rPr>
              <a:t>The competitive environment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dirty="0">
                <a:solidFill>
                  <a:srgbClr val="0A1F61"/>
                </a:solidFill>
                <a:latin typeface="Tajawal ExtraBold" panose="00000800000000000000" pitchFamily="2" charset="-78"/>
                <a:cs typeface="Tajawal ExtraBold" panose="00000800000000000000" pitchFamily="2" charset="-78"/>
              </a:rPr>
              <a:t>Differentiation and product positioning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dirty="0">
                <a:solidFill>
                  <a:srgbClr val="0A1F61"/>
                </a:solidFill>
                <a:latin typeface="Tajawal ExtraBold" panose="00000800000000000000" pitchFamily="2" charset="-78"/>
                <a:cs typeface="Tajawal ExtraBold" panose="00000800000000000000" pitchFamily="2" charset="-78"/>
              </a:rPr>
              <a:t>Competing with other products </a:t>
            </a:r>
          </a:p>
          <a:p>
            <a:pPr marL="285750" indent="-285750">
              <a:lnSpc>
                <a:spcPct val="200000"/>
              </a:lnSpc>
              <a:buFont typeface="Wingdings" panose="05000000000000000000" pitchFamily="2" charset="2"/>
              <a:buChar char="Ø"/>
              <a:defRPr/>
            </a:pPr>
            <a:r>
              <a:rPr lang="en-US" dirty="0">
                <a:solidFill>
                  <a:srgbClr val="0A1F61"/>
                </a:solidFill>
                <a:latin typeface="Tajawal ExtraBold" panose="00000800000000000000" pitchFamily="2" charset="-78"/>
                <a:cs typeface="Tajawal ExtraBold" panose="00000800000000000000" pitchFamily="2" charset="-78"/>
              </a:rPr>
              <a:t>Brand strategy and Brand extensions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dirty="0">
                <a:solidFill>
                  <a:srgbClr val="0A1F61"/>
                </a:solidFill>
                <a:latin typeface="Tajawal ExtraBold" panose="00000800000000000000" pitchFamily="2" charset="-78"/>
                <a:cs typeface="Tajawal ExtraBold" panose="00000800000000000000" pitchFamily="2" charset="-78"/>
              </a:rPr>
              <a:t>Market entry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dirty="0">
                <a:solidFill>
                  <a:srgbClr val="0A1F61"/>
                </a:solidFill>
                <a:latin typeface="Tajawal ExtraBold" panose="00000800000000000000" pitchFamily="2" charset="-78"/>
                <a:cs typeface="Tajawal ExtraBold" panose="00000800000000000000" pitchFamily="2" charset="-78"/>
              </a:rPr>
              <a:t>Launch and continuing improvement</a:t>
            </a:r>
          </a:p>
        </p:txBody>
      </p:sp>
      <p:pic>
        <p:nvPicPr>
          <p:cNvPr id="10" name="Picture 9">
            <a:extLst>
              <a:ext uri="{FF2B5EF4-FFF2-40B4-BE49-F238E27FC236}">
                <a16:creationId xmlns:a16="http://schemas.microsoft.com/office/drawing/2014/main" id="{07DD5615-268A-4AFA-BFFE-C2694CA21001}"/>
              </a:ext>
            </a:extLst>
          </p:cNvPr>
          <p:cNvPicPr>
            <a:picLocks noChangeAspect="1"/>
          </p:cNvPicPr>
          <p:nvPr/>
        </p:nvPicPr>
        <p:blipFill>
          <a:blip r:embed="rId4"/>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id="{B8BBB25C-665B-4433-92F6-54D6CBA52ACE}"/>
              </a:ext>
            </a:extLst>
          </p:cNvPr>
          <p:cNvSpPr txBox="1"/>
          <p:nvPr/>
        </p:nvSpPr>
        <p:spPr>
          <a:xfrm>
            <a:off x="9806723" y="1636034"/>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268450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364502" y="5237422"/>
            <a:ext cx="5882401" cy="1034667"/>
          </a:xfrm>
          <a:prstGeom prst="rect">
            <a:avLst/>
          </a:prstGeom>
        </p:spPr>
      </p:pic>
      <p:sp>
        <p:nvSpPr>
          <p:cNvPr id="14" name="TextBox 13"/>
          <p:cNvSpPr txBox="1"/>
          <p:nvPr/>
        </p:nvSpPr>
        <p:spPr>
          <a:xfrm>
            <a:off x="169330" y="965165"/>
            <a:ext cx="6310767"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Teaching Strategy &amp; Methodology</a:t>
            </a:r>
          </a:p>
        </p:txBody>
      </p:sp>
      <p:sp>
        <p:nvSpPr>
          <p:cNvPr id="16" name="TextBox 15"/>
          <p:cNvSpPr txBox="1"/>
          <p:nvPr/>
        </p:nvSpPr>
        <p:spPr>
          <a:xfrm>
            <a:off x="6601562" y="5322149"/>
            <a:ext cx="6156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a:p>
            <a:r>
              <a:rPr lang="en-US" sz="2800" dirty="0">
                <a:solidFill>
                  <a:schemeClr val="bg1"/>
                </a:solidFill>
                <a:latin typeface="Tajawal Medium" panose="00000600000000000000" pitchFamily="2" charset="-78"/>
                <a:cs typeface="Tajawal Medium" panose="00000600000000000000" pitchFamily="2" charset="-78"/>
              </a:rPr>
              <a:t>Orientation Lecture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357180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17862" y="543490"/>
            <a:ext cx="42450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Online Recorded lectures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58729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Flipped </a:t>
            </a:r>
          </a:p>
          <a:p>
            <a:r>
              <a:rPr lang="en-US" sz="2800" dirty="0">
                <a:solidFill>
                  <a:schemeClr val="bg1"/>
                </a:solidFill>
                <a:latin typeface="Tajawal Medium" panose="00000600000000000000" pitchFamily="2" charset="-78"/>
                <a:cs typeface="Tajawal Medium" panose="00000600000000000000" pitchFamily="2" charset="-78"/>
              </a:rPr>
              <a:t>Learning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719532"/>
            <a:ext cx="7844481" cy="2031325"/>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0" cap="none" spc="200" normalizeH="0" baseline="0" noProof="0" dirty="0">
                <a:ln>
                  <a:noFill/>
                </a:ln>
                <a:solidFill>
                  <a:srgbClr val="002060"/>
                </a:solidFill>
                <a:effectLst/>
                <a:uLnTx/>
                <a:uFillTx/>
                <a:ea typeface="Calibri" panose="020F0502020204030204" pitchFamily="34" charset="0"/>
                <a:cs typeface="Calibri" panose="020F0502020204030204" pitchFamily="34" charset="0"/>
              </a:rPr>
              <a:t>Students can view from home to substitute lecturing in the classroom </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0" cap="none" spc="200" normalizeH="0" baseline="0" noProof="0" dirty="0">
                <a:ln>
                  <a:noFill/>
                </a:ln>
                <a:solidFill>
                  <a:srgbClr val="FF0000"/>
                </a:solidFill>
                <a:effectLst/>
                <a:uLnTx/>
                <a:uFillTx/>
                <a:ea typeface="Calibri" panose="020F0502020204030204" pitchFamily="34" charset="0"/>
                <a:cs typeface="Calibri" panose="020F0502020204030204" pitchFamily="34" charset="0"/>
              </a:rPr>
              <a:t>FLIP</a:t>
            </a:r>
            <a:r>
              <a:rPr kumimoji="0" lang="en-US" sz="1800" b="1" i="0" u="none" strike="noStrike" kern="0" cap="none" spc="200" normalizeH="0" baseline="0" noProof="0" dirty="0">
                <a:ln>
                  <a:noFill/>
                </a:ln>
                <a:solidFill>
                  <a:srgbClr val="002060"/>
                </a:solidFill>
                <a:effectLst/>
                <a:uLnTx/>
                <a:uFillTx/>
                <a:ea typeface="Calibri" panose="020F0502020204030204" pitchFamily="34" charset="0"/>
                <a:cs typeface="Calibri" panose="020F0502020204030204" pitchFamily="34" charset="0"/>
              </a:rPr>
              <a:t> represent the four pillars included in this type of learning: </a:t>
            </a:r>
          </a:p>
          <a:p>
            <a:pPr marR="0" lvl="0" defTabSz="914400" eaLnBrk="1" fontAlgn="auto" latinLnBrk="0" hangingPunct="1">
              <a:lnSpc>
                <a:spcPct val="100000"/>
              </a:lnSpc>
              <a:spcBef>
                <a:spcPts val="0"/>
              </a:spcBef>
              <a:spcAft>
                <a:spcPts val="0"/>
              </a:spcAft>
              <a:buClrTx/>
              <a:buSzTx/>
              <a:tabLst/>
              <a:defRPr/>
            </a:pPr>
            <a:r>
              <a:rPr kumimoji="0" lang="en-US" sz="1800" b="1" i="0" u="none" strike="noStrike" kern="0" cap="none" spc="200" normalizeH="0" baseline="0" noProof="0" dirty="0">
                <a:ln>
                  <a:noFill/>
                </a:ln>
                <a:solidFill>
                  <a:srgbClr val="002060"/>
                </a:solidFill>
                <a:effectLst/>
                <a:uLnTx/>
                <a:uFillTx/>
                <a:ea typeface="Calibri" panose="020F0502020204030204" pitchFamily="34" charset="0"/>
                <a:cs typeface="Calibri" panose="020F0502020204030204" pitchFamily="34" charset="0"/>
              </a:rPr>
              <a:t>Flexible environment, Learning culture shift, Intentional content, and Professional educator.</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1" kern="0" spc="200" dirty="0">
              <a:solidFill>
                <a:srgbClr val="002060"/>
              </a:solidFill>
              <a:ea typeface="Calibri" panose="020F0502020204030204" pitchFamily="34" charset="0"/>
              <a:cs typeface="Calibri" panose="020F0502020204030204" pitchFamily="34" charset="0"/>
            </a:endParaRPr>
          </a:p>
        </p:txBody>
      </p:sp>
      <p:graphicFrame>
        <p:nvGraphicFramePr>
          <p:cNvPr id="11" name="Diagram 10">
            <a:extLst>
              <a:ext uri="{FF2B5EF4-FFF2-40B4-BE49-F238E27FC236}">
                <a16:creationId xmlns:a16="http://schemas.microsoft.com/office/drawing/2014/main" id="{D3A7E5CA-4322-42BC-A3BF-60CEF2C53671}"/>
              </a:ext>
            </a:extLst>
          </p:cNvPr>
          <p:cNvGraphicFramePr/>
          <p:nvPr>
            <p:extLst>
              <p:ext uri="{D42A27DB-BD31-4B8C-83A1-F6EECF244321}">
                <p14:modId xmlns:p14="http://schemas.microsoft.com/office/powerpoint/2010/main" val="962366656"/>
              </p:ext>
            </p:extLst>
          </p:nvPr>
        </p:nvGraphicFramePr>
        <p:xfrm>
          <a:off x="1196001" y="3265096"/>
          <a:ext cx="6455102" cy="288898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40868930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17862" y="543490"/>
            <a:ext cx="32431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Online Discussions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19295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Plus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719532"/>
            <a:ext cx="7844481" cy="1754326"/>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0" cap="none" spc="200" normalizeH="0" baseline="0" noProof="0" dirty="0">
                <a:ln>
                  <a:noFill/>
                </a:ln>
                <a:solidFill>
                  <a:srgbClr val="002060"/>
                </a:solidFill>
                <a:effectLst/>
                <a:uLnTx/>
                <a:uFillTx/>
                <a:ea typeface="Calibri" panose="020F0502020204030204" pitchFamily="34" charset="0"/>
                <a:cs typeface="Calibri" panose="020F0502020204030204" pitchFamily="34" charset="0"/>
              </a:rPr>
              <a:t>Allows for more time in class to be devoted to </a:t>
            </a:r>
            <a:r>
              <a:rPr kumimoji="0" lang="en-US" sz="1800" b="1" i="0" u="none" strike="noStrike" kern="0" cap="none" spc="200" normalizeH="0" baseline="0" noProof="0" dirty="0">
                <a:ln>
                  <a:noFill/>
                </a:ln>
                <a:solidFill>
                  <a:srgbClr val="FF0000"/>
                </a:solidFill>
                <a:effectLst/>
                <a:uLnTx/>
                <a:uFillTx/>
                <a:ea typeface="Calibri" panose="020F0502020204030204" pitchFamily="34" charset="0"/>
                <a:cs typeface="Calibri" panose="020F0502020204030204" pitchFamily="34" charset="0"/>
              </a:rPr>
              <a:t>active learning</a:t>
            </a:r>
            <a:r>
              <a:rPr kumimoji="0" lang="en-US" sz="1800" b="1" i="0" u="none" strike="noStrike" kern="0" cap="none" spc="200" normalizeH="0" baseline="0" noProof="0" dirty="0">
                <a:ln>
                  <a:noFill/>
                </a:ln>
                <a:solidFill>
                  <a:srgbClr val="002060"/>
                </a:solidFill>
                <a:effectLst/>
                <a:uLnTx/>
                <a:uFillTx/>
                <a:ea typeface="Calibri" panose="020F0502020204030204" pitchFamily="34" charset="0"/>
                <a:cs typeface="Calibri" panose="020F0502020204030204" pitchFamily="34" charset="0"/>
              </a:rPr>
              <a:t> rather than instruction</a:t>
            </a:r>
          </a:p>
          <a:p>
            <a:pPr marR="0" lvl="0" defTabSz="914400" eaLnBrk="1" fontAlgn="auto" latinLnBrk="0" hangingPunct="1">
              <a:lnSpc>
                <a:spcPct val="100000"/>
              </a:lnSpc>
              <a:spcBef>
                <a:spcPts val="0"/>
              </a:spcBef>
              <a:spcAft>
                <a:spcPts val="0"/>
              </a:spcAft>
              <a:buClrTx/>
              <a:buSzTx/>
              <a:tabLst/>
              <a:defRPr/>
            </a:pPr>
            <a:endParaRPr kumimoji="0" lang="en-US" sz="1800" b="1" i="0" u="none" strike="noStrike" kern="0" cap="none" spc="200" normalizeH="0" baseline="0" noProof="0" dirty="0">
              <a:ln>
                <a:noFill/>
              </a:ln>
              <a:solidFill>
                <a:srgbClr val="0A1F61"/>
              </a:solidFill>
              <a:effectLst/>
              <a:uLnTx/>
              <a:uFillTx/>
              <a:ea typeface="Calibri" panose="020F0502020204030204" pitchFamily="34" charset="0"/>
              <a:cs typeface="Calibri" panose="020F0502020204030204" pitchFamily="34" charset="0"/>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0" cap="none" spc="200" normalizeH="0" baseline="0" noProof="0" dirty="0">
                <a:ln>
                  <a:noFill/>
                </a:ln>
                <a:solidFill>
                  <a:srgbClr val="0A1F61"/>
                </a:solidFill>
                <a:effectLst/>
                <a:uLnTx/>
                <a:uFillTx/>
                <a:ea typeface="Calibri" panose="020F0502020204030204" pitchFamily="34" charset="0"/>
                <a:cs typeface="Calibri" panose="020F0502020204030204" pitchFamily="34" charset="0"/>
              </a:rPr>
              <a:t>Different strategies and methodologies will be applied through the online discussions.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1" kern="0" spc="200" dirty="0">
              <a:solidFill>
                <a:srgbClr val="002060"/>
              </a:solidFill>
              <a:ea typeface="Calibri" panose="020F0502020204030204" pitchFamily="34" charset="0"/>
              <a:cs typeface="Calibri" panose="020F0502020204030204" pitchFamily="34" charset="0"/>
            </a:endParaRPr>
          </a:p>
        </p:txBody>
      </p:sp>
      <p:graphicFrame>
        <p:nvGraphicFramePr>
          <p:cNvPr id="12" name="Diagram 11">
            <a:extLst>
              <a:ext uri="{FF2B5EF4-FFF2-40B4-BE49-F238E27FC236}">
                <a16:creationId xmlns:a16="http://schemas.microsoft.com/office/drawing/2014/main" id="{13B594F1-122B-4C79-827A-F08E8EB891AD}"/>
              </a:ext>
            </a:extLst>
          </p:cNvPr>
          <p:cNvGraphicFramePr/>
          <p:nvPr>
            <p:extLst>
              <p:ext uri="{D42A27DB-BD31-4B8C-83A1-F6EECF244321}">
                <p14:modId xmlns:p14="http://schemas.microsoft.com/office/powerpoint/2010/main" val="3678434317"/>
              </p:ext>
            </p:extLst>
          </p:nvPr>
        </p:nvGraphicFramePr>
        <p:xfrm>
          <a:off x="417412" y="3045021"/>
          <a:ext cx="9825715" cy="274694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39290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378357" y="5425384"/>
            <a:ext cx="5882401" cy="1034667"/>
          </a:xfrm>
          <a:prstGeom prst="rect">
            <a:avLst/>
          </a:prstGeom>
        </p:spPr>
      </p:pic>
      <p:sp>
        <p:nvSpPr>
          <p:cNvPr id="14" name="TextBox 13"/>
          <p:cNvSpPr txBox="1"/>
          <p:nvPr/>
        </p:nvSpPr>
        <p:spPr>
          <a:xfrm>
            <a:off x="903626" y="1034448"/>
            <a:ext cx="4876656"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Assessment Methodology</a:t>
            </a:r>
          </a:p>
        </p:txBody>
      </p:sp>
      <p:sp>
        <p:nvSpPr>
          <p:cNvPr id="16" name="TextBox 15"/>
          <p:cNvSpPr txBox="1"/>
          <p:nvPr/>
        </p:nvSpPr>
        <p:spPr>
          <a:xfrm>
            <a:off x="6601562" y="5459250"/>
            <a:ext cx="6156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a:p>
            <a:r>
              <a:rPr lang="en-US" sz="2800" dirty="0">
                <a:solidFill>
                  <a:schemeClr val="bg1"/>
                </a:solidFill>
                <a:latin typeface="Tajawal Medium" panose="00000600000000000000" pitchFamily="2" charset="-78"/>
                <a:cs typeface="Tajawal Medium" panose="00000600000000000000" pitchFamily="2" charset="-78"/>
              </a:rPr>
              <a:t>Orientation Lecture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333310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38202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Assessment Structure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8BBB25C-665B-4433-92F6-54D6CBA52ACE}"/>
              </a:ext>
            </a:extLst>
          </p:cNvPr>
          <p:cNvSpPr txBox="1"/>
          <p:nvPr/>
        </p:nvSpPr>
        <p:spPr>
          <a:xfrm>
            <a:off x="9806723" y="1636034"/>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2" name="Diagram 11">
            <a:extLst>
              <a:ext uri="{FF2B5EF4-FFF2-40B4-BE49-F238E27FC236}">
                <a16:creationId xmlns:a16="http://schemas.microsoft.com/office/drawing/2014/main" id="{8F5B1F45-39E8-4F19-9238-71B4C86D0560}"/>
              </a:ext>
            </a:extLst>
          </p:cNvPr>
          <p:cNvGraphicFramePr/>
          <p:nvPr>
            <p:extLst>
              <p:ext uri="{D42A27DB-BD31-4B8C-83A1-F6EECF244321}">
                <p14:modId xmlns:p14="http://schemas.microsoft.com/office/powerpoint/2010/main" val="2572986825"/>
              </p:ext>
            </p:extLst>
          </p:nvPr>
        </p:nvGraphicFramePr>
        <p:xfrm>
          <a:off x="2032000" y="664249"/>
          <a:ext cx="8128000"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6488116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894</TotalTime>
  <Words>1242</Words>
  <Application>Microsoft Office PowerPoint</Application>
  <PresentationFormat>Widescreen</PresentationFormat>
  <Paragraphs>191</Paragraphs>
  <Slides>25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Arial</vt:lpstr>
      <vt:lpstr>Calibri</vt:lpstr>
      <vt:lpstr>Calibri Light</vt:lpstr>
      <vt:lpstr>Symbol</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aya dawaba</cp:lastModifiedBy>
  <cp:revision>12</cp:revision>
  <dcterms:created xsi:type="dcterms:W3CDTF">2021-08-03T13:03:26Z</dcterms:created>
  <dcterms:modified xsi:type="dcterms:W3CDTF">2023-01-27T16:44:08Z</dcterms:modified>
</cp:coreProperties>
</file>