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48"/>
  </p:notesMasterIdLst>
  <p:sldIdLst>
    <p:sldId id="295" r:id="rId4"/>
    <p:sldId id="381" r:id="rId5"/>
    <p:sldId id="701" r:id="rId6"/>
    <p:sldId id="725" r:id="rId7"/>
    <p:sldId id="726" r:id="rId8"/>
    <p:sldId id="727" r:id="rId9"/>
    <p:sldId id="762" r:id="rId10"/>
    <p:sldId id="728" r:id="rId11"/>
    <p:sldId id="729" r:id="rId12"/>
    <p:sldId id="730" r:id="rId13"/>
    <p:sldId id="733" r:id="rId14"/>
    <p:sldId id="760" r:id="rId15"/>
    <p:sldId id="734" r:id="rId16"/>
    <p:sldId id="735" r:id="rId17"/>
    <p:sldId id="736" r:id="rId18"/>
    <p:sldId id="737" r:id="rId19"/>
    <p:sldId id="738" r:id="rId20"/>
    <p:sldId id="740" r:id="rId21"/>
    <p:sldId id="739" r:id="rId22"/>
    <p:sldId id="731" r:id="rId23"/>
    <p:sldId id="741" r:id="rId24"/>
    <p:sldId id="742" r:id="rId25"/>
    <p:sldId id="743" r:id="rId26"/>
    <p:sldId id="744" r:id="rId27"/>
    <p:sldId id="745" r:id="rId28"/>
    <p:sldId id="759" r:id="rId29"/>
    <p:sldId id="746" r:id="rId30"/>
    <p:sldId id="747" r:id="rId31"/>
    <p:sldId id="755" r:id="rId32"/>
    <p:sldId id="756" r:id="rId33"/>
    <p:sldId id="757" r:id="rId34"/>
    <p:sldId id="758" r:id="rId35"/>
    <p:sldId id="761" r:id="rId36"/>
    <p:sldId id="748" r:id="rId37"/>
    <p:sldId id="749" r:id="rId38"/>
    <p:sldId id="750" r:id="rId39"/>
    <p:sldId id="752" r:id="rId40"/>
    <p:sldId id="751" r:id="rId41"/>
    <p:sldId id="753" r:id="rId42"/>
    <p:sldId id="754" r:id="rId43"/>
    <p:sldId id="380" r:id="rId44"/>
    <p:sldId id="676" r:id="rId45"/>
    <p:sldId id="717" r:id="rId46"/>
    <p:sldId id="294"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2A0AA"/>
    <a:srgbClr val="24A9E1"/>
    <a:srgbClr val="F6ADCC"/>
    <a:srgbClr val="53728A"/>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C6224E-72CF-467F-AC2F-0C2D0F89B2AB}" v="201" dt="2021-05-25T09:23:01.914"/>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92" autoAdjust="0"/>
    <p:restoredTop sz="94660"/>
  </p:normalViewPr>
  <p:slideViewPr>
    <p:cSldViewPr snapToGrid="0">
      <p:cViewPr varScale="1">
        <p:scale>
          <a:sx n="68" d="100"/>
          <a:sy n="68" d="100"/>
        </p:scale>
        <p:origin x="73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microsoft.com/office/2016/11/relationships/changesInfo" Target="changesInfos/changesInfo1.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 Halawany" userId="8f87bec9028b5dd9" providerId="LiveId" clId="{84C6224E-72CF-467F-AC2F-0C2D0F89B2AB}"/>
    <pc:docChg chg="undo custSel addSld delSld modSld sldOrd delMainMaster modMainMaster">
      <pc:chgData name="Abdullah Halawany" userId="8f87bec9028b5dd9" providerId="LiveId" clId="{84C6224E-72CF-467F-AC2F-0C2D0F89B2AB}" dt="2021-05-25T09:24:42.959" v="1287" actId="20577"/>
      <pc:docMkLst>
        <pc:docMk/>
      </pc:docMkLst>
      <pc:sldChg chg="addSp modSp mod">
        <pc:chgData name="Abdullah Halawany" userId="8f87bec9028b5dd9" providerId="LiveId" clId="{84C6224E-72CF-467F-AC2F-0C2D0F89B2AB}" dt="2021-05-24T08:35:58.096" v="12" actId="1076"/>
        <pc:sldMkLst>
          <pc:docMk/>
          <pc:sldMk cId="502664782" sldId="259"/>
        </pc:sldMkLst>
        <pc:picChg chg="add mod">
          <ac:chgData name="Abdullah Halawany" userId="8f87bec9028b5dd9" providerId="LiveId" clId="{84C6224E-72CF-467F-AC2F-0C2D0F89B2AB}" dt="2021-05-24T08:35:58.096" v="12" actId="1076"/>
          <ac:picMkLst>
            <pc:docMk/>
            <pc:sldMk cId="502664782" sldId="259"/>
            <ac:picMk id="3" creationId="{18126F60-6648-4DB8-B3F9-C3C2DB3D2553}"/>
          </ac:picMkLst>
        </pc:picChg>
      </pc:sldChg>
      <pc:sldChg chg="modSp mod">
        <pc:chgData name="Abdullah Halawany" userId="8f87bec9028b5dd9" providerId="LiveId" clId="{84C6224E-72CF-467F-AC2F-0C2D0F89B2AB}" dt="2021-05-24T10:43:15.330" v="197" actId="20577"/>
        <pc:sldMkLst>
          <pc:docMk/>
          <pc:sldMk cId="4186314238" sldId="261"/>
        </pc:sldMkLst>
        <pc:spChg chg="mod">
          <ac:chgData name="Abdullah Halawany" userId="8f87bec9028b5dd9" providerId="LiveId" clId="{84C6224E-72CF-467F-AC2F-0C2D0F89B2AB}" dt="2021-05-24T10:43:15.330" v="197" actId="20577"/>
          <ac:spMkLst>
            <pc:docMk/>
            <pc:sldMk cId="4186314238" sldId="261"/>
            <ac:spMk id="3" creationId="{00000000-0000-0000-0000-000000000000}"/>
          </ac:spMkLst>
        </pc:spChg>
      </pc:sldChg>
      <pc:sldChg chg="modSp mod">
        <pc:chgData name="Abdullah Halawany" userId="8f87bec9028b5dd9" providerId="LiveId" clId="{84C6224E-72CF-467F-AC2F-0C2D0F89B2AB}" dt="2021-05-25T08:47:45.541" v="1096" actId="12"/>
        <pc:sldMkLst>
          <pc:docMk/>
          <pc:sldMk cId="2516181108" sldId="263"/>
        </pc:sldMkLst>
        <pc:spChg chg="mod">
          <ac:chgData name="Abdullah Halawany" userId="8f87bec9028b5dd9" providerId="LiveId" clId="{84C6224E-72CF-467F-AC2F-0C2D0F89B2AB}" dt="2021-05-25T08:47:45.541" v="1096" actId="12"/>
          <ac:spMkLst>
            <pc:docMk/>
            <pc:sldMk cId="2516181108" sldId="263"/>
            <ac:spMk id="3" creationId="{00000000-0000-0000-0000-000000000000}"/>
          </ac:spMkLst>
        </pc:spChg>
      </pc:sldChg>
      <pc:sldChg chg="addSp delSp modSp mod">
        <pc:chgData name="Abdullah Halawany" userId="8f87bec9028b5dd9" providerId="LiveId" clId="{84C6224E-72CF-467F-AC2F-0C2D0F89B2AB}" dt="2021-05-24T09:16:30.194" v="168" actId="14100"/>
        <pc:sldMkLst>
          <pc:docMk/>
          <pc:sldMk cId="3159801306" sldId="264"/>
        </pc:sldMkLst>
        <pc:spChg chg="mod">
          <ac:chgData name="Abdullah Halawany" userId="8f87bec9028b5dd9" providerId="LiveId" clId="{84C6224E-72CF-467F-AC2F-0C2D0F89B2AB}" dt="2021-05-24T08:52:30.423" v="36" actId="14100"/>
          <ac:spMkLst>
            <pc:docMk/>
            <pc:sldMk cId="3159801306" sldId="264"/>
            <ac:spMk id="3" creationId="{00000000-0000-0000-0000-000000000000}"/>
          </ac:spMkLst>
        </pc:spChg>
        <pc:spChg chg="add mod">
          <ac:chgData name="Abdullah Halawany" userId="8f87bec9028b5dd9" providerId="LiveId" clId="{84C6224E-72CF-467F-AC2F-0C2D0F89B2AB}" dt="2021-05-24T09:10:48.925" v="122" actId="1076"/>
          <ac:spMkLst>
            <pc:docMk/>
            <pc:sldMk cId="3159801306" sldId="264"/>
            <ac:spMk id="4" creationId="{A8DF9DF7-1314-4360-9AEF-D6327ECB9AB9}"/>
          </ac:spMkLst>
        </pc:spChg>
        <pc:spChg chg="add mod">
          <ac:chgData name="Abdullah Halawany" userId="8f87bec9028b5dd9" providerId="LiveId" clId="{84C6224E-72CF-467F-AC2F-0C2D0F89B2AB}" dt="2021-05-24T09:11:09.850" v="126" actId="1076"/>
          <ac:spMkLst>
            <pc:docMk/>
            <pc:sldMk cId="3159801306" sldId="264"/>
            <ac:spMk id="6" creationId="{BAC3B096-AF05-461D-A147-3F01B4B07F94}"/>
          </ac:spMkLst>
        </pc:spChg>
        <pc:spChg chg="add mod">
          <ac:chgData name="Abdullah Halawany" userId="8f87bec9028b5dd9" providerId="LiveId" clId="{84C6224E-72CF-467F-AC2F-0C2D0F89B2AB}" dt="2021-05-24T09:11:32.252" v="133" actId="1076"/>
          <ac:spMkLst>
            <pc:docMk/>
            <pc:sldMk cId="3159801306" sldId="264"/>
            <ac:spMk id="7" creationId="{B87672FC-88F2-47AF-9B96-8BF0EF4FCD0D}"/>
          </ac:spMkLst>
        </pc:spChg>
        <pc:spChg chg="add del">
          <ac:chgData name="Abdullah Halawany" userId="8f87bec9028b5dd9" providerId="LiveId" clId="{84C6224E-72CF-467F-AC2F-0C2D0F89B2AB}" dt="2021-05-24T09:13:18.737" v="148" actId="478"/>
          <ac:spMkLst>
            <pc:docMk/>
            <pc:sldMk cId="3159801306" sldId="264"/>
            <ac:spMk id="22" creationId="{A2B69047-43F8-4080-9898-8BE83E8D1C8F}"/>
          </ac:spMkLst>
        </pc:spChg>
        <pc:spChg chg="add del mod">
          <ac:chgData name="Abdullah Halawany" userId="8f87bec9028b5dd9" providerId="LiveId" clId="{84C6224E-72CF-467F-AC2F-0C2D0F89B2AB}" dt="2021-05-24T09:16:24.044" v="167" actId="478"/>
          <ac:spMkLst>
            <pc:docMk/>
            <pc:sldMk cId="3159801306" sldId="264"/>
            <ac:spMk id="23" creationId="{3D6411D5-73CC-44D2-84CE-D07FBB789B91}"/>
          </ac:spMkLst>
        </pc:spChg>
        <pc:spChg chg="add del">
          <ac:chgData name="Abdullah Halawany" userId="8f87bec9028b5dd9" providerId="LiveId" clId="{84C6224E-72CF-467F-AC2F-0C2D0F89B2AB}" dt="2021-05-24T09:15:19.093" v="160" actId="478"/>
          <ac:spMkLst>
            <pc:docMk/>
            <pc:sldMk cId="3159801306" sldId="264"/>
            <ac:spMk id="24" creationId="{8FC09663-BD01-42F2-99E4-FEAAD6758777}"/>
          </ac:spMkLst>
        </pc:spChg>
        <pc:spChg chg="add del">
          <ac:chgData name="Abdullah Halawany" userId="8f87bec9028b5dd9" providerId="LiveId" clId="{84C6224E-72CF-467F-AC2F-0C2D0F89B2AB}" dt="2021-05-24T09:15:36.693" v="162" actId="478"/>
          <ac:spMkLst>
            <pc:docMk/>
            <pc:sldMk cId="3159801306" sldId="264"/>
            <ac:spMk id="25" creationId="{90A88A11-2EDC-4072-A9F3-646AB7104CD0}"/>
          </ac:spMkLst>
        </pc:spChg>
        <pc:spChg chg="add mod">
          <ac:chgData name="Abdullah Halawany" userId="8f87bec9028b5dd9" providerId="LiveId" clId="{84C6224E-72CF-467F-AC2F-0C2D0F89B2AB}" dt="2021-05-24T09:16:30.194" v="168" actId="14100"/>
          <ac:spMkLst>
            <pc:docMk/>
            <pc:sldMk cId="3159801306" sldId="264"/>
            <ac:spMk id="26" creationId="{2F15FC98-CBAA-4CBE-882F-C9CAD5CF5F51}"/>
          </ac:spMkLst>
        </pc:spChg>
        <pc:cxnChg chg="add del mod">
          <ac:chgData name="Abdullah Halawany" userId="8f87bec9028b5dd9" providerId="LiveId" clId="{84C6224E-72CF-467F-AC2F-0C2D0F89B2AB}" dt="2021-05-24T09:13:19.927" v="149" actId="478"/>
          <ac:cxnSpMkLst>
            <pc:docMk/>
            <pc:sldMk cId="3159801306" sldId="264"/>
            <ac:cxnSpMk id="9" creationId="{6F8D83EB-8683-4DBE-9227-9DB8775511CA}"/>
          </ac:cxnSpMkLst>
        </pc:cxnChg>
      </pc:sldChg>
      <pc:sldChg chg="modSp mod">
        <pc:chgData name="Abdullah Halawany" userId="8f87bec9028b5dd9" providerId="LiveId" clId="{84C6224E-72CF-467F-AC2F-0C2D0F89B2AB}" dt="2021-05-25T08:39:23.745" v="1058" actId="1036"/>
        <pc:sldMkLst>
          <pc:docMk/>
          <pc:sldMk cId="2804471474" sldId="271"/>
        </pc:sldMkLst>
        <pc:graphicFrameChg chg="mod">
          <ac:chgData name="Abdullah Halawany" userId="8f87bec9028b5dd9" providerId="LiveId" clId="{84C6224E-72CF-467F-AC2F-0C2D0F89B2AB}" dt="2021-05-25T08:39:23.745" v="1058" actId="1036"/>
          <ac:graphicFrameMkLst>
            <pc:docMk/>
            <pc:sldMk cId="2804471474" sldId="271"/>
            <ac:graphicFrameMk id="7" creationId="{6447308D-EA6E-4CFE-8342-F68AFEA17C17}"/>
          </ac:graphicFrameMkLst>
        </pc:graphicFrameChg>
      </pc:sldChg>
      <pc:sldChg chg="modSp mod">
        <pc:chgData name="Abdullah Halawany" userId="8f87bec9028b5dd9" providerId="LiveId" clId="{84C6224E-72CF-467F-AC2F-0C2D0F89B2AB}" dt="2021-05-25T08:50:27.839" v="1105" actId="20577"/>
        <pc:sldMkLst>
          <pc:docMk/>
          <pc:sldMk cId="2405897877" sldId="273"/>
        </pc:sldMkLst>
        <pc:spChg chg="mod">
          <ac:chgData name="Abdullah Halawany" userId="8f87bec9028b5dd9" providerId="LiveId" clId="{84C6224E-72CF-467F-AC2F-0C2D0F89B2AB}" dt="2021-05-25T08:50:27.839" v="1105" actId="20577"/>
          <ac:spMkLst>
            <pc:docMk/>
            <pc:sldMk cId="2405897877" sldId="273"/>
            <ac:spMk id="3" creationId="{00000000-0000-0000-0000-000000000000}"/>
          </ac:spMkLst>
        </pc:spChg>
      </pc:sldChg>
      <pc:sldChg chg="modSp mod">
        <pc:chgData name="Abdullah Halawany" userId="8f87bec9028b5dd9" providerId="LiveId" clId="{84C6224E-72CF-467F-AC2F-0C2D0F89B2AB}" dt="2021-05-25T08:50:18.433" v="1102" actId="20577"/>
        <pc:sldMkLst>
          <pc:docMk/>
          <pc:sldMk cId="1077915612" sldId="274"/>
        </pc:sldMkLst>
        <pc:spChg chg="mod">
          <ac:chgData name="Abdullah Halawany" userId="8f87bec9028b5dd9" providerId="LiveId" clId="{84C6224E-72CF-467F-AC2F-0C2D0F89B2AB}" dt="2021-05-25T08:50:18.433" v="1102" actId="20577"/>
          <ac:spMkLst>
            <pc:docMk/>
            <pc:sldMk cId="1077915612" sldId="274"/>
            <ac:spMk id="3" creationId="{00000000-0000-0000-0000-000000000000}"/>
          </ac:spMkLst>
        </pc:spChg>
      </pc:sldChg>
      <pc:sldChg chg="modSp mod">
        <pc:chgData name="Abdullah Halawany" userId="8f87bec9028b5dd9" providerId="LiveId" clId="{84C6224E-72CF-467F-AC2F-0C2D0F89B2AB}" dt="2021-05-25T08:50:13.792" v="1101" actId="20577"/>
        <pc:sldMkLst>
          <pc:docMk/>
          <pc:sldMk cId="3298462814" sldId="275"/>
        </pc:sldMkLst>
        <pc:spChg chg="mod">
          <ac:chgData name="Abdullah Halawany" userId="8f87bec9028b5dd9" providerId="LiveId" clId="{84C6224E-72CF-467F-AC2F-0C2D0F89B2AB}" dt="2021-05-25T08:50:13.792" v="1101" actId="20577"/>
          <ac:spMkLst>
            <pc:docMk/>
            <pc:sldMk cId="3298462814" sldId="275"/>
            <ac:spMk id="3" creationId="{00000000-0000-0000-0000-000000000000}"/>
          </ac:spMkLst>
        </pc:spChg>
      </pc:sldChg>
      <pc:sldChg chg="addSp modSp mod">
        <pc:chgData name="Abdullah Halawany" userId="8f87bec9028b5dd9" providerId="LiveId" clId="{84C6224E-72CF-467F-AC2F-0C2D0F89B2AB}" dt="2021-05-24T10:46:32.028" v="251" actId="115"/>
        <pc:sldMkLst>
          <pc:docMk/>
          <pc:sldMk cId="1743388524" sldId="279"/>
        </pc:sldMkLst>
        <pc:spChg chg="mod">
          <ac:chgData name="Abdullah Halawany" userId="8f87bec9028b5dd9" providerId="LiveId" clId="{84C6224E-72CF-467F-AC2F-0C2D0F89B2AB}" dt="2021-05-24T10:42:18.599" v="194"/>
          <ac:spMkLst>
            <pc:docMk/>
            <pc:sldMk cId="1743388524" sldId="279"/>
            <ac:spMk id="2" creationId="{00000000-0000-0000-0000-000000000000}"/>
          </ac:spMkLst>
        </pc:spChg>
        <pc:spChg chg="mod">
          <ac:chgData name="Abdullah Halawany" userId="8f87bec9028b5dd9" providerId="LiveId" clId="{84C6224E-72CF-467F-AC2F-0C2D0F89B2AB}" dt="2021-05-24T10:44:45.989" v="201" actId="14100"/>
          <ac:spMkLst>
            <pc:docMk/>
            <pc:sldMk cId="1743388524" sldId="279"/>
            <ac:spMk id="3" creationId="{00000000-0000-0000-0000-000000000000}"/>
          </ac:spMkLst>
        </pc:spChg>
        <pc:spChg chg="add mod">
          <ac:chgData name="Abdullah Halawany" userId="8f87bec9028b5dd9" providerId="LiveId" clId="{84C6224E-72CF-467F-AC2F-0C2D0F89B2AB}" dt="2021-05-24T10:46:32.028" v="251" actId="115"/>
          <ac:spMkLst>
            <pc:docMk/>
            <pc:sldMk cId="1743388524" sldId="279"/>
            <ac:spMk id="4" creationId="{163227B2-8111-4EF8-8B49-6AD613DC5655}"/>
          </ac:spMkLst>
        </pc:spChg>
      </pc:sldChg>
      <pc:sldChg chg="del">
        <pc:chgData name="Abdullah Halawany" userId="8f87bec9028b5dd9" providerId="LiveId" clId="{84C6224E-72CF-467F-AC2F-0C2D0F89B2AB}" dt="2021-05-24T10:41:31.978" v="192" actId="47"/>
        <pc:sldMkLst>
          <pc:docMk/>
          <pc:sldMk cId="643685628" sldId="280"/>
        </pc:sldMkLst>
      </pc:sldChg>
      <pc:sldChg chg="addSp modSp mod setBg">
        <pc:chgData name="Abdullah Halawany" userId="8f87bec9028b5dd9" providerId="LiveId" clId="{84C6224E-72CF-467F-AC2F-0C2D0F89B2AB}" dt="2021-05-24T10:56:11.384" v="313" actId="242"/>
        <pc:sldMkLst>
          <pc:docMk/>
          <pc:sldMk cId="3719705345" sldId="281"/>
        </pc:sldMkLst>
        <pc:spChg chg="mod">
          <ac:chgData name="Abdullah Halawany" userId="8f87bec9028b5dd9" providerId="LiveId" clId="{84C6224E-72CF-467F-AC2F-0C2D0F89B2AB}" dt="2021-05-24T10:56:11.384" v="313" actId="242"/>
          <ac:spMkLst>
            <pc:docMk/>
            <pc:sldMk cId="3719705345" sldId="281"/>
            <ac:spMk id="2" creationId="{00000000-0000-0000-0000-000000000000}"/>
          </ac:spMkLst>
        </pc:spChg>
        <pc:spChg chg="mod">
          <ac:chgData name="Abdullah Halawany" userId="8f87bec9028b5dd9" providerId="LiveId" clId="{84C6224E-72CF-467F-AC2F-0C2D0F89B2AB}" dt="2021-05-24T10:55:58.316" v="309" actId="1076"/>
          <ac:spMkLst>
            <pc:docMk/>
            <pc:sldMk cId="3719705345" sldId="281"/>
            <ac:spMk id="3" creationId="{00000000-0000-0000-0000-000000000000}"/>
          </ac:spMkLst>
        </pc:spChg>
        <pc:spChg chg="ord">
          <ac:chgData name="Abdullah Halawany" userId="8f87bec9028b5dd9" providerId="LiveId" clId="{84C6224E-72CF-467F-AC2F-0C2D0F89B2AB}" dt="2021-05-24T10:55:36.580" v="308" actId="26606"/>
          <ac:spMkLst>
            <pc:docMk/>
            <pc:sldMk cId="3719705345" sldId="281"/>
            <ac:spMk id="5" creationId="{39C41A4A-9746-40C7-9EE9-4C5D47148FFC}"/>
          </ac:spMkLst>
        </pc:spChg>
        <pc:spChg chg="add">
          <ac:chgData name="Abdullah Halawany" userId="8f87bec9028b5dd9" providerId="LiveId" clId="{84C6224E-72CF-467F-AC2F-0C2D0F89B2AB}" dt="2021-05-24T10:55:36.580" v="308" actId="26606"/>
          <ac:spMkLst>
            <pc:docMk/>
            <pc:sldMk cId="3719705345" sldId="281"/>
            <ac:spMk id="11" creationId="{C59AB4C8-9178-4F7A-8404-6890510B5917}"/>
          </ac:spMkLst>
        </pc:spChg>
        <pc:spChg chg="add">
          <ac:chgData name="Abdullah Halawany" userId="8f87bec9028b5dd9" providerId="LiveId" clId="{84C6224E-72CF-467F-AC2F-0C2D0F89B2AB}" dt="2021-05-24T10:55:36.580" v="308" actId="26606"/>
          <ac:spMkLst>
            <pc:docMk/>
            <pc:sldMk cId="3719705345" sldId="281"/>
            <ac:spMk id="13" creationId="{4CFDFB37-4BC7-42C6-915D-A6609139BFE7}"/>
          </ac:spMkLst>
        </pc:spChg>
        <pc:picChg chg="add mod">
          <ac:chgData name="Abdullah Halawany" userId="8f87bec9028b5dd9" providerId="LiveId" clId="{84C6224E-72CF-467F-AC2F-0C2D0F89B2AB}" dt="2021-05-24T10:55:36.580" v="308" actId="26606"/>
          <ac:picMkLst>
            <pc:docMk/>
            <pc:sldMk cId="3719705345" sldId="281"/>
            <ac:picMk id="6" creationId="{7FE158D7-7260-4FD4-AFE7-57C169EC2ACE}"/>
          </ac:picMkLst>
        </pc:picChg>
      </pc:sldChg>
      <pc:sldChg chg="addSp delSp modSp del mod">
        <pc:chgData name="Abdullah Halawany" userId="8f87bec9028b5dd9" providerId="LiveId" clId="{84C6224E-72CF-467F-AC2F-0C2D0F89B2AB}" dt="2021-05-24T10:56:41.937" v="314" actId="47"/>
        <pc:sldMkLst>
          <pc:docMk/>
          <pc:sldMk cId="158182471" sldId="282"/>
        </pc:sldMkLst>
        <pc:spChg chg="add mod">
          <ac:chgData name="Abdullah Halawany" userId="8f87bec9028b5dd9" providerId="LiveId" clId="{84C6224E-72CF-467F-AC2F-0C2D0F89B2AB}" dt="2021-05-24T10:54:52.894" v="301" actId="478"/>
          <ac:spMkLst>
            <pc:docMk/>
            <pc:sldMk cId="158182471" sldId="282"/>
            <ac:spMk id="4" creationId="{4CA8F6B8-23F5-48D2-B25B-EFE8DD6C3170}"/>
          </ac:spMkLst>
        </pc:spChg>
        <pc:picChg chg="del">
          <ac:chgData name="Abdullah Halawany" userId="8f87bec9028b5dd9" providerId="LiveId" clId="{84C6224E-72CF-467F-AC2F-0C2D0F89B2AB}" dt="2021-05-24T10:54:52.894" v="301" actId="478"/>
          <ac:picMkLst>
            <pc:docMk/>
            <pc:sldMk cId="158182471" sldId="282"/>
            <ac:picMk id="5" creationId="{00000000-0000-0000-0000-000000000000}"/>
          </ac:picMkLst>
        </pc:picChg>
      </pc:sldChg>
      <pc:sldChg chg="modSp mod ord">
        <pc:chgData name="Abdullah Halawany" userId="8f87bec9028b5dd9" providerId="LiveId" clId="{84C6224E-72CF-467F-AC2F-0C2D0F89B2AB}" dt="2021-05-24T11:36:18.408" v="453" actId="20577"/>
        <pc:sldMkLst>
          <pc:docMk/>
          <pc:sldMk cId="3762632141" sldId="283"/>
        </pc:sldMkLst>
        <pc:spChg chg="mod">
          <ac:chgData name="Abdullah Halawany" userId="8f87bec9028b5dd9" providerId="LiveId" clId="{84C6224E-72CF-467F-AC2F-0C2D0F89B2AB}" dt="2021-05-24T11:36:18.408" v="453" actId="20577"/>
          <ac:spMkLst>
            <pc:docMk/>
            <pc:sldMk cId="3762632141" sldId="283"/>
            <ac:spMk id="3" creationId="{00000000-0000-0000-0000-000000000000}"/>
          </ac:spMkLst>
        </pc:spChg>
      </pc:sldChg>
      <pc:sldChg chg="del">
        <pc:chgData name="Abdullah Halawany" userId="8f87bec9028b5dd9" providerId="LiveId" clId="{84C6224E-72CF-467F-AC2F-0C2D0F89B2AB}" dt="2021-05-24T11:05:11.256" v="320" actId="47"/>
        <pc:sldMkLst>
          <pc:docMk/>
          <pc:sldMk cId="1975287505" sldId="284"/>
        </pc:sldMkLst>
      </pc:sldChg>
      <pc:sldChg chg="modSp mod">
        <pc:chgData name="Abdullah Halawany" userId="8f87bec9028b5dd9" providerId="LiveId" clId="{84C6224E-72CF-467F-AC2F-0C2D0F89B2AB}" dt="2021-05-24T11:42:48.491" v="514" actId="20577"/>
        <pc:sldMkLst>
          <pc:docMk/>
          <pc:sldMk cId="2486145802" sldId="285"/>
        </pc:sldMkLst>
        <pc:spChg chg="mod">
          <ac:chgData name="Abdullah Halawany" userId="8f87bec9028b5dd9" providerId="LiveId" clId="{84C6224E-72CF-467F-AC2F-0C2D0F89B2AB}" dt="2021-05-24T11:41:33.298" v="502" actId="20577"/>
          <ac:spMkLst>
            <pc:docMk/>
            <pc:sldMk cId="2486145802" sldId="285"/>
            <ac:spMk id="2" creationId="{00000000-0000-0000-0000-000000000000}"/>
          </ac:spMkLst>
        </pc:spChg>
        <pc:spChg chg="mod">
          <ac:chgData name="Abdullah Halawany" userId="8f87bec9028b5dd9" providerId="LiveId" clId="{84C6224E-72CF-467F-AC2F-0C2D0F89B2AB}" dt="2021-05-24T11:42:48.491" v="514" actId="20577"/>
          <ac:spMkLst>
            <pc:docMk/>
            <pc:sldMk cId="2486145802" sldId="285"/>
            <ac:spMk id="3" creationId="{00000000-0000-0000-0000-000000000000}"/>
          </ac:spMkLst>
        </pc:spChg>
      </pc:sldChg>
      <pc:sldChg chg="modSp mod">
        <pc:chgData name="Abdullah Halawany" userId="8f87bec9028b5dd9" providerId="LiveId" clId="{84C6224E-72CF-467F-AC2F-0C2D0F89B2AB}" dt="2021-05-24T12:36:36.096" v="747" actId="113"/>
        <pc:sldMkLst>
          <pc:docMk/>
          <pc:sldMk cId="2416538148" sldId="286"/>
        </pc:sldMkLst>
        <pc:spChg chg="mod">
          <ac:chgData name="Abdullah Halawany" userId="8f87bec9028b5dd9" providerId="LiveId" clId="{84C6224E-72CF-467F-AC2F-0C2D0F89B2AB}" dt="2021-05-24T11:43:10.825" v="518" actId="20577"/>
          <ac:spMkLst>
            <pc:docMk/>
            <pc:sldMk cId="2416538148" sldId="286"/>
            <ac:spMk id="2" creationId="{00000000-0000-0000-0000-000000000000}"/>
          </ac:spMkLst>
        </pc:spChg>
        <pc:spChg chg="mod">
          <ac:chgData name="Abdullah Halawany" userId="8f87bec9028b5dd9" providerId="LiveId" clId="{84C6224E-72CF-467F-AC2F-0C2D0F89B2AB}" dt="2021-05-24T12:36:36.096" v="747" actId="113"/>
          <ac:spMkLst>
            <pc:docMk/>
            <pc:sldMk cId="2416538148" sldId="286"/>
            <ac:spMk id="3" creationId="{00000000-0000-0000-0000-000000000000}"/>
          </ac:spMkLst>
        </pc:spChg>
      </pc:sldChg>
      <pc:sldChg chg="addSp modSp mod">
        <pc:chgData name="Abdullah Halawany" userId="8f87bec9028b5dd9" providerId="LiveId" clId="{84C6224E-72CF-467F-AC2F-0C2D0F89B2AB}" dt="2021-05-24T11:58:17.162" v="626" actId="14100"/>
        <pc:sldMkLst>
          <pc:docMk/>
          <pc:sldMk cId="1226557223" sldId="287"/>
        </pc:sldMkLst>
        <pc:spChg chg="mod">
          <ac:chgData name="Abdullah Halawany" userId="8f87bec9028b5dd9" providerId="LiveId" clId="{84C6224E-72CF-467F-AC2F-0C2D0F89B2AB}" dt="2021-05-24T11:52:41.854" v="579" actId="20577"/>
          <ac:spMkLst>
            <pc:docMk/>
            <pc:sldMk cId="1226557223" sldId="287"/>
            <ac:spMk id="2" creationId="{00000000-0000-0000-0000-000000000000}"/>
          </ac:spMkLst>
        </pc:spChg>
        <pc:spChg chg="mod">
          <ac:chgData name="Abdullah Halawany" userId="8f87bec9028b5dd9" providerId="LiveId" clId="{84C6224E-72CF-467F-AC2F-0C2D0F89B2AB}" dt="2021-05-24T11:58:09.676" v="624" actId="27636"/>
          <ac:spMkLst>
            <pc:docMk/>
            <pc:sldMk cId="1226557223" sldId="287"/>
            <ac:spMk id="3" creationId="{00000000-0000-0000-0000-000000000000}"/>
          </ac:spMkLst>
        </pc:spChg>
        <pc:picChg chg="add mod">
          <ac:chgData name="Abdullah Halawany" userId="8f87bec9028b5dd9" providerId="LiveId" clId="{84C6224E-72CF-467F-AC2F-0C2D0F89B2AB}" dt="2021-05-24T11:58:17.162" v="626" actId="14100"/>
          <ac:picMkLst>
            <pc:docMk/>
            <pc:sldMk cId="1226557223" sldId="287"/>
            <ac:picMk id="6" creationId="{EB9997A8-8733-4BD3-8CE5-2C6BDBAABC28}"/>
          </ac:picMkLst>
        </pc:picChg>
      </pc:sldChg>
      <pc:sldChg chg="del">
        <pc:chgData name="Abdullah Halawany" userId="8f87bec9028b5dd9" providerId="LiveId" clId="{84C6224E-72CF-467F-AC2F-0C2D0F89B2AB}" dt="2021-05-24T11:40:17.632" v="491" actId="47"/>
        <pc:sldMkLst>
          <pc:docMk/>
          <pc:sldMk cId="3577182333" sldId="288"/>
        </pc:sldMkLst>
      </pc:sldChg>
      <pc:sldChg chg="modSp mod">
        <pc:chgData name="Abdullah Halawany" userId="8f87bec9028b5dd9" providerId="LiveId" clId="{84C6224E-72CF-467F-AC2F-0C2D0F89B2AB}" dt="2021-05-24T11:20:52" v="401" actId="115"/>
        <pc:sldMkLst>
          <pc:docMk/>
          <pc:sldMk cId="2893693460" sldId="290"/>
        </pc:sldMkLst>
        <pc:spChg chg="mod">
          <ac:chgData name="Abdullah Halawany" userId="8f87bec9028b5dd9" providerId="LiveId" clId="{84C6224E-72CF-467F-AC2F-0C2D0F89B2AB}" dt="2021-05-24T11:20:52" v="401" actId="115"/>
          <ac:spMkLst>
            <pc:docMk/>
            <pc:sldMk cId="2893693460" sldId="290"/>
            <ac:spMk id="3" creationId="{00000000-0000-0000-0000-000000000000}"/>
          </ac:spMkLst>
        </pc:spChg>
      </pc:sldChg>
      <pc:sldChg chg="addSp modSp mod chgLayout">
        <pc:chgData name="Abdullah Halawany" userId="8f87bec9028b5dd9" providerId="LiveId" clId="{84C6224E-72CF-467F-AC2F-0C2D0F89B2AB}" dt="2021-05-24T11:33:47.843" v="444" actId="20577"/>
        <pc:sldMkLst>
          <pc:docMk/>
          <pc:sldMk cId="3276580338" sldId="294"/>
        </pc:sldMkLst>
        <pc:spChg chg="add mod ord">
          <ac:chgData name="Abdullah Halawany" userId="8f87bec9028b5dd9" providerId="LiveId" clId="{84C6224E-72CF-467F-AC2F-0C2D0F89B2AB}" dt="2021-05-24T11:33:45.137" v="440"/>
          <ac:spMkLst>
            <pc:docMk/>
            <pc:sldMk cId="3276580338" sldId="294"/>
            <ac:spMk id="2" creationId="{25087408-09A0-442D-88B7-824C51D99158}"/>
          </ac:spMkLst>
        </pc:spChg>
        <pc:spChg chg="mod ord">
          <ac:chgData name="Abdullah Halawany" userId="8f87bec9028b5dd9" providerId="LiveId" clId="{84C6224E-72CF-467F-AC2F-0C2D0F89B2AB}" dt="2021-05-24T11:33:47.843" v="444" actId="20577"/>
          <ac:spMkLst>
            <pc:docMk/>
            <pc:sldMk cId="3276580338" sldId="294"/>
            <ac:spMk id="3" creationId="{00000000-0000-0000-0000-000000000000}"/>
          </ac:spMkLst>
        </pc:spChg>
      </pc:sldChg>
      <pc:sldChg chg="addSp delSp modSp mod">
        <pc:chgData name="Abdullah Halawany" userId="8f87bec9028b5dd9" providerId="LiveId" clId="{84C6224E-72CF-467F-AC2F-0C2D0F89B2AB}" dt="2021-05-25T08:36:30.757" v="1040"/>
        <pc:sldMkLst>
          <pc:docMk/>
          <pc:sldMk cId="660003648" sldId="295"/>
        </pc:sldMkLst>
        <pc:spChg chg="del">
          <ac:chgData name="Abdullah Halawany" userId="8f87bec9028b5dd9" providerId="LiveId" clId="{84C6224E-72CF-467F-AC2F-0C2D0F89B2AB}" dt="2021-05-25T08:36:04.976" v="1038" actId="478"/>
          <ac:spMkLst>
            <pc:docMk/>
            <pc:sldMk cId="660003648" sldId="295"/>
            <ac:spMk id="6" creationId="{6EFE6120-9984-43F1-A9C9-F16007E15EEB}"/>
          </ac:spMkLst>
        </pc:spChg>
        <pc:picChg chg="del">
          <ac:chgData name="Abdullah Halawany" userId="8f87bec9028b5dd9" providerId="LiveId" clId="{84C6224E-72CF-467F-AC2F-0C2D0F89B2AB}" dt="2021-05-25T08:36:03.648" v="1037" actId="478"/>
          <ac:picMkLst>
            <pc:docMk/>
            <pc:sldMk cId="660003648" sldId="295"/>
            <ac:picMk id="8" creationId="{BF31A0D1-D3E5-4921-AD84-FAD7EADC9004}"/>
          </ac:picMkLst>
        </pc:picChg>
        <pc:picChg chg="add mod">
          <ac:chgData name="Abdullah Halawany" userId="8f87bec9028b5dd9" providerId="LiveId" clId="{84C6224E-72CF-467F-AC2F-0C2D0F89B2AB}" dt="2021-05-25T08:36:10.086" v="1039"/>
          <ac:picMkLst>
            <pc:docMk/>
            <pc:sldMk cId="660003648" sldId="295"/>
            <ac:picMk id="30" creationId="{A626D69F-2431-44FB-870E-3BC444FB554F}"/>
          </ac:picMkLst>
        </pc:picChg>
        <pc:picChg chg="del">
          <ac:chgData name="Abdullah Halawany" userId="8f87bec9028b5dd9" providerId="LiveId" clId="{84C6224E-72CF-467F-AC2F-0C2D0F89B2AB}" dt="2021-05-25T08:36:30.757" v="1040"/>
          <ac:picMkLst>
            <pc:docMk/>
            <pc:sldMk cId="660003648" sldId="295"/>
            <ac:picMk id="32" creationId="{691C885E-3FC4-4A53-9B8A-37BBC1249C6D}"/>
          </ac:picMkLst>
        </pc:picChg>
      </pc:sldChg>
      <pc:sldChg chg="del">
        <pc:chgData name="Abdullah Halawany" userId="8f87bec9028b5dd9" providerId="LiveId" clId="{84C6224E-72CF-467F-AC2F-0C2D0F89B2AB}" dt="2021-05-24T12:48:50.163" v="817" actId="47"/>
        <pc:sldMkLst>
          <pc:docMk/>
          <pc:sldMk cId="1630595735" sldId="357"/>
        </pc:sldMkLst>
      </pc:sldChg>
      <pc:sldChg chg="del">
        <pc:chgData name="Abdullah Halawany" userId="8f87bec9028b5dd9" providerId="LiveId" clId="{84C6224E-72CF-467F-AC2F-0C2D0F89B2AB}" dt="2021-05-24T12:49:26.008" v="819" actId="47"/>
        <pc:sldMkLst>
          <pc:docMk/>
          <pc:sldMk cId="1990200587" sldId="358"/>
        </pc:sldMkLst>
      </pc:sldChg>
      <pc:sldChg chg="modSp del mod">
        <pc:chgData name="Abdullah Halawany" userId="8f87bec9028b5dd9" providerId="LiveId" clId="{84C6224E-72CF-467F-AC2F-0C2D0F89B2AB}" dt="2021-05-24T12:49:10.399" v="818" actId="47"/>
        <pc:sldMkLst>
          <pc:docMk/>
          <pc:sldMk cId="2391473361" sldId="364"/>
        </pc:sldMkLst>
        <pc:spChg chg="mod">
          <ac:chgData name="Abdullah Halawany" userId="8f87bec9028b5dd9" providerId="LiveId" clId="{84C6224E-72CF-467F-AC2F-0C2D0F89B2AB}" dt="2021-05-24T12:48:45.584" v="816" actId="6549"/>
          <ac:spMkLst>
            <pc:docMk/>
            <pc:sldMk cId="2391473361" sldId="364"/>
            <ac:spMk id="2" creationId="{7092A2C6-4E28-46D7-9C9E-94BC5E834B2A}"/>
          </ac:spMkLst>
        </pc:spChg>
      </pc:sldChg>
      <pc:sldChg chg="addSp delSp modSp new del mod">
        <pc:chgData name="Abdullah Halawany" userId="8f87bec9028b5dd9" providerId="LiveId" clId="{84C6224E-72CF-467F-AC2F-0C2D0F89B2AB}" dt="2021-05-24T11:18:49.937" v="381" actId="47"/>
        <pc:sldMkLst>
          <pc:docMk/>
          <pc:sldMk cId="1133311909" sldId="367"/>
        </pc:sldMkLst>
        <pc:spChg chg="del">
          <ac:chgData name="Abdullah Halawany" userId="8f87bec9028b5dd9" providerId="LiveId" clId="{84C6224E-72CF-467F-AC2F-0C2D0F89B2AB}" dt="2021-05-24T09:05:10.787" v="100"/>
          <ac:spMkLst>
            <pc:docMk/>
            <pc:sldMk cId="1133311909" sldId="367"/>
            <ac:spMk id="2" creationId="{0D818031-4D4A-44A4-B947-C43B182AEE42}"/>
          </ac:spMkLst>
        </pc:spChg>
        <pc:spChg chg="add del">
          <ac:chgData name="Abdullah Halawany" userId="8f87bec9028b5dd9" providerId="LiveId" clId="{84C6224E-72CF-467F-AC2F-0C2D0F89B2AB}" dt="2021-05-24T09:05:49.775" v="104" actId="931"/>
          <ac:spMkLst>
            <pc:docMk/>
            <pc:sldMk cId="1133311909" sldId="367"/>
            <ac:spMk id="3" creationId="{E6254F42-F3C6-4D0E-9843-D2712DFB006E}"/>
          </ac:spMkLst>
        </pc:spChg>
        <pc:spChg chg="add mod">
          <ac:chgData name="Abdullah Halawany" userId="8f87bec9028b5dd9" providerId="LiveId" clId="{84C6224E-72CF-467F-AC2F-0C2D0F89B2AB}" dt="2021-05-24T09:05:10.787" v="100"/>
          <ac:spMkLst>
            <pc:docMk/>
            <pc:sldMk cId="1133311909" sldId="367"/>
            <ac:spMk id="5" creationId="{1DDDD70D-3DC0-46CF-B53B-C7438588B8AD}"/>
          </ac:spMkLst>
        </pc:spChg>
        <pc:spChg chg="add mod">
          <ac:chgData name="Abdullah Halawany" userId="8f87bec9028b5dd9" providerId="LiveId" clId="{84C6224E-72CF-467F-AC2F-0C2D0F89B2AB}" dt="2021-05-24T10:47:33.768" v="252" actId="21"/>
          <ac:spMkLst>
            <pc:docMk/>
            <pc:sldMk cId="1133311909" sldId="367"/>
            <ac:spMk id="10" creationId="{535475D0-3BBA-49C9-8BDF-E83C8FD1945B}"/>
          </ac:spMkLst>
        </pc:spChg>
        <pc:picChg chg="add del mod">
          <ac:chgData name="Abdullah Halawany" userId="8f87bec9028b5dd9" providerId="LiveId" clId="{84C6224E-72CF-467F-AC2F-0C2D0F89B2AB}" dt="2021-05-24T09:05:00.888" v="99"/>
          <ac:picMkLst>
            <pc:docMk/>
            <pc:sldMk cId="1133311909" sldId="367"/>
            <ac:picMk id="4" creationId="{9677051A-E1C1-4F3C-A5BA-7CCE98751399}"/>
          </ac:picMkLst>
        </pc:picChg>
        <pc:picChg chg="add del mod">
          <ac:chgData name="Abdullah Halawany" userId="8f87bec9028b5dd9" providerId="LiveId" clId="{84C6224E-72CF-467F-AC2F-0C2D0F89B2AB}" dt="2021-05-24T09:05:22.611" v="103" actId="478"/>
          <ac:picMkLst>
            <pc:docMk/>
            <pc:sldMk cId="1133311909" sldId="367"/>
            <ac:picMk id="6" creationId="{5D2FE63A-C81C-4D10-B6CD-BA81C0248AD3}"/>
          </ac:picMkLst>
        </pc:picChg>
        <pc:picChg chg="add del mod">
          <ac:chgData name="Abdullah Halawany" userId="8f87bec9028b5dd9" providerId="LiveId" clId="{84C6224E-72CF-467F-AC2F-0C2D0F89B2AB}" dt="2021-05-24T10:47:33.768" v="252" actId="21"/>
          <ac:picMkLst>
            <pc:docMk/>
            <pc:sldMk cId="1133311909" sldId="367"/>
            <ac:picMk id="8" creationId="{2913592B-5517-4A5A-8B60-4F30AC2B40B4}"/>
          </ac:picMkLst>
        </pc:picChg>
      </pc:sldChg>
      <pc:sldChg chg="addSp delSp modSp new del mod setBg">
        <pc:chgData name="Abdullah Halawany" userId="8f87bec9028b5dd9" providerId="LiveId" clId="{84C6224E-72CF-467F-AC2F-0C2D0F89B2AB}" dt="2021-05-24T09:04:50.956" v="96" actId="47"/>
        <pc:sldMkLst>
          <pc:docMk/>
          <pc:sldMk cId="1927615197" sldId="367"/>
        </pc:sldMkLst>
        <pc:spChg chg="del">
          <ac:chgData name="Abdullah Halawany" userId="8f87bec9028b5dd9" providerId="LiveId" clId="{84C6224E-72CF-467F-AC2F-0C2D0F89B2AB}" dt="2021-05-24T09:02:00.574" v="39" actId="26606"/>
          <ac:spMkLst>
            <pc:docMk/>
            <pc:sldMk cId="1927615197" sldId="367"/>
            <ac:spMk id="2" creationId="{339FD78A-9DFA-41FA-ACA0-30EEF942C90D}"/>
          </ac:spMkLst>
        </pc:spChg>
        <pc:spChg chg="del">
          <ac:chgData name="Abdullah Halawany" userId="8f87bec9028b5dd9" providerId="LiveId" clId="{84C6224E-72CF-467F-AC2F-0C2D0F89B2AB}" dt="2021-05-24T09:01:57.788" v="38"/>
          <ac:spMkLst>
            <pc:docMk/>
            <pc:sldMk cId="1927615197" sldId="367"/>
            <ac:spMk id="3" creationId="{592B68F4-E3F2-4AE6-A8E7-173D2D2492B7}"/>
          </ac:spMkLst>
        </pc:spChg>
        <pc:spChg chg="add mod">
          <ac:chgData name="Abdullah Halawany" userId="8f87bec9028b5dd9" providerId="LiveId" clId="{84C6224E-72CF-467F-AC2F-0C2D0F89B2AB}" dt="2021-05-24T09:04:08.059" v="95" actId="478"/>
          <ac:spMkLst>
            <pc:docMk/>
            <pc:sldMk cId="1927615197" sldId="367"/>
            <ac:spMk id="6" creationId="{B86D20BD-66E0-4045-B3F5-0E769FA8EFED}"/>
          </ac:spMkLst>
        </pc:spChg>
        <pc:spChg chg="add">
          <ac:chgData name="Abdullah Halawany" userId="8f87bec9028b5dd9" providerId="LiveId" clId="{84C6224E-72CF-467F-AC2F-0C2D0F89B2AB}" dt="2021-05-24T09:02:00.574" v="39" actId="26606"/>
          <ac:spMkLst>
            <pc:docMk/>
            <pc:sldMk cId="1927615197" sldId="367"/>
            <ac:spMk id="9" creationId="{32BC26D8-82FB-445E-AA49-62A77D7C1EE0}"/>
          </ac:spMkLst>
        </pc:spChg>
        <pc:spChg chg="add">
          <ac:chgData name="Abdullah Halawany" userId="8f87bec9028b5dd9" providerId="LiveId" clId="{84C6224E-72CF-467F-AC2F-0C2D0F89B2AB}" dt="2021-05-24T09:02:00.574" v="39" actId="26606"/>
          <ac:spMkLst>
            <pc:docMk/>
            <pc:sldMk cId="1927615197" sldId="367"/>
            <ac:spMk id="11" creationId="{CB44330D-EA18-4254-AA95-EB49948539B8}"/>
          </ac:spMkLst>
        </pc:spChg>
        <pc:picChg chg="add del mod">
          <ac:chgData name="Abdullah Halawany" userId="8f87bec9028b5dd9" providerId="LiveId" clId="{84C6224E-72CF-467F-AC2F-0C2D0F89B2AB}" dt="2021-05-24T09:04:08.059" v="95" actId="478"/>
          <ac:picMkLst>
            <pc:docMk/>
            <pc:sldMk cId="1927615197" sldId="367"/>
            <ac:picMk id="4" creationId="{1E103DA3-151D-40B4-94FD-8567ACA8049A}"/>
          </ac:picMkLst>
        </pc:picChg>
      </pc:sldChg>
      <pc:sldChg chg="addSp delSp modSp new mod">
        <pc:chgData name="Abdullah Halawany" userId="8f87bec9028b5dd9" providerId="LiveId" clId="{84C6224E-72CF-467F-AC2F-0C2D0F89B2AB}" dt="2021-05-25T08:48:40.026" v="1098" actId="478"/>
        <pc:sldMkLst>
          <pc:docMk/>
          <pc:sldMk cId="3045589916" sldId="368"/>
        </pc:sldMkLst>
        <pc:spChg chg="del">
          <ac:chgData name="Abdullah Halawany" userId="8f87bec9028b5dd9" providerId="LiveId" clId="{84C6224E-72CF-467F-AC2F-0C2D0F89B2AB}" dt="2021-05-25T08:48:40.026" v="1098" actId="478"/>
          <ac:spMkLst>
            <pc:docMk/>
            <pc:sldMk cId="3045589916" sldId="368"/>
            <ac:spMk id="2" creationId="{C5810076-D35B-47C0-BAB1-CAE1F1C2C6D1}"/>
          </ac:spMkLst>
        </pc:spChg>
        <pc:spChg chg="del">
          <ac:chgData name="Abdullah Halawany" userId="8f87bec9028b5dd9" providerId="LiveId" clId="{84C6224E-72CF-467F-AC2F-0C2D0F89B2AB}" dt="2021-05-25T08:48:38.761" v="1097" actId="478"/>
          <ac:spMkLst>
            <pc:docMk/>
            <pc:sldMk cId="3045589916" sldId="368"/>
            <ac:spMk id="3" creationId="{2C6105EA-49B9-4A69-BA0D-E2BFE6137F38}"/>
          </ac:spMkLst>
        </pc:spChg>
        <pc:spChg chg="add mod">
          <ac:chgData name="Abdullah Halawany" userId="8f87bec9028b5dd9" providerId="LiveId" clId="{84C6224E-72CF-467F-AC2F-0C2D0F89B2AB}" dt="2021-05-24T12:49:57.221" v="820"/>
          <ac:spMkLst>
            <pc:docMk/>
            <pc:sldMk cId="3045589916" sldId="368"/>
            <ac:spMk id="6" creationId="{3B6BFA4E-9C44-439C-B3E7-4DA1F50EB085}"/>
          </ac:spMkLst>
        </pc:spChg>
        <pc:picChg chg="add mod">
          <ac:chgData name="Abdullah Halawany" userId="8f87bec9028b5dd9" providerId="LiveId" clId="{84C6224E-72CF-467F-AC2F-0C2D0F89B2AB}" dt="2021-05-24T09:56:46.683" v="184" actId="1076"/>
          <ac:picMkLst>
            <pc:docMk/>
            <pc:sldMk cId="3045589916" sldId="368"/>
            <ac:picMk id="4" creationId="{3840E99D-AF27-4526-8315-4F837E8F39F7}"/>
          </ac:picMkLst>
        </pc:picChg>
        <pc:picChg chg="add mod">
          <ac:chgData name="Abdullah Halawany" userId="8f87bec9028b5dd9" providerId="LiveId" clId="{84C6224E-72CF-467F-AC2F-0C2D0F89B2AB}" dt="2021-05-24T12:50:01.396" v="821" actId="1076"/>
          <ac:picMkLst>
            <pc:docMk/>
            <pc:sldMk cId="3045589916" sldId="368"/>
            <ac:picMk id="5" creationId="{29CAC307-BE70-45A3-95CC-26BA67953139}"/>
          </ac:picMkLst>
        </pc:picChg>
      </pc:sldChg>
      <pc:sldChg chg="addSp delSp modSp new mod">
        <pc:chgData name="Abdullah Halawany" userId="8f87bec9028b5dd9" providerId="LiveId" clId="{84C6224E-72CF-467F-AC2F-0C2D0F89B2AB}" dt="2021-05-25T08:55:59.282" v="1133" actId="1076"/>
        <pc:sldMkLst>
          <pc:docMk/>
          <pc:sldMk cId="672804802" sldId="369"/>
        </pc:sldMkLst>
        <pc:spChg chg="mod">
          <ac:chgData name="Abdullah Halawany" userId="8f87bec9028b5dd9" providerId="LiveId" clId="{84C6224E-72CF-467F-AC2F-0C2D0F89B2AB}" dt="2021-05-24T10:49:47.634" v="263" actId="20577"/>
          <ac:spMkLst>
            <pc:docMk/>
            <pc:sldMk cId="672804802" sldId="369"/>
            <ac:spMk id="2" creationId="{E20AC0E5-BEE1-4D5A-A541-EB8D15F3C32F}"/>
          </ac:spMkLst>
        </pc:spChg>
        <pc:spChg chg="del">
          <ac:chgData name="Abdullah Halawany" userId="8f87bec9028b5dd9" providerId="LiveId" clId="{84C6224E-72CF-467F-AC2F-0C2D0F89B2AB}" dt="2021-05-24T10:47:48.627" v="254"/>
          <ac:spMkLst>
            <pc:docMk/>
            <pc:sldMk cId="672804802" sldId="369"/>
            <ac:spMk id="3" creationId="{4D0E5ECA-1533-4BE2-9685-F4FCB9EC3533}"/>
          </ac:spMkLst>
        </pc:spChg>
        <pc:spChg chg="add mod">
          <ac:chgData name="Abdullah Halawany" userId="8f87bec9028b5dd9" providerId="LiveId" clId="{84C6224E-72CF-467F-AC2F-0C2D0F89B2AB}" dt="2021-05-24T12:50:08.443" v="822"/>
          <ac:spMkLst>
            <pc:docMk/>
            <pc:sldMk cId="672804802" sldId="369"/>
            <ac:spMk id="7" creationId="{A092436C-4350-4383-8D8B-059106FB4A7C}"/>
          </ac:spMkLst>
        </pc:spChg>
        <pc:picChg chg="add mod">
          <ac:chgData name="Abdullah Halawany" userId="8f87bec9028b5dd9" providerId="LiveId" clId="{84C6224E-72CF-467F-AC2F-0C2D0F89B2AB}" dt="2021-05-25T08:55:59.282" v="1133" actId="1076"/>
          <ac:picMkLst>
            <pc:docMk/>
            <pc:sldMk cId="672804802" sldId="369"/>
            <ac:picMk id="3" creationId="{17F0E454-5C86-4A66-B251-D03FF3A959F9}"/>
          </ac:picMkLst>
        </pc:picChg>
        <pc:picChg chg="add mod modCrop">
          <ac:chgData name="Abdullah Halawany" userId="8f87bec9028b5dd9" providerId="LiveId" clId="{84C6224E-72CF-467F-AC2F-0C2D0F89B2AB}" dt="2021-05-25T08:55:53.095" v="1132" actId="1037"/>
          <ac:picMkLst>
            <pc:docMk/>
            <pc:sldMk cId="672804802" sldId="369"/>
            <ac:picMk id="4" creationId="{09534034-695D-43D8-B1BE-0D20C89EDCB4}"/>
          </ac:picMkLst>
        </pc:picChg>
        <pc:picChg chg="add del mod">
          <ac:chgData name="Abdullah Halawany" userId="8f87bec9028b5dd9" providerId="LiveId" clId="{84C6224E-72CF-467F-AC2F-0C2D0F89B2AB}" dt="2021-05-24T10:50:59.583" v="264" actId="478"/>
          <ac:picMkLst>
            <pc:docMk/>
            <pc:sldMk cId="672804802" sldId="369"/>
            <ac:picMk id="6" creationId="{D853AE87-9DDE-4B62-B222-A9968475AB55}"/>
          </ac:picMkLst>
        </pc:picChg>
      </pc:sldChg>
      <pc:sldChg chg="addSp delSp modSp mod">
        <pc:chgData name="Abdullah Halawany" userId="8f87bec9028b5dd9" providerId="LiveId" clId="{84C6224E-72CF-467F-AC2F-0C2D0F89B2AB}" dt="2021-05-24T12:50:09.954" v="823"/>
        <pc:sldMkLst>
          <pc:docMk/>
          <pc:sldMk cId="1253831299" sldId="370"/>
        </pc:sldMkLst>
        <pc:spChg chg="mod">
          <ac:chgData name="Abdullah Halawany" userId="8f87bec9028b5dd9" providerId="LiveId" clId="{84C6224E-72CF-467F-AC2F-0C2D0F89B2AB}" dt="2021-05-24T10:53:12.643" v="293" actId="1076"/>
          <ac:spMkLst>
            <pc:docMk/>
            <pc:sldMk cId="1253831299" sldId="370"/>
            <ac:spMk id="2" creationId="{E20AC0E5-BEE1-4D5A-A541-EB8D15F3C32F}"/>
          </ac:spMkLst>
        </pc:spChg>
        <pc:spChg chg="add del mod">
          <ac:chgData name="Abdullah Halawany" userId="8f87bec9028b5dd9" providerId="LiveId" clId="{84C6224E-72CF-467F-AC2F-0C2D0F89B2AB}" dt="2021-05-24T10:51:35.407" v="274" actId="478"/>
          <ac:spMkLst>
            <pc:docMk/>
            <pc:sldMk cId="1253831299" sldId="370"/>
            <ac:spMk id="5" creationId="{1443EEE2-D11B-4F22-892B-3E7873025B8A}"/>
          </ac:spMkLst>
        </pc:spChg>
        <pc:spChg chg="add mod">
          <ac:chgData name="Abdullah Halawany" userId="8f87bec9028b5dd9" providerId="LiveId" clId="{84C6224E-72CF-467F-AC2F-0C2D0F89B2AB}" dt="2021-05-24T12:50:09.954" v="823"/>
          <ac:spMkLst>
            <pc:docMk/>
            <pc:sldMk cId="1253831299" sldId="370"/>
            <ac:spMk id="7" creationId="{B6C62A42-82AA-45D3-B829-C27FEE06D093}"/>
          </ac:spMkLst>
        </pc:spChg>
        <pc:picChg chg="del">
          <ac:chgData name="Abdullah Halawany" userId="8f87bec9028b5dd9" providerId="LiveId" clId="{84C6224E-72CF-467F-AC2F-0C2D0F89B2AB}" dt="2021-05-24T10:51:31.833" v="273" actId="478"/>
          <ac:picMkLst>
            <pc:docMk/>
            <pc:sldMk cId="1253831299" sldId="370"/>
            <ac:picMk id="4" creationId="{09534034-695D-43D8-B1BE-0D20C89EDCB4}"/>
          </ac:picMkLst>
        </pc:picChg>
        <pc:picChg chg="mod">
          <ac:chgData name="Abdullah Halawany" userId="8f87bec9028b5dd9" providerId="LiveId" clId="{84C6224E-72CF-467F-AC2F-0C2D0F89B2AB}" dt="2021-05-24T10:53:19.534" v="295" actId="1076"/>
          <ac:picMkLst>
            <pc:docMk/>
            <pc:sldMk cId="1253831299" sldId="370"/>
            <ac:picMk id="6" creationId="{D853AE87-9DDE-4B62-B222-A9968475AB55}"/>
          </ac:picMkLst>
        </pc:picChg>
      </pc:sldChg>
      <pc:sldChg chg="addSp delSp modSp new mod">
        <pc:chgData name="Abdullah Halawany" userId="8f87bec9028b5dd9" providerId="LiveId" clId="{84C6224E-72CF-467F-AC2F-0C2D0F89B2AB}" dt="2021-05-25T09:11:34.253" v="1183" actId="1076"/>
        <pc:sldMkLst>
          <pc:docMk/>
          <pc:sldMk cId="3684783705" sldId="371"/>
        </pc:sldMkLst>
        <pc:spChg chg="mod">
          <ac:chgData name="Abdullah Halawany" userId="8f87bec9028b5dd9" providerId="LiveId" clId="{84C6224E-72CF-467F-AC2F-0C2D0F89B2AB}" dt="2021-05-24T11:10:21.162" v="369" actId="1076"/>
          <ac:spMkLst>
            <pc:docMk/>
            <pc:sldMk cId="3684783705" sldId="371"/>
            <ac:spMk id="2" creationId="{9993B122-649F-4684-94A6-115BADF265C9}"/>
          </ac:spMkLst>
        </pc:spChg>
        <pc:spChg chg="del mod">
          <ac:chgData name="Abdullah Halawany" userId="8f87bec9028b5dd9" providerId="LiveId" clId="{84C6224E-72CF-467F-AC2F-0C2D0F89B2AB}" dt="2021-05-24T11:09:41.470" v="365" actId="26606"/>
          <ac:spMkLst>
            <pc:docMk/>
            <pc:sldMk cId="3684783705" sldId="371"/>
            <ac:spMk id="3" creationId="{A0EE4C27-6D70-4D9B-B3BE-3D47335FF313}"/>
          </ac:spMkLst>
        </pc:spChg>
        <pc:spChg chg="add mod">
          <ac:chgData name="Abdullah Halawany" userId="8f87bec9028b5dd9" providerId="LiveId" clId="{84C6224E-72CF-467F-AC2F-0C2D0F89B2AB}" dt="2021-05-24T12:50:12.287" v="824"/>
          <ac:spMkLst>
            <pc:docMk/>
            <pc:sldMk cId="3684783705" sldId="371"/>
            <ac:spMk id="6" creationId="{57FF7F94-746F-450D-A4E2-903A5E5450A9}"/>
          </ac:spMkLst>
        </pc:spChg>
        <pc:graphicFrameChg chg="add mod modGraphic">
          <ac:chgData name="Abdullah Halawany" userId="8f87bec9028b5dd9" providerId="LiveId" clId="{84C6224E-72CF-467F-AC2F-0C2D0F89B2AB}" dt="2021-05-25T09:11:34.253" v="1183" actId="1076"/>
          <ac:graphicFrameMkLst>
            <pc:docMk/>
            <pc:sldMk cId="3684783705" sldId="371"/>
            <ac:graphicFrameMk id="5" creationId="{AC6C731B-452A-488C-9625-DDF2BE67E326}"/>
          </ac:graphicFrameMkLst>
        </pc:graphicFrameChg>
      </pc:sldChg>
      <pc:sldChg chg="addSp modSp new mod">
        <pc:chgData name="Abdullah Halawany" userId="8f87bec9028b5dd9" providerId="LiveId" clId="{84C6224E-72CF-467F-AC2F-0C2D0F89B2AB}" dt="2021-05-24T12:50:41.975" v="861"/>
        <pc:sldMkLst>
          <pc:docMk/>
          <pc:sldMk cId="4224468104" sldId="372"/>
        </pc:sldMkLst>
        <pc:spChg chg="mod">
          <ac:chgData name="Abdullah Halawany" userId="8f87bec9028b5dd9" providerId="LiveId" clId="{84C6224E-72CF-467F-AC2F-0C2D0F89B2AB}" dt="2021-05-24T11:18:55.835" v="383"/>
          <ac:spMkLst>
            <pc:docMk/>
            <pc:sldMk cId="4224468104" sldId="372"/>
            <ac:spMk id="2" creationId="{FBBEB57A-0892-4523-B186-65FC0715F915}"/>
          </ac:spMkLst>
        </pc:spChg>
        <pc:spChg chg="mod">
          <ac:chgData name="Abdullah Halawany" userId="8f87bec9028b5dd9" providerId="LiveId" clId="{84C6224E-72CF-467F-AC2F-0C2D0F89B2AB}" dt="2021-05-24T11:19:34.658" v="397" actId="20577"/>
          <ac:spMkLst>
            <pc:docMk/>
            <pc:sldMk cId="4224468104" sldId="372"/>
            <ac:spMk id="3" creationId="{B05A077C-1C8F-4AB2-BA52-DE94DA563826}"/>
          </ac:spMkLst>
        </pc:spChg>
        <pc:spChg chg="add mod">
          <ac:chgData name="Abdullah Halawany" userId="8f87bec9028b5dd9" providerId="LiveId" clId="{84C6224E-72CF-467F-AC2F-0C2D0F89B2AB}" dt="2021-05-24T12:50:41.975" v="861"/>
          <ac:spMkLst>
            <pc:docMk/>
            <pc:sldMk cId="4224468104" sldId="372"/>
            <ac:spMk id="4" creationId="{5FD1FC18-7FBD-491B-B5FC-2C6F270D525A}"/>
          </ac:spMkLst>
        </pc:spChg>
      </pc:sldChg>
      <pc:sldChg chg="addSp delSp modSp new mod modClrScheme chgLayout">
        <pc:chgData name="Abdullah Halawany" userId="8f87bec9028b5dd9" providerId="LiveId" clId="{84C6224E-72CF-467F-AC2F-0C2D0F89B2AB}" dt="2021-05-25T09:24:30.395" v="1285" actId="1076"/>
        <pc:sldMkLst>
          <pc:docMk/>
          <pc:sldMk cId="3307424809" sldId="373"/>
        </pc:sldMkLst>
        <pc:spChg chg="mod ord">
          <ac:chgData name="Abdullah Halawany" userId="8f87bec9028b5dd9" providerId="LiveId" clId="{84C6224E-72CF-467F-AC2F-0C2D0F89B2AB}" dt="2021-05-25T09:24:30.395" v="1285" actId="1076"/>
          <ac:spMkLst>
            <pc:docMk/>
            <pc:sldMk cId="3307424809" sldId="373"/>
            <ac:spMk id="2" creationId="{9787889B-8432-49C1-A441-36C9E0DF2462}"/>
          </ac:spMkLst>
        </pc:spChg>
        <pc:spChg chg="del mod ord">
          <ac:chgData name="Abdullah Halawany" userId="8f87bec9028b5dd9" providerId="LiveId" clId="{84C6224E-72CF-467F-AC2F-0C2D0F89B2AB}" dt="2021-05-25T09:21:33.080" v="1250" actId="700"/>
          <ac:spMkLst>
            <pc:docMk/>
            <pc:sldMk cId="3307424809" sldId="373"/>
            <ac:spMk id="3" creationId="{286F68CE-E9DA-4451-B719-8A9F1662933A}"/>
          </ac:spMkLst>
        </pc:spChg>
        <pc:spChg chg="add mod">
          <ac:chgData name="Abdullah Halawany" userId="8f87bec9028b5dd9" providerId="LiveId" clId="{84C6224E-72CF-467F-AC2F-0C2D0F89B2AB}" dt="2021-05-24T12:50:13.683" v="825"/>
          <ac:spMkLst>
            <pc:docMk/>
            <pc:sldMk cId="3307424809" sldId="373"/>
            <ac:spMk id="4" creationId="{5A694D4A-61B9-47D0-BBE7-B7B7A3F31747}"/>
          </ac:spMkLst>
        </pc:spChg>
        <pc:spChg chg="add del mod ord">
          <ac:chgData name="Abdullah Halawany" userId="8f87bec9028b5dd9" providerId="LiveId" clId="{84C6224E-72CF-467F-AC2F-0C2D0F89B2AB}" dt="2021-05-25T09:20:47.251" v="1240" actId="700"/>
          <ac:spMkLst>
            <pc:docMk/>
            <pc:sldMk cId="3307424809" sldId="373"/>
            <ac:spMk id="5" creationId="{9040DB53-AF52-42E2-97FE-B197DEAA9A03}"/>
          </ac:spMkLst>
        </pc:spChg>
        <pc:spChg chg="add del mod ord">
          <ac:chgData name="Abdullah Halawany" userId="8f87bec9028b5dd9" providerId="LiveId" clId="{84C6224E-72CF-467F-AC2F-0C2D0F89B2AB}" dt="2021-05-25T09:21:02.545" v="1242" actId="700"/>
          <ac:spMkLst>
            <pc:docMk/>
            <pc:sldMk cId="3307424809" sldId="373"/>
            <ac:spMk id="6" creationId="{27FD20D2-B7E8-49CE-BF85-469A6472C8C7}"/>
          </ac:spMkLst>
        </pc:spChg>
        <pc:spChg chg="add del mod ord">
          <ac:chgData name="Abdullah Halawany" userId="8f87bec9028b5dd9" providerId="LiveId" clId="{84C6224E-72CF-467F-AC2F-0C2D0F89B2AB}" dt="2021-05-25T09:21:33.080" v="1250" actId="700"/>
          <ac:spMkLst>
            <pc:docMk/>
            <pc:sldMk cId="3307424809" sldId="373"/>
            <ac:spMk id="7" creationId="{CD817801-C91C-4CAD-99C2-4BDFDD2F0FEC}"/>
          </ac:spMkLst>
        </pc:spChg>
        <pc:spChg chg="add mod ord">
          <ac:chgData name="Abdullah Halawany" userId="8f87bec9028b5dd9" providerId="LiveId" clId="{84C6224E-72CF-467F-AC2F-0C2D0F89B2AB}" dt="2021-05-25T09:22:30.570" v="1267" actId="1076"/>
          <ac:spMkLst>
            <pc:docMk/>
            <pc:sldMk cId="3307424809" sldId="373"/>
            <ac:spMk id="8" creationId="{7DA64E6D-AC4C-4D41-8FD1-BA6063E3370E}"/>
          </ac:spMkLst>
        </pc:spChg>
        <pc:spChg chg="add del mod ord">
          <ac:chgData name="Abdullah Halawany" userId="8f87bec9028b5dd9" providerId="LiveId" clId="{84C6224E-72CF-467F-AC2F-0C2D0F89B2AB}" dt="2021-05-25T09:21:49.275" v="1254" actId="478"/>
          <ac:spMkLst>
            <pc:docMk/>
            <pc:sldMk cId="3307424809" sldId="373"/>
            <ac:spMk id="9" creationId="{4B618E4C-852B-4A4D-AA5E-637C5020C0FF}"/>
          </ac:spMkLst>
        </pc:spChg>
      </pc:sldChg>
      <pc:sldChg chg="addSp modSp new mod ord">
        <pc:chgData name="Abdullah Halawany" userId="8f87bec9028b5dd9" providerId="LiveId" clId="{84C6224E-72CF-467F-AC2F-0C2D0F89B2AB}" dt="2021-05-24T12:50:35.863" v="859"/>
        <pc:sldMkLst>
          <pc:docMk/>
          <pc:sldMk cId="2129154466" sldId="374"/>
        </pc:sldMkLst>
        <pc:spChg chg="mod">
          <ac:chgData name="Abdullah Halawany" userId="8f87bec9028b5dd9" providerId="LiveId" clId="{84C6224E-72CF-467F-AC2F-0C2D0F89B2AB}" dt="2021-05-24T11:38:52.973" v="477" actId="20577"/>
          <ac:spMkLst>
            <pc:docMk/>
            <pc:sldMk cId="2129154466" sldId="374"/>
            <ac:spMk id="2" creationId="{44D599EC-E889-4557-AEF0-9928673302CD}"/>
          </ac:spMkLst>
        </pc:spChg>
        <pc:spChg chg="mod">
          <ac:chgData name="Abdullah Halawany" userId="8f87bec9028b5dd9" providerId="LiveId" clId="{84C6224E-72CF-467F-AC2F-0C2D0F89B2AB}" dt="2021-05-24T12:40:33.847" v="772" actId="404"/>
          <ac:spMkLst>
            <pc:docMk/>
            <pc:sldMk cId="2129154466" sldId="374"/>
            <ac:spMk id="3" creationId="{DE58B167-AEC0-4D64-A52A-D199BB801B75}"/>
          </ac:spMkLst>
        </pc:spChg>
        <pc:spChg chg="add mod">
          <ac:chgData name="Abdullah Halawany" userId="8f87bec9028b5dd9" providerId="LiveId" clId="{84C6224E-72CF-467F-AC2F-0C2D0F89B2AB}" dt="2021-05-24T12:50:35.863" v="859"/>
          <ac:spMkLst>
            <pc:docMk/>
            <pc:sldMk cId="2129154466" sldId="374"/>
            <ac:spMk id="4" creationId="{5842F64A-5EDA-44B4-828F-871331C3BCB4}"/>
          </ac:spMkLst>
        </pc:spChg>
      </pc:sldChg>
      <pc:sldChg chg="addSp modSp new mod">
        <pc:chgData name="Abdullah Halawany" userId="8f87bec9028b5dd9" providerId="LiveId" clId="{84C6224E-72CF-467F-AC2F-0C2D0F89B2AB}" dt="2021-05-24T12:50:31.754" v="858" actId="1037"/>
        <pc:sldMkLst>
          <pc:docMk/>
          <pc:sldMk cId="1021332646" sldId="375"/>
        </pc:sldMkLst>
        <pc:spChg chg="mod">
          <ac:chgData name="Abdullah Halawany" userId="8f87bec9028b5dd9" providerId="LiveId" clId="{84C6224E-72CF-467F-AC2F-0C2D0F89B2AB}" dt="2021-05-24T12:14:54.589" v="650"/>
          <ac:spMkLst>
            <pc:docMk/>
            <pc:sldMk cId="1021332646" sldId="375"/>
            <ac:spMk id="2" creationId="{708A624E-A9A5-4341-9E63-F06CDECBEEEE}"/>
          </ac:spMkLst>
        </pc:spChg>
        <pc:spChg chg="mod">
          <ac:chgData name="Abdullah Halawany" userId="8f87bec9028b5dd9" providerId="LiveId" clId="{84C6224E-72CF-467F-AC2F-0C2D0F89B2AB}" dt="2021-05-24T12:17:32.265" v="710" actId="1076"/>
          <ac:spMkLst>
            <pc:docMk/>
            <pc:sldMk cId="1021332646" sldId="375"/>
            <ac:spMk id="3" creationId="{D8984DB5-C9C3-406E-8D52-617B68573E90}"/>
          </ac:spMkLst>
        </pc:spChg>
        <pc:spChg chg="add mod">
          <ac:chgData name="Abdullah Halawany" userId="8f87bec9028b5dd9" providerId="LiveId" clId="{84C6224E-72CF-467F-AC2F-0C2D0F89B2AB}" dt="2021-05-24T12:50:18.268" v="826"/>
          <ac:spMkLst>
            <pc:docMk/>
            <pc:sldMk cId="1021332646" sldId="375"/>
            <ac:spMk id="8" creationId="{E277A08D-3274-4631-955A-20BCEE4CCE92}"/>
          </ac:spMkLst>
        </pc:spChg>
        <pc:picChg chg="add mod">
          <ac:chgData name="Abdullah Halawany" userId="8f87bec9028b5dd9" providerId="LiveId" clId="{84C6224E-72CF-467F-AC2F-0C2D0F89B2AB}" dt="2021-05-24T12:50:31.754" v="858" actId="1037"/>
          <ac:picMkLst>
            <pc:docMk/>
            <pc:sldMk cId="1021332646" sldId="375"/>
            <ac:picMk id="5" creationId="{117C5F1B-48F4-4AC2-8F17-7A90B6B82A98}"/>
          </ac:picMkLst>
        </pc:picChg>
        <pc:picChg chg="add mod">
          <ac:chgData name="Abdullah Halawany" userId="8f87bec9028b5dd9" providerId="LiveId" clId="{84C6224E-72CF-467F-AC2F-0C2D0F89B2AB}" dt="2021-05-24T12:50:31.754" v="858" actId="1037"/>
          <ac:picMkLst>
            <pc:docMk/>
            <pc:sldMk cId="1021332646" sldId="375"/>
            <ac:picMk id="7" creationId="{6AAF4CE6-083B-4624-A504-C77E72D2C67F}"/>
          </ac:picMkLst>
        </pc:picChg>
      </pc:sldChg>
      <pc:sldChg chg="addSp modSp new mod">
        <pc:chgData name="Abdullah Halawany" userId="8f87bec9028b5dd9" providerId="LiveId" clId="{84C6224E-72CF-467F-AC2F-0C2D0F89B2AB}" dt="2021-05-24T12:50:37.167" v="860"/>
        <pc:sldMkLst>
          <pc:docMk/>
          <pc:sldMk cId="622216937" sldId="376"/>
        </pc:sldMkLst>
        <pc:spChg chg="mod">
          <ac:chgData name="Abdullah Halawany" userId="8f87bec9028b5dd9" providerId="LiveId" clId="{84C6224E-72CF-467F-AC2F-0C2D0F89B2AB}" dt="2021-05-24T12:40:44.474" v="775" actId="207"/>
          <ac:spMkLst>
            <pc:docMk/>
            <pc:sldMk cId="622216937" sldId="376"/>
            <ac:spMk id="2" creationId="{8E64C833-7354-44E7-A657-ABF0BC013C45}"/>
          </ac:spMkLst>
        </pc:spChg>
        <pc:spChg chg="mod">
          <ac:chgData name="Abdullah Halawany" userId="8f87bec9028b5dd9" providerId="LiveId" clId="{84C6224E-72CF-467F-AC2F-0C2D0F89B2AB}" dt="2021-05-24T12:42:33.188" v="790" actId="1076"/>
          <ac:spMkLst>
            <pc:docMk/>
            <pc:sldMk cId="622216937" sldId="376"/>
            <ac:spMk id="3" creationId="{C145A650-0DBE-4145-9EF1-3BF9FAD4688C}"/>
          </ac:spMkLst>
        </pc:spChg>
        <pc:spChg chg="add mod">
          <ac:chgData name="Abdullah Halawany" userId="8f87bec9028b5dd9" providerId="LiveId" clId="{84C6224E-72CF-467F-AC2F-0C2D0F89B2AB}" dt="2021-05-24T12:50:37.167" v="860"/>
          <ac:spMkLst>
            <pc:docMk/>
            <pc:sldMk cId="622216937" sldId="376"/>
            <ac:spMk id="6" creationId="{9D45A050-4CE5-4113-92DD-65C09287CA28}"/>
          </ac:spMkLst>
        </pc:spChg>
        <pc:picChg chg="add mod">
          <ac:chgData name="Abdullah Halawany" userId="8f87bec9028b5dd9" providerId="LiveId" clId="{84C6224E-72CF-467F-AC2F-0C2D0F89B2AB}" dt="2021-05-24T12:42:36.121" v="791" actId="1076"/>
          <ac:picMkLst>
            <pc:docMk/>
            <pc:sldMk cId="622216937" sldId="376"/>
            <ac:picMk id="5" creationId="{EB819F77-3E81-4466-B3DB-95FD02F89A28}"/>
          </ac:picMkLst>
        </pc:picChg>
      </pc:sldChg>
      <pc:sldChg chg="modSp new del mod">
        <pc:chgData name="Abdullah Halawany" userId="8f87bec9028b5dd9" providerId="LiveId" clId="{84C6224E-72CF-467F-AC2F-0C2D0F89B2AB}" dt="2021-05-24T12:32:29.862" v="716" actId="47"/>
        <pc:sldMkLst>
          <pc:docMk/>
          <pc:sldMk cId="1885709033" sldId="376"/>
        </pc:sldMkLst>
        <pc:spChg chg="mod">
          <ac:chgData name="Abdullah Halawany" userId="8f87bec9028b5dd9" providerId="LiveId" clId="{84C6224E-72CF-467F-AC2F-0C2D0F89B2AB}" dt="2021-05-24T12:18:02.521" v="714" actId="108"/>
          <ac:spMkLst>
            <pc:docMk/>
            <pc:sldMk cId="1885709033" sldId="376"/>
            <ac:spMk id="2" creationId="{926BE54F-01F4-4249-B071-7601D58D0396}"/>
          </ac:spMkLst>
        </pc:spChg>
        <pc:spChg chg="mod">
          <ac:chgData name="Abdullah Halawany" userId="8f87bec9028b5dd9" providerId="LiveId" clId="{84C6224E-72CF-467F-AC2F-0C2D0F89B2AB}" dt="2021-05-24T12:18:15.766" v="715"/>
          <ac:spMkLst>
            <pc:docMk/>
            <pc:sldMk cId="1885709033" sldId="376"/>
            <ac:spMk id="3" creationId="{C0DB1DC2-CE5D-438C-A116-95961E57F110}"/>
          </ac:spMkLst>
        </pc:spChg>
      </pc:sldChg>
      <pc:sldChg chg="modSp del mod">
        <pc:chgData name="Abdullah Halawany" userId="8f87bec9028b5dd9" providerId="LiveId" clId="{84C6224E-72CF-467F-AC2F-0C2D0F89B2AB}" dt="2021-05-24T12:48:25.082" v="809" actId="47"/>
        <pc:sldMkLst>
          <pc:docMk/>
          <pc:sldMk cId="3415221658" sldId="377"/>
        </pc:sldMkLst>
        <pc:spChg chg="mod">
          <ac:chgData name="Abdullah Halawany" userId="8f87bec9028b5dd9" providerId="LiveId" clId="{84C6224E-72CF-467F-AC2F-0C2D0F89B2AB}" dt="2021-05-24T12:47:14.309" v="802" actId="20577"/>
          <ac:spMkLst>
            <pc:docMk/>
            <pc:sldMk cId="3415221658" sldId="377"/>
            <ac:spMk id="2" creationId="{7092A2C6-4E28-46D7-9C9E-94BC5E834B2A}"/>
          </ac:spMkLst>
        </pc:spChg>
      </pc:sldChg>
      <pc:sldChg chg="addSp delSp modSp new del mod modClrScheme chgLayout">
        <pc:chgData name="Abdullah Halawany" userId="8f87bec9028b5dd9" providerId="LiveId" clId="{84C6224E-72CF-467F-AC2F-0C2D0F89B2AB}" dt="2021-05-24T12:47:00.189" v="794" actId="47"/>
        <pc:sldMkLst>
          <pc:docMk/>
          <pc:sldMk cId="3683543969" sldId="377"/>
        </pc:sldMkLst>
        <pc:spChg chg="del mod ord">
          <ac:chgData name="Abdullah Halawany" userId="8f87bec9028b5dd9" providerId="LiveId" clId="{84C6224E-72CF-467F-AC2F-0C2D0F89B2AB}" dt="2021-05-24T12:46:22.737" v="793" actId="700"/>
          <ac:spMkLst>
            <pc:docMk/>
            <pc:sldMk cId="3683543969" sldId="377"/>
            <ac:spMk id="2" creationId="{758EF67C-AED9-4762-AF4C-0D528830E382}"/>
          </ac:spMkLst>
        </pc:spChg>
        <pc:spChg chg="del mod ord">
          <ac:chgData name="Abdullah Halawany" userId="8f87bec9028b5dd9" providerId="LiveId" clId="{84C6224E-72CF-467F-AC2F-0C2D0F89B2AB}" dt="2021-05-24T12:46:22.737" v="793" actId="700"/>
          <ac:spMkLst>
            <pc:docMk/>
            <pc:sldMk cId="3683543969" sldId="377"/>
            <ac:spMk id="3" creationId="{E97A102A-3C44-44D9-B9A0-F761DC8644DA}"/>
          </ac:spMkLst>
        </pc:spChg>
        <pc:spChg chg="add mod ord">
          <ac:chgData name="Abdullah Halawany" userId="8f87bec9028b5dd9" providerId="LiveId" clId="{84C6224E-72CF-467F-AC2F-0C2D0F89B2AB}" dt="2021-05-24T12:46:22.737" v="793" actId="700"/>
          <ac:spMkLst>
            <pc:docMk/>
            <pc:sldMk cId="3683543969" sldId="377"/>
            <ac:spMk id="4" creationId="{0882302B-4BDB-4EAB-8748-2651917DE837}"/>
          </ac:spMkLst>
        </pc:spChg>
        <pc:spChg chg="add mod ord">
          <ac:chgData name="Abdullah Halawany" userId="8f87bec9028b5dd9" providerId="LiveId" clId="{84C6224E-72CF-467F-AC2F-0C2D0F89B2AB}" dt="2021-05-24T12:46:22.737" v="793" actId="700"/>
          <ac:spMkLst>
            <pc:docMk/>
            <pc:sldMk cId="3683543969" sldId="377"/>
            <ac:spMk id="5" creationId="{DCCF9CBD-9444-44C5-8BFB-C7191290DECE}"/>
          </ac:spMkLst>
        </pc:spChg>
      </pc:sldChg>
      <pc:sldChg chg="addSp modSp new mod">
        <pc:chgData name="Abdullah Halawany" userId="8f87bec9028b5dd9" providerId="LiveId" clId="{84C6224E-72CF-467F-AC2F-0C2D0F89B2AB}" dt="2021-05-24T14:44:15.610" v="1034"/>
        <pc:sldMkLst>
          <pc:docMk/>
          <pc:sldMk cId="3847299871" sldId="377"/>
        </pc:sldMkLst>
        <pc:spChg chg="mod">
          <ac:chgData name="Abdullah Halawany" userId="8f87bec9028b5dd9" providerId="LiveId" clId="{84C6224E-72CF-467F-AC2F-0C2D0F89B2AB}" dt="2021-05-24T14:41:31.887" v="1003" actId="20577"/>
          <ac:spMkLst>
            <pc:docMk/>
            <pc:sldMk cId="3847299871" sldId="377"/>
            <ac:spMk id="2" creationId="{0BED7048-74A4-47A8-9B25-F914236DD290}"/>
          </ac:spMkLst>
        </pc:spChg>
        <pc:spChg chg="mod">
          <ac:chgData name="Abdullah Halawany" userId="8f87bec9028b5dd9" providerId="LiveId" clId="{84C6224E-72CF-467F-AC2F-0C2D0F89B2AB}" dt="2021-05-24T14:41:07.548" v="999" actId="20577"/>
          <ac:spMkLst>
            <pc:docMk/>
            <pc:sldMk cId="3847299871" sldId="377"/>
            <ac:spMk id="3" creationId="{06FAC6CB-FA94-4111-8938-459B76BD4BF1}"/>
          </ac:spMkLst>
        </pc:spChg>
        <pc:spChg chg="add mod">
          <ac:chgData name="Abdullah Halawany" userId="8f87bec9028b5dd9" providerId="LiveId" clId="{84C6224E-72CF-467F-AC2F-0C2D0F89B2AB}" dt="2021-05-24T14:44:15.610" v="1034"/>
          <ac:spMkLst>
            <pc:docMk/>
            <pc:sldMk cId="3847299871" sldId="377"/>
            <ac:spMk id="4" creationId="{50677608-8D41-47AF-A88B-24EC5C98AAAF}"/>
          </ac:spMkLst>
        </pc:spChg>
      </pc:sldChg>
      <pc:sldChg chg="addSp delSp modSp new del mod modClrScheme chgLayout">
        <pc:chgData name="Abdullah Halawany" userId="8f87bec9028b5dd9" providerId="LiveId" clId="{84C6224E-72CF-467F-AC2F-0C2D0F89B2AB}" dt="2021-05-24T12:48:25.082" v="809" actId="47"/>
        <pc:sldMkLst>
          <pc:docMk/>
          <pc:sldMk cId="881192617" sldId="378"/>
        </pc:sldMkLst>
        <pc:spChg chg="del mod ord">
          <ac:chgData name="Abdullah Halawany" userId="8f87bec9028b5dd9" providerId="LiveId" clId="{84C6224E-72CF-467F-AC2F-0C2D0F89B2AB}" dt="2021-05-24T12:47:30.817" v="806" actId="700"/>
          <ac:spMkLst>
            <pc:docMk/>
            <pc:sldMk cId="881192617" sldId="378"/>
            <ac:spMk id="2" creationId="{BEA3CD8F-D515-4881-96EB-AB91F0C4BB13}"/>
          </ac:spMkLst>
        </pc:spChg>
        <pc:spChg chg="del mod ord">
          <ac:chgData name="Abdullah Halawany" userId="8f87bec9028b5dd9" providerId="LiveId" clId="{84C6224E-72CF-467F-AC2F-0C2D0F89B2AB}" dt="2021-05-24T12:47:30.817" v="806" actId="700"/>
          <ac:spMkLst>
            <pc:docMk/>
            <pc:sldMk cId="881192617" sldId="378"/>
            <ac:spMk id="3" creationId="{04EC4C87-DAD5-4A5B-9BEE-A8CFD0234FBE}"/>
          </ac:spMkLst>
        </pc:spChg>
        <pc:spChg chg="add mod ord">
          <ac:chgData name="Abdullah Halawany" userId="8f87bec9028b5dd9" providerId="LiveId" clId="{84C6224E-72CF-467F-AC2F-0C2D0F89B2AB}" dt="2021-05-24T12:47:30.817" v="806" actId="700"/>
          <ac:spMkLst>
            <pc:docMk/>
            <pc:sldMk cId="881192617" sldId="378"/>
            <ac:spMk id="4" creationId="{63D019B0-488D-4AF2-A5DA-753685ED6672}"/>
          </ac:spMkLst>
        </pc:spChg>
        <pc:spChg chg="add mod ord">
          <ac:chgData name="Abdullah Halawany" userId="8f87bec9028b5dd9" providerId="LiveId" clId="{84C6224E-72CF-467F-AC2F-0C2D0F89B2AB}" dt="2021-05-24T12:47:30.817" v="806" actId="700"/>
          <ac:spMkLst>
            <pc:docMk/>
            <pc:sldMk cId="881192617" sldId="378"/>
            <ac:spMk id="5" creationId="{9BDBAB5E-0502-4EA5-B391-7D0D18DD49C7}"/>
          </ac:spMkLst>
        </pc:spChg>
      </pc:sldChg>
      <pc:sldChg chg="addSp modSp new mod">
        <pc:chgData name="Abdullah Halawany" userId="8f87bec9028b5dd9" providerId="LiveId" clId="{84C6224E-72CF-467F-AC2F-0C2D0F89B2AB}" dt="2021-05-24T14:44:23.031" v="1036"/>
        <pc:sldMkLst>
          <pc:docMk/>
          <pc:sldMk cId="2783780886" sldId="378"/>
        </pc:sldMkLst>
        <pc:spChg chg="mod">
          <ac:chgData name="Abdullah Halawany" userId="8f87bec9028b5dd9" providerId="LiveId" clId="{84C6224E-72CF-467F-AC2F-0C2D0F89B2AB}" dt="2021-05-24T14:33:40.893" v="946" actId="20577"/>
          <ac:spMkLst>
            <pc:docMk/>
            <pc:sldMk cId="2783780886" sldId="378"/>
            <ac:spMk id="2" creationId="{E4936F6B-C000-4E07-BF4D-E267BC98733A}"/>
          </ac:spMkLst>
        </pc:spChg>
        <pc:spChg chg="mod">
          <ac:chgData name="Abdullah Halawany" userId="8f87bec9028b5dd9" providerId="LiveId" clId="{84C6224E-72CF-467F-AC2F-0C2D0F89B2AB}" dt="2021-05-24T14:34:46.757" v="973" actId="14100"/>
          <ac:spMkLst>
            <pc:docMk/>
            <pc:sldMk cId="2783780886" sldId="378"/>
            <ac:spMk id="3" creationId="{4CF886F3-7892-4AFF-9BA2-F62CBDA9121E}"/>
          </ac:spMkLst>
        </pc:spChg>
        <pc:spChg chg="add mod">
          <ac:chgData name="Abdullah Halawany" userId="8f87bec9028b5dd9" providerId="LiveId" clId="{84C6224E-72CF-467F-AC2F-0C2D0F89B2AB}" dt="2021-05-24T14:44:23.031" v="1036"/>
          <ac:spMkLst>
            <pc:docMk/>
            <pc:sldMk cId="2783780886" sldId="378"/>
            <ac:spMk id="4" creationId="{9471E804-11C1-46B5-B025-BC530D5E27F1}"/>
          </ac:spMkLst>
        </pc:spChg>
      </pc:sldChg>
      <pc:sldChg chg="addSp delSp modSp new del mod modClrScheme chgLayout">
        <pc:chgData name="Abdullah Halawany" userId="8f87bec9028b5dd9" providerId="LiveId" clId="{84C6224E-72CF-467F-AC2F-0C2D0F89B2AB}" dt="2021-05-24T12:48:25.082" v="809" actId="47"/>
        <pc:sldMkLst>
          <pc:docMk/>
          <pc:sldMk cId="331965227" sldId="379"/>
        </pc:sldMkLst>
        <pc:spChg chg="del mod ord">
          <ac:chgData name="Abdullah Halawany" userId="8f87bec9028b5dd9" providerId="LiveId" clId="{84C6224E-72CF-467F-AC2F-0C2D0F89B2AB}" dt="2021-05-24T12:47:36.403" v="807" actId="700"/>
          <ac:spMkLst>
            <pc:docMk/>
            <pc:sldMk cId="331965227" sldId="379"/>
            <ac:spMk id="2" creationId="{4A97AA92-0764-45EC-BE8D-D5CA40787DCE}"/>
          </ac:spMkLst>
        </pc:spChg>
        <pc:spChg chg="del mod ord">
          <ac:chgData name="Abdullah Halawany" userId="8f87bec9028b5dd9" providerId="LiveId" clId="{84C6224E-72CF-467F-AC2F-0C2D0F89B2AB}" dt="2021-05-24T12:47:36.403" v="807" actId="700"/>
          <ac:spMkLst>
            <pc:docMk/>
            <pc:sldMk cId="331965227" sldId="379"/>
            <ac:spMk id="3" creationId="{52D625D7-5190-4222-A7DD-DD7C3B094183}"/>
          </ac:spMkLst>
        </pc:spChg>
        <pc:spChg chg="add mod ord">
          <ac:chgData name="Abdullah Halawany" userId="8f87bec9028b5dd9" providerId="LiveId" clId="{84C6224E-72CF-467F-AC2F-0C2D0F89B2AB}" dt="2021-05-24T12:47:36.403" v="807" actId="700"/>
          <ac:spMkLst>
            <pc:docMk/>
            <pc:sldMk cId="331965227" sldId="379"/>
            <ac:spMk id="4" creationId="{E0058750-0157-4919-9F04-8AF709747BEA}"/>
          </ac:spMkLst>
        </pc:spChg>
        <pc:spChg chg="add mod ord">
          <ac:chgData name="Abdullah Halawany" userId="8f87bec9028b5dd9" providerId="LiveId" clId="{84C6224E-72CF-467F-AC2F-0C2D0F89B2AB}" dt="2021-05-24T12:47:36.403" v="807" actId="700"/>
          <ac:spMkLst>
            <pc:docMk/>
            <pc:sldMk cId="331965227" sldId="379"/>
            <ac:spMk id="5" creationId="{2FFB3BCE-2FBF-4664-B66F-80161DED1922}"/>
          </ac:spMkLst>
        </pc:spChg>
      </pc:sldChg>
      <pc:sldChg chg="addSp modSp mod">
        <pc:chgData name="Abdullah Halawany" userId="8f87bec9028b5dd9" providerId="LiveId" clId="{84C6224E-72CF-467F-AC2F-0C2D0F89B2AB}" dt="2021-05-24T14:44:16.616" v="1035"/>
        <pc:sldMkLst>
          <pc:docMk/>
          <pc:sldMk cId="1282489432" sldId="379"/>
        </pc:sldMkLst>
        <pc:spChg chg="mod">
          <ac:chgData name="Abdullah Halawany" userId="8f87bec9028b5dd9" providerId="LiveId" clId="{84C6224E-72CF-467F-AC2F-0C2D0F89B2AB}" dt="2021-05-24T14:41:47.061" v="1014" actId="404"/>
          <ac:spMkLst>
            <pc:docMk/>
            <pc:sldMk cId="1282489432" sldId="379"/>
            <ac:spMk id="2" creationId="{0BED7048-74A4-47A8-9B25-F914236DD290}"/>
          </ac:spMkLst>
        </pc:spChg>
        <pc:spChg chg="mod">
          <ac:chgData name="Abdullah Halawany" userId="8f87bec9028b5dd9" providerId="LiveId" clId="{84C6224E-72CF-467F-AC2F-0C2D0F89B2AB}" dt="2021-05-24T14:41:13.583" v="1002" actId="27636"/>
          <ac:spMkLst>
            <pc:docMk/>
            <pc:sldMk cId="1282489432" sldId="379"/>
            <ac:spMk id="3" creationId="{06FAC6CB-FA94-4111-8938-459B76BD4BF1}"/>
          </ac:spMkLst>
        </pc:spChg>
        <pc:spChg chg="add mod">
          <ac:chgData name="Abdullah Halawany" userId="8f87bec9028b5dd9" providerId="LiveId" clId="{84C6224E-72CF-467F-AC2F-0C2D0F89B2AB}" dt="2021-05-24T14:44:16.616" v="1035"/>
          <ac:spMkLst>
            <pc:docMk/>
            <pc:sldMk cId="1282489432" sldId="379"/>
            <ac:spMk id="4" creationId="{0027F9FB-74DB-404B-8C4F-7031F87B2B92}"/>
          </ac:spMkLst>
        </pc:spChg>
      </pc:sldChg>
      <pc:sldChg chg="addSp delSp modSp new del mod modClrScheme chgLayout">
        <pc:chgData name="Abdullah Halawany" userId="8f87bec9028b5dd9" providerId="LiveId" clId="{84C6224E-72CF-467F-AC2F-0C2D0F89B2AB}" dt="2021-05-24T12:48:25.082" v="809" actId="47"/>
        <pc:sldMkLst>
          <pc:docMk/>
          <pc:sldMk cId="496438022" sldId="380"/>
        </pc:sldMkLst>
        <pc:spChg chg="del mod ord">
          <ac:chgData name="Abdullah Halawany" userId="8f87bec9028b5dd9" providerId="LiveId" clId="{84C6224E-72CF-467F-AC2F-0C2D0F89B2AB}" dt="2021-05-24T12:47:42" v="808" actId="700"/>
          <ac:spMkLst>
            <pc:docMk/>
            <pc:sldMk cId="496438022" sldId="380"/>
            <ac:spMk id="2" creationId="{09A3D118-342A-446E-9752-F3038BC330AD}"/>
          </ac:spMkLst>
        </pc:spChg>
        <pc:spChg chg="del mod ord">
          <ac:chgData name="Abdullah Halawany" userId="8f87bec9028b5dd9" providerId="LiveId" clId="{84C6224E-72CF-467F-AC2F-0C2D0F89B2AB}" dt="2021-05-24T12:47:42" v="808" actId="700"/>
          <ac:spMkLst>
            <pc:docMk/>
            <pc:sldMk cId="496438022" sldId="380"/>
            <ac:spMk id="3" creationId="{ACEA7B24-077F-46BD-A25C-B572C4BD5CCF}"/>
          </ac:spMkLst>
        </pc:spChg>
        <pc:spChg chg="add mod ord">
          <ac:chgData name="Abdullah Halawany" userId="8f87bec9028b5dd9" providerId="LiveId" clId="{84C6224E-72CF-467F-AC2F-0C2D0F89B2AB}" dt="2021-05-24T12:47:42" v="808" actId="700"/>
          <ac:spMkLst>
            <pc:docMk/>
            <pc:sldMk cId="496438022" sldId="380"/>
            <ac:spMk id="4" creationId="{2B15F74D-D08B-4263-8F0D-2C667E2A6FE0}"/>
          </ac:spMkLst>
        </pc:spChg>
        <pc:spChg chg="add mod ord">
          <ac:chgData name="Abdullah Halawany" userId="8f87bec9028b5dd9" providerId="LiveId" clId="{84C6224E-72CF-467F-AC2F-0C2D0F89B2AB}" dt="2021-05-24T12:47:42" v="808" actId="700"/>
          <ac:spMkLst>
            <pc:docMk/>
            <pc:sldMk cId="496438022" sldId="380"/>
            <ac:spMk id="5" creationId="{C3305786-1986-43A9-BC0B-539B7362EFC9}"/>
          </ac:spMkLst>
        </pc:spChg>
      </pc:sldChg>
      <pc:sldChg chg="addSp delSp modSp new mod setBg modClrScheme chgLayout">
        <pc:chgData name="Abdullah Halawany" userId="8f87bec9028b5dd9" providerId="LiveId" clId="{84C6224E-72CF-467F-AC2F-0C2D0F89B2AB}" dt="2021-05-24T14:44:14.270" v="1033"/>
        <pc:sldMkLst>
          <pc:docMk/>
          <pc:sldMk cId="1703034180" sldId="380"/>
        </pc:sldMkLst>
        <pc:spChg chg="del mod ord">
          <ac:chgData name="Abdullah Halawany" userId="8f87bec9028b5dd9" providerId="LiveId" clId="{84C6224E-72CF-467F-AC2F-0C2D0F89B2AB}" dt="2021-05-24T14:42:22.686" v="1016" actId="700"/>
          <ac:spMkLst>
            <pc:docMk/>
            <pc:sldMk cId="1703034180" sldId="380"/>
            <ac:spMk id="2" creationId="{E8B1D64E-A53E-4EB5-B6FC-1F017E421F5F}"/>
          </ac:spMkLst>
        </pc:spChg>
        <pc:spChg chg="del mod ord">
          <ac:chgData name="Abdullah Halawany" userId="8f87bec9028b5dd9" providerId="LiveId" clId="{84C6224E-72CF-467F-AC2F-0C2D0F89B2AB}" dt="2021-05-24T14:42:22.686" v="1016" actId="700"/>
          <ac:spMkLst>
            <pc:docMk/>
            <pc:sldMk cId="1703034180" sldId="380"/>
            <ac:spMk id="3" creationId="{22FC1AD9-5A61-4CA7-8A4B-C1D0631DE1EF}"/>
          </ac:spMkLst>
        </pc:spChg>
        <pc:spChg chg="add mod ord">
          <ac:chgData name="Abdullah Halawany" userId="8f87bec9028b5dd9" providerId="LiveId" clId="{84C6224E-72CF-467F-AC2F-0C2D0F89B2AB}" dt="2021-05-24T14:43:16.590" v="1022" actId="26606"/>
          <ac:spMkLst>
            <pc:docMk/>
            <pc:sldMk cId="1703034180" sldId="380"/>
            <ac:spMk id="4" creationId="{AC92A2D4-6C12-4443-AA2F-ABFD548C0AAB}"/>
          </ac:spMkLst>
        </pc:spChg>
        <pc:spChg chg="add mod ord">
          <ac:chgData name="Abdullah Halawany" userId="8f87bec9028b5dd9" providerId="LiveId" clId="{84C6224E-72CF-467F-AC2F-0C2D0F89B2AB}" dt="2021-05-24T14:43:16.590" v="1022" actId="26606"/>
          <ac:spMkLst>
            <pc:docMk/>
            <pc:sldMk cId="1703034180" sldId="380"/>
            <ac:spMk id="5" creationId="{B8E1D9D7-5EE0-4607-AEAE-BE16DFAF8635}"/>
          </ac:spMkLst>
        </pc:spChg>
        <pc:spChg chg="add del">
          <ac:chgData name="Abdullah Halawany" userId="8f87bec9028b5dd9" providerId="LiveId" clId="{84C6224E-72CF-467F-AC2F-0C2D0F89B2AB}" dt="2021-05-24T14:43:09.176" v="1019" actId="26606"/>
          <ac:spMkLst>
            <pc:docMk/>
            <pc:sldMk cId="1703034180" sldId="380"/>
            <ac:spMk id="10" creationId="{BAD76F3E-3A97-486B-B402-44400A8B9173}"/>
          </ac:spMkLst>
        </pc:spChg>
        <pc:spChg chg="add del">
          <ac:chgData name="Abdullah Halawany" userId="8f87bec9028b5dd9" providerId="LiveId" clId="{84C6224E-72CF-467F-AC2F-0C2D0F89B2AB}" dt="2021-05-24T14:43:09.176" v="1019" actId="26606"/>
          <ac:spMkLst>
            <pc:docMk/>
            <pc:sldMk cId="1703034180" sldId="380"/>
            <ac:spMk id="12" creationId="{391F6B52-91F4-4AEB-B6DB-29FEBCF28C8B}"/>
          </ac:spMkLst>
        </pc:spChg>
        <pc:spChg chg="add del">
          <ac:chgData name="Abdullah Halawany" userId="8f87bec9028b5dd9" providerId="LiveId" clId="{84C6224E-72CF-467F-AC2F-0C2D0F89B2AB}" dt="2021-05-24T14:43:09.176" v="1019" actId="26606"/>
          <ac:spMkLst>
            <pc:docMk/>
            <pc:sldMk cId="1703034180" sldId="380"/>
            <ac:spMk id="14" creationId="{2CD6F061-7C53-44F4-9794-953DB70A451B}"/>
          </ac:spMkLst>
        </pc:spChg>
        <pc:spChg chg="add del">
          <ac:chgData name="Abdullah Halawany" userId="8f87bec9028b5dd9" providerId="LiveId" clId="{84C6224E-72CF-467F-AC2F-0C2D0F89B2AB}" dt="2021-05-24T14:43:16.574" v="1021" actId="26606"/>
          <ac:spMkLst>
            <pc:docMk/>
            <pc:sldMk cId="1703034180" sldId="380"/>
            <ac:spMk id="16" creationId="{C983411D-901F-4574-9926-33415AA921FF}"/>
          </ac:spMkLst>
        </pc:spChg>
        <pc:spChg chg="add del">
          <ac:chgData name="Abdullah Halawany" userId="8f87bec9028b5dd9" providerId="LiveId" clId="{84C6224E-72CF-467F-AC2F-0C2D0F89B2AB}" dt="2021-05-24T14:43:16.574" v="1021" actId="26606"/>
          <ac:spMkLst>
            <pc:docMk/>
            <pc:sldMk cId="1703034180" sldId="380"/>
            <ac:spMk id="17" creationId="{458C1BCA-247F-4480-B78C-924FEBA5CD65}"/>
          </ac:spMkLst>
        </pc:spChg>
        <pc:spChg chg="add del">
          <ac:chgData name="Abdullah Halawany" userId="8f87bec9028b5dd9" providerId="LiveId" clId="{84C6224E-72CF-467F-AC2F-0C2D0F89B2AB}" dt="2021-05-24T14:43:16.574" v="1021" actId="26606"/>
          <ac:spMkLst>
            <pc:docMk/>
            <pc:sldMk cId="1703034180" sldId="380"/>
            <ac:spMk id="18" creationId="{B8E37057-BDB6-4452-836A-27973D54F2D8}"/>
          </ac:spMkLst>
        </pc:spChg>
        <pc:spChg chg="add del">
          <ac:chgData name="Abdullah Halawany" userId="8f87bec9028b5dd9" providerId="LiveId" clId="{84C6224E-72CF-467F-AC2F-0C2D0F89B2AB}" dt="2021-05-24T14:43:16.574" v="1021" actId="26606"/>
          <ac:spMkLst>
            <pc:docMk/>
            <pc:sldMk cId="1703034180" sldId="380"/>
            <ac:spMk id="19" creationId="{11A3A707-72D6-4BAB-8187-F8204F4EDC6B}"/>
          </ac:spMkLst>
        </pc:spChg>
        <pc:spChg chg="add mod">
          <ac:chgData name="Abdullah Halawany" userId="8f87bec9028b5dd9" providerId="LiveId" clId="{84C6224E-72CF-467F-AC2F-0C2D0F89B2AB}" dt="2021-05-24T14:44:14.270" v="1033"/>
          <ac:spMkLst>
            <pc:docMk/>
            <pc:sldMk cId="1703034180" sldId="380"/>
            <ac:spMk id="20" creationId="{1E78C281-D82C-4DF4-A7F8-2C9A5C55F8AC}"/>
          </ac:spMkLst>
        </pc:spChg>
        <pc:spChg chg="add">
          <ac:chgData name="Abdullah Halawany" userId="8f87bec9028b5dd9" providerId="LiveId" clId="{84C6224E-72CF-467F-AC2F-0C2D0F89B2AB}" dt="2021-05-24T14:43:16.590" v="1022" actId="26606"/>
          <ac:spMkLst>
            <pc:docMk/>
            <pc:sldMk cId="1703034180" sldId="380"/>
            <ac:spMk id="21" creationId="{943CAA20-3569-4189-9E48-239A229A86CA}"/>
          </ac:spMkLst>
        </pc:spChg>
        <pc:spChg chg="add">
          <ac:chgData name="Abdullah Halawany" userId="8f87bec9028b5dd9" providerId="LiveId" clId="{84C6224E-72CF-467F-AC2F-0C2D0F89B2AB}" dt="2021-05-24T14:43:16.590" v="1022" actId="26606"/>
          <ac:spMkLst>
            <pc:docMk/>
            <pc:sldMk cId="1703034180" sldId="380"/>
            <ac:spMk id="22" creationId="{DA542B6D-E775-4832-91DC-2D20F857813A}"/>
          </ac:spMkLst>
        </pc:spChg>
        <pc:picChg chg="add mod">
          <ac:chgData name="Abdullah Halawany" userId="8f87bec9028b5dd9" providerId="LiveId" clId="{84C6224E-72CF-467F-AC2F-0C2D0F89B2AB}" dt="2021-05-24T14:44:03.865" v="1032" actId="14100"/>
          <ac:picMkLst>
            <pc:docMk/>
            <pc:sldMk cId="1703034180" sldId="380"/>
            <ac:picMk id="15" creationId="{C2E980B4-0BD7-490F-8C6F-86D07950997C}"/>
          </ac:picMkLst>
        </pc:picChg>
      </pc:sldChg>
      <pc:sldChg chg="modSp mod">
        <pc:chgData name="Abdullah Halawany" userId="8f87bec9028b5dd9" providerId="LiveId" clId="{84C6224E-72CF-467F-AC2F-0C2D0F89B2AB}" dt="2021-05-25T08:45:17.423" v="1095" actId="14100"/>
        <pc:sldMkLst>
          <pc:docMk/>
          <pc:sldMk cId="458194157" sldId="381"/>
        </pc:sldMkLst>
        <pc:graphicFrameChg chg="mod modGraphic">
          <ac:chgData name="Abdullah Halawany" userId="8f87bec9028b5dd9" providerId="LiveId" clId="{84C6224E-72CF-467F-AC2F-0C2D0F89B2AB}" dt="2021-05-25T08:45:17.423" v="1095" actId="14100"/>
          <ac:graphicFrameMkLst>
            <pc:docMk/>
            <pc:sldMk cId="458194157" sldId="381"/>
            <ac:graphicFrameMk id="34" creationId="{6C25496F-2985-4181-9F4C-F2994AC5600B}"/>
          </ac:graphicFrameMkLst>
        </pc:graphicFrameChg>
      </pc:sldChg>
      <pc:sldChg chg="new del">
        <pc:chgData name="Abdullah Halawany" userId="8f87bec9028b5dd9" providerId="LiveId" clId="{84C6224E-72CF-467F-AC2F-0C2D0F89B2AB}" dt="2021-05-25T09:15:17.823" v="1185" actId="47"/>
        <pc:sldMkLst>
          <pc:docMk/>
          <pc:sldMk cId="494531484" sldId="382"/>
        </pc:sldMkLst>
      </pc:sldChg>
      <pc:sldChg chg="delSp modSp mod chgLayout">
        <pc:chgData name="Abdullah Halawany" userId="8f87bec9028b5dd9" providerId="LiveId" clId="{84C6224E-72CF-467F-AC2F-0C2D0F89B2AB}" dt="2021-05-25T09:19:49.524" v="1238" actId="20577"/>
        <pc:sldMkLst>
          <pc:docMk/>
          <pc:sldMk cId="3459995334" sldId="383"/>
        </pc:sldMkLst>
        <pc:spChg chg="mod ord">
          <ac:chgData name="Abdullah Halawany" userId="8f87bec9028b5dd9" providerId="LiveId" clId="{84C6224E-72CF-467F-AC2F-0C2D0F89B2AB}" dt="2021-05-25T09:15:41.432" v="1186" actId="700"/>
          <ac:spMkLst>
            <pc:docMk/>
            <pc:sldMk cId="3459995334" sldId="383"/>
            <ac:spMk id="2" creationId="{708A624E-A9A5-4341-9E63-F06CDECBEEEE}"/>
          </ac:spMkLst>
        </pc:spChg>
        <pc:spChg chg="mod ord">
          <ac:chgData name="Abdullah Halawany" userId="8f87bec9028b5dd9" providerId="LiveId" clId="{84C6224E-72CF-467F-AC2F-0C2D0F89B2AB}" dt="2021-05-25T09:19:49.524" v="1238" actId="20577"/>
          <ac:spMkLst>
            <pc:docMk/>
            <pc:sldMk cId="3459995334" sldId="383"/>
            <ac:spMk id="3" creationId="{D8984DB5-C9C3-406E-8D52-617B68573E90}"/>
          </ac:spMkLst>
        </pc:spChg>
        <pc:picChg chg="del">
          <ac:chgData name="Abdullah Halawany" userId="8f87bec9028b5dd9" providerId="LiveId" clId="{84C6224E-72CF-467F-AC2F-0C2D0F89B2AB}" dt="2021-05-25T09:15:46.514" v="1187" actId="478"/>
          <ac:picMkLst>
            <pc:docMk/>
            <pc:sldMk cId="3459995334" sldId="383"/>
            <ac:picMk id="5" creationId="{117C5F1B-48F4-4AC2-8F17-7A90B6B82A98}"/>
          </ac:picMkLst>
        </pc:picChg>
        <pc:picChg chg="del mod">
          <ac:chgData name="Abdullah Halawany" userId="8f87bec9028b5dd9" providerId="LiveId" clId="{84C6224E-72CF-467F-AC2F-0C2D0F89B2AB}" dt="2021-05-25T09:17:05.087" v="1209" actId="478"/>
          <ac:picMkLst>
            <pc:docMk/>
            <pc:sldMk cId="3459995334" sldId="383"/>
            <ac:picMk id="7" creationId="{6AAF4CE6-083B-4624-A504-C77E72D2C67F}"/>
          </ac:picMkLst>
        </pc:picChg>
      </pc:sldChg>
      <pc:sldChg chg="modSp mod">
        <pc:chgData name="Abdullah Halawany" userId="8f87bec9028b5dd9" providerId="LiveId" clId="{84C6224E-72CF-467F-AC2F-0C2D0F89B2AB}" dt="2021-05-25T09:24:42.959" v="1287" actId="20577"/>
        <pc:sldMkLst>
          <pc:docMk/>
          <pc:sldMk cId="3739099088" sldId="384"/>
        </pc:sldMkLst>
        <pc:spChg chg="mod">
          <ac:chgData name="Abdullah Halawany" userId="8f87bec9028b5dd9" providerId="LiveId" clId="{84C6224E-72CF-467F-AC2F-0C2D0F89B2AB}" dt="2021-05-25T09:24:12.471" v="1282" actId="1076"/>
          <ac:spMkLst>
            <pc:docMk/>
            <pc:sldMk cId="3739099088" sldId="384"/>
            <ac:spMk id="2" creationId="{9787889B-8432-49C1-A441-36C9E0DF2462}"/>
          </ac:spMkLst>
        </pc:spChg>
        <pc:spChg chg="mod">
          <ac:chgData name="Abdullah Halawany" userId="8f87bec9028b5dd9" providerId="LiveId" clId="{84C6224E-72CF-467F-AC2F-0C2D0F89B2AB}" dt="2021-05-25T09:24:42.959" v="1287" actId="20577"/>
          <ac:spMkLst>
            <pc:docMk/>
            <pc:sldMk cId="3739099088" sldId="384"/>
            <ac:spMk id="8" creationId="{7DA64E6D-AC4C-4D41-8FD1-BA6063E3370E}"/>
          </ac:spMkLst>
        </pc:spChg>
      </pc:sldChg>
      <pc:sldMasterChg chg="modSldLayout">
        <pc:chgData name="Abdullah Halawany" userId="8f87bec9028b5dd9" providerId="LiveId" clId="{84C6224E-72CF-467F-AC2F-0C2D0F89B2AB}" dt="2021-05-24T14:43:47.689" v="1030" actId="1038"/>
        <pc:sldMasterMkLst>
          <pc:docMk/>
          <pc:sldMasterMk cId="1496092779" sldId="2147483660"/>
        </pc:sldMasterMkLst>
        <pc:sldLayoutChg chg="modSp mod">
          <pc:chgData name="Abdullah Halawany" userId="8f87bec9028b5dd9" providerId="LiveId" clId="{84C6224E-72CF-467F-AC2F-0C2D0F89B2AB}" dt="2021-05-24T14:43:47.689" v="1030" actId="1038"/>
          <pc:sldLayoutMkLst>
            <pc:docMk/>
            <pc:sldMasterMk cId="1496092779" sldId="2147483660"/>
            <pc:sldLayoutMk cId="2568253464" sldId="2147483662"/>
          </pc:sldLayoutMkLst>
          <pc:picChg chg="mod">
            <ac:chgData name="Abdullah Halawany" userId="8f87bec9028b5dd9" providerId="LiveId" clId="{84C6224E-72CF-467F-AC2F-0C2D0F89B2AB}" dt="2021-05-24T14:43:47.689" v="1030" actId="1038"/>
            <ac:picMkLst>
              <pc:docMk/>
              <pc:sldMasterMk cId="1496092779" sldId="2147483660"/>
              <pc:sldLayoutMk cId="2568253464" sldId="2147483662"/>
              <ac:picMk id="7" creationId="{A97587D8-4956-4F1B-92E1-35A7181DAF05}"/>
            </ac:picMkLst>
          </pc:picChg>
        </pc:sldLayoutChg>
      </pc:sldMasterChg>
      <pc:sldMasterChg chg="del delSldLayout">
        <pc:chgData name="Abdullah Halawany" userId="8f87bec9028b5dd9" providerId="LiveId" clId="{84C6224E-72CF-467F-AC2F-0C2D0F89B2AB}" dt="2021-05-24T12:49:10.399" v="818" actId="47"/>
        <pc:sldMasterMkLst>
          <pc:docMk/>
          <pc:sldMasterMk cId="3286621229" sldId="2147483672"/>
        </pc:sldMasterMkLst>
        <pc:sldLayoutChg chg="del">
          <pc:chgData name="Abdullah Halawany" userId="8f87bec9028b5dd9" providerId="LiveId" clId="{84C6224E-72CF-467F-AC2F-0C2D0F89B2AB}" dt="2021-05-24T12:49:10.399" v="818" actId="47"/>
          <pc:sldLayoutMkLst>
            <pc:docMk/>
            <pc:sldMasterMk cId="3286621229" sldId="2147483672"/>
            <pc:sldLayoutMk cId="1834816988" sldId="2147483673"/>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513175147" sldId="2147483674"/>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246252971" sldId="2147483675"/>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658826306" sldId="2147483676"/>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352480885" sldId="2147483677"/>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13323172" sldId="2147483678"/>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515910979" sldId="2147483679"/>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593456129" sldId="2147483680"/>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239443994" sldId="2147483681"/>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725391092" sldId="2147483682"/>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776652956" sldId="2147483683"/>
          </pc:sldLayoutMkLst>
        </pc:sldLayoutChg>
      </pc:sldMasterChg>
    </pc:docChg>
  </pc:docChgLst>
  <pc:docChgLst>
    <pc:chgData name="Abdullah Halawany" userId="8f87bec9028b5dd9" providerId="LiveId" clId="{71F1F0C5-C4ED-41A0-AF68-90DE861EFF65}"/>
    <pc:docChg chg="undo custSel addSld delSld modSld sldOrd modMainMaster">
      <pc:chgData name="Abdullah Halawany" userId="8f87bec9028b5dd9" providerId="LiveId" clId="{71F1F0C5-C4ED-41A0-AF68-90DE861EFF65}" dt="2021-05-23T16:18:29.843" v="782" actId="1076"/>
      <pc:docMkLst>
        <pc:docMk/>
      </pc:docMkLst>
      <pc:sldChg chg="add del">
        <pc:chgData name="Abdullah Halawany" userId="8f87bec9028b5dd9" providerId="LiveId" clId="{71F1F0C5-C4ED-41A0-AF68-90DE861EFF65}" dt="2021-05-23T14:41:00.215" v="14" actId="47"/>
        <pc:sldMkLst>
          <pc:docMk/>
          <pc:sldMk cId="3027542754" sldId="256"/>
        </pc:sldMkLst>
      </pc:sldChg>
      <pc:sldChg chg="addSp modSp del mod">
        <pc:chgData name="Abdullah Halawany" userId="8f87bec9028b5dd9" providerId="LiveId" clId="{71F1F0C5-C4ED-41A0-AF68-90DE861EFF65}" dt="2021-05-23T15:43:50.820" v="610" actId="47"/>
        <pc:sldMkLst>
          <pc:docMk/>
          <pc:sldMk cId="2434906928" sldId="258"/>
        </pc:sldMkLst>
        <pc:spChg chg="mod">
          <ac:chgData name="Abdullah Halawany" userId="8f87bec9028b5dd9" providerId="LiveId" clId="{71F1F0C5-C4ED-41A0-AF68-90DE861EFF65}" dt="2021-05-23T15:38:23.356" v="551"/>
          <ac:spMkLst>
            <pc:docMk/>
            <pc:sldMk cId="2434906928" sldId="258"/>
            <ac:spMk id="2" creationId="{00000000-0000-0000-0000-000000000000}"/>
          </ac:spMkLst>
        </pc:spChg>
        <pc:spChg chg="add mod">
          <ac:chgData name="Abdullah Halawany" userId="8f87bec9028b5dd9" providerId="LiveId" clId="{71F1F0C5-C4ED-41A0-AF68-90DE861EFF65}" dt="2021-05-23T14:56:52.815" v="46"/>
          <ac:spMkLst>
            <pc:docMk/>
            <pc:sldMk cId="2434906928" sldId="258"/>
            <ac:spMk id="5" creationId="{9CC5FA31-A4EB-4D10-BCC8-7265F74341B4}"/>
          </ac:spMkLst>
        </pc:spChg>
      </pc:sldChg>
      <pc:sldChg chg="addSp delSp modSp mod ord">
        <pc:chgData name="Abdullah Halawany" userId="8f87bec9028b5dd9" providerId="LiveId" clId="{71F1F0C5-C4ED-41A0-AF68-90DE861EFF65}" dt="2021-05-23T15:42:19.472" v="600" actId="14100"/>
        <pc:sldMkLst>
          <pc:docMk/>
          <pc:sldMk cId="502664782" sldId="259"/>
        </pc:sldMkLst>
        <pc:spChg chg="mod">
          <ac:chgData name="Abdullah Halawany" userId="8f87bec9028b5dd9" providerId="LiveId" clId="{71F1F0C5-C4ED-41A0-AF68-90DE861EFF65}" dt="2021-05-23T15:41:21.373" v="590" actId="1076"/>
          <ac:spMkLst>
            <pc:docMk/>
            <pc:sldMk cId="502664782" sldId="259"/>
            <ac:spMk id="2" creationId="{00000000-0000-0000-0000-000000000000}"/>
          </ac:spMkLst>
        </pc:spChg>
        <pc:spChg chg="add mod">
          <ac:chgData name="Abdullah Halawany" userId="8f87bec9028b5dd9" providerId="LiveId" clId="{71F1F0C5-C4ED-41A0-AF68-90DE861EFF65}" dt="2021-05-23T14:56:55.094" v="47"/>
          <ac:spMkLst>
            <pc:docMk/>
            <pc:sldMk cId="502664782" sldId="259"/>
            <ac:spMk id="6" creationId="{4C508423-A240-40C5-87E1-0AFF18A3DF29}"/>
          </ac:spMkLst>
        </pc:spChg>
        <pc:spChg chg="add del mod">
          <ac:chgData name="Abdullah Halawany" userId="8f87bec9028b5dd9" providerId="LiveId" clId="{71F1F0C5-C4ED-41A0-AF68-90DE861EFF65}" dt="2021-05-23T15:39:38.558" v="581" actId="26606"/>
          <ac:spMkLst>
            <pc:docMk/>
            <pc:sldMk cId="502664782" sldId="259"/>
            <ac:spMk id="7" creationId="{5D984913-9DC3-475E-8BAE-3C9AFAA9DD70}"/>
          </ac:spMkLst>
        </pc:spChg>
        <pc:graphicFrameChg chg="add del">
          <ac:chgData name="Abdullah Halawany" userId="8f87bec9028b5dd9" providerId="LiveId" clId="{71F1F0C5-C4ED-41A0-AF68-90DE861EFF65}" dt="2021-05-23T15:39:38.446" v="580" actId="26606"/>
          <ac:graphicFrameMkLst>
            <pc:docMk/>
            <pc:sldMk cId="502664782" sldId="259"/>
            <ac:graphicFrameMk id="9" creationId="{04C6E1D5-290F-475B-9B72-30FB858E1622}"/>
          </ac:graphicFrameMkLst>
        </pc:graphicFrameChg>
        <pc:graphicFrameChg chg="add mod modGraphic">
          <ac:chgData name="Abdullah Halawany" userId="8f87bec9028b5dd9" providerId="LiveId" clId="{71F1F0C5-C4ED-41A0-AF68-90DE861EFF65}" dt="2021-05-23T15:42:19.472" v="600" actId="14100"/>
          <ac:graphicFrameMkLst>
            <pc:docMk/>
            <pc:sldMk cId="502664782" sldId="259"/>
            <ac:graphicFrameMk id="11" creationId="{395D976C-FCDA-4B1E-A3CB-FCEB542CADC7}"/>
          </ac:graphicFrameMkLst>
        </pc:graphicFrameChg>
        <pc:picChg chg="del">
          <ac:chgData name="Abdullah Halawany" userId="8f87bec9028b5dd9" providerId="LiveId" clId="{71F1F0C5-C4ED-41A0-AF68-90DE861EFF65}" dt="2021-05-23T15:38:30.848" v="554" actId="478"/>
          <ac:picMkLst>
            <pc:docMk/>
            <pc:sldMk cId="502664782" sldId="259"/>
            <ac:picMk id="5" creationId="{00000000-0000-0000-0000-000000000000}"/>
          </ac:picMkLst>
        </pc:picChg>
      </pc:sldChg>
      <pc:sldChg chg="addSp modSp del">
        <pc:chgData name="Abdullah Halawany" userId="8f87bec9028b5dd9" providerId="LiveId" clId="{71F1F0C5-C4ED-41A0-AF68-90DE861EFF65}" dt="2021-05-23T15:45:27.099" v="611" actId="47"/>
        <pc:sldMkLst>
          <pc:docMk/>
          <pc:sldMk cId="1991628599" sldId="260"/>
        </pc:sldMkLst>
        <pc:spChg chg="add mod">
          <ac:chgData name="Abdullah Halawany" userId="8f87bec9028b5dd9" providerId="LiveId" clId="{71F1F0C5-C4ED-41A0-AF68-90DE861EFF65}" dt="2021-05-23T14:56:56.139" v="48"/>
          <ac:spMkLst>
            <pc:docMk/>
            <pc:sldMk cId="1991628599" sldId="260"/>
            <ac:spMk id="5" creationId="{9DED2085-C3CC-4616-91D7-DECC6D8C911E}"/>
          </ac:spMkLst>
        </pc:spChg>
      </pc:sldChg>
      <pc:sldChg chg="addSp modSp mod">
        <pc:chgData name="Abdullah Halawany" userId="8f87bec9028b5dd9" providerId="LiveId" clId="{71F1F0C5-C4ED-41A0-AF68-90DE861EFF65}" dt="2021-05-23T15:49:47.052" v="637" actId="114"/>
        <pc:sldMkLst>
          <pc:docMk/>
          <pc:sldMk cId="4186314238" sldId="261"/>
        </pc:sldMkLst>
        <pc:spChg chg="mod">
          <ac:chgData name="Abdullah Halawany" userId="8f87bec9028b5dd9" providerId="LiveId" clId="{71F1F0C5-C4ED-41A0-AF68-90DE861EFF65}" dt="2021-05-23T15:46:41.832" v="628" actId="20577"/>
          <ac:spMkLst>
            <pc:docMk/>
            <pc:sldMk cId="4186314238" sldId="261"/>
            <ac:spMk id="2" creationId="{00000000-0000-0000-0000-000000000000}"/>
          </ac:spMkLst>
        </pc:spChg>
        <pc:spChg chg="mod">
          <ac:chgData name="Abdullah Halawany" userId="8f87bec9028b5dd9" providerId="LiveId" clId="{71F1F0C5-C4ED-41A0-AF68-90DE861EFF65}" dt="2021-05-23T15:49:47.052" v="637" actId="114"/>
          <ac:spMkLst>
            <pc:docMk/>
            <pc:sldMk cId="4186314238" sldId="261"/>
            <ac:spMk id="3" creationId="{00000000-0000-0000-0000-000000000000}"/>
          </ac:spMkLst>
        </pc:spChg>
        <pc:spChg chg="add mod">
          <ac:chgData name="Abdullah Halawany" userId="8f87bec9028b5dd9" providerId="LiveId" clId="{71F1F0C5-C4ED-41A0-AF68-90DE861EFF65}" dt="2021-05-23T14:56:56.994" v="49"/>
          <ac:spMkLst>
            <pc:docMk/>
            <pc:sldMk cId="4186314238" sldId="261"/>
            <ac:spMk id="5" creationId="{E9A668D9-CB4D-4344-8336-9687CB110685}"/>
          </ac:spMkLst>
        </pc:spChg>
      </pc:sldChg>
      <pc:sldChg chg="addSp modSp del">
        <pc:chgData name="Abdullah Halawany" userId="8f87bec9028b5dd9" providerId="LiveId" clId="{71F1F0C5-C4ED-41A0-AF68-90DE861EFF65}" dt="2021-05-23T15:51:20.413" v="638" actId="47"/>
        <pc:sldMkLst>
          <pc:docMk/>
          <pc:sldMk cId="1150256804" sldId="262"/>
        </pc:sldMkLst>
        <pc:spChg chg="add mod">
          <ac:chgData name="Abdullah Halawany" userId="8f87bec9028b5dd9" providerId="LiveId" clId="{71F1F0C5-C4ED-41A0-AF68-90DE861EFF65}" dt="2021-05-23T14:56:57.841" v="50"/>
          <ac:spMkLst>
            <pc:docMk/>
            <pc:sldMk cId="1150256804" sldId="262"/>
            <ac:spMk id="5" creationId="{E20DBBE2-30BC-4976-818E-2EE49D0C810F}"/>
          </ac:spMkLst>
        </pc:spChg>
      </pc:sldChg>
      <pc:sldChg chg="addSp modSp">
        <pc:chgData name="Abdullah Halawany" userId="8f87bec9028b5dd9" providerId="LiveId" clId="{71F1F0C5-C4ED-41A0-AF68-90DE861EFF65}" dt="2021-05-23T16:01:09.364" v="687"/>
        <pc:sldMkLst>
          <pc:docMk/>
          <pc:sldMk cId="2516181108" sldId="263"/>
        </pc:sldMkLst>
        <pc:spChg chg="add mod">
          <ac:chgData name="Abdullah Halawany" userId="8f87bec9028b5dd9" providerId="LiveId" clId="{71F1F0C5-C4ED-41A0-AF68-90DE861EFF65}" dt="2021-05-23T16:01:09.364" v="687"/>
          <ac:spMkLst>
            <pc:docMk/>
            <pc:sldMk cId="2516181108" sldId="263"/>
            <ac:spMk id="5" creationId="{2EAA67AB-FDD6-4320-B718-D2BF5E6F0298}"/>
          </ac:spMkLst>
        </pc:spChg>
      </pc:sldChg>
      <pc:sldChg chg="addSp modSp">
        <pc:chgData name="Abdullah Halawany" userId="8f87bec9028b5dd9" providerId="LiveId" clId="{71F1F0C5-C4ED-41A0-AF68-90DE861EFF65}" dt="2021-05-23T14:56:58.635" v="51"/>
        <pc:sldMkLst>
          <pc:docMk/>
          <pc:sldMk cId="3159801306" sldId="264"/>
        </pc:sldMkLst>
        <pc:spChg chg="add mod">
          <ac:chgData name="Abdullah Halawany" userId="8f87bec9028b5dd9" providerId="LiveId" clId="{71F1F0C5-C4ED-41A0-AF68-90DE861EFF65}" dt="2021-05-23T14:56:58.635" v="51"/>
          <ac:spMkLst>
            <pc:docMk/>
            <pc:sldMk cId="3159801306" sldId="264"/>
            <ac:spMk id="5" creationId="{8C5D390D-6F71-40EC-8C22-BD7423EECDC1}"/>
          </ac:spMkLst>
        </pc:spChg>
      </pc:sldChg>
      <pc:sldChg chg="addSp modSp">
        <pc:chgData name="Abdullah Halawany" userId="8f87bec9028b5dd9" providerId="LiveId" clId="{71F1F0C5-C4ED-41A0-AF68-90DE861EFF65}" dt="2021-05-23T14:56:59.490" v="52"/>
        <pc:sldMkLst>
          <pc:docMk/>
          <pc:sldMk cId="687365794" sldId="265"/>
        </pc:sldMkLst>
        <pc:spChg chg="add mod">
          <ac:chgData name="Abdullah Halawany" userId="8f87bec9028b5dd9" providerId="LiveId" clId="{71F1F0C5-C4ED-41A0-AF68-90DE861EFF65}" dt="2021-05-23T14:56:59.490" v="52"/>
          <ac:spMkLst>
            <pc:docMk/>
            <pc:sldMk cId="687365794" sldId="265"/>
            <ac:spMk id="5" creationId="{01AFAB8D-2E69-4CB8-B16F-5F159DA2ACB7}"/>
          </ac:spMkLst>
        </pc:spChg>
      </pc:sldChg>
      <pc:sldChg chg="addSp modSp mod">
        <pc:chgData name="Abdullah Halawany" userId="8f87bec9028b5dd9" providerId="LiveId" clId="{71F1F0C5-C4ED-41A0-AF68-90DE861EFF65}" dt="2021-05-23T16:15:34.365" v="762" actId="27636"/>
        <pc:sldMkLst>
          <pc:docMk/>
          <pc:sldMk cId="3632303759" sldId="266"/>
        </pc:sldMkLst>
        <pc:spChg chg="mod">
          <ac:chgData name="Abdullah Halawany" userId="8f87bec9028b5dd9" providerId="LiveId" clId="{71F1F0C5-C4ED-41A0-AF68-90DE861EFF65}" dt="2021-05-23T16:15:34.365" v="762" actId="27636"/>
          <ac:spMkLst>
            <pc:docMk/>
            <pc:sldMk cId="3632303759" sldId="266"/>
            <ac:spMk id="3" creationId="{00000000-0000-0000-0000-000000000000}"/>
          </ac:spMkLst>
        </pc:spChg>
        <pc:spChg chg="add mod">
          <ac:chgData name="Abdullah Halawany" userId="8f87bec9028b5dd9" providerId="LiveId" clId="{71F1F0C5-C4ED-41A0-AF68-90DE861EFF65}" dt="2021-05-23T14:57:00.275" v="53"/>
          <ac:spMkLst>
            <pc:docMk/>
            <pc:sldMk cId="3632303759" sldId="266"/>
            <ac:spMk id="5" creationId="{79BD6BA1-D747-4B67-9EB9-79145E6D652A}"/>
          </ac:spMkLst>
        </pc:spChg>
      </pc:sldChg>
      <pc:sldChg chg="addSp modSp mod">
        <pc:chgData name="Abdullah Halawany" userId="8f87bec9028b5dd9" providerId="LiveId" clId="{71F1F0C5-C4ED-41A0-AF68-90DE861EFF65}" dt="2021-05-23T16:15:34.405" v="763" actId="27636"/>
        <pc:sldMkLst>
          <pc:docMk/>
          <pc:sldMk cId="3311375460" sldId="267"/>
        </pc:sldMkLst>
        <pc:spChg chg="mod">
          <ac:chgData name="Abdullah Halawany" userId="8f87bec9028b5dd9" providerId="LiveId" clId="{71F1F0C5-C4ED-41A0-AF68-90DE861EFF65}" dt="2021-05-23T16:15:34.405" v="763" actId="27636"/>
          <ac:spMkLst>
            <pc:docMk/>
            <pc:sldMk cId="3311375460" sldId="267"/>
            <ac:spMk id="3" creationId="{00000000-0000-0000-0000-000000000000}"/>
          </ac:spMkLst>
        </pc:spChg>
        <pc:spChg chg="add mod">
          <ac:chgData name="Abdullah Halawany" userId="8f87bec9028b5dd9" providerId="LiveId" clId="{71F1F0C5-C4ED-41A0-AF68-90DE861EFF65}" dt="2021-05-23T14:57:01.101" v="54"/>
          <ac:spMkLst>
            <pc:docMk/>
            <pc:sldMk cId="3311375460" sldId="267"/>
            <ac:spMk id="5" creationId="{766679DA-21E5-4314-815E-4FE06705238E}"/>
          </ac:spMkLst>
        </pc:spChg>
      </pc:sldChg>
      <pc:sldChg chg="addSp modSp">
        <pc:chgData name="Abdullah Halawany" userId="8f87bec9028b5dd9" providerId="LiveId" clId="{71F1F0C5-C4ED-41A0-AF68-90DE861EFF65}" dt="2021-05-23T14:57:01.798" v="55"/>
        <pc:sldMkLst>
          <pc:docMk/>
          <pc:sldMk cId="3984597898" sldId="268"/>
        </pc:sldMkLst>
        <pc:spChg chg="add mod">
          <ac:chgData name="Abdullah Halawany" userId="8f87bec9028b5dd9" providerId="LiveId" clId="{71F1F0C5-C4ED-41A0-AF68-90DE861EFF65}" dt="2021-05-23T14:57:01.798" v="55"/>
          <ac:spMkLst>
            <pc:docMk/>
            <pc:sldMk cId="3984597898" sldId="268"/>
            <ac:spMk id="5" creationId="{E53E5A92-6E9C-467D-9CF9-69E7821F5F24}"/>
          </ac:spMkLst>
        </pc:spChg>
      </pc:sldChg>
      <pc:sldChg chg="addSp modSp">
        <pc:chgData name="Abdullah Halawany" userId="8f87bec9028b5dd9" providerId="LiveId" clId="{71F1F0C5-C4ED-41A0-AF68-90DE861EFF65}" dt="2021-05-23T14:57:02.616" v="56"/>
        <pc:sldMkLst>
          <pc:docMk/>
          <pc:sldMk cId="1156301920" sldId="269"/>
        </pc:sldMkLst>
        <pc:spChg chg="add mod">
          <ac:chgData name="Abdullah Halawany" userId="8f87bec9028b5dd9" providerId="LiveId" clId="{71F1F0C5-C4ED-41A0-AF68-90DE861EFF65}" dt="2021-05-23T14:57:02.616" v="56"/>
          <ac:spMkLst>
            <pc:docMk/>
            <pc:sldMk cId="1156301920" sldId="269"/>
            <ac:spMk id="5" creationId="{B94A7C0F-776E-4D3C-89A7-BB4480AAD142}"/>
          </ac:spMkLst>
        </pc:spChg>
      </pc:sldChg>
      <pc:sldChg chg="addSp modSp">
        <pc:chgData name="Abdullah Halawany" userId="8f87bec9028b5dd9" providerId="LiveId" clId="{71F1F0C5-C4ED-41A0-AF68-90DE861EFF65}" dt="2021-05-23T14:57:03.342" v="57"/>
        <pc:sldMkLst>
          <pc:docMk/>
          <pc:sldMk cId="1361366925" sldId="270"/>
        </pc:sldMkLst>
        <pc:spChg chg="add mod">
          <ac:chgData name="Abdullah Halawany" userId="8f87bec9028b5dd9" providerId="LiveId" clId="{71F1F0C5-C4ED-41A0-AF68-90DE861EFF65}" dt="2021-05-23T14:57:03.342" v="57"/>
          <ac:spMkLst>
            <pc:docMk/>
            <pc:sldMk cId="1361366925" sldId="270"/>
            <ac:spMk id="5" creationId="{BA05E71B-B920-4969-980F-DA67817B47AC}"/>
          </ac:spMkLst>
        </pc:spChg>
      </pc:sldChg>
      <pc:sldChg chg="addSp delSp modSp mod">
        <pc:chgData name="Abdullah Halawany" userId="8f87bec9028b5dd9" providerId="LiveId" clId="{71F1F0C5-C4ED-41A0-AF68-90DE861EFF65}" dt="2021-05-23T16:15:50.414" v="770" actId="20577"/>
        <pc:sldMkLst>
          <pc:docMk/>
          <pc:sldMk cId="2804471474" sldId="271"/>
        </pc:sldMkLst>
        <pc:spChg chg="del mod">
          <ac:chgData name="Abdullah Halawany" userId="8f87bec9028b5dd9" providerId="LiveId" clId="{71F1F0C5-C4ED-41A0-AF68-90DE861EFF65}" dt="2021-05-23T16:10:33.428" v="719" actId="26606"/>
          <ac:spMkLst>
            <pc:docMk/>
            <pc:sldMk cId="2804471474" sldId="271"/>
            <ac:spMk id="3" creationId="{00000000-0000-0000-0000-000000000000}"/>
          </ac:spMkLst>
        </pc:spChg>
        <pc:spChg chg="add mod">
          <ac:chgData name="Abdullah Halawany" userId="8f87bec9028b5dd9" providerId="LiveId" clId="{71F1F0C5-C4ED-41A0-AF68-90DE861EFF65}" dt="2021-05-23T14:57:04.073" v="58"/>
          <ac:spMkLst>
            <pc:docMk/>
            <pc:sldMk cId="2804471474" sldId="271"/>
            <ac:spMk id="5" creationId="{1477B9B6-11A5-4F78-9C8B-90EC71F2F19B}"/>
          </ac:spMkLst>
        </pc:spChg>
        <pc:graphicFrameChg chg="add mod modGraphic">
          <ac:chgData name="Abdullah Halawany" userId="8f87bec9028b5dd9" providerId="LiveId" clId="{71F1F0C5-C4ED-41A0-AF68-90DE861EFF65}" dt="2021-05-23T16:15:50.414" v="770" actId="20577"/>
          <ac:graphicFrameMkLst>
            <pc:docMk/>
            <pc:sldMk cId="2804471474" sldId="271"/>
            <ac:graphicFrameMk id="7" creationId="{6447308D-EA6E-4CFE-8342-F68AFEA17C17}"/>
          </ac:graphicFrameMkLst>
        </pc:graphicFrameChg>
      </pc:sldChg>
      <pc:sldChg chg="addSp modSp mod">
        <pc:chgData name="Abdullah Halawany" userId="8f87bec9028b5dd9" providerId="LiveId" clId="{71F1F0C5-C4ED-41A0-AF68-90DE861EFF65}" dt="2021-05-23T16:15:56.324" v="771" actId="5793"/>
        <pc:sldMkLst>
          <pc:docMk/>
          <pc:sldMk cId="1249510838" sldId="272"/>
        </pc:sldMkLst>
        <pc:spChg chg="mod">
          <ac:chgData name="Abdullah Halawany" userId="8f87bec9028b5dd9" providerId="LiveId" clId="{71F1F0C5-C4ED-41A0-AF68-90DE861EFF65}" dt="2021-05-23T16:15:56.324" v="771" actId="5793"/>
          <ac:spMkLst>
            <pc:docMk/>
            <pc:sldMk cId="1249510838" sldId="272"/>
            <ac:spMk id="3" creationId="{00000000-0000-0000-0000-000000000000}"/>
          </ac:spMkLst>
        </pc:spChg>
        <pc:spChg chg="add mod">
          <ac:chgData name="Abdullah Halawany" userId="8f87bec9028b5dd9" providerId="LiveId" clId="{71F1F0C5-C4ED-41A0-AF68-90DE861EFF65}" dt="2021-05-23T14:57:04.760" v="59"/>
          <ac:spMkLst>
            <pc:docMk/>
            <pc:sldMk cId="1249510838" sldId="272"/>
            <ac:spMk id="5" creationId="{B0542306-9F64-437A-AD8F-486AB6D4C178}"/>
          </ac:spMkLst>
        </pc:spChg>
      </pc:sldChg>
      <pc:sldChg chg="addSp modSp">
        <pc:chgData name="Abdullah Halawany" userId="8f87bec9028b5dd9" providerId="LiveId" clId="{71F1F0C5-C4ED-41A0-AF68-90DE861EFF65}" dt="2021-05-23T14:57:05.458" v="60"/>
        <pc:sldMkLst>
          <pc:docMk/>
          <pc:sldMk cId="2405897877" sldId="273"/>
        </pc:sldMkLst>
        <pc:spChg chg="add mod">
          <ac:chgData name="Abdullah Halawany" userId="8f87bec9028b5dd9" providerId="LiveId" clId="{71F1F0C5-C4ED-41A0-AF68-90DE861EFF65}" dt="2021-05-23T14:57:05.458" v="60"/>
          <ac:spMkLst>
            <pc:docMk/>
            <pc:sldMk cId="2405897877" sldId="273"/>
            <ac:spMk id="5" creationId="{D6FEB879-C850-4900-B341-DCA69369ABA5}"/>
          </ac:spMkLst>
        </pc:spChg>
      </pc:sldChg>
      <pc:sldChg chg="addSp modSp">
        <pc:chgData name="Abdullah Halawany" userId="8f87bec9028b5dd9" providerId="LiveId" clId="{71F1F0C5-C4ED-41A0-AF68-90DE861EFF65}" dt="2021-05-23T14:57:06.181" v="61"/>
        <pc:sldMkLst>
          <pc:docMk/>
          <pc:sldMk cId="1077915612" sldId="274"/>
        </pc:sldMkLst>
        <pc:spChg chg="add mod">
          <ac:chgData name="Abdullah Halawany" userId="8f87bec9028b5dd9" providerId="LiveId" clId="{71F1F0C5-C4ED-41A0-AF68-90DE861EFF65}" dt="2021-05-23T14:57:06.181" v="61"/>
          <ac:spMkLst>
            <pc:docMk/>
            <pc:sldMk cId="1077915612" sldId="274"/>
            <ac:spMk id="5" creationId="{3E041A4C-C44A-48F7-9B95-93B714C2D05F}"/>
          </ac:spMkLst>
        </pc:spChg>
      </pc:sldChg>
      <pc:sldChg chg="addSp modSp">
        <pc:chgData name="Abdullah Halawany" userId="8f87bec9028b5dd9" providerId="LiveId" clId="{71F1F0C5-C4ED-41A0-AF68-90DE861EFF65}" dt="2021-05-23T14:57:06.824" v="62"/>
        <pc:sldMkLst>
          <pc:docMk/>
          <pc:sldMk cId="3298462814" sldId="275"/>
        </pc:sldMkLst>
        <pc:spChg chg="add mod">
          <ac:chgData name="Abdullah Halawany" userId="8f87bec9028b5dd9" providerId="LiveId" clId="{71F1F0C5-C4ED-41A0-AF68-90DE861EFF65}" dt="2021-05-23T14:57:06.824" v="62"/>
          <ac:spMkLst>
            <pc:docMk/>
            <pc:sldMk cId="3298462814" sldId="275"/>
            <ac:spMk id="5" creationId="{57927F7E-7A5E-4932-BF50-AA5D40D4953F}"/>
          </ac:spMkLst>
        </pc:spChg>
      </pc:sldChg>
      <pc:sldChg chg="addSp modSp">
        <pc:chgData name="Abdullah Halawany" userId="8f87bec9028b5dd9" providerId="LiveId" clId="{71F1F0C5-C4ED-41A0-AF68-90DE861EFF65}" dt="2021-05-23T14:57:07.514" v="63"/>
        <pc:sldMkLst>
          <pc:docMk/>
          <pc:sldMk cId="2112974781" sldId="276"/>
        </pc:sldMkLst>
        <pc:spChg chg="add mod">
          <ac:chgData name="Abdullah Halawany" userId="8f87bec9028b5dd9" providerId="LiveId" clId="{71F1F0C5-C4ED-41A0-AF68-90DE861EFF65}" dt="2021-05-23T14:57:07.514" v="63"/>
          <ac:spMkLst>
            <pc:docMk/>
            <pc:sldMk cId="2112974781" sldId="276"/>
            <ac:spMk id="5" creationId="{B914064B-DB0E-400D-B893-3471AC8906A2}"/>
          </ac:spMkLst>
        </pc:spChg>
      </pc:sldChg>
      <pc:sldChg chg="addSp modSp">
        <pc:chgData name="Abdullah Halawany" userId="8f87bec9028b5dd9" providerId="LiveId" clId="{71F1F0C5-C4ED-41A0-AF68-90DE861EFF65}" dt="2021-05-23T14:57:08.209" v="64"/>
        <pc:sldMkLst>
          <pc:docMk/>
          <pc:sldMk cId="1962495321" sldId="277"/>
        </pc:sldMkLst>
        <pc:spChg chg="add mod">
          <ac:chgData name="Abdullah Halawany" userId="8f87bec9028b5dd9" providerId="LiveId" clId="{71F1F0C5-C4ED-41A0-AF68-90DE861EFF65}" dt="2021-05-23T14:57:08.209" v="64"/>
          <ac:spMkLst>
            <pc:docMk/>
            <pc:sldMk cId="1962495321" sldId="277"/>
            <ac:spMk id="5" creationId="{9C4A5471-96E0-4C37-B7AA-DDA885DECB4A}"/>
          </ac:spMkLst>
        </pc:spChg>
      </pc:sldChg>
      <pc:sldChg chg="addSp modSp">
        <pc:chgData name="Abdullah Halawany" userId="8f87bec9028b5dd9" providerId="LiveId" clId="{71F1F0C5-C4ED-41A0-AF68-90DE861EFF65}" dt="2021-05-23T14:57:08.874" v="65"/>
        <pc:sldMkLst>
          <pc:docMk/>
          <pc:sldMk cId="918595397" sldId="278"/>
        </pc:sldMkLst>
        <pc:spChg chg="add mod">
          <ac:chgData name="Abdullah Halawany" userId="8f87bec9028b5dd9" providerId="LiveId" clId="{71F1F0C5-C4ED-41A0-AF68-90DE861EFF65}" dt="2021-05-23T14:57:08.874" v="65"/>
          <ac:spMkLst>
            <pc:docMk/>
            <pc:sldMk cId="918595397" sldId="278"/>
            <ac:spMk id="5" creationId="{5C9373B7-0F13-4485-B705-EA4A20E0826F}"/>
          </ac:spMkLst>
        </pc:spChg>
      </pc:sldChg>
      <pc:sldChg chg="addSp modSp">
        <pc:chgData name="Abdullah Halawany" userId="8f87bec9028b5dd9" providerId="LiveId" clId="{71F1F0C5-C4ED-41A0-AF68-90DE861EFF65}" dt="2021-05-23T14:57:11.627" v="67"/>
        <pc:sldMkLst>
          <pc:docMk/>
          <pc:sldMk cId="1743388524" sldId="279"/>
        </pc:sldMkLst>
        <pc:spChg chg="add mod">
          <ac:chgData name="Abdullah Halawany" userId="8f87bec9028b5dd9" providerId="LiveId" clId="{71F1F0C5-C4ED-41A0-AF68-90DE861EFF65}" dt="2021-05-23T14:57:11.627" v="67"/>
          <ac:spMkLst>
            <pc:docMk/>
            <pc:sldMk cId="1743388524" sldId="279"/>
            <ac:spMk id="5" creationId="{2ADAD46E-8D7B-433B-BACD-2EDDE4F1326C}"/>
          </ac:spMkLst>
        </pc:spChg>
      </pc:sldChg>
      <pc:sldChg chg="addSp modSp">
        <pc:chgData name="Abdullah Halawany" userId="8f87bec9028b5dd9" providerId="LiveId" clId="{71F1F0C5-C4ED-41A0-AF68-90DE861EFF65}" dt="2021-05-23T14:57:09.598" v="66"/>
        <pc:sldMkLst>
          <pc:docMk/>
          <pc:sldMk cId="643685628" sldId="280"/>
        </pc:sldMkLst>
        <pc:spChg chg="add mod">
          <ac:chgData name="Abdullah Halawany" userId="8f87bec9028b5dd9" providerId="LiveId" clId="{71F1F0C5-C4ED-41A0-AF68-90DE861EFF65}" dt="2021-05-23T14:57:09.598" v="66"/>
          <ac:spMkLst>
            <pc:docMk/>
            <pc:sldMk cId="643685628" sldId="280"/>
            <ac:spMk id="5" creationId="{188EADD8-7DD4-4A7C-93FC-EBE2C3614E9B}"/>
          </ac:spMkLst>
        </pc:spChg>
      </pc:sldChg>
      <pc:sldChg chg="addSp modSp">
        <pc:chgData name="Abdullah Halawany" userId="8f87bec9028b5dd9" providerId="LiveId" clId="{71F1F0C5-C4ED-41A0-AF68-90DE861EFF65}" dt="2021-05-23T14:57:12.987" v="68"/>
        <pc:sldMkLst>
          <pc:docMk/>
          <pc:sldMk cId="3719705345" sldId="281"/>
        </pc:sldMkLst>
        <pc:spChg chg="add mod">
          <ac:chgData name="Abdullah Halawany" userId="8f87bec9028b5dd9" providerId="LiveId" clId="{71F1F0C5-C4ED-41A0-AF68-90DE861EFF65}" dt="2021-05-23T14:57:12.987" v="68"/>
          <ac:spMkLst>
            <pc:docMk/>
            <pc:sldMk cId="3719705345" sldId="281"/>
            <ac:spMk id="5" creationId="{39C41A4A-9746-40C7-9EE9-4C5D47148FFC}"/>
          </ac:spMkLst>
        </pc:spChg>
      </pc:sldChg>
      <pc:sldChg chg="addSp modSp">
        <pc:chgData name="Abdullah Halawany" userId="8f87bec9028b5dd9" providerId="LiveId" clId="{71F1F0C5-C4ED-41A0-AF68-90DE861EFF65}" dt="2021-05-23T14:57:14.090" v="69"/>
        <pc:sldMkLst>
          <pc:docMk/>
          <pc:sldMk cId="158182471" sldId="282"/>
        </pc:sldMkLst>
        <pc:spChg chg="add mod">
          <ac:chgData name="Abdullah Halawany" userId="8f87bec9028b5dd9" providerId="LiveId" clId="{71F1F0C5-C4ED-41A0-AF68-90DE861EFF65}" dt="2021-05-23T14:57:14.090" v="69"/>
          <ac:spMkLst>
            <pc:docMk/>
            <pc:sldMk cId="158182471" sldId="282"/>
            <ac:spMk id="6" creationId="{DDE0C83C-498A-4E07-96C7-843D1B6ACAD7}"/>
          </ac:spMkLst>
        </pc:spChg>
      </pc:sldChg>
      <pc:sldChg chg="addSp modSp mod">
        <pc:chgData name="Abdullah Halawany" userId="8f87bec9028b5dd9" providerId="LiveId" clId="{71F1F0C5-C4ED-41A0-AF68-90DE861EFF65}" dt="2021-05-23T16:15:34.889" v="764" actId="27636"/>
        <pc:sldMkLst>
          <pc:docMk/>
          <pc:sldMk cId="3762632141" sldId="283"/>
        </pc:sldMkLst>
        <pc:spChg chg="mod">
          <ac:chgData name="Abdullah Halawany" userId="8f87bec9028b5dd9" providerId="LiveId" clId="{71F1F0C5-C4ED-41A0-AF68-90DE861EFF65}" dt="2021-05-23T16:15:34.889" v="764" actId="27636"/>
          <ac:spMkLst>
            <pc:docMk/>
            <pc:sldMk cId="3762632141" sldId="283"/>
            <ac:spMk id="3" creationId="{00000000-0000-0000-0000-000000000000}"/>
          </ac:spMkLst>
        </pc:spChg>
        <pc:spChg chg="add mod">
          <ac:chgData name="Abdullah Halawany" userId="8f87bec9028b5dd9" providerId="LiveId" clId="{71F1F0C5-C4ED-41A0-AF68-90DE861EFF65}" dt="2021-05-23T14:57:15.021" v="70"/>
          <ac:spMkLst>
            <pc:docMk/>
            <pc:sldMk cId="3762632141" sldId="283"/>
            <ac:spMk id="5" creationId="{0784A285-09F9-41C0-AB4F-463874A82DEF}"/>
          </ac:spMkLst>
        </pc:spChg>
      </pc:sldChg>
      <pc:sldChg chg="addSp modSp mod">
        <pc:chgData name="Abdullah Halawany" userId="8f87bec9028b5dd9" providerId="LiveId" clId="{71F1F0C5-C4ED-41A0-AF68-90DE861EFF65}" dt="2021-05-23T16:15:34.958" v="765" actId="27636"/>
        <pc:sldMkLst>
          <pc:docMk/>
          <pc:sldMk cId="1975287505" sldId="284"/>
        </pc:sldMkLst>
        <pc:spChg chg="mod">
          <ac:chgData name="Abdullah Halawany" userId="8f87bec9028b5dd9" providerId="LiveId" clId="{71F1F0C5-C4ED-41A0-AF68-90DE861EFF65}" dt="2021-05-23T16:15:34.958" v="765" actId="27636"/>
          <ac:spMkLst>
            <pc:docMk/>
            <pc:sldMk cId="1975287505" sldId="284"/>
            <ac:spMk id="3" creationId="{00000000-0000-0000-0000-000000000000}"/>
          </ac:spMkLst>
        </pc:spChg>
        <pc:spChg chg="add mod">
          <ac:chgData name="Abdullah Halawany" userId="8f87bec9028b5dd9" providerId="LiveId" clId="{71F1F0C5-C4ED-41A0-AF68-90DE861EFF65}" dt="2021-05-23T14:57:15.954" v="71"/>
          <ac:spMkLst>
            <pc:docMk/>
            <pc:sldMk cId="1975287505" sldId="284"/>
            <ac:spMk id="5" creationId="{AF152471-6458-4BAC-9868-BD8F394BBE24}"/>
          </ac:spMkLst>
        </pc:spChg>
      </pc:sldChg>
      <pc:sldChg chg="addSp modSp">
        <pc:chgData name="Abdullah Halawany" userId="8f87bec9028b5dd9" providerId="LiveId" clId="{71F1F0C5-C4ED-41A0-AF68-90DE861EFF65}" dt="2021-05-23T14:57:18.107" v="73"/>
        <pc:sldMkLst>
          <pc:docMk/>
          <pc:sldMk cId="2486145802" sldId="285"/>
        </pc:sldMkLst>
        <pc:spChg chg="add mod">
          <ac:chgData name="Abdullah Halawany" userId="8f87bec9028b5dd9" providerId="LiveId" clId="{71F1F0C5-C4ED-41A0-AF68-90DE861EFF65}" dt="2021-05-23T14:57:18.107" v="73"/>
          <ac:spMkLst>
            <pc:docMk/>
            <pc:sldMk cId="2486145802" sldId="285"/>
            <ac:spMk id="5" creationId="{A80E03CE-CFAB-41E4-9DDD-831F6DD74B57}"/>
          </ac:spMkLst>
        </pc:spChg>
      </pc:sldChg>
      <pc:sldChg chg="addSp modSp">
        <pc:chgData name="Abdullah Halawany" userId="8f87bec9028b5dd9" providerId="LiveId" clId="{71F1F0C5-C4ED-41A0-AF68-90DE861EFF65}" dt="2021-05-23T14:57:19.338" v="74"/>
        <pc:sldMkLst>
          <pc:docMk/>
          <pc:sldMk cId="2416538148" sldId="286"/>
        </pc:sldMkLst>
        <pc:spChg chg="add mod">
          <ac:chgData name="Abdullah Halawany" userId="8f87bec9028b5dd9" providerId="LiveId" clId="{71F1F0C5-C4ED-41A0-AF68-90DE861EFF65}" dt="2021-05-23T14:57:19.338" v="74"/>
          <ac:spMkLst>
            <pc:docMk/>
            <pc:sldMk cId="2416538148" sldId="286"/>
            <ac:spMk id="5" creationId="{267ECE09-B2F7-4F39-AD20-B92B3E2BB7E1}"/>
          </ac:spMkLst>
        </pc:spChg>
      </pc:sldChg>
      <pc:sldChg chg="addSp modSp">
        <pc:chgData name="Abdullah Halawany" userId="8f87bec9028b5dd9" providerId="LiveId" clId="{71F1F0C5-C4ED-41A0-AF68-90DE861EFF65}" dt="2021-05-23T14:57:20.255" v="75"/>
        <pc:sldMkLst>
          <pc:docMk/>
          <pc:sldMk cId="1226557223" sldId="287"/>
        </pc:sldMkLst>
        <pc:spChg chg="add mod">
          <ac:chgData name="Abdullah Halawany" userId="8f87bec9028b5dd9" providerId="LiveId" clId="{71F1F0C5-C4ED-41A0-AF68-90DE861EFF65}" dt="2021-05-23T14:57:20.255" v="75"/>
          <ac:spMkLst>
            <pc:docMk/>
            <pc:sldMk cId="1226557223" sldId="287"/>
            <ac:spMk id="5" creationId="{6A88625D-6181-4CCF-B587-80A6BFE83D5D}"/>
          </ac:spMkLst>
        </pc:spChg>
      </pc:sldChg>
      <pc:sldChg chg="addSp modSp">
        <pc:chgData name="Abdullah Halawany" userId="8f87bec9028b5dd9" providerId="LiveId" clId="{71F1F0C5-C4ED-41A0-AF68-90DE861EFF65}" dt="2021-05-23T14:57:16.974" v="72"/>
        <pc:sldMkLst>
          <pc:docMk/>
          <pc:sldMk cId="3577182333" sldId="288"/>
        </pc:sldMkLst>
        <pc:spChg chg="add mod">
          <ac:chgData name="Abdullah Halawany" userId="8f87bec9028b5dd9" providerId="LiveId" clId="{71F1F0C5-C4ED-41A0-AF68-90DE861EFF65}" dt="2021-05-23T14:57:16.974" v="72"/>
          <ac:spMkLst>
            <pc:docMk/>
            <pc:sldMk cId="3577182333" sldId="288"/>
            <ac:spMk id="5" creationId="{BC5A970F-5142-47CC-9788-CDB6FB075200}"/>
          </ac:spMkLst>
        </pc:spChg>
      </pc:sldChg>
      <pc:sldChg chg="addSp modSp">
        <pc:chgData name="Abdullah Halawany" userId="8f87bec9028b5dd9" providerId="LiveId" clId="{71F1F0C5-C4ED-41A0-AF68-90DE861EFF65}" dt="2021-05-23T14:57:22.348" v="77"/>
        <pc:sldMkLst>
          <pc:docMk/>
          <pc:sldMk cId="4204911566" sldId="289"/>
        </pc:sldMkLst>
        <pc:spChg chg="add mod">
          <ac:chgData name="Abdullah Halawany" userId="8f87bec9028b5dd9" providerId="LiveId" clId="{71F1F0C5-C4ED-41A0-AF68-90DE861EFF65}" dt="2021-05-23T14:57:22.348" v="77"/>
          <ac:spMkLst>
            <pc:docMk/>
            <pc:sldMk cId="4204911566" sldId="289"/>
            <ac:spMk id="5" creationId="{B1B57890-D559-411B-9C5E-6DCD23852A9A}"/>
          </ac:spMkLst>
        </pc:spChg>
      </pc:sldChg>
      <pc:sldChg chg="addSp modSp">
        <pc:chgData name="Abdullah Halawany" userId="8f87bec9028b5dd9" providerId="LiveId" clId="{71F1F0C5-C4ED-41A0-AF68-90DE861EFF65}" dt="2021-05-23T14:57:21.302" v="76"/>
        <pc:sldMkLst>
          <pc:docMk/>
          <pc:sldMk cId="2893693460" sldId="290"/>
        </pc:sldMkLst>
        <pc:spChg chg="add mod">
          <ac:chgData name="Abdullah Halawany" userId="8f87bec9028b5dd9" providerId="LiveId" clId="{71F1F0C5-C4ED-41A0-AF68-90DE861EFF65}" dt="2021-05-23T14:57:21.302" v="76"/>
          <ac:spMkLst>
            <pc:docMk/>
            <pc:sldMk cId="2893693460" sldId="290"/>
            <ac:spMk id="5" creationId="{0360C56F-2A11-4B68-89BD-49D8138943CB}"/>
          </ac:spMkLst>
        </pc:spChg>
      </pc:sldChg>
      <pc:sldChg chg="addSp modSp">
        <pc:chgData name="Abdullah Halawany" userId="8f87bec9028b5dd9" providerId="LiveId" clId="{71F1F0C5-C4ED-41A0-AF68-90DE861EFF65}" dt="2021-05-23T14:57:23.321" v="78"/>
        <pc:sldMkLst>
          <pc:docMk/>
          <pc:sldMk cId="671357860" sldId="291"/>
        </pc:sldMkLst>
        <pc:spChg chg="add mod">
          <ac:chgData name="Abdullah Halawany" userId="8f87bec9028b5dd9" providerId="LiveId" clId="{71F1F0C5-C4ED-41A0-AF68-90DE861EFF65}" dt="2021-05-23T14:57:23.321" v="78"/>
          <ac:spMkLst>
            <pc:docMk/>
            <pc:sldMk cId="671357860" sldId="291"/>
            <ac:spMk id="5" creationId="{DC55C30A-1C24-4023-9B21-106E4E8C0900}"/>
          </ac:spMkLst>
        </pc:spChg>
      </pc:sldChg>
      <pc:sldChg chg="addSp modSp">
        <pc:chgData name="Abdullah Halawany" userId="8f87bec9028b5dd9" providerId="LiveId" clId="{71F1F0C5-C4ED-41A0-AF68-90DE861EFF65}" dt="2021-05-23T14:57:24.239" v="79"/>
        <pc:sldMkLst>
          <pc:docMk/>
          <pc:sldMk cId="2819315369" sldId="292"/>
        </pc:sldMkLst>
        <pc:spChg chg="add mod">
          <ac:chgData name="Abdullah Halawany" userId="8f87bec9028b5dd9" providerId="LiveId" clId="{71F1F0C5-C4ED-41A0-AF68-90DE861EFF65}" dt="2021-05-23T14:57:24.239" v="79"/>
          <ac:spMkLst>
            <pc:docMk/>
            <pc:sldMk cId="2819315369" sldId="292"/>
            <ac:spMk id="5" creationId="{39790F38-EE7A-4E6D-A718-AB7BB22FBFFA}"/>
          </ac:spMkLst>
        </pc:spChg>
      </pc:sldChg>
      <pc:sldChg chg="addSp modSp">
        <pc:chgData name="Abdullah Halawany" userId="8f87bec9028b5dd9" providerId="LiveId" clId="{71F1F0C5-C4ED-41A0-AF68-90DE861EFF65}" dt="2021-05-23T14:57:25.095" v="80"/>
        <pc:sldMkLst>
          <pc:docMk/>
          <pc:sldMk cId="941628311" sldId="293"/>
        </pc:sldMkLst>
        <pc:spChg chg="add mod">
          <ac:chgData name="Abdullah Halawany" userId="8f87bec9028b5dd9" providerId="LiveId" clId="{71F1F0C5-C4ED-41A0-AF68-90DE861EFF65}" dt="2021-05-23T14:57:25.095" v="80"/>
          <ac:spMkLst>
            <pc:docMk/>
            <pc:sldMk cId="941628311" sldId="293"/>
            <ac:spMk id="5" creationId="{97C27314-638D-4115-9B58-EF65B377E93F}"/>
          </ac:spMkLst>
        </pc:spChg>
      </pc:sldChg>
      <pc:sldChg chg="addSp modSp mod">
        <pc:chgData name="Abdullah Halawany" userId="8f87bec9028b5dd9" providerId="LiveId" clId="{71F1F0C5-C4ED-41A0-AF68-90DE861EFF65}" dt="2021-05-23T16:15:40.274" v="769" actId="27636"/>
        <pc:sldMkLst>
          <pc:docMk/>
          <pc:sldMk cId="3276580338" sldId="294"/>
        </pc:sldMkLst>
        <pc:spChg chg="mod">
          <ac:chgData name="Abdullah Halawany" userId="8f87bec9028b5dd9" providerId="LiveId" clId="{71F1F0C5-C4ED-41A0-AF68-90DE861EFF65}" dt="2021-05-23T16:15:40.274" v="769" actId="27636"/>
          <ac:spMkLst>
            <pc:docMk/>
            <pc:sldMk cId="3276580338" sldId="294"/>
            <ac:spMk id="3" creationId="{00000000-0000-0000-0000-000000000000}"/>
          </ac:spMkLst>
        </pc:spChg>
        <pc:spChg chg="add mod">
          <ac:chgData name="Abdullah Halawany" userId="8f87bec9028b5dd9" providerId="LiveId" clId="{71F1F0C5-C4ED-41A0-AF68-90DE861EFF65}" dt="2021-05-23T14:57:25.915" v="81"/>
          <ac:spMkLst>
            <pc:docMk/>
            <pc:sldMk cId="3276580338" sldId="294"/>
            <ac:spMk id="4" creationId="{FA1F47F6-9FFD-49C5-A1E0-CE8E2304FC40}"/>
          </ac:spMkLst>
        </pc:spChg>
      </pc:sldChg>
      <pc:sldChg chg="addSp delSp modSp mod">
        <pc:chgData name="Abdullah Halawany" userId="8f87bec9028b5dd9" providerId="LiveId" clId="{71F1F0C5-C4ED-41A0-AF68-90DE861EFF65}" dt="2021-05-23T14:56:17.636" v="33"/>
        <pc:sldMkLst>
          <pc:docMk/>
          <pc:sldMk cId="660003648" sldId="295"/>
        </pc:sldMkLst>
        <pc:spChg chg="mod">
          <ac:chgData name="Abdullah Halawany" userId="8f87bec9028b5dd9" providerId="LiveId" clId="{71F1F0C5-C4ED-41A0-AF68-90DE861EFF65}" dt="2021-05-23T14:38:10.666" v="1"/>
          <ac:spMkLst>
            <pc:docMk/>
            <pc:sldMk cId="660003648" sldId="295"/>
            <ac:spMk id="2" creationId="{39C65316-BFB1-4A3F-B8B9-F9622013BFC3}"/>
          </ac:spMkLst>
        </pc:spChg>
        <pc:spChg chg="del mod">
          <ac:chgData name="Abdullah Halawany" userId="8f87bec9028b5dd9" providerId="LiveId" clId="{71F1F0C5-C4ED-41A0-AF68-90DE861EFF65}" dt="2021-05-23T14:55:49.239" v="27" actId="478"/>
          <ac:spMkLst>
            <pc:docMk/>
            <pc:sldMk cId="660003648" sldId="295"/>
            <ac:spMk id="3" creationId="{1EB7C209-889C-4058-BAA1-E959064226B6}"/>
          </ac:spMkLst>
        </pc:spChg>
        <pc:spChg chg="mod">
          <ac:chgData name="Abdullah Halawany" userId="8f87bec9028b5dd9" providerId="LiveId" clId="{71F1F0C5-C4ED-41A0-AF68-90DE861EFF65}" dt="2021-05-23T14:39:15.289" v="11" actId="2711"/>
          <ac:spMkLst>
            <pc:docMk/>
            <pc:sldMk cId="660003648" sldId="295"/>
            <ac:spMk id="20" creationId="{5CC72A34-4013-42DF-B159-F3C91E826F52}"/>
          </ac:spMkLst>
        </pc:spChg>
        <pc:spChg chg="del mod">
          <ac:chgData name="Abdullah Halawany" userId="8f87bec9028b5dd9" providerId="LiveId" clId="{71F1F0C5-C4ED-41A0-AF68-90DE861EFF65}" dt="2021-05-23T14:55:31.063" v="24" actId="478"/>
          <ac:spMkLst>
            <pc:docMk/>
            <pc:sldMk cId="660003648" sldId="295"/>
            <ac:spMk id="30" creationId="{FF97EC88-F185-41B3-BDAE-315F1B1436BB}"/>
          </ac:spMkLst>
        </pc:spChg>
        <pc:spChg chg="add mod">
          <ac:chgData name="Abdullah Halawany" userId="8f87bec9028b5dd9" providerId="LiveId" clId="{71F1F0C5-C4ED-41A0-AF68-90DE861EFF65}" dt="2021-05-23T14:56:17.636" v="33"/>
          <ac:spMkLst>
            <pc:docMk/>
            <pc:sldMk cId="660003648" sldId="295"/>
            <ac:spMk id="31" creationId="{15E57AD5-DDFD-4DA0-9864-2EB1ABAB7224}"/>
          </ac:spMkLst>
        </pc:spChg>
      </pc:sldChg>
      <pc:sldChg chg="addSp delSp modSp add mod">
        <pc:chgData name="Abdullah Halawany" userId="8f87bec9028b5dd9" providerId="LiveId" clId="{71F1F0C5-C4ED-41A0-AF68-90DE861EFF65}" dt="2021-05-23T14:56:07.536" v="32" actId="478"/>
        <pc:sldMkLst>
          <pc:docMk/>
          <pc:sldMk cId="1630595735" sldId="357"/>
        </pc:sldMkLst>
        <pc:spChg chg="del">
          <ac:chgData name="Abdullah Halawany" userId="8f87bec9028b5dd9" providerId="LiveId" clId="{71F1F0C5-C4ED-41A0-AF68-90DE861EFF65}" dt="2021-05-23T14:56:07.536" v="32" actId="478"/>
          <ac:spMkLst>
            <pc:docMk/>
            <pc:sldMk cId="1630595735" sldId="357"/>
            <ac:spMk id="2" creationId="{465A588B-6E30-4A08-B75D-83BE1C3A4B9F}"/>
          </ac:spMkLst>
        </pc:spChg>
        <pc:spChg chg="del">
          <ac:chgData name="Abdullah Halawany" userId="8f87bec9028b5dd9" providerId="LiveId" clId="{71F1F0C5-C4ED-41A0-AF68-90DE861EFF65}" dt="2021-05-23T14:55:52.647" v="28" actId="478"/>
          <ac:spMkLst>
            <pc:docMk/>
            <pc:sldMk cId="1630595735" sldId="357"/>
            <ac:spMk id="4" creationId="{E4F943D8-6863-459C-BEE2-7CB4DF8BA21A}"/>
          </ac:spMkLst>
        </pc:spChg>
        <pc:spChg chg="add mod">
          <ac:chgData name="Abdullah Halawany" userId="8f87bec9028b5dd9" providerId="LiveId" clId="{71F1F0C5-C4ED-41A0-AF68-90DE861EFF65}" dt="2021-05-23T14:56:04.448" v="31"/>
          <ac:spMkLst>
            <pc:docMk/>
            <pc:sldMk cId="1630595735" sldId="357"/>
            <ac:spMk id="6" creationId="{CE593E9A-4933-461D-86D0-FC71FBDEE9B0}"/>
          </ac:spMkLst>
        </pc:spChg>
      </pc:sldChg>
      <pc:sldChg chg="delSp modSp add mod">
        <pc:chgData name="Abdullah Halawany" userId="8f87bec9028b5dd9" providerId="LiveId" clId="{71F1F0C5-C4ED-41A0-AF68-90DE861EFF65}" dt="2021-05-23T14:55:59.585" v="30" actId="20577"/>
        <pc:sldMkLst>
          <pc:docMk/>
          <pc:sldMk cId="1990200587" sldId="358"/>
        </pc:sldMkLst>
        <pc:spChg chg="del">
          <ac:chgData name="Abdullah Halawany" userId="8f87bec9028b5dd9" providerId="LiveId" clId="{71F1F0C5-C4ED-41A0-AF68-90DE861EFF65}" dt="2021-05-23T14:55:55.687" v="29" actId="478"/>
          <ac:spMkLst>
            <pc:docMk/>
            <pc:sldMk cId="1990200587" sldId="358"/>
            <ac:spMk id="2" creationId="{9A4C8600-3E1D-467C-A823-CD81361E8CC2}"/>
          </ac:spMkLst>
        </pc:spChg>
        <pc:spChg chg="mod">
          <ac:chgData name="Abdullah Halawany" userId="8f87bec9028b5dd9" providerId="LiveId" clId="{71F1F0C5-C4ED-41A0-AF68-90DE861EFF65}" dt="2021-05-23T14:55:59.585" v="30" actId="20577"/>
          <ac:spMkLst>
            <pc:docMk/>
            <pc:sldMk cId="1990200587" sldId="358"/>
            <ac:spMk id="9" creationId="{55D9E5C8-5639-4020-83E2-4BCD9CE32747}"/>
          </ac:spMkLst>
        </pc:spChg>
      </pc:sldChg>
      <pc:sldChg chg="addSp delSp modSp add del mod">
        <pc:chgData name="Abdullah Halawany" userId="8f87bec9028b5dd9" providerId="LiveId" clId="{71F1F0C5-C4ED-41A0-AF68-90DE861EFF65}" dt="2021-05-23T14:57:39.425" v="82" actId="47"/>
        <pc:sldMkLst>
          <pc:docMk/>
          <pc:sldMk cId="3416663382" sldId="359"/>
        </pc:sldMkLst>
        <pc:spChg chg="del">
          <ac:chgData name="Abdullah Halawany" userId="8f87bec9028b5dd9" providerId="LiveId" clId="{71F1F0C5-C4ED-41A0-AF68-90DE861EFF65}" dt="2021-05-23T14:56:27.290" v="36" actId="478"/>
          <ac:spMkLst>
            <pc:docMk/>
            <pc:sldMk cId="3416663382" sldId="359"/>
            <ac:spMk id="4" creationId="{7F59C77F-AC13-4AB7-A98B-09DB48759F73}"/>
          </ac:spMkLst>
        </pc:spChg>
        <pc:spChg chg="add mod">
          <ac:chgData name="Abdullah Halawany" userId="8f87bec9028b5dd9" providerId="LiveId" clId="{71F1F0C5-C4ED-41A0-AF68-90DE861EFF65}" dt="2021-05-23T14:56:31.635" v="37" actId="1076"/>
          <ac:spMkLst>
            <pc:docMk/>
            <pc:sldMk cId="3416663382" sldId="359"/>
            <ac:spMk id="6" creationId="{CFE7DD4C-4C13-4228-A5AA-06A3B3F2DF0B}"/>
          </ac:spMkLst>
        </pc:spChg>
      </pc:sldChg>
      <pc:sldChg chg="addSp delSp modSp add del mod">
        <pc:chgData name="Abdullah Halawany" userId="8f87bec9028b5dd9" providerId="LiveId" clId="{71F1F0C5-C4ED-41A0-AF68-90DE861EFF65}" dt="2021-05-23T14:57:40.416" v="83" actId="47"/>
        <pc:sldMkLst>
          <pc:docMk/>
          <pc:sldMk cId="3647350319" sldId="360"/>
        </pc:sldMkLst>
        <pc:spChg chg="del">
          <ac:chgData name="Abdullah Halawany" userId="8f87bec9028b5dd9" providerId="LiveId" clId="{71F1F0C5-C4ED-41A0-AF68-90DE861EFF65}" dt="2021-05-23T14:56:35.454" v="38" actId="478"/>
          <ac:spMkLst>
            <pc:docMk/>
            <pc:sldMk cId="3647350319" sldId="360"/>
            <ac:spMk id="5" creationId="{F53116F3-0A36-4FF9-9121-E43D721B9101}"/>
          </ac:spMkLst>
        </pc:spChg>
        <pc:spChg chg="add mod">
          <ac:chgData name="Abdullah Halawany" userId="8f87bec9028b5dd9" providerId="LiveId" clId="{71F1F0C5-C4ED-41A0-AF68-90DE861EFF65}" dt="2021-05-23T14:56:36.503" v="39"/>
          <ac:spMkLst>
            <pc:docMk/>
            <pc:sldMk cId="3647350319" sldId="360"/>
            <ac:spMk id="7" creationId="{495A5CC7-6B18-44B4-BDC9-232A866A8F4D}"/>
          </ac:spMkLst>
        </pc:spChg>
      </pc:sldChg>
      <pc:sldChg chg="addSp delSp modSp add del mod">
        <pc:chgData name="Abdullah Halawany" userId="8f87bec9028b5dd9" providerId="LiveId" clId="{71F1F0C5-C4ED-41A0-AF68-90DE861EFF65}" dt="2021-05-23T14:57:41.083" v="84" actId="47"/>
        <pc:sldMkLst>
          <pc:docMk/>
          <pc:sldMk cId="1567260283" sldId="361"/>
        </pc:sldMkLst>
        <pc:spChg chg="del">
          <ac:chgData name="Abdullah Halawany" userId="8f87bec9028b5dd9" providerId="LiveId" clId="{71F1F0C5-C4ED-41A0-AF68-90DE861EFF65}" dt="2021-05-23T14:56:41.902" v="40" actId="478"/>
          <ac:spMkLst>
            <pc:docMk/>
            <pc:sldMk cId="1567260283" sldId="361"/>
            <ac:spMk id="6" creationId="{50317506-F66B-4430-9116-2AFF7297B72A}"/>
          </ac:spMkLst>
        </pc:spChg>
        <pc:spChg chg="add mod">
          <ac:chgData name="Abdullah Halawany" userId="8f87bec9028b5dd9" providerId="LiveId" clId="{71F1F0C5-C4ED-41A0-AF68-90DE861EFF65}" dt="2021-05-23T14:56:42.449" v="41"/>
          <ac:spMkLst>
            <pc:docMk/>
            <pc:sldMk cId="1567260283" sldId="361"/>
            <ac:spMk id="8" creationId="{27302E9B-244F-48CB-AD1B-4D248506EC0B}"/>
          </ac:spMkLst>
        </pc:spChg>
      </pc:sldChg>
      <pc:sldChg chg="addSp delSp modSp add del mod">
        <pc:chgData name="Abdullah Halawany" userId="8f87bec9028b5dd9" providerId="LiveId" clId="{71F1F0C5-C4ED-41A0-AF68-90DE861EFF65}" dt="2021-05-23T14:57:41.833" v="85" actId="47"/>
        <pc:sldMkLst>
          <pc:docMk/>
          <pc:sldMk cId="2082843401" sldId="362"/>
        </pc:sldMkLst>
        <pc:spChg chg="del">
          <ac:chgData name="Abdullah Halawany" userId="8f87bec9028b5dd9" providerId="LiveId" clId="{71F1F0C5-C4ED-41A0-AF68-90DE861EFF65}" dt="2021-05-23T14:56:47.087" v="42" actId="478"/>
          <ac:spMkLst>
            <pc:docMk/>
            <pc:sldMk cId="2082843401" sldId="362"/>
            <ac:spMk id="8" creationId="{17B5404C-0786-47CB-9CB5-8257DA68139C}"/>
          </ac:spMkLst>
        </pc:spChg>
        <pc:spChg chg="add mod">
          <ac:chgData name="Abdullah Halawany" userId="8f87bec9028b5dd9" providerId="LiveId" clId="{71F1F0C5-C4ED-41A0-AF68-90DE861EFF65}" dt="2021-05-23T14:56:47.443" v="43"/>
          <ac:spMkLst>
            <pc:docMk/>
            <pc:sldMk cId="2082843401" sldId="362"/>
            <ac:spMk id="10" creationId="{830B09C4-2607-4C98-A62E-DED70E5961DB}"/>
          </ac:spMkLst>
        </pc:spChg>
      </pc:sldChg>
      <pc:sldChg chg="addSp delSp modSp add mod">
        <pc:chgData name="Abdullah Halawany" userId="8f87bec9028b5dd9" providerId="LiveId" clId="{71F1F0C5-C4ED-41A0-AF68-90DE861EFF65}" dt="2021-05-23T14:56:51.267" v="45"/>
        <pc:sldMkLst>
          <pc:docMk/>
          <pc:sldMk cId="774492225" sldId="363"/>
        </pc:sldMkLst>
        <pc:spChg chg="del">
          <ac:chgData name="Abdullah Halawany" userId="8f87bec9028b5dd9" providerId="LiveId" clId="{71F1F0C5-C4ED-41A0-AF68-90DE861EFF65}" dt="2021-05-23T14:56:50.880" v="44" actId="478"/>
          <ac:spMkLst>
            <pc:docMk/>
            <pc:sldMk cId="774492225" sldId="363"/>
            <ac:spMk id="15" creationId="{99DD5A6C-2E4B-4E64-8346-3A6D6F273B06}"/>
          </ac:spMkLst>
        </pc:spChg>
        <pc:spChg chg="add mod">
          <ac:chgData name="Abdullah Halawany" userId="8f87bec9028b5dd9" providerId="LiveId" clId="{71F1F0C5-C4ED-41A0-AF68-90DE861EFF65}" dt="2021-05-23T14:56:51.267" v="45"/>
          <ac:spMkLst>
            <pc:docMk/>
            <pc:sldMk cId="774492225" sldId="363"/>
            <ac:spMk id="17" creationId="{6D1A5430-6030-434F-B22A-E24C64681C7F}"/>
          </ac:spMkLst>
        </pc:spChg>
      </pc:sldChg>
      <pc:sldChg chg="addSp delSp modSp del mod modClrScheme delDesignElem chgLayout">
        <pc:chgData name="Abdullah Halawany" userId="8f87bec9028b5dd9" providerId="LiveId" clId="{71F1F0C5-C4ED-41A0-AF68-90DE861EFF65}" dt="2021-05-23T16:18:29.843" v="782" actId="1076"/>
        <pc:sldMkLst>
          <pc:docMk/>
          <pc:sldMk cId="2391473361" sldId="364"/>
        </pc:sldMkLst>
        <pc:spChg chg="mod ord">
          <ac:chgData name="Abdullah Halawany" userId="8f87bec9028b5dd9" providerId="LiveId" clId="{71F1F0C5-C4ED-41A0-AF68-90DE861EFF65}" dt="2021-05-23T15:12:11.128" v="128" actId="700"/>
          <ac:spMkLst>
            <pc:docMk/>
            <pc:sldMk cId="2391473361" sldId="364"/>
            <ac:spMk id="2" creationId="{7092A2C6-4E28-46D7-9C9E-94BC5E834B2A}"/>
          </ac:spMkLst>
        </pc:spChg>
        <pc:spChg chg="del mod ord">
          <ac:chgData name="Abdullah Halawany" userId="8f87bec9028b5dd9" providerId="LiveId" clId="{71F1F0C5-C4ED-41A0-AF68-90DE861EFF65}" dt="2021-05-23T16:18:26.654" v="781" actId="478"/>
          <ac:spMkLst>
            <pc:docMk/>
            <pc:sldMk cId="2391473361" sldId="364"/>
            <ac:spMk id="4" creationId="{E8D08D86-66BB-4C3C-99FC-3BD3A9E82B25}"/>
          </ac:spMkLst>
        </pc:spChg>
        <pc:spChg chg="add mod">
          <ac:chgData name="Abdullah Halawany" userId="8f87bec9028b5dd9" providerId="LiveId" clId="{71F1F0C5-C4ED-41A0-AF68-90DE861EFF65}" dt="2021-05-23T16:18:26.654" v="781" actId="478"/>
          <ac:spMkLst>
            <pc:docMk/>
            <pc:sldMk cId="2391473361" sldId="364"/>
            <ac:spMk id="5" creationId="{C64E97CE-9397-4233-B494-CBEF4CBF70D6}"/>
          </ac:spMkLst>
        </pc:spChg>
        <pc:spChg chg="del">
          <ac:chgData name="Abdullah Halawany" userId="8f87bec9028b5dd9" providerId="LiveId" clId="{71F1F0C5-C4ED-41A0-AF68-90DE861EFF65}" dt="2021-05-23T15:09:08.165" v="88" actId="478"/>
          <ac:spMkLst>
            <pc:docMk/>
            <pc:sldMk cId="2391473361" sldId="364"/>
            <ac:spMk id="18" creationId="{6655DD19-00C8-4929-804E-57B39C45261D}"/>
          </ac:spMkLst>
        </pc:spChg>
        <pc:spChg chg="add del mod">
          <ac:chgData name="Abdullah Halawany" userId="8f87bec9028b5dd9" providerId="LiveId" clId="{71F1F0C5-C4ED-41A0-AF68-90DE861EFF65}" dt="2021-05-23T15:11:29.887" v="120" actId="26606"/>
          <ac:spMkLst>
            <pc:docMk/>
            <pc:sldMk cId="2391473361" sldId="364"/>
            <ac:spMk id="19" creationId="{D301E30C-E997-440D-BB38-35678D2BB54D}"/>
          </ac:spMkLst>
        </pc:spChg>
        <pc:spChg chg="add mod">
          <ac:chgData name="Abdullah Halawany" userId="8f87bec9028b5dd9" providerId="LiveId" clId="{71F1F0C5-C4ED-41A0-AF68-90DE861EFF65}" dt="2021-05-23T16:18:29.843" v="782" actId="1076"/>
          <ac:spMkLst>
            <pc:docMk/>
            <pc:sldMk cId="2391473361" sldId="364"/>
            <ac:spMk id="24" creationId="{A13BB1BF-09B8-4778-8797-CB124DAC5FC8}"/>
          </ac:spMkLst>
        </pc:spChg>
        <pc:spChg chg="add del">
          <ac:chgData name="Abdullah Halawany" userId="8f87bec9028b5dd9" providerId="LiveId" clId="{71F1F0C5-C4ED-41A0-AF68-90DE861EFF65}" dt="2021-05-23T15:11:29.887" v="120" actId="26606"/>
          <ac:spMkLst>
            <pc:docMk/>
            <pc:sldMk cId="2391473361" sldId="364"/>
            <ac:spMk id="28" creationId="{C7D023E4-8DE1-436E-9847-ED6A4B4B04FD}"/>
          </ac:spMkLst>
        </pc:spChg>
        <pc:spChg chg="add del">
          <ac:chgData name="Abdullah Halawany" userId="8f87bec9028b5dd9" providerId="LiveId" clId="{71F1F0C5-C4ED-41A0-AF68-90DE861EFF65}" dt="2021-05-23T15:11:29.887" v="120" actId="26606"/>
          <ac:spMkLst>
            <pc:docMk/>
            <pc:sldMk cId="2391473361" sldId="364"/>
            <ac:spMk id="30" creationId="{6BE11944-ED05-4FE9-9927-06C110BB3A36}"/>
          </ac:spMkLst>
        </pc:spChg>
        <pc:spChg chg="add del">
          <ac:chgData name="Abdullah Halawany" userId="8f87bec9028b5dd9" providerId="LiveId" clId="{71F1F0C5-C4ED-41A0-AF68-90DE861EFF65}" dt="2021-05-23T15:12:11.128" v="128" actId="700"/>
          <ac:spMkLst>
            <pc:docMk/>
            <pc:sldMk cId="2391473361" sldId="364"/>
            <ac:spMk id="48" creationId="{9B7AD9F6-8CE7-4299-8FC6-328F4DCD3FF9}"/>
          </ac:spMkLst>
        </pc:spChg>
        <pc:spChg chg="add del">
          <ac:chgData name="Abdullah Halawany" userId="8f87bec9028b5dd9" providerId="LiveId" clId="{71F1F0C5-C4ED-41A0-AF68-90DE861EFF65}" dt="2021-05-23T15:12:11.128" v="128" actId="700"/>
          <ac:spMkLst>
            <pc:docMk/>
            <pc:sldMk cId="2391473361" sldId="364"/>
            <ac:spMk id="50" creationId="{F49775AF-8896-43EE-92C6-83497D6DC56F}"/>
          </ac:spMkLst>
        </pc:spChg>
        <pc:grpChg chg="add del">
          <ac:chgData name="Abdullah Halawany" userId="8f87bec9028b5dd9" providerId="LiveId" clId="{71F1F0C5-C4ED-41A0-AF68-90DE861EFF65}" dt="2021-05-23T15:11:29.887" v="120" actId="26606"/>
          <ac:grpSpMkLst>
            <pc:docMk/>
            <pc:sldMk cId="2391473361" sldId="364"/>
            <ac:grpSpMk id="32" creationId="{A2812508-238C-4BCD-BDD3-25C99C5CA233}"/>
          </ac:grpSpMkLst>
        </pc:grpChg>
        <pc:grpChg chg="add del">
          <ac:chgData name="Abdullah Halawany" userId="8f87bec9028b5dd9" providerId="LiveId" clId="{71F1F0C5-C4ED-41A0-AF68-90DE861EFF65}" dt="2021-05-23T15:11:29.887" v="120" actId="26606"/>
          <ac:grpSpMkLst>
            <pc:docMk/>
            <pc:sldMk cId="2391473361" sldId="364"/>
            <ac:grpSpMk id="36" creationId="{43F5E015-E085-4624-B431-B42414448684}"/>
          </ac:grpSpMkLst>
        </pc:grpChg>
        <pc:picChg chg="add mod">
          <ac:chgData name="Abdullah Halawany" userId="8f87bec9028b5dd9" providerId="LiveId" clId="{71F1F0C5-C4ED-41A0-AF68-90DE861EFF65}" dt="2021-05-23T15:12:44.658" v="131" actId="1076"/>
          <ac:picMkLst>
            <pc:docMk/>
            <pc:sldMk cId="2391473361" sldId="364"/>
            <ac:picMk id="22" creationId="{C53C8335-4429-4C24-8A1E-F319D671FEAB}"/>
          </ac:picMkLst>
        </pc:picChg>
        <pc:picChg chg="del mod">
          <ac:chgData name="Abdullah Halawany" userId="8f87bec9028b5dd9" providerId="LiveId" clId="{71F1F0C5-C4ED-41A0-AF68-90DE861EFF65}" dt="2021-05-23T15:12:38.757" v="129" actId="478"/>
          <ac:picMkLst>
            <pc:docMk/>
            <pc:sldMk cId="2391473361" sldId="364"/>
            <ac:picMk id="23" creationId="{E53BAF31-830C-4A2C-8855-6A451F2BABEF}"/>
          </ac:picMkLst>
        </pc:picChg>
      </pc:sldChg>
      <pc:sldChg chg="addSp delSp modSp new mod setBg chgLayout">
        <pc:chgData name="Abdullah Halawany" userId="8f87bec9028b5dd9" providerId="LiveId" clId="{71F1F0C5-C4ED-41A0-AF68-90DE861EFF65}" dt="2021-05-23T15:36:56.049" v="547" actId="113"/>
        <pc:sldMkLst>
          <pc:docMk/>
          <pc:sldMk cId="1333884138" sldId="365"/>
        </pc:sldMkLst>
        <pc:spChg chg="mod ord">
          <ac:chgData name="Abdullah Halawany" userId="8f87bec9028b5dd9" providerId="LiveId" clId="{71F1F0C5-C4ED-41A0-AF68-90DE861EFF65}" dt="2021-05-23T15:27:57.965" v="390"/>
          <ac:spMkLst>
            <pc:docMk/>
            <pc:sldMk cId="1333884138" sldId="365"/>
            <ac:spMk id="2" creationId="{6B433FB5-14F0-4185-99E7-4FE69DA4D217}"/>
          </ac:spMkLst>
        </pc:spChg>
        <pc:spChg chg="del mod ord">
          <ac:chgData name="Abdullah Halawany" userId="8f87bec9028b5dd9" providerId="LiveId" clId="{71F1F0C5-C4ED-41A0-AF68-90DE861EFF65}" dt="2021-05-23T15:24:46.828" v="319" actId="26606"/>
          <ac:spMkLst>
            <pc:docMk/>
            <pc:sldMk cId="1333884138" sldId="365"/>
            <ac:spMk id="3" creationId="{9473DA8B-50EB-4116-8C65-E4514B40EBE9}"/>
          </ac:spMkLst>
        </pc:spChg>
        <pc:spChg chg="add mod">
          <ac:chgData name="Abdullah Halawany" userId="8f87bec9028b5dd9" providerId="LiveId" clId="{71F1F0C5-C4ED-41A0-AF68-90DE861EFF65}" dt="2021-05-23T15:10:17.610" v="119"/>
          <ac:spMkLst>
            <pc:docMk/>
            <pc:sldMk cId="1333884138" sldId="365"/>
            <ac:spMk id="4" creationId="{4DDF2571-6226-4F04-9C17-8B050E4EFBE8}"/>
          </ac:spMkLst>
        </pc:spChg>
        <pc:spChg chg="add del mod">
          <ac:chgData name="Abdullah Halawany" userId="8f87bec9028b5dd9" providerId="LiveId" clId="{71F1F0C5-C4ED-41A0-AF68-90DE861EFF65}" dt="2021-05-23T15:29:25.354" v="397" actId="478"/>
          <ac:spMkLst>
            <pc:docMk/>
            <pc:sldMk cId="1333884138" sldId="365"/>
            <ac:spMk id="5" creationId="{0E6EAF41-2EA3-4AB8-B505-F0CCD647AE57}"/>
          </ac:spMkLst>
        </pc:spChg>
        <pc:spChg chg="add mod">
          <ac:chgData name="Abdullah Halawany" userId="8f87bec9028b5dd9" providerId="LiveId" clId="{71F1F0C5-C4ED-41A0-AF68-90DE861EFF65}" dt="2021-05-23T15:36:56.049" v="547" actId="113"/>
          <ac:spMkLst>
            <pc:docMk/>
            <pc:sldMk cId="1333884138" sldId="365"/>
            <ac:spMk id="7" creationId="{BBEE4680-1716-4401-8EE1-BC10B847FEF5}"/>
          </ac:spMkLst>
        </pc:spChg>
        <pc:graphicFrameChg chg="add mod ord modGraphic">
          <ac:chgData name="Abdullah Halawany" userId="8f87bec9028b5dd9" providerId="LiveId" clId="{71F1F0C5-C4ED-41A0-AF68-90DE861EFF65}" dt="2021-05-23T15:36:07.412" v="536" actId="1076"/>
          <ac:graphicFrameMkLst>
            <pc:docMk/>
            <pc:sldMk cId="1333884138" sldId="365"/>
            <ac:graphicFrameMk id="6" creationId="{511E7C3B-E717-4B13-B1CA-7819FA61135D}"/>
          </ac:graphicFrameMkLst>
        </pc:graphicFrameChg>
        <pc:picChg chg="add mod">
          <ac:chgData name="Abdullah Halawany" userId="8f87bec9028b5dd9" providerId="LiveId" clId="{71F1F0C5-C4ED-41A0-AF68-90DE861EFF65}" dt="2021-05-23T15:25:53.714" v="335" actId="1037"/>
          <ac:picMkLst>
            <pc:docMk/>
            <pc:sldMk cId="1333884138" sldId="365"/>
            <ac:picMk id="8" creationId="{8F60BDD8-91E6-4F53-AFB1-BBF025858241}"/>
          </ac:picMkLst>
        </pc:picChg>
      </pc:sldChg>
      <pc:sldChg chg="addSp delSp modSp new mod setBg">
        <pc:chgData name="Abdullah Halawany" userId="8f87bec9028b5dd9" providerId="LiveId" clId="{71F1F0C5-C4ED-41A0-AF68-90DE861EFF65}" dt="2021-05-23T16:17:38.365" v="778" actId="404"/>
        <pc:sldMkLst>
          <pc:docMk/>
          <pc:sldMk cId="2161609417" sldId="366"/>
        </pc:sldMkLst>
        <pc:spChg chg="mod">
          <ac:chgData name="Abdullah Halawany" userId="8f87bec9028b5dd9" providerId="LiveId" clId="{71F1F0C5-C4ED-41A0-AF68-90DE861EFF65}" dt="2021-05-23T16:00:43.875" v="681" actId="26606"/>
          <ac:spMkLst>
            <pc:docMk/>
            <pc:sldMk cId="2161609417" sldId="366"/>
            <ac:spMk id="2" creationId="{52620A5F-367A-4F38-AE4D-D5707EA0F519}"/>
          </ac:spMkLst>
        </pc:spChg>
        <pc:spChg chg="del">
          <ac:chgData name="Abdullah Halawany" userId="8f87bec9028b5dd9" providerId="LiveId" clId="{71F1F0C5-C4ED-41A0-AF68-90DE861EFF65}" dt="2021-05-23T15:53:23.384" v="641" actId="1032"/>
          <ac:spMkLst>
            <pc:docMk/>
            <pc:sldMk cId="2161609417" sldId="366"/>
            <ac:spMk id="3" creationId="{9A1919CC-BFCD-4993-A764-38C45D2D0E78}"/>
          </ac:spMkLst>
        </pc:spChg>
        <pc:spChg chg="add mod">
          <ac:chgData name="Abdullah Halawany" userId="8f87bec9028b5dd9" providerId="LiveId" clId="{71F1F0C5-C4ED-41A0-AF68-90DE861EFF65}" dt="2021-05-23T16:01:10.972" v="688"/>
          <ac:spMkLst>
            <pc:docMk/>
            <pc:sldMk cId="2161609417" sldId="366"/>
            <ac:spMk id="7" creationId="{2224DB7A-BA6D-4DAA-91A3-8306083B3558}"/>
          </ac:spMkLst>
        </pc:spChg>
        <pc:spChg chg="add">
          <ac:chgData name="Abdullah Halawany" userId="8f87bec9028b5dd9" providerId="LiveId" clId="{71F1F0C5-C4ED-41A0-AF68-90DE861EFF65}" dt="2021-05-23T16:00:43.875" v="681" actId="26606"/>
          <ac:spMkLst>
            <pc:docMk/>
            <pc:sldMk cId="2161609417" sldId="366"/>
            <ac:spMk id="9" creationId="{665DBBEF-238B-476B-96AB-8AAC3224ECEA}"/>
          </ac:spMkLst>
        </pc:spChg>
        <pc:spChg chg="add">
          <ac:chgData name="Abdullah Halawany" userId="8f87bec9028b5dd9" providerId="LiveId" clId="{71F1F0C5-C4ED-41A0-AF68-90DE861EFF65}" dt="2021-05-23T16:00:43.875" v="681" actId="26606"/>
          <ac:spMkLst>
            <pc:docMk/>
            <pc:sldMk cId="2161609417" sldId="366"/>
            <ac:spMk id="11" creationId="{3FCFB1DE-0B7E-48CC-BA90-B2AB0889F9D6}"/>
          </ac:spMkLst>
        </pc:spChg>
        <pc:graphicFrameChg chg="add mod modGraphic">
          <ac:chgData name="Abdullah Halawany" userId="8f87bec9028b5dd9" providerId="LiveId" clId="{71F1F0C5-C4ED-41A0-AF68-90DE861EFF65}" dt="2021-05-23T16:17:38.365" v="778" actId="404"/>
          <ac:graphicFrameMkLst>
            <pc:docMk/>
            <pc:sldMk cId="2161609417" sldId="366"/>
            <ac:graphicFrameMk id="4" creationId="{D4273B51-AE96-4983-AE1A-4A116461E12E}"/>
          </ac:graphicFrameMkLst>
        </pc:graphicFrameChg>
      </pc:sldChg>
      <pc:sldChg chg="addSp delSp modSp del mod modClrScheme delDesignElem chgLayout">
        <pc:chgData name="Abdullah Halawany" userId="8f87bec9028b5dd9" providerId="LiveId" clId="{71F1F0C5-C4ED-41A0-AF68-90DE861EFF65}" dt="2021-05-23T15:37:58.692" v="548" actId="47"/>
        <pc:sldMkLst>
          <pc:docMk/>
          <pc:sldMk cId="3984324926" sldId="366"/>
        </pc:sldMkLst>
        <pc:spChg chg="mod ord">
          <ac:chgData name="Abdullah Halawany" userId="8f87bec9028b5dd9" providerId="LiveId" clId="{71F1F0C5-C4ED-41A0-AF68-90DE861EFF65}" dt="2021-05-23T15:24:18.461" v="318" actId="26606"/>
          <ac:spMkLst>
            <pc:docMk/>
            <pc:sldMk cId="3984324926" sldId="366"/>
            <ac:spMk id="2" creationId="{7092A2C6-4E28-46D7-9C9E-94BC5E834B2A}"/>
          </ac:spMkLst>
        </pc:spChg>
        <pc:spChg chg="mod ord">
          <ac:chgData name="Abdullah Halawany" userId="8f87bec9028b5dd9" providerId="LiveId" clId="{71F1F0C5-C4ED-41A0-AF68-90DE861EFF65}" dt="2021-05-23T15:24:18.461" v="318" actId="26606"/>
          <ac:spMkLst>
            <pc:docMk/>
            <pc:sldMk cId="3984324926" sldId="366"/>
            <ac:spMk id="4" creationId="{E8D08D86-66BB-4C3C-99FC-3BD3A9E82B25}"/>
          </ac:spMkLst>
        </pc:spChg>
        <pc:spChg chg="add del">
          <ac:chgData name="Abdullah Halawany" userId="8f87bec9028b5dd9" providerId="LiveId" clId="{71F1F0C5-C4ED-41A0-AF68-90DE861EFF65}" dt="2021-05-23T15:24:18.446" v="317" actId="26606"/>
          <ac:spMkLst>
            <pc:docMk/>
            <pc:sldMk cId="3984324926" sldId="366"/>
            <ac:spMk id="27" creationId="{2B566528-1B12-4246-9431-5C2D7D081168}"/>
          </ac:spMkLst>
        </pc:spChg>
        <pc:spChg chg="add">
          <ac:chgData name="Abdullah Halawany" userId="8f87bec9028b5dd9" providerId="LiveId" clId="{71F1F0C5-C4ED-41A0-AF68-90DE861EFF65}" dt="2021-05-23T15:24:18.461" v="318" actId="26606"/>
          <ac:spMkLst>
            <pc:docMk/>
            <pc:sldMk cId="3984324926" sldId="366"/>
            <ac:spMk id="37" creationId="{058A14AF-9FB5-4CC7-BA35-E8E85D3EDF0E}"/>
          </ac:spMkLst>
        </pc:spChg>
        <pc:spChg chg="add">
          <ac:chgData name="Abdullah Halawany" userId="8f87bec9028b5dd9" providerId="LiveId" clId="{71F1F0C5-C4ED-41A0-AF68-90DE861EFF65}" dt="2021-05-23T15:24:18.461" v="318" actId="26606"/>
          <ac:spMkLst>
            <pc:docMk/>
            <pc:sldMk cId="3984324926" sldId="366"/>
            <ac:spMk id="38" creationId="{3A9A4357-BD1D-4622-A4FE-766E6AB8DE84}"/>
          </ac:spMkLst>
        </pc:spChg>
        <pc:spChg chg="add">
          <ac:chgData name="Abdullah Halawany" userId="8f87bec9028b5dd9" providerId="LiveId" clId="{71F1F0C5-C4ED-41A0-AF68-90DE861EFF65}" dt="2021-05-23T15:24:18.461" v="318" actId="26606"/>
          <ac:spMkLst>
            <pc:docMk/>
            <pc:sldMk cId="3984324926" sldId="366"/>
            <ac:spMk id="39" creationId="{E659831F-0D9A-4C63-9EBB-8435B85A440F}"/>
          </ac:spMkLst>
        </pc:spChg>
        <pc:spChg chg="add">
          <ac:chgData name="Abdullah Halawany" userId="8f87bec9028b5dd9" providerId="LiveId" clId="{71F1F0C5-C4ED-41A0-AF68-90DE861EFF65}" dt="2021-05-23T15:24:18.461" v="318" actId="26606"/>
          <ac:spMkLst>
            <pc:docMk/>
            <pc:sldMk cId="3984324926" sldId="366"/>
            <ac:spMk id="40" creationId="{E6995CE5-F890-4ABA-82A2-26507CE8D2A3}"/>
          </ac:spMkLst>
        </pc:spChg>
        <pc:spChg chg="del">
          <ac:chgData name="Abdullah Halawany" userId="8f87bec9028b5dd9" providerId="LiveId" clId="{71F1F0C5-C4ED-41A0-AF68-90DE861EFF65}" dt="2021-05-23T15:22:35.720" v="314" actId="700"/>
          <ac:spMkLst>
            <pc:docMk/>
            <pc:sldMk cId="3984324926" sldId="366"/>
            <ac:spMk id="48" creationId="{9B7AD9F6-8CE7-4299-8FC6-328F4DCD3FF9}"/>
          </ac:spMkLst>
        </pc:spChg>
        <pc:spChg chg="del">
          <ac:chgData name="Abdullah Halawany" userId="8f87bec9028b5dd9" providerId="LiveId" clId="{71F1F0C5-C4ED-41A0-AF68-90DE861EFF65}" dt="2021-05-23T15:22:35.720" v="314" actId="700"/>
          <ac:spMkLst>
            <pc:docMk/>
            <pc:sldMk cId="3984324926" sldId="366"/>
            <ac:spMk id="50" creationId="{F49775AF-8896-43EE-92C6-83497D6DC56F}"/>
          </ac:spMkLst>
        </pc:spChg>
        <pc:grpChg chg="add del">
          <ac:chgData name="Abdullah Halawany" userId="8f87bec9028b5dd9" providerId="LiveId" clId="{71F1F0C5-C4ED-41A0-AF68-90DE861EFF65}" dt="2021-05-23T15:24:18.446" v="317" actId="26606"/>
          <ac:grpSpMkLst>
            <pc:docMk/>
            <pc:sldMk cId="3984324926" sldId="366"/>
            <ac:grpSpMk id="29" creationId="{828A5161-06F1-46CF-8AD7-844680A59E13}"/>
          </ac:grpSpMkLst>
        </pc:grpChg>
        <pc:grpChg chg="add del">
          <ac:chgData name="Abdullah Halawany" userId="8f87bec9028b5dd9" providerId="LiveId" clId="{71F1F0C5-C4ED-41A0-AF68-90DE861EFF65}" dt="2021-05-23T15:24:18.446" v="317" actId="26606"/>
          <ac:grpSpMkLst>
            <pc:docMk/>
            <pc:sldMk cId="3984324926" sldId="366"/>
            <ac:grpSpMk id="33" creationId="{5995D10D-E9C9-47DB-AE7E-801FEF38F5C9}"/>
          </ac:grpSpMkLst>
        </pc:grpChg>
        <pc:picChg chg="mod">
          <ac:chgData name="Abdullah Halawany" userId="8f87bec9028b5dd9" providerId="LiveId" clId="{71F1F0C5-C4ED-41A0-AF68-90DE861EFF65}" dt="2021-05-23T15:24:18.461" v="318" actId="26606"/>
          <ac:picMkLst>
            <pc:docMk/>
            <pc:sldMk cId="3984324926" sldId="366"/>
            <ac:picMk id="22" creationId="{C53C8335-4429-4C24-8A1E-F319D671FEAB}"/>
          </ac:picMkLst>
        </pc:picChg>
      </pc:sldChg>
      <pc:sldMasterChg chg="modSldLayout">
        <pc:chgData name="Abdullah Halawany" userId="8f87bec9028b5dd9" providerId="LiveId" clId="{71F1F0C5-C4ED-41A0-AF68-90DE861EFF65}" dt="2021-05-23T16:15:39.494" v="768" actId="14100"/>
        <pc:sldMasterMkLst>
          <pc:docMk/>
          <pc:sldMasterMk cId="4106743504" sldId="2147483648"/>
        </pc:sldMasterMkLst>
        <pc:sldLayoutChg chg="modSp mod">
          <pc:chgData name="Abdullah Halawany" userId="8f87bec9028b5dd9" providerId="LiveId" clId="{71F1F0C5-C4ED-41A0-AF68-90DE861EFF65}" dt="2021-05-23T16:15:39.494" v="768" actId="14100"/>
          <pc:sldLayoutMkLst>
            <pc:docMk/>
            <pc:sldMasterMk cId="4106743504" sldId="2147483648"/>
            <pc:sldLayoutMk cId="2030771394" sldId="2147483650"/>
          </pc:sldLayoutMkLst>
          <pc:spChg chg="mod">
            <ac:chgData name="Abdullah Halawany" userId="8f87bec9028b5dd9" providerId="LiveId" clId="{71F1F0C5-C4ED-41A0-AF68-90DE861EFF65}" dt="2021-05-23T15:41:43.143" v="594" actId="404"/>
            <ac:spMkLst>
              <pc:docMk/>
              <pc:sldMasterMk cId="4106743504" sldId="2147483648"/>
              <pc:sldLayoutMk cId="2030771394" sldId="2147483650"/>
              <ac:spMk id="2" creationId="{B238F803-0EBC-4D00-B6A4-593FBB3616DE}"/>
            </ac:spMkLst>
          </pc:spChg>
          <pc:spChg chg="mod">
            <ac:chgData name="Abdullah Halawany" userId="8f87bec9028b5dd9" providerId="LiveId" clId="{71F1F0C5-C4ED-41A0-AF68-90DE861EFF65}" dt="2021-05-23T16:15:39.494" v="768" actId="14100"/>
            <ac:spMkLst>
              <pc:docMk/>
              <pc:sldMasterMk cId="4106743504" sldId="2147483648"/>
              <pc:sldLayoutMk cId="2030771394" sldId="2147483650"/>
              <ac:spMk id="3" creationId="{2D9D88AD-03D3-48D9-BD2C-2468845BDCE3}"/>
            </ac:spMkLst>
          </pc:spChg>
          <pc:picChg chg="mod">
            <ac:chgData name="Abdullah Halawany" userId="8f87bec9028b5dd9" providerId="LiveId" clId="{71F1F0C5-C4ED-41A0-AF68-90DE861EFF65}" dt="2021-05-23T15:42:32.889" v="609" actId="1035"/>
            <ac:picMkLst>
              <pc:docMk/>
              <pc:sldMasterMk cId="4106743504" sldId="2147483648"/>
              <pc:sldLayoutMk cId="2030771394" sldId="2147483650"/>
              <ac:picMk id="7" creationId="{10F34FE8-56A5-455E-8312-3CD0135BA5D4}"/>
            </ac:picMkLst>
          </pc:picChg>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71BC6C-1DC7-4D16-A3CC-8F6A927E9A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8CC7B93-9F82-4042-A1CD-FD418701A725}">
      <dgm:prSet custT="1"/>
      <dgm:spPr>
        <a:solidFill>
          <a:srgbClr val="62A0AA"/>
        </a:solidFill>
      </dgm:spPr>
      <dgm:t>
        <a:bodyPr anchor="t" anchorCtr="1"/>
        <a:lstStyle/>
        <a:p>
          <a:pPr>
            <a:lnSpc>
              <a:spcPct val="150000"/>
            </a:lnSpc>
          </a:pPr>
          <a:r>
            <a:rPr lang="en-US" altLang="en-US" sz="2400" b="1" dirty="0"/>
            <a:t>Managing Project Teams</a:t>
          </a:r>
          <a:endParaRPr lang="en-US" sz="2000" b="1" dirty="0"/>
        </a:p>
      </dgm:t>
    </dgm:pt>
    <dgm:pt modelId="{236776CA-0BCB-423D-922E-906E1564C4D7}" type="parTrans" cxnId="{D9BF79C3-3101-45EA-B7EA-E56F3F562678}">
      <dgm:prSet/>
      <dgm:spPr/>
      <dgm:t>
        <a:bodyPr/>
        <a:lstStyle/>
        <a:p>
          <a:pPr>
            <a:lnSpc>
              <a:spcPct val="150000"/>
            </a:lnSpc>
          </a:pPr>
          <a:endParaRPr lang="en-US" sz="2400"/>
        </a:p>
      </dgm:t>
    </dgm:pt>
    <dgm:pt modelId="{834D3694-29DE-42DE-BFEC-8DB79937CD0C}" type="sibTrans" cxnId="{D9BF79C3-3101-45EA-B7EA-E56F3F562678}">
      <dgm:prSet/>
      <dgm:spPr/>
      <dgm:t>
        <a:bodyPr/>
        <a:lstStyle/>
        <a:p>
          <a:pPr>
            <a:lnSpc>
              <a:spcPct val="150000"/>
            </a:lnSpc>
          </a:pPr>
          <a:endParaRPr lang="en-US" sz="2400"/>
        </a:p>
      </dgm:t>
    </dgm:pt>
    <dgm:pt modelId="{A65CF69D-1D4C-4028-AE9F-DCB0C4621D21}">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The Five-Stage Team Development Model</a:t>
          </a:r>
        </a:p>
      </dgm:t>
    </dgm:pt>
    <dgm:pt modelId="{3CA3DA09-64D2-4920-B93C-E25E97B387BD}" type="parTrans" cxnId="{8AB0A3DB-A895-479C-8828-8C4E50AE4867}">
      <dgm:prSet/>
      <dgm:spPr/>
      <dgm:t>
        <a:bodyPr/>
        <a:lstStyle/>
        <a:p>
          <a:pPr>
            <a:lnSpc>
              <a:spcPct val="150000"/>
            </a:lnSpc>
          </a:pPr>
          <a:endParaRPr lang="en-US"/>
        </a:p>
      </dgm:t>
    </dgm:pt>
    <dgm:pt modelId="{DFC3A3F6-9E76-4E6F-99C7-6F1E69127668}" type="sibTrans" cxnId="{8AB0A3DB-A895-479C-8828-8C4E50AE4867}">
      <dgm:prSet/>
      <dgm:spPr/>
      <dgm:t>
        <a:bodyPr/>
        <a:lstStyle/>
        <a:p>
          <a:pPr>
            <a:lnSpc>
              <a:spcPct val="150000"/>
            </a:lnSpc>
          </a:pPr>
          <a:endParaRPr lang="en-US"/>
        </a:p>
      </dgm:t>
    </dgm:pt>
    <dgm:pt modelId="{8B547504-87F5-4289-8599-441F8D50E61A}">
      <dgm:prSet custT="1"/>
      <dgm:spPr/>
      <dgm:t>
        <a:bodyPr/>
        <a:lstStyle/>
        <a:p>
          <a:pPr>
            <a:lnSpc>
              <a:spcPct val="150000"/>
            </a:lnSpc>
          </a:pPr>
          <a:r>
            <a:rPr lang="en-US" altLang="en-US" sz="2400" kern="1200" dirty="0">
              <a:solidFill>
                <a:prstClr val="black">
                  <a:hueOff val="0"/>
                  <a:satOff val="0"/>
                  <a:lumOff val="0"/>
                  <a:alphaOff val="0"/>
                </a:prstClr>
              </a:solidFill>
              <a:latin typeface="Calibri" panose="020F0502020204030204"/>
              <a:ea typeface="+mn-ea"/>
              <a:cs typeface="+mn-cs"/>
            </a:rPr>
            <a:t>Introduction</a:t>
          </a:r>
          <a:endParaRPr lang="en-US" sz="2400" kern="1200" dirty="0">
            <a:solidFill>
              <a:prstClr val="black">
                <a:hueOff val="0"/>
                <a:satOff val="0"/>
                <a:lumOff val="0"/>
                <a:alphaOff val="0"/>
              </a:prstClr>
            </a:solidFill>
            <a:latin typeface="Calibri" panose="020F0502020204030204"/>
            <a:ea typeface="+mn-ea"/>
            <a:cs typeface="+mn-cs"/>
          </a:endParaRPr>
        </a:p>
      </dgm:t>
    </dgm:pt>
    <dgm:pt modelId="{E4348086-5F2B-4E13-A23F-7EFD84C87079}" type="parTrans" cxnId="{71C13F5C-E475-4171-9507-C7033CA75483}">
      <dgm:prSet/>
      <dgm:spPr/>
      <dgm:t>
        <a:bodyPr/>
        <a:lstStyle/>
        <a:p>
          <a:pPr>
            <a:lnSpc>
              <a:spcPct val="150000"/>
            </a:lnSpc>
          </a:pPr>
          <a:endParaRPr lang="en-US"/>
        </a:p>
      </dgm:t>
    </dgm:pt>
    <dgm:pt modelId="{FD49BBE8-8935-4712-8EFB-BA75B8ACEDA3}" type="sibTrans" cxnId="{71C13F5C-E475-4171-9507-C7033CA75483}">
      <dgm:prSet/>
      <dgm:spPr/>
      <dgm:t>
        <a:bodyPr/>
        <a:lstStyle/>
        <a:p>
          <a:pPr>
            <a:lnSpc>
              <a:spcPct val="150000"/>
            </a:lnSpc>
          </a:pPr>
          <a:endParaRPr lang="en-US"/>
        </a:p>
      </dgm:t>
    </dgm:pt>
    <dgm:pt modelId="{CB19A276-28E8-4530-AAB2-84BBB7C7CD6F}">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Situational Factors Affecting Team Development</a:t>
          </a:r>
        </a:p>
      </dgm:t>
    </dgm:pt>
    <dgm:pt modelId="{A8449DB1-DBFB-449A-9F05-455C0E506EF7}" type="parTrans" cxnId="{3F1E715C-9047-45A7-95C0-9CC0EB258810}">
      <dgm:prSet/>
      <dgm:spPr/>
      <dgm:t>
        <a:bodyPr/>
        <a:lstStyle/>
        <a:p>
          <a:endParaRPr lang="en-US"/>
        </a:p>
      </dgm:t>
    </dgm:pt>
    <dgm:pt modelId="{0B77A736-F7BE-4A3E-B99E-DDA4279CCA77}" type="sibTrans" cxnId="{3F1E715C-9047-45A7-95C0-9CC0EB258810}">
      <dgm:prSet/>
      <dgm:spPr/>
      <dgm:t>
        <a:bodyPr/>
        <a:lstStyle/>
        <a:p>
          <a:endParaRPr lang="en-US"/>
        </a:p>
      </dgm:t>
    </dgm:pt>
    <dgm:pt modelId="{DF3215B3-DFAA-4C7F-B560-8BE571385188}">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Building High-Performance Project Teams</a:t>
          </a:r>
        </a:p>
      </dgm:t>
    </dgm:pt>
    <dgm:pt modelId="{AC11295F-1F4E-4984-ABFC-47FE8C9EA983}" type="parTrans" cxnId="{70401498-8A8D-417F-8E1D-A7C9D334E909}">
      <dgm:prSet/>
      <dgm:spPr/>
      <dgm:t>
        <a:bodyPr/>
        <a:lstStyle/>
        <a:p>
          <a:endParaRPr lang="en-US"/>
        </a:p>
      </dgm:t>
    </dgm:pt>
    <dgm:pt modelId="{1A80617B-946E-49BF-A492-8E2CEE38720F}" type="sibTrans" cxnId="{70401498-8A8D-417F-8E1D-A7C9D334E909}">
      <dgm:prSet/>
      <dgm:spPr/>
      <dgm:t>
        <a:bodyPr/>
        <a:lstStyle/>
        <a:p>
          <a:endParaRPr lang="en-US"/>
        </a:p>
      </dgm:t>
    </dgm:pt>
    <dgm:pt modelId="{A43B54E0-C37A-4BF5-9DEF-E5C4392600AD}">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Managing Virtual Project Teams</a:t>
          </a:r>
        </a:p>
      </dgm:t>
    </dgm:pt>
    <dgm:pt modelId="{E24F6E77-E3A6-4DC6-8CD9-CC9674DCA176}" type="parTrans" cxnId="{935A4D22-0593-4A93-A22B-E04CF1210830}">
      <dgm:prSet/>
      <dgm:spPr/>
      <dgm:t>
        <a:bodyPr/>
        <a:lstStyle/>
        <a:p>
          <a:endParaRPr lang="en-US"/>
        </a:p>
      </dgm:t>
    </dgm:pt>
    <dgm:pt modelId="{A06A657F-B828-4DB5-A0A2-1120EC586CBF}" type="sibTrans" cxnId="{935A4D22-0593-4A93-A22B-E04CF1210830}">
      <dgm:prSet/>
      <dgm:spPr/>
      <dgm:t>
        <a:bodyPr/>
        <a:lstStyle/>
        <a:p>
          <a:endParaRPr lang="en-US"/>
        </a:p>
      </dgm:t>
    </dgm:pt>
    <dgm:pt modelId="{D70BFE28-EDB0-436F-8F48-4CE60283BC74}">
      <dgm:prSet custT="1"/>
      <dgm:spPr/>
      <dgm:t>
        <a:bodyPr/>
        <a:lstStyle/>
        <a:p>
          <a:pPr>
            <a:lnSpc>
              <a:spcPct val="150000"/>
            </a:lnSpc>
          </a:pPr>
          <a:r>
            <a:rPr lang="en-US" sz="2400" kern="1200" dirty="0">
              <a:solidFill>
                <a:prstClr val="black">
                  <a:hueOff val="0"/>
                  <a:satOff val="0"/>
                  <a:lumOff val="0"/>
                  <a:alphaOff val="0"/>
                </a:prstClr>
              </a:solidFill>
              <a:latin typeface="Calibri" panose="020F0502020204030204"/>
              <a:ea typeface="+mn-ea"/>
              <a:cs typeface="+mn-cs"/>
            </a:rPr>
            <a:t>Project Team Pitfalls</a:t>
          </a:r>
        </a:p>
      </dgm:t>
    </dgm:pt>
    <dgm:pt modelId="{65CD6EC7-407A-46F1-94AE-CF932D02C3C9}" type="parTrans" cxnId="{E0045E79-1174-4ED6-8AC4-03C9D6A3C881}">
      <dgm:prSet/>
      <dgm:spPr/>
      <dgm:t>
        <a:bodyPr/>
        <a:lstStyle/>
        <a:p>
          <a:endParaRPr lang="en-US"/>
        </a:p>
      </dgm:t>
    </dgm:pt>
    <dgm:pt modelId="{F966C257-579D-4D52-A05C-6933C868BF15}" type="sibTrans" cxnId="{E0045E79-1174-4ED6-8AC4-03C9D6A3C881}">
      <dgm:prSet/>
      <dgm:spPr/>
      <dgm:t>
        <a:bodyPr/>
        <a:lstStyle/>
        <a:p>
          <a:endParaRPr lang="en-US"/>
        </a:p>
      </dgm:t>
    </dgm:pt>
    <dgm:pt modelId="{09E8FE90-B015-4B8D-8DA9-FA66FFA6C6D6}" type="pres">
      <dgm:prSet presAssocID="{DB71BC6C-1DC7-4D16-A3CC-8F6A927E9A64}" presName="linear" presStyleCnt="0">
        <dgm:presLayoutVars>
          <dgm:animLvl val="lvl"/>
          <dgm:resizeHandles val="exact"/>
        </dgm:presLayoutVars>
      </dgm:prSet>
      <dgm:spPr/>
    </dgm:pt>
    <dgm:pt modelId="{A3AA10BE-60E7-4B26-B05A-3CB6405B4F49}" type="pres">
      <dgm:prSet presAssocID="{58CC7B93-9F82-4042-A1CD-FD418701A725}" presName="parentText" presStyleLbl="node1" presStyleIdx="0" presStyleCnt="1" custScaleY="84700" custLinFactNeighborY="-2583">
        <dgm:presLayoutVars>
          <dgm:chMax val="0"/>
          <dgm:bulletEnabled val="1"/>
        </dgm:presLayoutVars>
      </dgm:prSet>
      <dgm:spPr/>
    </dgm:pt>
    <dgm:pt modelId="{897CB477-63AF-4C54-A6C6-26EFE54EB411}" type="pres">
      <dgm:prSet presAssocID="{58CC7B93-9F82-4042-A1CD-FD418701A725}" presName="childText" presStyleLbl="revTx" presStyleIdx="0" presStyleCnt="1">
        <dgm:presLayoutVars>
          <dgm:bulletEnabled val="1"/>
        </dgm:presLayoutVars>
      </dgm:prSet>
      <dgm:spPr/>
    </dgm:pt>
  </dgm:ptLst>
  <dgm:cxnLst>
    <dgm:cxn modelId="{8EA23806-1FCC-453C-B3D0-4F119B2771BB}" type="presOf" srcId="{58CC7B93-9F82-4042-A1CD-FD418701A725}" destId="{A3AA10BE-60E7-4B26-B05A-3CB6405B4F49}" srcOrd="0" destOrd="0" presId="urn:microsoft.com/office/officeart/2005/8/layout/vList2"/>
    <dgm:cxn modelId="{935A4D22-0593-4A93-A22B-E04CF1210830}" srcId="{58CC7B93-9F82-4042-A1CD-FD418701A725}" destId="{A43B54E0-C37A-4BF5-9DEF-E5C4392600AD}" srcOrd="4" destOrd="0" parTransId="{E24F6E77-E3A6-4DC6-8CD9-CC9674DCA176}" sibTransId="{A06A657F-B828-4DB5-A0A2-1120EC586CBF}"/>
    <dgm:cxn modelId="{71C13F5C-E475-4171-9507-C7033CA75483}" srcId="{58CC7B93-9F82-4042-A1CD-FD418701A725}" destId="{8B547504-87F5-4289-8599-441F8D50E61A}" srcOrd="0" destOrd="0" parTransId="{E4348086-5F2B-4E13-A23F-7EFD84C87079}" sibTransId="{FD49BBE8-8935-4712-8EFB-BA75B8ACEDA3}"/>
    <dgm:cxn modelId="{3F1E715C-9047-45A7-95C0-9CC0EB258810}" srcId="{58CC7B93-9F82-4042-A1CD-FD418701A725}" destId="{CB19A276-28E8-4530-AAB2-84BBB7C7CD6F}" srcOrd="2" destOrd="0" parTransId="{A8449DB1-DBFB-449A-9F05-455C0E506EF7}" sibTransId="{0B77A736-F7BE-4A3E-B99E-DDA4279CCA77}"/>
    <dgm:cxn modelId="{4D56B06C-E5B3-4B56-B387-65AD8DDD3AA4}" type="presOf" srcId="{DB71BC6C-1DC7-4D16-A3CC-8F6A927E9A64}" destId="{09E8FE90-B015-4B8D-8DA9-FA66FFA6C6D6}" srcOrd="0" destOrd="0" presId="urn:microsoft.com/office/officeart/2005/8/layout/vList2"/>
    <dgm:cxn modelId="{FEF3F372-B02D-4B9C-AFF2-7CF5EA68B53A}" type="presOf" srcId="{D70BFE28-EDB0-436F-8F48-4CE60283BC74}" destId="{897CB477-63AF-4C54-A6C6-26EFE54EB411}" srcOrd="0" destOrd="5" presId="urn:microsoft.com/office/officeart/2005/8/layout/vList2"/>
    <dgm:cxn modelId="{E0045E79-1174-4ED6-8AC4-03C9D6A3C881}" srcId="{58CC7B93-9F82-4042-A1CD-FD418701A725}" destId="{D70BFE28-EDB0-436F-8F48-4CE60283BC74}" srcOrd="5" destOrd="0" parTransId="{65CD6EC7-407A-46F1-94AE-CF932D02C3C9}" sibTransId="{F966C257-579D-4D52-A05C-6933C868BF15}"/>
    <dgm:cxn modelId="{94695286-E75D-40B1-97D4-F15A6D36D0C8}" type="presOf" srcId="{DF3215B3-DFAA-4C7F-B560-8BE571385188}" destId="{897CB477-63AF-4C54-A6C6-26EFE54EB411}" srcOrd="0" destOrd="3" presId="urn:microsoft.com/office/officeart/2005/8/layout/vList2"/>
    <dgm:cxn modelId="{3598A791-8DD8-4E19-865E-0271C8F842A5}" type="presOf" srcId="{8B547504-87F5-4289-8599-441F8D50E61A}" destId="{897CB477-63AF-4C54-A6C6-26EFE54EB411}" srcOrd="0" destOrd="0" presId="urn:microsoft.com/office/officeart/2005/8/layout/vList2"/>
    <dgm:cxn modelId="{70401498-8A8D-417F-8E1D-A7C9D334E909}" srcId="{58CC7B93-9F82-4042-A1CD-FD418701A725}" destId="{DF3215B3-DFAA-4C7F-B560-8BE571385188}" srcOrd="3" destOrd="0" parTransId="{AC11295F-1F4E-4984-ABFC-47FE8C9EA983}" sibTransId="{1A80617B-946E-49BF-A492-8E2CEE38720F}"/>
    <dgm:cxn modelId="{8966A0A7-BE3A-4E43-8D36-90B0B3A8BAD1}" type="presOf" srcId="{A65CF69D-1D4C-4028-AE9F-DCB0C4621D21}" destId="{897CB477-63AF-4C54-A6C6-26EFE54EB411}" srcOrd="0" destOrd="1" presId="urn:microsoft.com/office/officeart/2005/8/layout/vList2"/>
    <dgm:cxn modelId="{DEF875AC-2400-4B9E-8FB5-02FAAF869976}" type="presOf" srcId="{A43B54E0-C37A-4BF5-9DEF-E5C4392600AD}" destId="{897CB477-63AF-4C54-A6C6-26EFE54EB411}" srcOrd="0" destOrd="4" presId="urn:microsoft.com/office/officeart/2005/8/layout/vList2"/>
    <dgm:cxn modelId="{D9BF79C3-3101-45EA-B7EA-E56F3F562678}" srcId="{DB71BC6C-1DC7-4D16-A3CC-8F6A927E9A64}" destId="{58CC7B93-9F82-4042-A1CD-FD418701A725}" srcOrd="0" destOrd="0" parTransId="{236776CA-0BCB-423D-922E-906E1564C4D7}" sibTransId="{834D3694-29DE-42DE-BFEC-8DB79937CD0C}"/>
    <dgm:cxn modelId="{8AB0A3DB-A895-479C-8828-8C4E50AE4867}" srcId="{58CC7B93-9F82-4042-A1CD-FD418701A725}" destId="{A65CF69D-1D4C-4028-AE9F-DCB0C4621D21}" srcOrd="1" destOrd="0" parTransId="{3CA3DA09-64D2-4920-B93C-E25E97B387BD}" sibTransId="{DFC3A3F6-9E76-4E6F-99C7-6F1E69127668}"/>
    <dgm:cxn modelId="{D6BAECEF-18A6-4A9C-9395-6AB5839605F0}" type="presOf" srcId="{CB19A276-28E8-4530-AAB2-84BBB7C7CD6F}" destId="{897CB477-63AF-4C54-A6C6-26EFE54EB411}" srcOrd="0" destOrd="2" presId="urn:microsoft.com/office/officeart/2005/8/layout/vList2"/>
    <dgm:cxn modelId="{3681A7F7-4D1C-405E-B0CC-F94DFF22E549}" type="presParOf" srcId="{09E8FE90-B015-4B8D-8DA9-FA66FFA6C6D6}" destId="{A3AA10BE-60E7-4B26-B05A-3CB6405B4F49}" srcOrd="0" destOrd="0" presId="urn:microsoft.com/office/officeart/2005/8/layout/vList2"/>
    <dgm:cxn modelId="{60FD64C6-747D-4D5E-9764-E4312F016A9D}" type="presParOf" srcId="{09E8FE90-B015-4B8D-8DA9-FA66FFA6C6D6}" destId="{897CB477-63AF-4C54-A6C6-26EFE54EB41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14F4A65-0360-4E33-9AA2-7AE360BBD395}" type="doc">
      <dgm:prSet loTypeId="urn:microsoft.com/office/officeart/2005/8/layout/cycle8" loCatId="cycle" qsTypeId="urn:microsoft.com/office/officeart/2005/8/quickstyle/simple5" qsCatId="simple" csTypeId="urn:microsoft.com/office/officeart/2005/8/colors/colorful1" csCatId="colorful" phldr="1"/>
      <dgm:spPr/>
      <dgm:t>
        <a:bodyPr/>
        <a:lstStyle/>
        <a:p>
          <a:endParaRPr lang="en-US"/>
        </a:p>
      </dgm:t>
    </dgm:pt>
    <dgm:pt modelId="{3055FAD1-8816-4533-BF23-E2BDD33CEF68}">
      <dgm:prSet/>
      <dgm:spPr/>
      <dgm:t>
        <a:bodyPr/>
        <a:lstStyle/>
        <a:p>
          <a:r>
            <a:rPr lang="en-US" dirty="0"/>
            <a:t>Stage 1: Forming</a:t>
          </a:r>
        </a:p>
      </dgm:t>
    </dgm:pt>
    <dgm:pt modelId="{5BE874B6-971A-4EC5-8F54-D14BCE9AC616}" type="parTrans" cxnId="{592163AB-0E9B-4838-B478-184FE21A96E3}">
      <dgm:prSet/>
      <dgm:spPr/>
      <dgm:t>
        <a:bodyPr/>
        <a:lstStyle/>
        <a:p>
          <a:endParaRPr lang="en-US"/>
        </a:p>
      </dgm:t>
    </dgm:pt>
    <dgm:pt modelId="{80B3C946-321B-4062-A221-862FA60FE825}" type="sibTrans" cxnId="{592163AB-0E9B-4838-B478-184FE21A96E3}">
      <dgm:prSet/>
      <dgm:spPr/>
      <dgm:t>
        <a:bodyPr/>
        <a:lstStyle/>
        <a:p>
          <a:endParaRPr lang="en-US"/>
        </a:p>
      </dgm:t>
    </dgm:pt>
    <dgm:pt modelId="{03786959-9E15-4DBF-A123-9A79C472A4C6}">
      <dgm:prSet/>
      <dgm:spPr/>
      <dgm:t>
        <a:bodyPr/>
        <a:lstStyle/>
        <a:p>
          <a:r>
            <a:rPr lang="en-US"/>
            <a:t>Stage 2: Storming</a:t>
          </a:r>
        </a:p>
      </dgm:t>
    </dgm:pt>
    <dgm:pt modelId="{FEE5C8F8-F616-4BF9-A48C-572C730D74AC}" type="parTrans" cxnId="{43794C1F-B0E0-4A9A-B125-3B2EB6177130}">
      <dgm:prSet/>
      <dgm:spPr/>
      <dgm:t>
        <a:bodyPr/>
        <a:lstStyle/>
        <a:p>
          <a:endParaRPr lang="en-US"/>
        </a:p>
      </dgm:t>
    </dgm:pt>
    <dgm:pt modelId="{143D7FCD-B7CF-406F-8D2B-2EBAD8F4945E}" type="sibTrans" cxnId="{43794C1F-B0E0-4A9A-B125-3B2EB6177130}">
      <dgm:prSet/>
      <dgm:spPr/>
      <dgm:t>
        <a:bodyPr/>
        <a:lstStyle/>
        <a:p>
          <a:endParaRPr lang="en-US"/>
        </a:p>
      </dgm:t>
    </dgm:pt>
    <dgm:pt modelId="{F6BD953C-7E2B-422E-98CE-02D047E87F48}">
      <dgm:prSet/>
      <dgm:spPr/>
      <dgm:t>
        <a:bodyPr/>
        <a:lstStyle/>
        <a:p>
          <a:r>
            <a:rPr lang="en-US"/>
            <a:t>Stage 3: Norming</a:t>
          </a:r>
        </a:p>
      </dgm:t>
    </dgm:pt>
    <dgm:pt modelId="{1FBD9CBC-DCC0-4FE3-A5D4-68867B155A7D}" type="parTrans" cxnId="{0E80B758-EBE2-4089-8513-14737C1F453A}">
      <dgm:prSet/>
      <dgm:spPr/>
      <dgm:t>
        <a:bodyPr/>
        <a:lstStyle/>
        <a:p>
          <a:endParaRPr lang="en-US"/>
        </a:p>
      </dgm:t>
    </dgm:pt>
    <dgm:pt modelId="{5D2B488E-670A-41D8-AA33-A5158B7EA5EA}" type="sibTrans" cxnId="{0E80B758-EBE2-4089-8513-14737C1F453A}">
      <dgm:prSet/>
      <dgm:spPr/>
      <dgm:t>
        <a:bodyPr/>
        <a:lstStyle/>
        <a:p>
          <a:endParaRPr lang="en-US"/>
        </a:p>
      </dgm:t>
    </dgm:pt>
    <dgm:pt modelId="{8C2B7E9E-847F-4AB2-8DDE-3C7876654C41}">
      <dgm:prSet/>
      <dgm:spPr/>
      <dgm:t>
        <a:bodyPr/>
        <a:lstStyle/>
        <a:p>
          <a:r>
            <a:rPr lang="en-US"/>
            <a:t>Stage 4: Performing</a:t>
          </a:r>
        </a:p>
      </dgm:t>
    </dgm:pt>
    <dgm:pt modelId="{C4ABE764-33B0-40AA-9B61-44F289F4AB64}" type="parTrans" cxnId="{4E831503-74BC-4EDF-ACA5-02AD8320693D}">
      <dgm:prSet/>
      <dgm:spPr/>
      <dgm:t>
        <a:bodyPr/>
        <a:lstStyle/>
        <a:p>
          <a:endParaRPr lang="en-US"/>
        </a:p>
      </dgm:t>
    </dgm:pt>
    <dgm:pt modelId="{CF9CCEF6-21DD-40F2-8800-BD0BAB49A29B}" type="sibTrans" cxnId="{4E831503-74BC-4EDF-ACA5-02AD8320693D}">
      <dgm:prSet/>
      <dgm:spPr/>
      <dgm:t>
        <a:bodyPr/>
        <a:lstStyle/>
        <a:p>
          <a:endParaRPr lang="en-US"/>
        </a:p>
      </dgm:t>
    </dgm:pt>
    <dgm:pt modelId="{FC8A26D4-DDB0-44CC-BD07-551985372F82}">
      <dgm:prSet/>
      <dgm:spPr/>
      <dgm:t>
        <a:bodyPr/>
        <a:lstStyle/>
        <a:p>
          <a:r>
            <a:rPr lang="en-US" dirty="0"/>
            <a:t>Stage 5: Adjourning</a:t>
          </a:r>
        </a:p>
      </dgm:t>
    </dgm:pt>
    <dgm:pt modelId="{55434E28-73CC-4329-B0C3-122D3252A372}" type="parTrans" cxnId="{18C85BCA-441E-43BD-8089-9A2A8B3FA513}">
      <dgm:prSet/>
      <dgm:spPr/>
      <dgm:t>
        <a:bodyPr/>
        <a:lstStyle/>
        <a:p>
          <a:endParaRPr lang="en-US"/>
        </a:p>
      </dgm:t>
    </dgm:pt>
    <dgm:pt modelId="{6279A1D4-0788-4619-8F6B-D8C2204B764A}" type="sibTrans" cxnId="{18C85BCA-441E-43BD-8089-9A2A8B3FA513}">
      <dgm:prSet/>
      <dgm:spPr/>
      <dgm:t>
        <a:bodyPr/>
        <a:lstStyle/>
        <a:p>
          <a:endParaRPr lang="en-US"/>
        </a:p>
      </dgm:t>
    </dgm:pt>
    <dgm:pt modelId="{A3090842-9F4F-49F1-892E-3E5171F4DD7C}" type="pres">
      <dgm:prSet presAssocID="{514F4A65-0360-4E33-9AA2-7AE360BBD395}" presName="compositeShape" presStyleCnt="0">
        <dgm:presLayoutVars>
          <dgm:chMax val="7"/>
          <dgm:dir/>
          <dgm:resizeHandles val="exact"/>
        </dgm:presLayoutVars>
      </dgm:prSet>
      <dgm:spPr/>
    </dgm:pt>
    <dgm:pt modelId="{F571DAB6-B657-43E5-8261-25DF9CD2D3DC}" type="pres">
      <dgm:prSet presAssocID="{514F4A65-0360-4E33-9AA2-7AE360BBD395}" presName="wedge1" presStyleLbl="node1" presStyleIdx="0" presStyleCnt="5"/>
      <dgm:spPr/>
    </dgm:pt>
    <dgm:pt modelId="{F21FB15E-856F-457A-A5C7-09B148E92926}" type="pres">
      <dgm:prSet presAssocID="{514F4A65-0360-4E33-9AA2-7AE360BBD395}" presName="dummy1a" presStyleCnt="0"/>
      <dgm:spPr/>
    </dgm:pt>
    <dgm:pt modelId="{C9E10E7D-5988-4230-8E6F-2AC16F8D0593}" type="pres">
      <dgm:prSet presAssocID="{514F4A65-0360-4E33-9AA2-7AE360BBD395}" presName="dummy1b" presStyleCnt="0"/>
      <dgm:spPr/>
    </dgm:pt>
    <dgm:pt modelId="{AAF56508-AAF6-4717-8FB1-A6AB3AC0ACF9}" type="pres">
      <dgm:prSet presAssocID="{514F4A65-0360-4E33-9AA2-7AE360BBD395}" presName="wedge1Tx" presStyleLbl="node1" presStyleIdx="0" presStyleCnt="5">
        <dgm:presLayoutVars>
          <dgm:chMax val="0"/>
          <dgm:chPref val="0"/>
          <dgm:bulletEnabled val="1"/>
        </dgm:presLayoutVars>
      </dgm:prSet>
      <dgm:spPr/>
    </dgm:pt>
    <dgm:pt modelId="{DD0F6149-8B6A-40D4-AE73-125E420EDC00}" type="pres">
      <dgm:prSet presAssocID="{514F4A65-0360-4E33-9AA2-7AE360BBD395}" presName="wedge2" presStyleLbl="node1" presStyleIdx="1" presStyleCnt="5"/>
      <dgm:spPr/>
    </dgm:pt>
    <dgm:pt modelId="{91FE99D5-83C1-4D11-AC42-AE592E7607C4}" type="pres">
      <dgm:prSet presAssocID="{514F4A65-0360-4E33-9AA2-7AE360BBD395}" presName="dummy2a" presStyleCnt="0"/>
      <dgm:spPr/>
    </dgm:pt>
    <dgm:pt modelId="{E8158F86-D49E-43CF-A977-6DCECC66C15D}" type="pres">
      <dgm:prSet presAssocID="{514F4A65-0360-4E33-9AA2-7AE360BBD395}" presName="dummy2b" presStyleCnt="0"/>
      <dgm:spPr/>
    </dgm:pt>
    <dgm:pt modelId="{FF5B0394-191D-457B-A36A-85D5DC853852}" type="pres">
      <dgm:prSet presAssocID="{514F4A65-0360-4E33-9AA2-7AE360BBD395}" presName="wedge2Tx" presStyleLbl="node1" presStyleIdx="1" presStyleCnt="5">
        <dgm:presLayoutVars>
          <dgm:chMax val="0"/>
          <dgm:chPref val="0"/>
          <dgm:bulletEnabled val="1"/>
        </dgm:presLayoutVars>
      </dgm:prSet>
      <dgm:spPr/>
    </dgm:pt>
    <dgm:pt modelId="{DFA1F8C8-CD31-4332-B892-E6F962A3CCC2}" type="pres">
      <dgm:prSet presAssocID="{514F4A65-0360-4E33-9AA2-7AE360BBD395}" presName="wedge3" presStyleLbl="node1" presStyleIdx="2" presStyleCnt="5"/>
      <dgm:spPr/>
    </dgm:pt>
    <dgm:pt modelId="{1CEEEEE4-21F0-432B-BB34-8BE7003814C1}" type="pres">
      <dgm:prSet presAssocID="{514F4A65-0360-4E33-9AA2-7AE360BBD395}" presName="dummy3a" presStyleCnt="0"/>
      <dgm:spPr/>
    </dgm:pt>
    <dgm:pt modelId="{94AD2309-7B11-4058-BBEE-40750928F9CB}" type="pres">
      <dgm:prSet presAssocID="{514F4A65-0360-4E33-9AA2-7AE360BBD395}" presName="dummy3b" presStyleCnt="0"/>
      <dgm:spPr/>
    </dgm:pt>
    <dgm:pt modelId="{D0D54B75-D25B-47CC-8358-8B7C18F0784C}" type="pres">
      <dgm:prSet presAssocID="{514F4A65-0360-4E33-9AA2-7AE360BBD395}" presName="wedge3Tx" presStyleLbl="node1" presStyleIdx="2" presStyleCnt="5">
        <dgm:presLayoutVars>
          <dgm:chMax val="0"/>
          <dgm:chPref val="0"/>
          <dgm:bulletEnabled val="1"/>
        </dgm:presLayoutVars>
      </dgm:prSet>
      <dgm:spPr/>
    </dgm:pt>
    <dgm:pt modelId="{36FAC86D-D9E5-4680-BA2F-6E5BC62F4D06}" type="pres">
      <dgm:prSet presAssocID="{514F4A65-0360-4E33-9AA2-7AE360BBD395}" presName="wedge4" presStyleLbl="node1" presStyleIdx="3" presStyleCnt="5"/>
      <dgm:spPr/>
    </dgm:pt>
    <dgm:pt modelId="{7EFF075D-F472-4ABA-BA51-A4746B2C77C0}" type="pres">
      <dgm:prSet presAssocID="{514F4A65-0360-4E33-9AA2-7AE360BBD395}" presName="dummy4a" presStyleCnt="0"/>
      <dgm:spPr/>
    </dgm:pt>
    <dgm:pt modelId="{2F959565-9E5D-4E26-8297-66E6A34D4A40}" type="pres">
      <dgm:prSet presAssocID="{514F4A65-0360-4E33-9AA2-7AE360BBD395}" presName="dummy4b" presStyleCnt="0"/>
      <dgm:spPr/>
    </dgm:pt>
    <dgm:pt modelId="{67BD80F9-DED9-42B2-A4B5-B0E1A68526B2}" type="pres">
      <dgm:prSet presAssocID="{514F4A65-0360-4E33-9AA2-7AE360BBD395}" presName="wedge4Tx" presStyleLbl="node1" presStyleIdx="3" presStyleCnt="5">
        <dgm:presLayoutVars>
          <dgm:chMax val="0"/>
          <dgm:chPref val="0"/>
          <dgm:bulletEnabled val="1"/>
        </dgm:presLayoutVars>
      </dgm:prSet>
      <dgm:spPr/>
    </dgm:pt>
    <dgm:pt modelId="{E15E3B69-91A5-41F6-B01C-DDE2A72EC4A2}" type="pres">
      <dgm:prSet presAssocID="{514F4A65-0360-4E33-9AA2-7AE360BBD395}" presName="wedge5" presStyleLbl="node1" presStyleIdx="4" presStyleCnt="5"/>
      <dgm:spPr/>
    </dgm:pt>
    <dgm:pt modelId="{E551F826-516C-4FC6-B240-630A2D98749A}" type="pres">
      <dgm:prSet presAssocID="{514F4A65-0360-4E33-9AA2-7AE360BBD395}" presName="dummy5a" presStyleCnt="0"/>
      <dgm:spPr/>
    </dgm:pt>
    <dgm:pt modelId="{44AC54C2-3B85-462F-BFC7-7EBF0F1DB627}" type="pres">
      <dgm:prSet presAssocID="{514F4A65-0360-4E33-9AA2-7AE360BBD395}" presName="dummy5b" presStyleCnt="0"/>
      <dgm:spPr/>
    </dgm:pt>
    <dgm:pt modelId="{9764B4B3-2191-443B-82B9-8AB0B43516EC}" type="pres">
      <dgm:prSet presAssocID="{514F4A65-0360-4E33-9AA2-7AE360BBD395}" presName="wedge5Tx" presStyleLbl="node1" presStyleIdx="4" presStyleCnt="5">
        <dgm:presLayoutVars>
          <dgm:chMax val="0"/>
          <dgm:chPref val="0"/>
          <dgm:bulletEnabled val="1"/>
        </dgm:presLayoutVars>
      </dgm:prSet>
      <dgm:spPr/>
    </dgm:pt>
    <dgm:pt modelId="{A60CF767-05C1-425B-8318-31166474E8BF}" type="pres">
      <dgm:prSet presAssocID="{80B3C946-321B-4062-A221-862FA60FE825}" presName="arrowWedge1" presStyleLbl="fgSibTrans2D1" presStyleIdx="0" presStyleCnt="5"/>
      <dgm:spPr/>
    </dgm:pt>
    <dgm:pt modelId="{1CD48A20-9460-4029-B05F-A744014C8561}" type="pres">
      <dgm:prSet presAssocID="{143D7FCD-B7CF-406F-8D2B-2EBAD8F4945E}" presName="arrowWedge2" presStyleLbl="fgSibTrans2D1" presStyleIdx="1" presStyleCnt="5"/>
      <dgm:spPr/>
    </dgm:pt>
    <dgm:pt modelId="{CDDE05A3-9C92-46D4-8CD1-A0340065B93E}" type="pres">
      <dgm:prSet presAssocID="{5D2B488E-670A-41D8-AA33-A5158B7EA5EA}" presName="arrowWedge3" presStyleLbl="fgSibTrans2D1" presStyleIdx="2" presStyleCnt="5"/>
      <dgm:spPr/>
    </dgm:pt>
    <dgm:pt modelId="{F8995565-4676-4545-B524-61E4BDEE004A}" type="pres">
      <dgm:prSet presAssocID="{CF9CCEF6-21DD-40F2-8800-BD0BAB49A29B}" presName="arrowWedge4" presStyleLbl="fgSibTrans2D1" presStyleIdx="3" presStyleCnt="5"/>
      <dgm:spPr/>
    </dgm:pt>
    <dgm:pt modelId="{31A4644F-15A5-4BE4-BD32-613BD4D2F674}" type="pres">
      <dgm:prSet presAssocID="{6279A1D4-0788-4619-8F6B-D8C2204B764A}" presName="arrowWedge5" presStyleLbl="fgSibTrans2D1" presStyleIdx="4" presStyleCnt="5"/>
      <dgm:spPr/>
    </dgm:pt>
  </dgm:ptLst>
  <dgm:cxnLst>
    <dgm:cxn modelId="{5CB1D701-55C1-43E0-AC81-E48722022B36}" type="presOf" srcId="{03786959-9E15-4DBF-A123-9A79C472A4C6}" destId="{FF5B0394-191D-457B-A36A-85D5DC853852}" srcOrd="1" destOrd="0" presId="urn:microsoft.com/office/officeart/2005/8/layout/cycle8"/>
    <dgm:cxn modelId="{4E831503-74BC-4EDF-ACA5-02AD8320693D}" srcId="{514F4A65-0360-4E33-9AA2-7AE360BBD395}" destId="{8C2B7E9E-847F-4AB2-8DDE-3C7876654C41}" srcOrd="3" destOrd="0" parTransId="{C4ABE764-33B0-40AA-9B61-44F289F4AB64}" sibTransId="{CF9CCEF6-21DD-40F2-8800-BD0BAB49A29B}"/>
    <dgm:cxn modelId="{5F289F16-55FB-4092-A29E-C9AC00B3D71B}" type="presOf" srcId="{514F4A65-0360-4E33-9AA2-7AE360BBD395}" destId="{A3090842-9F4F-49F1-892E-3E5171F4DD7C}" srcOrd="0" destOrd="0" presId="urn:microsoft.com/office/officeart/2005/8/layout/cycle8"/>
    <dgm:cxn modelId="{43794C1F-B0E0-4A9A-B125-3B2EB6177130}" srcId="{514F4A65-0360-4E33-9AA2-7AE360BBD395}" destId="{03786959-9E15-4DBF-A123-9A79C472A4C6}" srcOrd="1" destOrd="0" parTransId="{FEE5C8F8-F616-4BF9-A48C-572C730D74AC}" sibTransId="{143D7FCD-B7CF-406F-8D2B-2EBAD8F4945E}"/>
    <dgm:cxn modelId="{2DE48133-ECBD-4E89-8B86-9DF3B42B6143}" type="presOf" srcId="{3055FAD1-8816-4533-BF23-E2BDD33CEF68}" destId="{AAF56508-AAF6-4717-8FB1-A6AB3AC0ACF9}" srcOrd="1" destOrd="0" presId="urn:microsoft.com/office/officeart/2005/8/layout/cycle8"/>
    <dgm:cxn modelId="{E49A3662-09FB-4FA1-B05D-4F8108638CAB}" type="presOf" srcId="{F6BD953C-7E2B-422E-98CE-02D047E87F48}" destId="{D0D54B75-D25B-47CC-8358-8B7C18F0784C}" srcOrd="1" destOrd="0" presId="urn:microsoft.com/office/officeart/2005/8/layout/cycle8"/>
    <dgm:cxn modelId="{76357771-114E-44DE-BEB5-02389519CC12}" type="presOf" srcId="{8C2B7E9E-847F-4AB2-8DDE-3C7876654C41}" destId="{67BD80F9-DED9-42B2-A4B5-B0E1A68526B2}" srcOrd="1" destOrd="0" presId="urn:microsoft.com/office/officeart/2005/8/layout/cycle8"/>
    <dgm:cxn modelId="{6C73A171-6C2E-4A3B-A56C-896A86849B8E}" type="presOf" srcId="{F6BD953C-7E2B-422E-98CE-02D047E87F48}" destId="{DFA1F8C8-CD31-4332-B892-E6F962A3CCC2}" srcOrd="0" destOrd="0" presId="urn:microsoft.com/office/officeart/2005/8/layout/cycle8"/>
    <dgm:cxn modelId="{0E80B758-EBE2-4089-8513-14737C1F453A}" srcId="{514F4A65-0360-4E33-9AA2-7AE360BBD395}" destId="{F6BD953C-7E2B-422E-98CE-02D047E87F48}" srcOrd="2" destOrd="0" parTransId="{1FBD9CBC-DCC0-4FE3-A5D4-68867B155A7D}" sibTransId="{5D2B488E-670A-41D8-AA33-A5158B7EA5EA}"/>
    <dgm:cxn modelId="{82B3E180-1B2B-40B6-AC2F-95CD3186099C}" type="presOf" srcId="{FC8A26D4-DDB0-44CC-BD07-551985372F82}" destId="{9764B4B3-2191-443B-82B9-8AB0B43516EC}" srcOrd="1" destOrd="0" presId="urn:microsoft.com/office/officeart/2005/8/layout/cycle8"/>
    <dgm:cxn modelId="{592163AB-0E9B-4838-B478-184FE21A96E3}" srcId="{514F4A65-0360-4E33-9AA2-7AE360BBD395}" destId="{3055FAD1-8816-4533-BF23-E2BDD33CEF68}" srcOrd="0" destOrd="0" parTransId="{5BE874B6-971A-4EC5-8F54-D14BCE9AC616}" sibTransId="{80B3C946-321B-4062-A221-862FA60FE825}"/>
    <dgm:cxn modelId="{F30FB7BB-E390-4CBF-8173-CFAE75C57ADF}" type="presOf" srcId="{8C2B7E9E-847F-4AB2-8DDE-3C7876654C41}" destId="{36FAC86D-D9E5-4680-BA2F-6E5BC62F4D06}" srcOrd="0" destOrd="0" presId="urn:microsoft.com/office/officeart/2005/8/layout/cycle8"/>
    <dgm:cxn modelId="{18C85BCA-441E-43BD-8089-9A2A8B3FA513}" srcId="{514F4A65-0360-4E33-9AA2-7AE360BBD395}" destId="{FC8A26D4-DDB0-44CC-BD07-551985372F82}" srcOrd="4" destOrd="0" parTransId="{55434E28-73CC-4329-B0C3-122D3252A372}" sibTransId="{6279A1D4-0788-4619-8F6B-D8C2204B764A}"/>
    <dgm:cxn modelId="{36F923CC-D889-40C5-8D99-87A3BB3916FB}" type="presOf" srcId="{3055FAD1-8816-4533-BF23-E2BDD33CEF68}" destId="{F571DAB6-B657-43E5-8261-25DF9CD2D3DC}" srcOrd="0" destOrd="0" presId="urn:microsoft.com/office/officeart/2005/8/layout/cycle8"/>
    <dgm:cxn modelId="{1D95F8EF-63D6-4099-A90A-F1A06447B099}" type="presOf" srcId="{03786959-9E15-4DBF-A123-9A79C472A4C6}" destId="{DD0F6149-8B6A-40D4-AE73-125E420EDC00}" srcOrd="0" destOrd="0" presId="urn:microsoft.com/office/officeart/2005/8/layout/cycle8"/>
    <dgm:cxn modelId="{DE0BACFE-D190-4512-852F-B09A5D5AC124}" type="presOf" srcId="{FC8A26D4-DDB0-44CC-BD07-551985372F82}" destId="{E15E3B69-91A5-41F6-B01C-DDE2A72EC4A2}" srcOrd="0" destOrd="0" presId="urn:microsoft.com/office/officeart/2005/8/layout/cycle8"/>
    <dgm:cxn modelId="{6E483BE2-33AD-45B0-8BAF-4C988E33CA72}" type="presParOf" srcId="{A3090842-9F4F-49F1-892E-3E5171F4DD7C}" destId="{F571DAB6-B657-43E5-8261-25DF9CD2D3DC}" srcOrd="0" destOrd="0" presId="urn:microsoft.com/office/officeart/2005/8/layout/cycle8"/>
    <dgm:cxn modelId="{BDD62282-6DD1-4B16-BF13-61D1BF1181F4}" type="presParOf" srcId="{A3090842-9F4F-49F1-892E-3E5171F4DD7C}" destId="{F21FB15E-856F-457A-A5C7-09B148E92926}" srcOrd="1" destOrd="0" presId="urn:microsoft.com/office/officeart/2005/8/layout/cycle8"/>
    <dgm:cxn modelId="{5E681E54-EAB7-4DA2-94A3-0FBAD2083DE1}" type="presParOf" srcId="{A3090842-9F4F-49F1-892E-3E5171F4DD7C}" destId="{C9E10E7D-5988-4230-8E6F-2AC16F8D0593}" srcOrd="2" destOrd="0" presId="urn:microsoft.com/office/officeart/2005/8/layout/cycle8"/>
    <dgm:cxn modelId="{BAA24E3D-FD76-4396-94E0-6FA6131D442F}" type="presParOf" srcId="{A3090842-9F4F-49F1-892E-3E5171F4DD7C}" destId="{AAF56508-AAF6-4717-8FB1-A6AB3AC0ACF9}" srcOrd="3" destOrd="0" presId="urn:microsoft.com/office/officeart/2005/8/layout/cycle8"/>
    <dgm:cxn modelId="{4D811782-1960-4820-820F-DFF4770FBCED}" type="presParOf" srcId="{A3090842-9F4F-49F1-892E-3E5171F4DD7C}" destId="{DD0F6149-8B6A-40D4-AE73-125E420EDC00}" srcOrd="4" destOrd="0" presId="urn:microsoft.com/office/officeart/2005/8/layout/cycle8"/>
    <dgm:cxn modelId="{53FBA757-FE2A-4BA5-8D3F-304FB1BC3B3E}" type="presParOf" srcId="{A3090842-9F4F-49F1-892E-3E5171F4DD7C}" destId="{91FE99D5-83C1-4D11-AC42-AE592E7607C4}" srcOrd="5" destOrd="0" presId="urn:microsoft.com/office/officeart/2005/8/layout/cycle8"/>
    <dgm:cxn modelId="{3FD84403-08FA-4297-A2AA-A75D3C5DCE70}" type="presParOf" srcId="{A3090842-9F4F-49F1-892E-3E5171F4DD7C}" destId="{E8158F86-D49E-43CF-A977-6DCECC66C15D}" srcOrd="6" destOrd="0" presId="urn:microsoft.com/office/officeart/2005/8/layout/cycle8"/>
    <dgm:cxn modelId="{CF4AF679-CAFC-49DA-8C1A-91EC04883F88}" type="presParOf" srcId="{A3090842-9F4F-49F1-892E-3E5171F4DD7C}" destId="{FF5B0394-191D-457B-A36A-85D5DC853852}" srcOrd="7" destOrd="0" presId="urn:microsoft.com/office/officeart/2005/8/layout/cycle8"/>
    <dgm:cxn modelId="{0969E09D-E4DC-40AF-8CB1-364F5FA997DA}" type="presParOf" srcId="{A3090842-9F4F-49F1-892E-3E5171F4DD7C}" destId="{DFA1F8C8-CD31-4332-B892-E6F962A3CCC2}" srcOrd="8" destOrd="0" presId="urn:microsoft.com/office/officeart/2005/8/layout/cycle8"/>
    <dgm:cxn modelId="{C2707C66-EA44-4316-9379-F3541D1B45F7}" type="presParOf" srcId="{A3090842-9F4F-49F1-892E-3E5171F4DD7C}" destId="{1CEEEEE4-21F0-432B-BB34-8BE7003814C1}" srcOrd="9" destOrd="0" presId="urn:microsoft.com/office/officeart/2005/8/layout/cycle8"/>
    <dgm:cxn modelId="{DE17A79B-BDB4-4130-BF5C-7CDFACF11DA3}" type="presParOf" srcId="{A3090842-9F4F-49F1-892E-3E5171F4DD7C}" destId="{94AD2309-7B11-4058-BBEE-40750928F9CB}" srcOrd="10" destOrd="0" presId="urn:microsoft.com/office/officeart/2005/8/layout/cycle8"/>
    <dgm:cxn modelId="{64D0B864-5370-4A46-A53B-05140A252C57}" type="presParOf" srcId="{A3090842-9F4F-49F1-892E-3E5171F4DD7C}" destId="{D0D54B75-D25B-47CC-8358-8B7C18F0784C}" srcOrd="11" destOrd="0" presId="urn:microsoft.com/office/officeart/2005/8/layout/cycle8"/>
    <dgm:cxn modelId="{FF841301-FA82-4F77-969F-483B9686404C}" type="presParOf" srcId="{A3090842-9F4F-49F1-892E-3E5171F4DD7C}" destId="{36FAC86D-D9E5-4680-BA2F-6E5BC62F4D06}" srcOrd="12" destOrd="0" presId="urn:microsoft.com/office/officeart/2005/8/layout/cycle8"/>
    <dgm:cxn modelId="{B2AC81DB-188E-462C-B6F3-B8F4DBAE2290}" type="presParOf" srcId="{A3090842-9F4F-49F1-892E-3E5171F4DD7C}" destId="{7EFF075D-F472-4ABA-BA51-A4746B2C77C0}" srcOrd="13" destOrd="0" presId="urn:microsoft.com/office/officeart/2005/8/layout/cycle8"/>
    <dgm:cxn modelId="{AD546A23-E480-4CDC-92C1-FED9D0556DD6}" type="presParOf" srcId="{A3090842-9F4F-49F1-892E-3E5171F4DD7C}" destId="{2F959565-9E5D-4E26-8297-66E6A34D4A40}" srcOrd="14" destOrd="0" presId="urn:microsoft.com/office/officeart/2005/8/layout/cycle8"/>
    <dgm:cxn modelId="{0F5AE0CC-E6C0-4734-A383-85AD9B0CCE78}" type="presParOf" srcId="{A3090842-9F4F-49F1-892E-3E5171F4DD7C}" destId="{67BD80F9-DED9-42B2-A4B5-B0E1A68526B2}" srcOrd="15" destOrd="0" presId="urn:microsoft.com/office/officeart/2005/8/layout/cycle8"/>
    <dgm:cxn modelId="{26B8CC62-A2D1-40A0-8905-73304E28F667}" type="presParOf" srcId="{A3090842-9F4F-49F1-892E-3E5171F4DD7C}" destId="{E15E3B69-91A5-41F6-B01C-DDE2A72EC4A2}" srcOrd="16" destOrd="0" presId="urn:microsoft.com/office/officeart/2005/8/layout/cycle8"/>
    <dgm:cxn modelId="{82DF0D1B-14F4-4FA3-88D2-048739D505E4}" type="presParOf" srcId="{A3090842-9F4F-49F1-892E-3E5171F4DD7C}" destId="{E551F826-516C-4FC6-B240-630A2D98749A}" srcOrd="17" destOrd="0" presId="urn:microsoft.com/office/officeart/2005/8/layout/cycle8"/>
    <dgm:cxn modelId="{C8F1DE6E-069E-4C97-90B2-A5BCA00D9B78}" type="presParOf" srcId="{A3090842-9F4F-49F1-892E-3E5171F4DD7C}" destId="{44AC54C2-3B85-462F-BFC7-7EBF0F1DB627}" srcOrd="18" destOrd="0" presId="urn:microsoft.com/office/officeart/2005/8/layout/cycle8"/>
    <dgm:cxn modelId="{1F1A101A-E667-447B-A7E0-72DBFAB11CAE}" type="presParOf" srcId="{A3090842-9F4F-49F1-892E-3E5171F4DD7C}" destId="{9764B4B3-2191-443B-82B9-8AB0B43516EC}" srcOrd="19" destOrd="0" presId="urn:microsoft.com/office/officeart/2005/8/layout/cycle8"/>
    <dgm:cxn modelId="{CA93B5FD-792F-4FA1-8F99-D38A0A17FE39}" type="presParOf" srcId="{A3090842-9F4F-49F1-892E-3E5171F4DD7C}" destId="{A60CF767-05C1-425B-8318-31166474E8BF}" srcOrd="20" destOrd="0" presId="urn:microsoft.com/office/officeart/2005/8/layout/cycle8"/>
    <dgm:cxn modelId="{ECE7CED1-76C2-4B4B-82F6-2CBE45C66D5A}" type="presParOf" srcId="{A3090842-9F4F-49F1-892E-3E5171F4DD7C}" destId="{1CD48A20-9460-4029-B05F-A744014C8561}" srcOrd="21" destOrd="0" presId="urn:microsoft.com/office/officeart/2005/8/layout/cycle8"/>
    <dgm:cxn modelId="{64F8ABDB-E73F-488B-8FCB-8A4BA09FC23B}" type="presParOf" srcId="{A3090842-9F4F-49F1-892E-3E5171F4DD7C}" destId="{CDDE05A3-9C92-46D4-8CD1-A0340065B93E}" srcOrd="22" destOrd="0" presId="urn:microsoft.com/office/officeart/2005/8/layout/cycle8"/>
    <dgm:cxn modelId="{D33D01EF-F082-49E3-9CD0-FAFF075DDD99}" type="presParOf" srcId="{A3090842-9F4F-49F1-892E-3E5171F4DD7C}" destId="{F8995565-4676-4545-B524-61E4BDEE004A}" srcOrd="23" destOrd="0" presId="urn:microsoft.com/office/officeart/2005/8/layout/cycle8"/>
    <dgm:cxn modelId="{874DF45C-6ACB-401F-A928-C9F6E6DDE970}" type="presParOf" srcId="{A3090842-9F4F-49F1-892E-3E5171F4DD7C}" destId="{31A4644F-15A5-4BE4-BD32-613BD4D2F674}" srcOrd="2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A10BE-60E7-4B26-B05A-3CB6405B4F49}">
      <dsp:nvSpPr>
        <dsp:cNvPr id="0" name=""/>
        <dsp:cNvSpPr/>
      </dsp:nvSpPr>
      <dsp:spPr>
        <a:xfrm>
          <a:off x="0" y="774857"/>
          <a:ext cx="8288037" cy="1030629"/>
        </a:xfrm>
        <a:prstGeom prst="roundRect">
          <a:avLst/>
        </a:prstGeom>
        <a:solidFill>
          <a:srgbClr val="62A0A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1">
          <a:noAutofit/>
        </a:bodyPr>
        <a:lstStyle/>
        <a:p>
          <a:pPr marL="0" lvl="0" indent="0" algn="l" defTabSz="1066800">
            <a:lnSpc>
              <a:spcPct val="150000"/>
            </a:lnSpc>
            <a:spcBef>
              <a:spcPct val="0"/>
            </a:spcBef>
            <a:spcAft>
              <a:spcPct val="35000"/>
            </a:spcAft>
            <a:buNone/>
          </a:pPr>
          <a:r>
            <a:rPr lang="en-US" altLang="en-US" sz="2400" b="1" kern="1200" dirty="0"/>
            <a:t>Managing Project Teams</a:t>
          </a:r>
          <a:endParaRPr lang="en-US" sz="2000" b="1" kern="1200" dirty="0"/>
        </a:p>
      </dsp:txBody>
      <dsp:txXfrm>
        <a:off x="50311" y="825168"/>
        <a:ext cx="8187415" cy="930007"/>
      </dsp:txXfrm>
    </dsp:sp>
    <dsp:sp modelId="{897CB477-63AF-4C54-A6C6-26EFE54EB411}">
      <dsp:nvSpPr>
        <dsp:cNvPr id="0" name=""/>
        <dsp:cNvSpPr/>
      </dsp:nvSpPr>
      <dsp:spPr>
        <a:xfrm>
          <a:off x="0" y="1902798"/>
          <a:ext cx="8288037" cy="3767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5" tIns="30480" rIns="170688" bIns="30480" numCol="1" spcCol="1270" anchor="t" anchorCtr="0">
          <a:noAutofit/>
        </a:bodyPr>
        <a:lstStyle/>
        <a:p>
          <a:pPr marL="228600" lvl="1" indent="-228600" algn="l" defTabSz="1066800">
            <a:lnSpc>
              <a:spcPct val="150000"/>
            </a:lnSpc>
            <a:spcBef>
              <a:spcPct val="0"/>
            </a:spcBef>
            <a:spcAft>
              <a:spcPct val="20000"/>
            </a:spcAft>
            <a:buChar char="•"/>
          </a:pPr>
          <a:r>
            <a:rPr lang="en-US" altLang="en-US" sz="2400" kern="1200" dirty="0">
              <a:solidFill>
                <a:prstClr val="black">
                  <a:hueOff val="0"/>
                  <a:satOff val="0"/>
                  <a:lumOff val="0"/>
                  <a:alphaOff val="0"/>
                </a:prstClr>
              </a:solidFill>
              <a:latin typeface="Calibri" panose="020F0502020204030204"/>
              <a:ea typeface="+mn-ea"/>
              <a:cs typeface="+mn-cs"/>
            </a:rPr>
            <a:t>Introduction</a:t>
          </a:r>
          <a:endParaRPr lang="en-US" sz="2400" kern="1200" dirty="0">
            <a:solidFill>
              <a:prstClr val="black">
                <a:hueOff val="0"/>
                <a:satOff val="0"/>
                <a:lumOff val="0"/>
                <a:alphaOff val="0"/>
              </a:prstClr>
            </a:solidFill>
            <a:latin typeface="Calibri" panose="020F0502020204030204"/>
            <a:ea typeface="+mn-ea"/>
            <a:cs typeface="+mn-cs"/>
          </a:endParaRPr>
        </a:p>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The Five-Stage Team Development Model</a:t>
          </a:r>
        </a:p>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Situational Factors Affecting Team Development</a:t>
          </a:r>
        </a:p>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Building High-Performance Project Teams</a:t>
          </a:r>
        </a:p>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Managing Virtual Project Teams</a:t>
          </a:r>
        </a:p>
        <a:p>
          <a:pPr marL="228600" lvl="1" indent="-228600" algn="l" defTabSz="106680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Project Team Pitfalls</a:t>
          </a:r>
        </a:p>
      </dsp:txBody>
      <dsp:txXfrm>
        <a:off x="0" y="1902798"/>
        <a:ext cx="8288037" cy="37674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71DAB6-B657-43E5-8261-25DF9CD2D3DC}">
      <dsp:nvSpPr>
        <dsp:cNvPr id="0" name=""/>
        <dsp:cNvSpPr/>
      </dsp:nvSpPr>
      <dsp:spPr>
        <a:xfrm>
          <a:off x="3693875" y="322855"/>
          <a:ext cx="4381240" cy="4381240"/>
        </a:xfrm>
        <a:prstGeom prst="pie">
          <a:avLst>
            <a:gd name="adj1" fmla="val 16200000"/>
            <a:gd name="adj2" fmla="val 2052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kern="1200" dirty="0"/>
            <a:t>Stage 1: Forming</a:t>
          </a:r>
        </a:p>
      </dsp:txBody>
      <dsp:txXfrm>
        <a:off x="5979422" y="1059321"/>
        <a:ext cx="1408255" cy="938837"/>
      </dsp:txXfrm>
    </dsp:sp>
    <dsp:sp modelId="{DD0F6149-8B6A-40D4-AE73-125E420EDC00}">
      <dsp:nvSpPr>
        <dsp:cNvPr id="0" name=""/>
        <dsp:cNvSpPr/>
      </dsp:nvSpPr>
      <dsp:spPr>
        <a:xfrm>
          <a:off x="3731429" y="439688"/>
          <a:ext cx="4381240" cy="4381240"/>
        </a:xfrm>
        <a:prstGeom prst="pie">
          <a:avLst>
            <a:gd name="adj1" fmla="val 20520000"/>
            <a:gd name="adj2" fmla="val 324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kern="1200"/>
            <a:t>Stage 2: Storming</a:t>
          </a:r>
        </a:p>
      </dsp:txBody>
      <dsp:txXfrm>
        <a:off x="6553156" y="2441498"/>
        <a:ext cx="1303940" cy="1043152"/>
      </dsp:txXfrm>
    </dsp:sp>
    <dsp:sp modelId="{DFA1F8C8-CD31-4332-B892-E6F962A3CCC2}">
      <dsp:nvSpPr>
        <dsp:cNvPr id="0" name=""/>
        <dsp:cNvSpPr/>
      </dsp:nvSpPr>
      <dsp:spPr>
        <a:xfrm>
          <a:off x="3632329" y="511666"/>
          <a:ext cx="4381240" cy="4381240"/>
        </a:xfrm>
        <a:prstGeom prst="pie">
          <a:avLst>
            <a:gd name="adj1" fmla="val 3240000"/>
            <a:gd name="adj2" fmla="val 756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kern="1200"/>
            <a:t>Stage 3: Norming</a:t>
          </a:r>
        </a:p>
      </dsp:txBody>
      <dsp:txXfrm>
        <a:off x="5197058" y="3588965"/>
        <a:ext cx="1251782" cy="1147467"/>
      </dsp:txXfrm>
    </dsp:sp>
    <dsp:sp modelId="{36FAC86D-D9E5-4680-BA2F-6E5BC62F4D06}">
      <dsp:nvSpPr>
        <dsp:cNvPr id="0" name=""/>
        <dsp:cNvSpPr/>
      </dsp:nvSpPr>
      <dsp:spPr>
        <a:xfrm>
          <a:off x="3533230" y="439688"/>
          <a:ext cx="4381240" cy="4381240"/>
        </a:xfrm>
        <a:prstGeom prst="pie">
          <a:avLst>
            <a:gd name="adj1" fmla="val 7560000"/>
            <a:gd name="adj2" fmla="val 1188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kern="1200"/>
            <a:t>Stage 4: Performing</a:t>
          </a:r>
        </a:p>
      </dsp:txBody>
      <dsp:txXfrm>
        <a:off x="3788802" y="2441498"/>
        <a:ext cx="1303940" cy="1043152"/>
      </dsp:txXfrm>
    </dsp:sp>
    <dsp:sp modelId="{E15E3B69-91A5-41F6-B01C-DDE2A72EC4A2}">
      <dsp:nvSpPr>
        <dsp:cNvPr id="0" name=""/>
        <dsp:cNvSpPr/>
      </dsp:nvSpPr>
      <dsp:spPr>
        <a:xfrm>
          <a:off x="3570783" y="322855"/>
          <a:ext cx="4381240" cy="4381240"/>
        </a:xfrm>
        <a:prstGeom prst="pie">
          <a:avLst>
            <a:gd name="adj1" fmla="val 11880000"/>
            <a:gd name="adj2" fmla="val 1620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kern="1200" dirty="0"/>
            <a:t>Stage 5: Adjourning</a:t>
          </a:r>
        </a:p>
      </dsp:txBody>
      <dsp:txXfrm>
        <a:off x="4258221" y="1059321"/>
        <a:ext cx="1408255" cy="938837"/>
      </dsp:txXfrm>
    </dsp:sp>
    <dsp:sp modelId="{A60CF767-05C1-425B-8318-31166474E8BF}">
      <dsp:nvSpPr>
        <dsp:cNvPr id="0" name=""/>
        <dsp:cNvSpPr/>
      </dsp:nvSpPr>
      <dsp:spPr>
        <a:xfrm>
          <a:off x="3422450" y="51636"/>
          <a:ext cx="4923679" cy="4923679"/>
        </a:xfrm>
        <a:prstGeom prst="circularArrow">
          <a:avLst>
            <a:gd name="adj1" fmla="val 5085"/>
            <a:gd name="adj2" fmla="val 327528"/>
            <a:gd name="adj3" fmla="val 20192361"/>
            <a:gd name="adj4" fmla="val 16200324"/>
            <a:gd name="adj5" fmla="val 5932"/>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1CD48A20-9460-4029-B05F-A744014C8561}">
      <dsp:nvSpPr>
        <dsp:cNvPr id="0" name=""/>
        <dsp:cNvSpPr/>
      </dsp:nvSpPr>
      <dsp:spPr>
        <a:xfrm>
          <a:off x="3460512" y="168430"/>
          <a:ext cx="4923679" cy="4923679"/>
        </a:xfrm>
        <a:prstGeom prst="circularArrow">
          <a:avLst>
            <a:gd name="adj1" fmla="val 5085"/>
            <a:gd name="adj2" fmla="val 327528"/>
            <a:gd name="adj3" fmla="val 2912753"/>
            <a:gd name="adj4" fmla="val 20519953"/>
            <a:gd name="adj5" fmla="val 5932"/>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CDDE05A3-9C92-46D4-8CD1-A0340065B93E}">
      <dsp:nvSpPr>
        <dsp:cNvPr id="0" name=""/>
        <dsp:cNvSpPr/>
      </dsp:nvSpPr>
      <dsp:spPr>
        <a:xfrm>
          <a:off x="3361110" y="240628"/>
          <a:ext cx="4923679" cy="4923679"/>
        </a:xfrm>
        <a:prstGeom prst="circularArrow">
          <a:avLst>
            <a:gd name="adj1" fmla="val 5085"/>
            <a:gd name="adj2" fmla="val 327528"/>
            <a:gd name="adj3" fmla="val 7232777"/>
            <a:gd name="adj4" fmla="val 3239695"/>
            <a:gd name="adj5" fmla="val 5932"/>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8995565-4676-4545-B524-61E4BDEE004A}">
      <dsp:nvSpPr>
        <dsp:cNvPr id="0" name=""/>
        <dsp:cNvSpPr/>
      </dsp:nvSpPr>
      <dsp:spPr>
        <a:xfrm>
          <a:off x="3261708" y="168430"/>
          <a:ext cx="4923679" cy="4923679"/>
        </a:xfrm>
        <a:prstGeom prst="circularArrow">
          <a:avLst>
            <a:gd name="adj1" fmla="val 5085"/>
            <a:gd name="adj2" fmla="val 327528"/>
            <a:gd name="adj3" fmla="val 11552519"/>
            <a:gd name="adj4" fmla="val 7559718"/>
            <a:gd name="adj5" fmla="val 5932"/>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31A4644F-15A5-4BE4-BD32-613BD4D2F674}">
      <dsp:nvSpPr>
        <dsp:cNvPr id="0" name=""/>
        <dsp:cNvSpPr/>
      </dsp:nvSpPr>
      <dsp:spPr>
        <a:xfrm>
          <a:off x="3299770" y="51636"/>
          <a:ext cx="4923679" cy="4923679"/>
        </a:xfrm>
        <a:prstGeom prst="circularArrow">
          <a:avLst>
            <a:gd name="adj1" fmla="val 5085"/>
            <a:gd name="adj2" fmla="val 327528"/>
            <a:gd name="adj3" fmla="val 15872148"/>
            <a:gd name="adj4" fmla="val 11880111"/>
            <a:gd name="adj5" fmla="val 5932"/>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0827AB-24A9-46FB-B614-A91086EDF558}" type="datetimeFigureOut">
              <a:rPr lang="en-US" smtClean="0"/>
              <a:t>7/11/2021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105EE1-B0FA-4FA7-AED4-309D68028ADA}" type="slidenum">
              <a:rPr lang="en-US" smtClean="0"/>
              <a:t>‹#›</a:t>
            </a:fld>
            <a:endParaRPr lang="en-US"/>
          </a:p>
        </p:txBody>
      </p:sp>
    </p:spTree>
    <p:extLst>
      <p:ext uri="{BB962C8B-B14F-4D97-AF65-F5344CB8AC3E}">
        <p14:creationId xmlns:p14="http://schemas.microsoft.com/office/powerpoint/2010/main" val="2448888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A204A2ED-4312-4E57-BD86-2BE9F53B372B}" type="datetime1">
              <a:rPr lang="en-US" smtClean="0"/>
              <a:t>7/11/2021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177800" y="34925"/>
            <a:ext cx="10515600" cy="1062355"/>
          </a:xfrm>
        </p:spPr>
        <p:txBody>
          <a:bodyPr>
            <a:normAutofit/>
          </a:bodyPr>
          <a:lstStyle>
            <a:lvl1pPr>
              <a:defRPr sz="3600" b="1">
                <a:solidFill>
                  <a:schemeClr val="accent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177800" y="1328928"/>
            <a:ext cx="11734800" cy="5392547"/>
          </a:xfrm>
        </p:spPr>
        <p:txBody>
          <a:bodyPr/>
          <a:lstStyle>
            <a:lvl1pPr>
              <a:lnSpc>
                <a:spcPct val="150000"/>
              </a:lnSpc>
              <a:defRPr sz="2400"/>
            </a:lvl1pPr>
            <a:lvl2pPr>
              <a:lnSpc>
                <a:spcPct val="150000"/>
              </a:lnSpc>
              <a:defRPr/>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245F01F3-02EC-4B25-969F-515C8152E887}" type="datetime1">
              <a:rPr lang="en-US" smtClean="0"/>
              <a:t>7/11/2021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0F34FE8-56A5-455E-8312-3CD0135BA5D4}"/>
              </a:ext>
            </a:extLst>
          </p:cNvPr>
          <p:cNvPicPr>
            <a:picLocks noChangeAspect="1"/>
          </p:cNvPicPr>
          <p:nvPr userDrawn="1"/>
        </p:nvPicPr>
        <p:blipFill>
          <a:blip r:embed="rId2"/>
          <a:stretch>
            <a:fillRect/>
          </a:stretch>
        </p:blipFill>
        <p:spPr>
          <a:xfrm>
            <a:off x="11125200" y="34925"/>
            <a:ext cx="1042486" cy="937067"/>
          </a:xfrm>
          <a:prstGeom prst="rect">
            <a:avLst/>
          </a:prstGeom>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C4663B1F-B852-401D-821F-77256B2BF374}" type="datetime1">
              <a:rPr lang="en-US" smtClean="0"/>
              <a:t>7/11/2021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6A82C885-F86D-4F2E-BB11-68F524A08846}" type="datetime1">
              <a:rPr lang="en-US" smtClean="0"/>
              <a:t>7/11/2021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D82DD0B3-32BE-4B2D-8529-D778D7B68D6B}" type="datetime1">
              <a:rPr lang="en-US" smtClean="0"/>
              <a:t>7/11/2021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20FC73C-EFE6-4F1A-BD05-32C9D6D17633}" type="datetime1">
              <a:rPr lang="en-US" smtClean="0"/>
              <a:t>7/11/2021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0094F517-11C8-4F0C-896D-D90B66AF859E}" type="datetime1">
              <a:rPr lang="en-US" smtClean="0"/>
              <a:t>7/11/2021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2DD05377-5B8B-4BB3-B96F-B9AEDB1592CB}" type="datetime1">
              <a:rPr lang="en-US" smtClean="0"/>
              <a:t>7/11/2021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CC3E3E1D-4516-4B15-982D-B750FE30ABB2}" type="datetime1">
              <a:rPr lang="en-US" smtClean="0"/>
              <a:t>7/11/2021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2197915-E871-4A01-805C-57DF5DF2D9BC}" type="datetime1">
              <a:rPr lang="en-US" smtClean="0"/>
              <a:t>7/11/2021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3EAEA28B-8E17-4367-8416-806FAFA30312}" type="datetime1">
              <a:rPr lang="en-US" smtClean="0"/>
              <a:t>7/11/2021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6CA54638-F65E-4275-B3FC-2D63241B8969}" type="datetime1">
              <a:rPr lang="en-US" smtClean="0"/>
              <a:t>7/11/2021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842926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36525"/>
            <a:ext cx="10515600" cy="1325563"/>
          </a:xfrm>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825625"/>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44D4E2D5-E914-494D-AB83-BB02BA234E9B}" type="datetime1">
              <a:rPr lang="en-US" smtClean="0"/>
              <a:t>7/11/2021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1277600" y="51740"/>
            <a:ext cx="853209" cy="766929"/>
          </a:xfrm>
          <a:prstGeom prst="rect">
            <a:avLst/>
          </a:prstGeom>
        </p:spPr>
      </p:pic>
    </p:spTree>
    <p:extLst>
      <p:ext uri="{BB962C8B-B14F-4D97-AF65-F5344CB8AC3E}">
        <p14:creationId xmlns:p14="http://schemas.microsoft.com/office/powerpoint/2010/main" val="25682534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531E9C63-D9E3-41E7-91A7-D9083C362C75}" type="datetime1">
              <a:rPr lang="en-US" smtClean="0"/>
              <a:t>7/11/2021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3131619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FEB5B0C7-1625-4153-9140-86D02BFB141B}" type="datetime1">
              <a:rPr lang="en-US" smtClean="0"/>
              <a:t>7/11/2021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42476110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8C573032-6BCA-4F21-8516-0859C8D7BC4E}" type="datetime1">
              <a:rPr lang="en-US" smtClean="0"/>
              <a:t>7/11/2021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952998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1A4820A8-E388-4938-9462-EB6BBEB7889F}" type="datetime1">
              <a:rPr lang="en-US" smtClean="0"/>
              <a:t>7/11/2021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7363406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D4F0F08-B9E5-422B-A960-3B3B74C10CDC}" type="datetime1">
              <a:rPr lang="en-US" smtClean="0"/>
              <a:t>7/11/2021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0330441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0C3D967A-4EE2-49C5-B8B1-D91EEC125CC6}" type="datetime1">
              <a:rPr lang="en-US" smtClean="0"/>
              <a:t>7/11/2021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1916296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A25C55DD-3E22-4E13-BECB-F13C31B44A35}" type="datetime1">
              <a:rPr lang="en-US" smtClean="0"/>
              <a:t>7/11/2021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526769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0C7F43FF-4E1D-4834-81BC-FBC36BB70A20}" type="datetime1">
              <a:rPr lang="en-US" smtClean="0"/>
              <a:t>7/11/2021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0136558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3CF3524-8824-45F7-B2F5-46F337AE7460}" type="datetime1">
              <a:rPr lang="en-US" smtClean="0"/>
              <a:t>7/11/2021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686257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7/11/2021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7510807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36525"/>
            <a:ext cx="10515600" cy="1325563"/>
          </a:xfrm>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825625"/>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7/11/2021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a:solidFill>
                  <a:srgbClr val="53728A"/>
                </a:solidFill>
              </a:rPr>
              <a:t>Business Champions School</a:t>
            </a:r>
            <a:endParaRPr lang="en-US" sz="1200" b="1">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948734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7/11/2021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149910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7/11/2021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411720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7/11/2021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5795356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7/11/2021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9618407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7/11/2021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6893967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7/11/2021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78272857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7/11/2021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5621999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7/11/2021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337097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7/11/2021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0784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FD5EC0-D32C-4A60-A099-720623BFB96C}" type="datetime1">
              <a:rPr lang="en-US" smtClean="0"/>
              <a:t>7/11/2021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361175-367D-413C-A3C2-61650E29BAA0}" type="datetime1">
              <a:rPr lang="en-US" smtClean="0"/>
              <a:t>7/11/2021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4960927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7/11/2021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99834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7" name="Group 16">
            <a:extLst>
              <a:ext uri="{FF2B5EF4-FFF2-40B4-BE49-F238E27FC236}">
                <a16:creationId xmlns:a16="http://schemas.microsoft.com/office/drawing/2014/main" id="{C291FB31-BA2D-4C80-8229-F0E34C8AEA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1" y="0"/>
            <a:ext cx="6064235" cy="6858000"/>
            <a:chOff x="651279" y="598259"/>
            <a:chExt cx="10889442" cy="5680742"/>
          </a:xfrm>
        </p:grpSpPr>
        <p:sp>
          <p:nvSpPr>
            <p:cNvPr id="18" name="Color">
              <a:extLst>
                <a:ext uri="{FF2B5EF4-FFF2-40B4-BE49-F238E27FC236}">
                  <a16:creationId xmlns:a16="http://schemas.microsoft.com/office/drawing/2014/main" id="{E22877A0-D105-4005-84F8-4BCC429EC0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Color">
              <a:extLst>
                <a:ext uri="{FF2B5EF4-FFF2-40B4-BE49-F238E27FC236}">
                  <a16:creationId xmlns:a16="http://schemas.microsoft.com/office/drawing/2014/main" id="{B0B1E571-9D76-4678-B0AC-9BE9176A23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21" name="Group 20">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2" name="Freeform: Shape 21">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Freeform: Shape 22">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Freeform: Shape 24">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Freeform: Shape 25">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929" y="671883"/>
            <a:ext cx="4577304" cy="3660410"/>
          </a:xfrm>
        </p:spPr>
        <p:txBody>
          <a:bodyPr lIns="274320" tIns="91440" rIns="182880" bIns="91440" anchor="ctr">
            <a:normAutofit/>
          </a:bodyPr>
          <a:lstStyle/>
          <a:p>
            <a:pPr>
              <a:lnSpc>
                <a:spcPct val="150000"/>
              </a:lnSpc>
            </a:pPr>
            <a:r>
              <a:rPr lang="en-US" sz="4400" b="1" dirty="0">
                <a:solidFill>
                  <a:schemeClr val="bg1"/>
                </a:solidFill>
                <a:latin typeface="+mn-lt"/>
              </a:rPr>
              <a:t>Lecture 11:</a:t>
            </a:r>
            <a:br>
              <a:rPr lang="en-US" sz="4400" b="1" dirty="0">
                <a:solidFill>
                  <a:schemeClr val="bg1"/>
                </a:solidFill>
                <a:latin typeface="+mn-lt"/>
              </a:rPr>
            </a:br>
            <a:r>
              <a:rPr lang="en-US" sz="4400" dirty="0">
                <a:solidFill>
                  <a:schemeClr val="bg1"/>
                </a:solidFill>
                <a:latin typeface="+mn-lt"/>
              </a:rPr>
              <a:t>Managing Project Teams</a:t>
            </a:r>
          </a:p>
        </p:txBody>
      </p:sp>
      <p:sp>
        <p:nvSpPr>
          <p:cNvPr id="29" name="Title 1">
            <a:extLst>
              <a:ext uri="{FF2B5EF4-FFF2-40B4-BE49-F238E27FC236}">
                <a16:creationId xmlns:a16="http://schemas.microsoft.com/office/drawing/2014/main" id="{EDB755CD-E5F0-4EE5-BB49-BE0A8543131E}"/>
              </a:ext>
            </a:extLst>
          </p:cNvPr>
          <p:cNvSpPr txBox="1">
            <a:spLocks/>
          </p:cNvSpPr>
          <p:nvPr/>
        </p:nvSpPr>
        <p:spPr>
          <a:xfrm>
            <a:off x="6824230" y="3812005"/>
            <a:ext cx="4608768" cy="278272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PMG 605</a:t>
            </a:r>
          </a:p>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Project Resources and Time Management</a:t>
            </a:r>
            <a:endParaRPr kumimoji="0" lang="en-US" sz="4400" b="1" i="0" u="none" strike="noStrike" kern="1200" cap="none" spc="0" normalizeH="0" baseline="0" noProof="0" dirty="0">
              <a:ln>
                <a:noFill/>
              </a:ln>
              <a:solidFill>
                <a:prstClr val="white"/>
              </a:solidFill>
              <a:effectLst/>
              <a:uLnTx/>
              <a:uFillTx/>
              <a:latin typeface="Calibri" panose="020F0502020204030204"/>
              <a:ea typeface="+mj-ea"/>
              <a:cs typeface="+mj-cs"/>
            </a:endParaRPr>
          </a:p>
        </p:txBody>
      </p:sp>
      <p:sp>
        <p:nvSpPr>
          <p:cNvPr id="20" name="Title 1">
            <a:extLst>
              <a:ext uri="{FF2B5EF4-FFF2-40B4-BE49-F238E27FC236}">
                <a16:creationId xmlns:a16="http://schemas.microsoft.com/office/drawing/2014/main" id="{5CC72A34-4013-42DF-B159-F3C91E826F52}"/>
              </a:ext>
            </a:extLst>
          </p:cNvPr>
          <p:cNvSpPr txBox="1">
            <a:spLocks/>
          </p:cNvSpPr>
          <p:nvPr/>
        </p:nvSpPr>
        <p:spPr>
          <a:xfrm>
            <a:off x="63540" y="4591448"/>
            <a:ext cx="5290609" cy="168535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Dr. Eng.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Abdullah Jameel Halawany</a:t>
            </a:r>
          </a:p>
        </p:txBody>
      </p:sp>
      <p:pic>
        <p:nvPicPr>
          <p:cNvPr id="30" name="Picture 29">
            <a:extLst>
              <a:ext uri="{FF2B5EF4-FFF2-40B4-BE49-F238E27FC236}">
                <a16:creationId xmlns:a16="http://schemas.microsoft.com/office/drawing/2014/main" id="{A626D69F-2431-44FB-870E-3BC444FB554F}"/>
              </a:ext>
            </a:extLst>
          </p:cNvPr>
          <p:cNvPicPr>
            <a:picLocks noChangeAspect="1"/>
          </p:cNvPicPr>
          <p:nvPr/>
        </p:nvPicPr>
        <p:blipFill>
          <a:blip r:embed="rId2"/>
          <a:stretch>
            <a:fillRect/>
          </a:stretch>
        </p:blipFill>
        <p:spPr>
          <a:xfrm>
            <a:off x="6836061" y="189259"/>
            <a:ext cx="4593639" cy="4129115"/>
          </a:xfrm>
          <a:prstGeom prst="rect">
            <a:avLst/>
          </a:prstGeom>
        </p:spPr>
      </p:pic>
    </p:spTree>
    <p:extLst>
      <p:ext uri="{BB962C8B-B14F-4D97-AF65-F5344CB8AC3E}">
        <p14:creationId xmlns:p14="http://schemas.microsoft.com/office/powerpoint/2010/main" val="6600036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4" name="Title 3">
            <a:extLst>
              <a:ext uri="{FF2B5EF4-FFF2-40B4-BE49-F238E27FC236}">
                <a16:creationId xmlns:a16="http://schemas.microsoft.com/office/drawing/2014/main" id="{E9F0D190-0B13-4583-B1F8-6A72B6628F41}"/>
              </a:ext>
            </a:extLst>
          </p:cNvPr>
          <p:cNvSpPr>
            <a:spLocks noGrp="1"/>
          </p:cNvSpPr>
          <p:nvPr>
            <p:ph type="title"/>
          </p:nvPr>
        </p:nvSpPr>
        <p:spPr>
          <a:xfrm>
            <a:off x="133253" y="1238150"/>
            <a:ext cx="3204775" cy="3716028"/>
          </a:xfrm>
        </p:spPr>
        <p:txBody>
          <a:bodyPr anchor="ctr">
            <a:normAutofit/>
          </a:bodyPr>
          <a:lstStyle/>
          <a:p>
            <a:pPr algn="ctr">
              <a:lnSpc>
                <a:spcPct val="150000"/>
              </a:lnSpc>
            </a:pPr>
            <a:r>
              <a:rPr lang="en-US" sz="4800" b="1"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Session Outline</a:t>
            </a:r>
            <a:endParaRPr lang="en-US" sz="4800" dirty="0">
              <a:solidFill>
                <a:schemeClr val="bg1"/>
              </a:solidFill>
            </a:endParaRPr>
          </a:p>
        </p:txBody>
      </p:sp>
      <p:graphicFrame>
        <p:nvGraphicFramePr>
          <p:cNvPr id="34" name="Content Placeholder 4">
            <a:extLst>
              <a:ext uri="{FF2B5EF4-FFF2-40B4-BE49-F238E27FC236}">
                <a16:creationId xmlns:a16="http://schemas.microsoft.com/office/drawing/2014/main" id="{6C25496F-2985-4181-9F4C-F2994AC5600B}"/>
              </a:ext>
            </a:extLst>
          </p:cNvPr>
          <p:cNvGraphicFramePr>
            <a:graphicFrameLocks noGrp="1"/>
          </p:cNvGraphicFramePr>
          <p:nvPr>
            <p:ph idx="1"/>
            <p:extLst>
              <p:ext uri="{D42A27DB-BD31-4B8C-83A1-F6EECF244321}">
                <p14:modId xmlns:p14="http://schemas.microsoft.com/office/powerpoint/2010/main" val="4111560573"/>
              </p:ext>
            </p:extLst>
          </p:nvPr>
        </p:nvGraphicFramePr>
        <p:xfrm>
          <a:off x="3599960" y="191141"/>
          <a:ext cx="8288037" cy="65423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7"/>
          <a:stretch>
            <a:fillRect/>
          </a:stretch>
        </p:blipFill>
        <p:spPr>
          <a:xfrm>
            <a:off x="11531600" y="32115"/>
            <a:ext cx="622300" cy="559371"/>
          </a:xfrm>
          <a:prstGeom prst="rect">
            <a:avLst/>
          </a:prstGeom>
        </p:spPr>
      </p:pic>
    </p:spTree>
    <p:extLst>
      <p:ext uri="{BB962C8B-B14F-4D97-AF65-F5344CB8AC3E}">
        <p14:creationId xmlns:p14="http://schemas.microsoft.com/office/powerpoint/2010/main" val="458194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3408610"/>
          </a:xfrm>
        </p:spPr>
        <p:txBody>
          <a:bodyPr>
            <a:normAutofit/>
          </a:bodyPr>
          <a:lstStyle/>
          <a:p>
            <a:pPr marL="0" indent="0" algn="ctr">
              <a:buNone/>
            </a:pPr>
            <a:r>
              <a:rPr lang="en-US" altLang="en-US" sz="4400" kern="1200" dirty="0">
                <a:solidFill>
                  <a:srgbClr val="62A0AA"/>
                </a:solidFill>
                <a:latin typeface="Amasis MT Pro Black" panose="020B0604020202020204" pitchFamily="18" charset="0"/>
              </a:rPr>
              <a:t>Introduction </a:t>
            </a:r>
          </a:p>
        </p:txBody>
      </p:sp>
    </p:spTree>
    <p:extLst>
      <p:ext uri="{BB962C8B-B14F-4D97-AF65-F5344CB8AC3E}">
        <p14:creationId xmlns:p14="http://schemas.microsoft.com/office/powerpoint/2010/main" val="24478586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p:txBody>
          <a:bodyPr>
            <a:normAutofit/>
          </a:bodyPr>
          <a:lstStyle/>
          <a:p>
            <a:r>
              <a:rPr lang="en-US" sz="4000" dirty="0"/>
              <a:t>Project Teams</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1133856"/>
            <a:ext cx="11645900" cy="5425440"/>
          </a:xfrm>
        </p:spPr>
        <p:txBody>
          <a:bodyPr>
            <a:normAutofit/>
          </a:bodyPr>
          <a:lstStyle/>
          <a:p>
            <a:pPr marL="0" indent="0" algn="ctr">
              <a:lnSpc>
                <a:spcPct val="250000"/>
              </a:lnSpc>
              <a:buNone/>
            </a:pPr>
            <a:r>
              <a:rPr lang="en-US" sz="3200" b="1" i="1" dirty="0"/>
              <a:t>“Coming together is a beginning. </a:t>
            </a:r>
          </a:p>
          <a:p>
            <a:pPr marL="0" indent="0" algn="ctr">
              <a:lnSpc>
                <a:spcPct val="250000"/>
              </a:lnSpc>
              <a:buNone/>
            </a:pPr>
            <a:r>
              <a:rPr lang="en-US" sz="3200" b="1" i="1" dirty="0"/>
              <a:t>Keeping together is progress. </a:t>
            </a:r>
          </a:p>
          <a:p>
            <a:pPr marL="0" indent="0" algn="ctr">
              <a:lnSpc>
                <a:spcPct val="250000"/>
              </a:lnSpc>
              <a:buNone/>
            </a:pPr>
            <a:r>
              <a:rPr lang="en-US" sz="3200" b="1" i="1" u="sng" dirty="0"/>
              <a:t>Working together </a:t>
            </a:r>
            <a:r>
              <a:rPr lang="en-US" sz="3200" b="1" i="1" dirty="0"/>
              <a:t>is success.”</a:t>
            </a:r>
          </a:p>
          <a:p>
            <a:pPr marL="0" indent="0" algn="ctr">
              <a:lnSpc>
                <a:spcPct val="250000"/>
              </a:lnSpc>
              <a:buNone/>
            </a:pPr>
            <a:r>
              <a:rPr lang="en-US" sz="3200" b="1" i="1" dirty="0"/>
              <a:t>—Henry Ford</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472672" y="6323076"/>
            <a:ext cx="7162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a:t>
            </a:fld>
            <a:endParaRPr lang="en-US" sz="1600" dirty="0">
              <a:solidFill>
                <a:srgbClr val="44546A"/>
              </a:solidFill>
            </a:endParaRPr>
          </a:p>
        </p:txBody>
      </p:sp>
    </p:spTree>
    <p:extLst>
      <p:ext uri="{BB962C8B-B14F-4D97-AF65-F5344CB8AC3E}">
        <p14:creationId xmlns:p14="http://schemas.microsoft.com/office/powerpoint/2010/main" val="39482230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279400" y="136525"/>
            <a:ext cx="10515600" cy="960755"/>
          </a:xfrm>
        </p:spPr>
        <p:txBody>
          <a:bodyPr>
            <a:normAutofit/>
          </a:bodyPr>
          <a:lstStyle/>
          <a:p>
            <a:r>
              <a:rPr lang="en-US" sz="4000" dirty="0"/>
              <a:t>Synergy</a:t>
            </a: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9400" y="1097281"/>
            <a:ext cx="11645900" cy="5624194"/>
          </a:xfrm>
        </p:spPr>
        <p:txBody>
          <a:bodyPr>
            <a:normAutofit/>
          </a:bodyPr>
          <a:lstStyle/>
          <a:p>
            <a:pPr>
              <a:lnSpc>
                <a:spcPct val="200000"/>
              </a:lnSpc>
            </a:pPr>
            <a:r>
              <a:rPr lang="en-US" dirty="0"/>
              <a:t>The magic and power of teams is captured in the term “synergy,” which is derived from the Greek word </a:t>
            </a:r>
            <a:r>
              <a:rPr lang="en-US" b="1" i="1" dirty="0" err="1">
                <a:solidFill>
                  <a:schemeClr val="accent5">
                    <a:lumMod val="75000"/>
                  </a:schemeClr>
                </a:solidFill>
              </a:rPr>
              <a:t>sunergos</a:t>
            </a:r>
            <a:r>
              <a:rPr lang="en-US" dirty="0"/>
              <a:t>: “</a:t>
            </a:r>
            <a:r>
              <a:rPr lang="en-US" b="1" i="1" dirty="0">
                <a:solidFill>
                  <a:schemeClr val="accent5">
                    <a:lumMod val="75000"/>
                  </a:schemeClr>
                </a:solidFill>
              </a:rPr>
              <a:t>working together</a:t>
            </a:r>
            <a:r>
              <a:rPr lang="en-US" dirty="0"/>
              <a:t>.” </a:t>
            </a:r>
          </a:p>
          <a:p>
            <a:pPr>
              <a:lnSpc>
                <a:spcPct val="200000"/>
              </a:lnSpc>
            </a:pPr>
            <a:r>
              <a:rPr lang="en-US" dirty="0"/>
              <a:t>There is positive and negative synergy. </a:t>
            </a:r>
          </a:p>
          <a:p>
            <a:pPr>
              <a:lnSpc>
                <a:spcPct val="200000"/>
              </a:lnSpc>
            </a:pPr>
            <a:r>
              <a:rPr lang="en-US" dirty="0"/>
              <a:t>The essence of positive synergy can be found in the phrase “</a:t>
            </a:r>
            <a:r>
              <a:rPr lang="en-US" b="1" i="1" dirty="0">
                <a:solidFill>
                  <a:schemeClr val="accent6">
                    <a:lumMod val="75000"/>
                  </a:schemeClr>
                </a:solidFill>
              </a:rPr>
              <a:t>The whole is greater than the sum of the parts</a:t>
            </a:r>
            <a:r>
              <a:rPr lang="en-US" dirty="0"/>
              <a:t>.” </a:t>
            </a:r>
          </a:p>
          <a:p>
            <a:pPr>
              <a:lnSpc>
                <a:spcPct val="200000"/>
              </a:lnSpc>
            </a:pPr>
            <a:r>
              <a:rPr lang="en-US" dirty="0"/>
              <a:t>Conversely, negative synergy occurs when the whole is less than the sum of the parts. </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472672" y="6323076"/>
            <a:ext cx="7162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a:t>
            </a:fld>
            <a:endParaRPr lang="en-US" sz="1600" dirty="0">
              <a:solidFill>
                <a:srgbClr val="44546A"/>
              </a:solidFill>
            </a:endParaRPr>
          </a:p>
        </p:txBody>
      </p:sp>
    </p:spTree>
    <p:extLst>
      <p:ext uri="{BB962C8B-B14F-4D97-AF65-F5344CB8AC3E}">
        <p14:creationId xmlns:p14="http://schemas.microsoft.com/office/powerpoint/2010/main" val="33068290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279400" y="136525"/>
            <a:ext cx="10515600" cy="960755"/>
          </a:xfrm>
        </p:spPr>
        <p:txBody>
          <a:bodyPr>
            <a:normAutofit/>
          </a:bodyPr>
          <a:lstStyle/>
          <a:p>
            <a:r>
              <a:rPr lang="en-US" sz="4000" dirty="0"/>
              <a:t>Synergy</a:t>
            </a: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9400" y="1097281"/>
            <a:ext cx="11645900" cy="5624194"/>
          </a:xfrm>
        </p:spPr>
        <p:txBody>
          <a:bodyPr>
            <a:normAutofit/>
          </a:bodyPr>
          <a:lstStyle/>
          <a:p>
            <a:pPr>
              <a:lnSpc>
                <a:spcPct val="200000"/>
              </a:lnSpc>
            </a:pPr>
            <a:r>
              <a:rPr lang="en-US" dirty="0"/>
              <a:t>Mathematically, these two states can be symbolized by the following equations:</a:t>
            </a:r>
          </a:p>
          <a:p>
            <a:pPr marL="630238" lvl="1" indent="-284163" eaLnBrk="1" hangingPunct="1">
              <a:lnSpc>
                <a:spcPct val="200000"/>
              </a:lnSpc>
              <a:tabLst>
                <a:tab pos="2624138" algn="dec"/>
              </a:tabLst>
            </a:pPr>
            <a:r>
              <a:rPr lang="en-US" altLang="en-US" b="1" dirty="0">
                <a:solidFill>
                  <a:schemeClr val="accent2">
                    <a:lumMod val="75000"/>
                  </a:schemeClr>
                </a:solidFill>
              </a:rPr>
              <a:t>1 + 1 + 1 = 10    (positive synergy)</a:t>
            </a:r>
          </a:p>
          <a:p>
            <a:pPr marL="630238" lvl="1" indent="-284163" eaLnBrk="1" hangingPunct="1">
              <a:lnSpc>
                <a:spcPct val="200000"/>
              </a:lnSpc>
              <a:tabLst>
                <a:tab pos="2624138" algn="dec"/>
              </a:tabLst>
            </a:pPr>
            <a:r>
              <a:rPr lang="en-US" altLang="en-US" b="1" dirty="0">
                <a:solidFill>
                  <a:schemeClr val="accent2">
                    <a:lumMod val="75000"/>
                  </a:schemeClr>
                </a:solidFill>
              </a:rPr>
              <a:t>1 + 1 + 1 = 2      (negative synergy)</a:t>
            </a:r>
          </a:p>
          <a:p>
            <a:pPr marL="173038" indent="-284163">
              <a:lnSpc>
                <a:spcPct val="200000"/>
              </a:lnSpc>
              <a:tabLst>
                <a:tab pos="2624138" algn="dec"/>
              </a:tabLst>
            </a:pPr>
            <a:r>
              <a:rPr lang="en-US" altLang="en-US" dirty="0"/>
              <a:t>Synergy perhaps can best be seen on a basketball court, a soccer pitch, or a football field where teammates play as one to defeat a superior opponent.</a:t>
            </a:r>
          </a:p>
          <a:p>
            <a:pPr marL="173038" indent="-284163">
              <a:lnSpc>
                <a:spcPct val="200000"/>
              </a:lnSpc>
              <a:tabLst>
                <a:tab pos="2624138" algn="dec"/>
              </a:tabLst>
            </a:pPr>
            <a:r>
              <a:rPr lang="en-US" altLang="en-US" dirty="0"/>
              <a:t>Positive and negative synergy can also be observed and felt in the daily operations of project teams.</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472672" y="6323076"/>
            <a:ext cx="7162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6</a:t>
            </a:fld>
            <a:endParaRPr lang="en-US" sz="1600" dirty="0">
              <a:solidFill>
                <a:srgbClr val="44546A"/>
              </a:solidFill>
            </a:endParaRPr>
          </a:p>
        </p:txBody>
      </p:sp>
    </p:spTree>
    <p:extLst>
      <p:ext uri="{BB962C8B-B14F-4D97-AF65-F5344CB8AC3E}">
        <p14:creationId xmlns:p14="http://schemas.microsoft.com/office/powerpoint/2010/main" val="10300688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279400" y="136525"/>
            <a:ext cx="10515600" cy="960755"/>
          </a:xfrm>
        </p:spPr>
        <p:txBody>
          <a:bodyPr>
            <a:normAutofit/>
          </a:bodyPr>
          <a:lstStyle/>
          <a:p>
            <a:r>
              <a:rPr lang="en-US" sz="4000" dirty="0"/>
              <a:t>Synergy</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472672" y="6323076"/>
            <a:ext cx="7162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7</a:t>
            </a:fld>
            <a:endParaRPr lang="en-US" sz="1600" dirty="0">
              <a:solidFill>
                <a:srgbClr val="44546A"/>
              </a:solidFill>
            </a:endParaRPr>
          </a:p>
        </p:txBody>
      </p:sp>
      <p:sp>
        <p:nvSpPr>
          <p:cNvPr id="6" name="Content Placeholder 5">
            <a:extLst>
              <a:ext uri="{FF2B5EF4-FFF2-40B4-BE49-F238E27FC236}">
                <a16:creationId xmlns:a16="http://schemas.microsoft.com/office/drawing/2014/main" id="{C6283E36-A7FA-4DE5-94C6-69E9F8CB9FF7}"/>
              </a:ext>
            </a:extLst>
          </p:cNvPr>
          <p:cNvSpPr>
            <a:spLocks noGrp="1"/>
          </p:cNvSpPr>
          <p:nvPr>
            <p:ph idx="1"/>
          </p:nvPr>
        </p:nvSpPr>
        <p:spPr/>
        <p:txBody>
          <a:bodyPr/>
          <a:lstStyle/>
          <a:p>
            <a:endParaRPr lang="en-US"/>
          </a:p>
        </p:txBody>
      </p:sp>
      <p:pic>
        <p:nvPicPr>
          <p:cNvPr id="10" name="Picture 9">
            <a:extLst>
              <a:ext uri="{FF2B5EF4-FFF2-40B4-BE49-F238E27FC236}">
                <a16:creationId xmlns:a16="http://schemas.microsoft.com/office/drawing/2014/main" id="{555E4DA0-CE52-4B60-914A-442D464C3497}"/>
              </a:ext>
            </a:extLst>
          </p:cNvPr>
          <p:cNvPicPr>
            <a:picLocks noChangeAspect="1"/>
          </p:cNvPicPr>
          <p:nvPr/>
        </p:nvPicPr>
        <p:blipFill rotWithShape="1">
          <a:blip r:embed="rId2"/>
          <a:srcRect t="11531"/>
          <a:stretch/>
        </p:blipFill>
        <p:spPr>
          <a:xfrm>
            <a:off x="1551847" y="1988408"/>
            <a:ext cx="9101006" cy="4025772"/>
          </a:xfrm>
          <a:prstGeom prst="rect">
            <a:avLst/>
          </a:prstGeom>
        </p:spPr>
      </p:pic>
    </p:spTree>
    <p:extLst>
      <p:ext uri="{BB962C8B-B14F-4D97-AF65-F5344CB8AC3E}">
        <p14:creationId xmlns:p14="http://schemas.microsoft.com/office/powerpoint/2010/main" val="37172941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203580" y="136525"/>
            <a:ext cx="10805795" cy="960755"/>
          </a:xfrm>
        </p:spPr>
        <p:txBody>
          <a:bodyPr>
            <a:normAutofit/>
          </a:bodyPr>
          <a:lstStyle/>
          <a:p>
            <a:r>
              <a:rPr lang="en-US" sz="4000" dirty="0"/>
              <a:t>Characteristics of High-performing Teams</a:t>
            </a: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03581" y="1160409"/>
            <a:ext cx="11784838" cy="5444197"/>
          </a:xfrm>
        </p:spPr>
        <p:txBody>
          <a:bodyPr>
            <a:normAutofit/>
          </a:bodyPr>
          <a:lstStyle/>
          <a:p>
            <a:pPr marL="341313" indent="-341313">
              <a:buNone/>
            </a:pPr>
            <a:r>
              <a:rPr lang="en-US" altLang="en-US" dirty="0"/>
              <a:t>1. The team shares a sense of </a:t>
            </a:r>
            <a:r>
              <a:rPr lang="en-US" altLang="en-US" i="1" dirty="0">
                <a:solidFill>
                  <a:srgbClr val="FF0000"/>
                </a:solidFill>
              </a:rPr>
              <a:t>common purpose</a:t>
            </a:r>
            <a:r>
              <a:rPr lang="en-US" altLang="en-US" dirty="0"/>
              <a:t>, and each member is willing to work toward achieving project objectives.</a:t>
            </a:r>
          </a:p>
          <a:p>
            <a:pPr marL="341313" indent="-341313">
              <a:buNone/>
            </a:pPr>
            <a:r>
              <a:rPr lang="en-US" altLang="en-US" dirty="0"/>
              <a:t>2. The team identifies </a:t>
            </a:r>
            <a:r>
              <a:rPr lang="en-US" altLang="en-US" dirty="0">
                <a:solidFill>
                  <a:schemeClr val="accent2">
                    <a:lumMod val="75000"/>
                  </a:schemeClr>
                </a:solidFill>
              </a:rPr>
              <a:t>individual talents </a:t>
            </a:r>
            <a:r>
              <a:rPr lang="en-US" altLang="en-US" dirty="0"/>
              <a:t>and expertise and uses them, depending on the project’s needs at any given time. At these times, the team willingly accepts the influence and leadership of the members whose skills are relevant to the immediate task.</a:t>
            </a:r>
          </a:p>
          <a:p>
            <a:pPr marL="341313" indent="-341313">
              <a:buNone/>
            </a:pPr>
            <a:r>
              <a:rPr lang="en-US" altLang="en-US" dirty="0"/>
              <a:t>3. </a:t>
            </a:r>
            <a:r>
              <a:rPr lang="en-US" altLang="en-US" i="1" dirty="0">
                <a:solidFill>
                  <a:schemeClr val="accent6">
                    <a:lumMod val="75000"/>
                  </a:schemeClr>
                </a:solidFill>
              </a:rPr>
              <a:t>Roles are balanced and shared </a:t>
            </a:r>
            <a:r>
              <a:rPr lang="en-US" altLang="en-US" dirty="0"/>
              <a:t>to facilitate both the accomplishment of tasks and feelings of group cohesion and morale.</a:t>
            </a:r>
          </a:p>
          <a:p>
            <a:pPr marL="341313" indent="-341313">
              <a:buNone/>
            </a:pPr>
            <a:r>
              <a:rPr lang="en-US" altLang="en-US" dirty="0"/>
              <a:t>4. The team </a:t>
            </a:r>
            <a:r>
              <a:rPr lang="en-US" altLang="en-US" i="1" dirty="0">
                <a:solidFill>
                  <a:schemeClr val="accent4">
                    <a:lumMod val="75000"/>
                  </a:schemeClr>
                </a:solidFill>
              </a:rPr>
              <a:t>uses energy toward problem solving </a:t>
            </a:r>
            <a:r>
              <a:rPr lang="en-US" altLang="en-US" dirty="0"/>
              <a:t>rather than allowing itself to be drained by interpersonal issues or competitive struggles.</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472672" y="6323076"/>
            <a:ext cx="7162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8</a:t>
            </a:fld>
            <a:endParaRPr lang="en-US" sz="1600" dirty="0">
              <a:solidFill>
                <a:srgbClr val="44546A"/>
              </a:solidFill>
            </a:endParaRPr>
          </a:p>
        </p:txBody>
      </p:sp>
    </p:spTree>
    <p:extLst>
      <p:ext uri="{BB962C8B-B14F-4D97-AF65-F5344CB8AC3E}">
        <p14:creationId xmlns:p14="http://schemas.microsoft.com/office/powerpoint/2010/main" val="38944475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273050" y="136525"/>
            <a:ext cx="10736326" cy="960755"/>
          </a:xfrm>
        </p:spPr>
        <p:txBody>
          <a:bodyPr>
            <a:normAutofit/>
          </a:bodyPr>
          <a:lstStyle/>
          <a:p>
            <a:r>
              <a:rPr lang="en-US" sz="4000" dirty="0"/>
              <a:t>Characteristics of High-performing Teams</a:t>
            </a: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3050" y="1097280"/>
            <a:ext cx="11645900" cy="5624194"/>
          </a:xfrm>
        </p:spPr>
        <p:txBody>
          <a:bodyPr>
            <a:normAutofit/>
          </a:bodyPr>
          <a:lstStyle/>
          <a:p>
            <a:pPr marL="0" indent="0">
              <a:lnSpc>
                <a:spcPct val="200000"/>
              </a:lnSpc>
              <a:buNone/>
            </a:pPr>
            <a:r>
              <a:rPr lang="en-US" altLang="en-US" dirty="0"/>
              <a:t>5. </a:t>
            </a:r>
            <a:r>
              <a:rPr lang="en-US" altLang="en-US" i="1" dirty="0">
                <a:solidFill>
                  <a:schemeClr val="accent5">
                    <a:lumMod val="75000"/>
                  </a:schemeClr>
                </a:solidFill>
              </a:rPr>
              <a:t>Differences of opinion </a:t>
            </a:r>
            <a:r>
              <a:rPr lang="en-US" altLang="en-US" dirty="0"/>
              <a:t>are encouraged and freely expressed.</a:t>
            </a:r>
          </a:p>
          <a:p>
            <a:pPr marL="341313" indent="-341313">
              <a:lnSpc>
                <a:spcPct val="200000"/>
              </a:lnSpc>
              <a:buNone/>
            </a:pPr>
            <a:r>
              <a:rPr lang="en-US" altLang="en-US" dirty="0"/>
              <a:t>6. To encourage </a:t>
            </a:r>
            <a:r>
              <a:rPr lang="en-US" altLang="en-US" dirty="0">
                <a:solidFill>
                  <a:srgbClr val="FF0000"/>
                </a:solidFill>
              </a:rPr>
              <a:t>risk taking and creativity</a:t>
            </a:r>
            <a:r>
              <a:rPr lang="en-US" altLang="en-US" dirty="0"/>
              <a:t>, mistakes are treated as opportunities for learning rather than reasons for punishment.</a:t>
            </a:r>
          </a:p>
          <a:p>
            <a:pPr marL="341313" indent="-341313">
              <a:lnSpc>
                <a:spcPct val="200000"/>
              </a:lnSpc>
              <a:buNone/>
            </a:pPr>
            <a:r>
              <a:rPr lang="en-US" altLang="en-US" dirty="0"/>
              <a:t>7. Members set </a:t>
            </a:r>
            <a:r>
              <a:rPr lang="en-US" altLang="en-US" i="1" dirty="0">
                <a:solidFill>
                  <a:schemeClr val="accent2">
                    <a:lumMod val="75000"/>
                  </a:schemeClr>
                </a:solidFill>
              </a:rPr>
              <a:t>high personal standards </a:t>
            </a:r>
            <a:r>
              <a:rPr lang="en-US" altLang="en-US" dirty="0"/>
              <a:t>of performance and encourage each other to realize the objectives of the project.</a:t>
            </a:r>
          </a:p>
          <a:p>
            <a:pPr marL="341313" indent="-341313">
              <a:lnSpc>
                <a:spcPct val="200000"/>
              </a:lnSpc>
              <a:buNone/>
            </a:pPr>
            <a:r>
              <a:rPr lang="en-US" altLang="en-US" dirty="0"/>
              <a:t>8. </a:t>
            </a:r>
            <a:r>
              <a:rPr lang="en-US" altLang="en-US" i="1" dirty="0">
                <a:solidFill>
                  <a:schemeClr val="accent6">
                    <a:lumMod val="75000"/>
                  </a:schemeClr>
                </a:solidFill>
              </a:rPr>
              <a:t>Members identify with the team </a:t>
            </a:r>
            <a:r>
              <a:rPr lang="en-US" altLang="en-US" dirty="0"/>
              <a:t>and consider it an important source of both professional and personal growth.</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472672" y="6323076"/>
            <a:ext cx="7162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9</a:t>
            </a:fld>
            <a:endParaRPr lang="en-US" sz="1600" dirty="0">
              <a:solidFill>
                <a:srgbClr val="44546A"/>
              </a:solidFill>
            </a:endParaRPr>
          </a:p>
        </p:txBody>
      </p:sp>
    </p:spTree>
    <p:extLst>
      <p:ext uri="{BB962C8B-B14F-4D97-AF65-F5344CB8AC3E}">
        <p14:creationId xmlns:p14="http://schemas.microsoft.com/office/powerpoint/2010/main" val="21070850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273050" y="136525"/>
            <a:ext cx="10736326" cy="960755"/>
          </a:xfrm>
        </p:spPr>
        <p:txBody>
          <a:bodyPr>
            <a:normAutofit/>
          </a:bodyPr>
          <a:lstStyle/>
          <a:p>
            <a:r>
              <a:rPr lang="en-US" sz="4000" dirty="0"/>
              <a:t>Characteristics of High-performing Teams</a:t>
            </a: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3050" y="1258190"/>
            <a:ext cx="11645900" cy="4886578"/>
          </a:xfrm>
        </p:spPr>
        <p:txBody>
          <a:bodyPr>
            <a:normAutofit/>
          </a:bodyPr>
          <a:lstStyle/>
          <a:p>
            <a:pPr>
              <a:lnSpc>
                <a:spcPct val="200000"/>
              </a:lnSpc>
            </a:pPr>
            <a:r>
              <a:rPr lang="en-US" altLang="en-US" dirty="0"/>
              <a:t>High-performing teams become </a:t>
            </a:r>
            <a:r>
              <a:rPr lang="en-US" altLang="en-US" i="1" dirty="0">
                <a:solidFill>
                  <a:srgbClr val="C00000"/>
                </a:solidFill>
              </a:rPr>
              <a:t>champions</a:t>
            </a:r>
            <a:r>
              <a:rPr lang="en-US" altLang="en-US" dirty="0"/>
              <a:t>, </a:t>
            </a:r>
            <a:r>
              <a:rPr lang="en-US" altLang="en-US" i="1" dirty="0">
                <a:solidFill>
                  <a:schemeClr val="accent6">
                    <a:lumMod val="75000"/>
                  </a:schemeClr>
                </a:solidFill>
              </a:rPr>
              <a:t>create breakthrough products</a:t>
            </a:r>
            <a:r>
              <a:rPr lang="en-US" altLang="en-US" i="1" dirty="0">
                <a:solidFill>
                  <a:schemeClr val="accent4">
                    <a:lumMod val="50000"/>
                  </a:schemeClr>
                </a:solidFill>
              </a:rPr>
              <a:t>, exceed customer expectations</a:t>
            </a:r>
            <a:r>
              <a:rPr lang="en-US" altLang="en-US" dirty="0"/>
              <a:t>, and </a:t>
            </a:r>
            <a:r>
              <a:rPr lang="en-US" altLang="en-US" i="1" dirty="0">
                <a:solidFill>
                  <a:srgbClr val="0070C0"/>
                </a:solidFill>
              </a:rPr>
              <a:t>get projects done ahead of schedule and under budget</a:t>
            </a:r>
            <a:r>
              <a:rPr lang="en-US" altLang="en-US" dirty="0"/>
              <a:t>. </a:t>
            </a:r>
          </a:p>
          <a:p>
            <a:pPr>
              <a:lnSpc>
                <a:spcPct val="200000"/>
              </a:lnSpc>
            </a:pPr>
            <a:r>
              <a:rPr lang="en-US" altLang="en-US" dirty="0"/>
              <a:t>They are bonded together by mutual interdependency and a </a:t>
            </a:r>
            <a:r>
              <a:rPr lang="en-US" altLang="en-US" b="1" i="1" dirty="0"/>
              <a:t>common goal or vision</a:t>
            </a:r>
            <a:r>
              <a:rPr lang="en-US" altLang="en-US" dirty="0"/>
              <a:t>. </a:t>
            </a:r>
          </a:p>
          <a:p>
            <a:pPr>
              <a:lnSpc>
                <a:spcPct val="200000"/>
              </a:lnSpc>
            </a:pPr>
            <a:r>
              <a:rPr lang="en-US" altLang="en-US" dirty="0"/>
              <a:t>They </a:t>
            </a:r>
            <a:r>
              <a:rPr lang="en-US" altLang="en-US" b="1" i="1" dirty="0">
                <a:solidFill>
                  <a:schemeClr val="accent6">
                    <a:lumMod val="75000"/>
                  </a:schemeClr>
                </a:solidFill>
              </a:rPr>
              <a:t>trust each other </a:t>
            </a:r>
            <a:r>
              <a:rPr lang="en-US" altLang="en-US" dirty="0"/>
              <a:t>and exhibit a high level of collaboration.</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240086" y="6323076"/>
            <a:ext cx="94886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10</a:t>
            </a:fld>
            <a:endParaRPr lang="en-US" sz="1600" dirty="0">
              <a:solidFill>
                <a:srgbClr val="44546A"/>
              </a:solidFill>
            </a:endParaRPr>
          </a:p>
        </p:txBody>
      </p:sp>
    </p:spTree>
    <p:extLst>
      <p:ext uri="{BB962C8B-B14F-4D97-AF65-F5344CB8AC3E}">
        <p14:creationId xmlns:p14="http://schemas.microsoft.com/office/powerpoint/2010/main" val="22029876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3408610"/>
          </a:xfrm>
        </p:spPr>
        <p:txBody>
          <a:bodyPr>
            <a:normAutofit/>
          </a:bodyPr>
          <a:lstStyle/>
          <a:p>
            <a:pPr marL="0" indent="0" algn="ctr">
              <a:buNone/>
            </a:pPr>
            <a:r>
              <a:rPr lang="en-US" altLang="en-US" sz="4400" kern="1200" dirty="0">
                <a:solidFill>
                  <a:srgbClr val="62A0AA"/>
                </a:solidFill>
                <a:latin typeface="Amasis MT Pro Black" panose="020B0604020202020204" pitchFamily="18" charset="0"/>
              </a:rPr>
              <a:t>The Five-Stage Team Development Model</a:t>
            </a:r>
          </a:p>
        </p:txBody>
      </p:sp>
    </p:spTree>
    <p:extLst>
      <p:ext uri="{BB962C8B-B14F-4D97-AF65-F5344CB8AC3E}">
        <p14:creationId xmlns:p14="http://schemas.microsoft.com/office/powerpoint/2010/main" val="14987731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273050" y="136525"/>
            <a:ext cx="10736326" cy="960755"/>
          </a:xfrm>
        </p:spPr>
        <p:txBody>
          <a:bodyPr>
            <a:normAutofit/>
          </a:bodyPr>
          <a:lstStyle/>
          <a:p>
            <a:r>
              <a:rPr lang="en-US" sz="4000" dirty="0"/>
              <a:t>The Five-Stage Team Development Model</a:t>
            </a:r>
          </a:p>
        </p:txBody>
      </p:sp>
      <p:graphicFrame>
        <p:nvGraphicFramePr>
          <p:cNvPr id="6" name="Content Placeholder 2">
            <a:extLst>
              <a:ext uri="{FF2B5EF4-FFF2-40B4-BE49-F238E27FC236}">
                <a16:creationId xmlns:a16="http://schemas.microsoft.com/office/drawing/2014/main" id="{AA950711-54B7-48B9-9B19-69B18CC2E926}"/>
              </a:ext>
            </a:extLst>
          </p:cNvPr>
          <p:cNvGraphicFramePr>
            <a:graphicFrameLocks noGrp="1"/>
          </p:cNvGraphicFramePr>
          <p:nvPr>
            <p:ph idx="1"/>
            <p:extLst>
              <p:ext uri="{D42A27DB-BD31-4B8C-83A1-F6EECF244321}">
                <p14:modId xmlns:p14="http://schemas.microsoft.com/office/powerpoint/2010/main" val="4281704021"/>
              </p:ext>
            </p:extLst>
          </p:nvPr>
        </p:nvGraphicFramePr>
        <p:xfrm>
          <a:off x="273050" y="1258190"/>
          <a:ext cx="11645900" cy="52157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83815" y="6323076"/>
            <a:ext cx="1005137"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12</a:t>
            </a:fld>
            <a:endParaRPr lang="en-US" sz="1600" dirty="0">
              <a:solidFill>
                <a:srgbClr val="44546A"/>
              </a:solidFill>
            </a:endParaRPr>
          </a:p>
        </p:txBody>
      </p:sp>
    </p:spTree>
    <p:extLst>
      <p:ext uri="{BB962C8B-B14F-4D97-AF65-F5344CB8AC3E}">
        <p14:creationId xmlns:p14="http://schemas.microsoft.com/office/powerpoint/2010/main" val="32449985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273050" y="136525"/>
            <a:ext cx="10736326" cy="960755"/>
          </a:xfrm>
        </p:spPr>
        <p:txBody>
          <a:bodyPr>
            <a:normAutofit/>
          </a:bodyPr>
          <a:lstStyle/>
          <a:p>
            <a:r>
              <a:rPr lang="en-US" sz="4000" dirty="0"/>
              <a:t>Stage 1: Forming</a:t>
            </a: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3050" y="987553"/>
            <a:ext cx="11645900" cy="5733922"/>
          </a:xfrm>
        </p:spPr>
        <p:txBody>
          <a:bodyPr>
            <a:normAutofit/>
          </a:bodyPr>
          <a:lstStyle/>
          <a:p>
            <a:pPr>
              <a:lnSpc>
                <a:spcPct val="200000"/>
              </a:lnSpc>
            </a:pPr>
            <a:r>
              <a:rPr lang="en-US" altLang="en-US" dirty="0"/>
              <a:t>During this initial stage, the members get acquainted with each other and understand the scope of the project. </a:t>
            </a:r>
          </a:p>
          <a:p>
            <a:pPr>
              <a:lnSpc>
                <a:spcPct val="200000"/>
              </a:lnSpc>
            </a:pPr>
            <a:r>
              <a:rPr lang="en-US" altLang="en-US" dirty="0"/>
              <a:t>They begin to establish ground rules by trying to find out what behaviors are acceptable with respect to both the project (what role they will play, what performance expectations are) and interpersonal relations (who’s really in charge). </a:t>
            </a:r>
          </a:p>
          <a:p>
            <a:pPr>
              <a:lnSpc>
                <a:spcPct val="200000"/>
              </a:lnSpc>
            </a:pPr>
            <a:r>
              <a:rPr lang="en-US" altLang="en-US" dirty="0"/>
              <a:t>This stage is completed once members begin to think of themselves as part of a group.</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13</a:t>
            </a:fld>
            <a:endParaRPr lang="en-US" sz="1600" dirty="0">
              <a:solidFill>
                <a:srgbClr val="44546A"/>
              </a:solidFill>
            </a:endParaRPr>
          </a:p>
        </p:txBody>
      </p:sp>
    </p:spTree>
    <p:extLst>
      <p:ext uri="{BB962C8B-B14F-4D97-AF65-F5344CB8AC3E}">
        <p14:creationId xmlns:p14="http://schemas.microsoft.com/office/powerpoint/2010/main" val="2449636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273050" y="136525"/>
            <a:ext cx="10736326" cy="960755"/>
          </a:xfrm>
        </p:spPr>
        <p:txBody>
          <a:bodyPr>
            <a:normAutofit/>
          </a:bodyPr>
          <a:lstStyle/>
          <a:p>
            <a:r>
              <a:rPr lang="en-US" sz="4000" dirty="0"/>
              <a:t>Stage 2: Storming</a:t>
            </a: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3050" y="987553"/>
            <a:ext cx="11645900" cy="5733922"/>
          </a:xfrm>
        </p:spPr>
        <p:txBody>
          <a:bodyPr>
            <a:normAutofit/>
          </a:bodyPr>
          <a:lstStyle/>
          <a:p>
            <a:pPr>
              <a:lnSpc>
                <a:spcPct val="200000"/>
              </a:lnSpc>
            </a:pPr>
            <a:r>
              <a:rPr lang="en-US" altLang="en-US" dirty="0"/>
              <a:t>As the name suggests, this stage is marked by a high degree of internal conflict. </a:t>
            </a:r>
          </a:p>
          <a:p>
            <a:pPr>
              <a:lnSpc>
                <a:spcPct val="200000"/>
              </a:lnSpc>
            </a:pPr>
            <a:r>
              <a:rPr lang="en-US" altLang="en-US" dirty="0"/>
              <a:t>Members accept that they are part of a project group but resist the constraints that the project and group put on their individuality. </a:t>
            </a:r>
          </a:p>
          <a:p>
            <a:pPr>
              <a:lnSpc>
                <a:spcPct val="200000"/>
              </a:lnSpc>
            </a:pPr>
            <a:r>
              <a:rPr lang="en-US" altLang="en-US" dirty="0"/>
              <a:t>There is conflict over who will control the group and how decisions will be made. </a:t>
            </a:r>
          </a:p>
          <a:p>
            <a:pPr>
              <a:lnSpc>
                <a:spcPct val="200000"/>
              </a:lnSpc>
            </a:pPr>
            <a:r>
              <a:rPr lang="en-US" altLang="en-US" dirty="0"/>
              <a:t>As these conflicts are resolved, the project manager’s leadership becomes accepted, and the group moves to the next stage.</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14</a:t>
            </a:fld>
            <a:endParaRPr lang="en-US" sz="1600" dirty="0">
              <a:solidFill>
                <a:srgbClr val="44546A"/>
              </a:solidFill>
            </a:endParaRPr>
          </a:p>
        </p:txBody>
      </p:sp>
    </p:spTree>
    <p:extLst>
      <p:ext uri="{BB962C8B-B14F-4D97-AF65-F5344CB8AC3E}">
        <p14:creationId xmlns:p14="http://schemas.microsoft.com/office/powerpoint/2010/main" val="30566586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273050" y="136525"/>
            <a:ext cx="10736326" cy="960755"/>
          </a:xfrm>
        </p:spPr>
        <p:txBody>
          <a:bodyPr>
            <a:normAutofit/>
          </a:bodyPr>
          <a:lstStyle/>
          <a:p>
            <a:r>
              <a:rPr lang="en-US" sz="4000" dirty="0"/>
              <a:t>Stage 3: Norming</a:t>
            </a: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3050" y="987553"/>
            <a:ext cx="11645900" cy="5733922"/>
          </a:xfrm>
        </p:spPr>
        <p:txBody>
          <a:bodyPr>
            <a:normAutofit/>
          </a:bodyPr>
          <a:lstStyle/>
          <a:p>
            <a:pPr>
              <a:lnSpc>
                <a:spcPct val="200000"/>
              </a:lnSpc>
            </a:pPr>
            <a:r>
              <a:rPr lang="en-US" altLang="en-US" dirty="0"/>
              <a:t>The third stage is one in which close relationships develop and the group demonstrates cohesiveness. </a:t>
            </a:r>
          </a:p>
          <a:p>
            <a:pPr>
              <a:lnSpc>
                <a:spcPct val="200000"/>
              </a:lnSpc>
            </a:pPr>
            <a:r>
              <a:rPr lang="en-US" altLang="en-US" dirty="0"/>
              <a:t>Feelings of friendship and shared responsibility for the project are heightened. </a:t>
            </a:r>
          </a:p>
          <a:p>
            <a:pPr>
              <a:lnSpc>
                <a:spcPct val="200000"/>
              </a:lnSpc>
            </a:pPr>
            <a:r>
              <a:rPr lang="en-US" altLang="en-US" dirty="0"/>
              <a:t>The norming phase is complete when the group structure solidifies, and the group establishes a common set of expectations about how members should work together.</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289792" y="6323076"/>
            <a:ext cx="89916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15</a:t>
            </a:fld>
            <a:endParaRPr lang="en-US" sz="1600" dirty="0">
              <a:solidFill>
                <a:srgbClr val="44546A"/>
              </a:solidFill>
            </a:endParaRPr>
          </a:p>
        </p:txBody>
      </p:sp>
    </p:spTree>
    <p:extLst>
      <p:ext uri="{BB962C8B-B14F-4D97-AF65-F5344CB8AC3E}">
        <p14:creationId xmlns:p14="http://schemas.microsoft.com/office/powerpoint/2010/main" val="32184987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273050" y="136525"/>
            <a:ext cx="10736326" cy="960755"/>
          </a:xfrm>
        </p:spPr>
        <p:txBody>
          <a:bodyPr>
            <a:normAutofit/>
          </a:bodyPr>
          <a:lstStyle/>
          <a:p>
            <a:r>
              <a:rPr lang="en-US" sz="4000" dirty="0"/>
              <a:t>Stage 4: Performing</a:t>
            </a: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3050" y="987553"/>
            <a:ext cx="11645900" cy="5733922"/>
          </a:xfrm>
        </p:spPr>
        <p:txBody>
          <a:bodyPr>
            <a:normAutofit/>
          </a:bodyPr>
          <a:lstStyle/>
          <a:p>
            <a:pPr>
              <a:lnSpc>
                <a:spcPct val="250000"/>
              </a:lnSpc>
            </a:pPr>
            <a:r>
              <a:rPr lang="en-US" altLang="en-US" dirty="0"/>
              <a:t>The team operating structure at this point is fully functional and accepted. </a:t>
            </a:r>
          </a:p>
          <a:p>
            <a:pPr>
              <a:lnSpc>
                <a:spcPct val="250000"/>
              </a:lnSpc>
            </a:pPr>
            <a:r>
              <a:rPr lang="en-US" altLang="en-US" dirty="0"/>
              <a:t>Group energy has moved from getting to know each other and how the group will work together to accomplishing the project goals.</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265408" y="6323076"/>
            <a:ext cx="9235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16</a:t>
            </a:fld>
            <a:endParaRPr lang="en-US" sz="1600" dirty="0">
              <a:solidFill>
                <a:srgbClr val="44546A"/>
              </a:solidFill>
            </a:endParaRPr>
          </a:p>
        </p:txBody>
      </p:sp>
    </p:spTree>
    <p:extLst>
      <p:ext uri="{BB962C8B-B14F-4D97-AF65-F5344CB8AC3E}">
        <p14:creationId xmlns:p14="http://schemas.microsoft.com/office/powerpoint/2010/main" val="20594640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273050" y="136525"/>
            <a:ext cx="10736326" cy="960755"/>
          </a:xfrm>
        </p:spPr>
        <p:txBody>
          <a:bodyPr>
            <a:normAutofit/>
          </a:bodyPr>
          <a:lstStyle/>
          <a:p>
            <a:r>
              <a:rPr lang="en-US" sz="4000" dirty="0"/>
              <a:t>Stage 5: Adjourning</a:t>
            </a: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136525" y="957835"/>
            <a:ext cx="11918950" cy="5632703"/>
          </a:xfrm>
        </p:spPr>
        <p:txBody>
          <a:bodyPr>
            <a:noAutofit/>
          </a:bodyPr>
          <a:lstStyle/>
          <a:p>
            <a:pPr>
              <a:lnSpc>
                <a:spcPct val="200000"/>
              </a:lnSpc>
            </a:pPr>
            <a:r>
              <a:rPr lang="en-US" altLang="en-US" dirty="0"/>
              <a:t>For conventional work groups, performing is the last stage of their development. </a:t>
            </a:r>
          </a:p>
          <a:p>
            <a:pPr>
              <a:lnSpc>
                <a:spcPct val="200000"/>
              </a:lnSpc>
            </a:pPr>
            <a:r>
              <a:rPr lang="en-US" altLang="en-US" dirty="0"/>
              <a:t>During this stage, the team prepares for its own disbandment. </a:t>
            </a:r>
          </a:p>
          <a:p>
            <a:pPr>
              <a:lnSpc>
                <a:spcPct val="200000"/>
              </a:lnSpc>
            </a:pPr>
            <a:r>
              <a:rPr lang="en-US" altLang="en-US" dirty="0"/>
              <a:t>High performance is no longer a top priority. Attention is devoted to wrapping up the project. </a:t>
            </a:r>
          </a:p>
          <a:p>
            <a:pPr>
              <a:lnSpc>
                <a:spcPct val="200000"/>
              </a:lnSpc>
            </a:pPr>
            <a:r>
              <a:rPr lang="en-US" altLang="en-US" dirty="0"/>
              <a:t>Responses of members vary in this stage. </a:t>
            </a:r>
          </a:p>
          <a:p>
            <a:pPr>
              <a:lnSpc>
                <a:spcPct val="200000"/>
              </a:lnSpc>
            </a:pPr>
            <a:r>
              <a:rPr lang="en-US" altLang="en-US" dirty="0"/>
              <a:t>Some members are upbeat, basking in the project team’s accomplishments. </a:t>
            </a:r>
          </a:p>
          <a:p>
            <a:pPr>
              <a:lnSpc>
                <a:spcPct val="200000"/>
              </a:lnSpc>
            </a:pPr>
            <a:r>
              <a:rPr lang="en-US" altLang="en-US" dirty="0"/>
              <a:t>Others may be depressed over loss of friendships gained during the project’s life.</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92256" y="6323076"/>
            <a:ext cx="9966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17</a:t>
            </a:fld>
            <a:endParaRPr lang="en-US" sz="1600" dirty="0">
              <a:solidFill>
                <a:srgbClr val="44546A"/>
              </a:solidFill>
            </a:endParaRPr>
          </a:p>
        </p:txBody>
      </p:sp>
    </p:spTree>
    <p:extLst>
      <p:ext uri="{BB962C8B-B14F-4D97-AF65-F5344CB8AC3E}">
        <p14:creationId xmlns:p14="http://schemas.microsoft.com/office/powerpoint/2010/main" val="19606943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8595360" y="1010094"/>
            <a:ext cx="3401568" cy="4837811"/>
          </a:xfrm>
        </p:spPr>
        <p:txBody>
          <a:bodyPr>
            <a:normAutofit/>
          </a:bodyPr>
          <a:lstStyle/>
          <a:p>
            <a:pPr algn="ctr">
              <a:lnSpc>
                <a:spcPct val="150000"/>
              </a:lnSpc>
            </a:pPr>
            <a:r>
              <a:rPr lang="en-US" dirty="0"/>
              <a:t>The Five-Stage Team Development Model</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67872" y="6323076"/>
            <a:ext cx="1021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18</a:t>
            </a:fld>
            <a:endParaRPr lang="en-US" sz="1600" dirty="0">
              <a:solidFill>
                <a:srgbClr val="44546A"/>
              </a:solidFill>
            </a:endParaRPr>
          </a:p>
        </p:txBody>
      </p:sp>
      <p:pic>
        <p:nvPicPr>
          <p:cNvPr id="7" name="Picture 6">
            <a:extLst>
              <a:ext uri="{FF2B5EF4-FFF2-40B4-BE49-F238E27FC236}">
                <a16:creationId xmlns:a16="http://schemas.microsoft.com/office/drawing/2014/main" id="{9C3058C7-F517-4627-AB92-3B3042DB1CA1}"/>
              </a:ext>
            </a:extLst>
          </p:cNvPr>
          <p:cNvPicPr>
            <a:picLocks noChangeAspect="1"/>
          </p:cNvPicPr>
          <p:nvPr/>
        </p:nvPicPr>
        <p:blipFill>
          <a:blip r:embed="rId2"/>
          <a:stretch>
            <a:fillRect/>
          </a:stretch>
        </p:blipFill>
        <p:spPr>
          <a:xfrm>
            <a:off x="402336" y="413766"/>
            <a:ext cx="7973568" cy="61767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074030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90170" y="112141"/>
            <a:ext cx="10736326" cy="960755"/>
          </a:xfrm>
        </p:spPr>
        <p:txBody>
          <a:bodyPr>
            <a:normAutofit fontScale="90000"/>
          </a:bodyPr>
          <a:lstStyle/>
          <a:p>
            <a:r>
              <a:rPr lang="en-US" dirty="0"/>
              <a:t>Implications of Five-Stage Team Development Model</a:t>
            </a: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3050" y="1336431"/>
            <a:ext cx="11645900" cy="5409428"/>
          </a:xfrm>
        </p:spPr>
        <p:txBody>
          <a:bodyPr>
            <a:normAutofit fontScale="92500"/>
          </a:bodyPr>
          <a:lstStyle/>
          <a:p>
            <a:pPr>
              <a:lnSpc>
                <a:spcPct val="200000"/>
              </a:lnSpc>
            </a:pPr>
            <a:r>
              <a:rPr lang="en-US" altLang="en-US" dirty="0"/>
              <a:t>The first is that the model provides a framework for the group to understand its own development.</a:t>
            </a:r>
          </a:p>
          <a:p>
            <a:pPr>
              <a:lnSpc>
                <a:spcPct val="200000"/>
              </a:lnSpc>
            </a:pPr>
            <a:r>
              <a:rPr lang="en-US" altLang="en-US" i="1" dirty="0">
                <a:solidFill>
                  <a:srgbClr val="C00000"/>
                </a:solidFill>
              </a:rPr>
              <a:t>Project managers have found it useful to share the model with their teams</a:t>
            </a:r>
            <a:r>
              <a:rPr lang="en-US" altLang="en-US" dirty="0"/>
              <a:t>. </a:t>
            </a:r>
          </a:p>
          <a:p>
            <a:pPr>
              <a:lnSpc>
                <a:spcPct val="200000"/>
              </a:lnSpc>
            </a:pPr>
            <a:r>
              <a:rPr lang="en-US" altLang="en-US" i="1" dirty="0">
                <a:solidFill>
                  <a:schemeClr val="accent4">
                    <a:lumMod val="75000"/>
                  </a:schemeClr>
                </a:solidFill>
              </a:rPr>
              <a:t>It helps members accept the tensions of the storming phase</a:t>
            </a:r>
            <a:r>
              <a:rPr lang="en-US" altLang="en-US" dirty="0"/>
              <a:t>, and it directs their focus to moving toward the more productive phases. </a:t>
            </a:r>
          </a:p>
          <a:p>
            <a:pPr>
              <a:lnSpc>
                <a:spcPct val="200000"/>
              </a:lnSpc>
            </a:pPr>
            <a:r>
              <a:rPr lang="en-US" altLang="en-US" dirty="0"/>
              <a:t>Another implication is that it </a:t>
            </a:r>
            <a:r>
              <a:rPr lang="en-US" altLang="en-US" i="1" dirty="0">
                <a:solidFill>
                  <a:srgbClr val="24A9E1"/>
                </a:solidFill>
              </a:rPr>
              <a:t>stresses the importance of the norming phase</a:t>
            </a:r>
            <a:r>
              <a:rPr lang="en-US" altLang="en-US" dirty="0"/>
              <a:t>, which contributes significantly to the level of productivity experienced during the performing phase.</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92256" y="6323076"/>
            <a:ext cx="9966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19</a:t>
            </a:fld>
            <a:endParaRPr lang="en-US" sz="1600" dirty="0">
              <a:solidFill>
                <a:srgbClr val="44546A"/>
              </a:solidFill>
            </a:endParaRPr>
          </a:p>
        </p:txBody>
      </p:sp>
    </p:spTree>
    <p:extLst>
      <p:ext uri="{BB962C8B-B14F-4D97-AF65-F5344CB8AC3E}">
        <p14:creationId xmlns:p14="http://schemas.microsoft.com/office/powerpoint/2010/main" val="29101961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3408610"/>
          </a:xfrm>
        </p:spPr>
        <p:txBody>
          <a:bodyPr>
            <a:normAutofit/>
          </a:bodyPr>
          <a:lstStyle/>
          <a:p>
            <a:pPr marL="0" indent="0" algn="ctr">
              <a:buNone/>
            </a:pPr>
            <a:r>
              <a:rPr lang="en-US" altLang="en-US" sz="4400" kern="1200" dirty="0">
                <a:solidFill>
                  <a:srgbClr val="62A0AA"/>
                </a:solidFill>
                <a:latin typeface="Amasis MT Pro Black" panose="020B0604020202020204" pitchFamily="18" charset="0"/>
              </a:rPr>
              <a:t>Situational Factors Affecting Team Development</a:t>
            </a:r>
          </a:p>
        </p:txBody>
      </p:sp>
    </p:spTree>
    <p:extLst>
      <p:ext uri="{BB962C8B-B14F-4D97-AF65-F5344CB8AC3E}">
        <p14:creationId xmlns:p14="http://schemas.microsoft.com/office/powerpoint/2010/main" val="27355488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114554" y="26798"/>
            <a:ext cx="10736326" cy="960755"/>
          </a:xfrm>
        </p:spPr>
        <p:txBody>
          <a:bodyPr>
            <a:normAutofit/>
          </a:bodyPr>
          <a:lstStyle/>
          <a:p>
            <a:r>
              <a:rPr lang="en-US" sz="4000" dirty="0"/>
              <a:t>Situational Factors Affecting Team Development</a:t>
            </a: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3050" y="987553"/>
            <a:ext cx="11645900" cy="5730239"/>
          </a:xfrm>
        </p:spPr>
        <p:txBody>
          <a:bodyPr>
            <a:normAutofit/>
          </a:bodyPr>
          <a:lstStyle/>
          <a:p>
            <a:r>
              <a:rPr lang="en-US" altLang="en-US" dirty="0"/>
              <a:t>Experience and research indicate that high-performance project teams are much more likely to develop under the following conditions</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92256" y="6323076"/>
            <a:ext cx="9966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21</a:t>
            </a:fld>
            <a:endParaRPr lang="en-US" sz="1600" dirty="0">
              <a:solidFill>
                <a:srgbClr val="44546A"/>
              </a:solidFill>
            </a:endParaRPr>
          </a:p>
        </p:txBody>
      </p:sp>
      <p:sp>
        <p:nvSpPr>
          <p:cNvPr id="5" name="Rectangle 3">
            <a:extLst>
              <a:ext uri="{FF2B5EF4-FFF2-40B4-BE49-F238E27FC236}">
                <a16:creationId xmlns:a16="http://schemas.microsoft.com/office/drawing/2014/main" id="{84023F3C-46DC-4D14-86CA-5FC9ABB9F2EE}"/>
              </a:ext>
            </a:extLst>
          </p:cNvPr>
          <p:cNvSpPr txBox="1">
            <a:spLocks noChangeArrowheads="1"/>
          </p:cNvSpPr>
          <p:nvPr/>
        </p:nvSpPr>
        <p:spPr bwMode="auto">
          <a:xfrm>
            <a:off x="114554" y="2188656"/>
            <a:ext cx="5498592" cy="422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har char="•"/>
              <a:defRPr sz="2800" kern="1200">
                <a:solidFill>
                  <a:srgbClr val="336699"/>
                </a:solidFill>
                <a:latin typeface="+mn-lt"/>
                <a:ea typeface="+mn-ea"/>
                <a:cs typeface="+mn-cs"/>
              </a:defRPr>
            </a:lvl1pPr>
            <a:lvl2pPr marL="633413" indent="-296863" algn="l" rtl="0" eaLnBrk="0" fontAlgn="base" hangingPunct="0">
              <a:spcBef>
                <a:spcPct val="20000"/>
              </a:spcBef>
              <a:spcAft>
                <a:spcPct val="0"/>
              </a:spcAft>
              <a:buChar char="–"/>
              <a:defRPr sz="2400" kern="1200">
                <a:solidFill>
                  <a:srgbClr val="990033"/>
                </a:solidFill>
                <a:latin typeface="+mn-lt"/>
                <a:ea typeface="+mn-ea"/>
                <a:cs typeface="+mn-cs"/>
              </a:defRPr>
            </a:lvl2pPr>
            <a:lvl3pPr marL="971550" indent="-174625" algn="l" rtl="0" eaLnBrk="0" fontAlgn="base" hangingPunct="0">
              <a:spcBef>
                <a:spcPct val="20000"/>
              </a:spcBef>
              <a:spcAft>
                <a:spcPct val="0"/>
              </a:spcAft>
              <a:buSzPct val="90000"/>
              <a:buChar char="•"/>
              <a:defRPr sz="2000" kern="1200">
                <a:solidFill>
                  <a:srgbClr val="006666"/>
                </a:solidFill>
                <a:latin typeface="Tahoma" panose="020B0604030504040204" pitchFamily="34" charset="0"/>
                <a:ea typeface="+mn-ea"/>
                <a:cs typeface="+mn-cs"/>
              </a:defRPr>
            </a:lvl3pPr>
            <a:lvl4pPr marL="1258888" indent="-173038" algn="l" rtl="0" eaLnBrk="0" fontAlgn="base" hangingPunct="0">
              <a:spcBef>
                <a:spcPct val="20000"/>
              </a:spcBef>
              <a:spcAft>
                <a:spcPct val="0"/>
              </a:spcAft>
              <a:buChar char="–"/>
              <a:defRPr sz="2000" kern="1200">
                <a:solidFill>
                  <a:schemeClr val="tx1"/>
                </a:solidFill>
                <a:latin typeface="Times New Roman" panose="02020603050405020304" pitchFamily="18" charset="0"/>
                <a:ea typeface="+mn-ea"/>
                <a:cs typeface="+mn-cs"/>
              </a:defRPr>
            </a:lvl4pPr>
            <a:lvl5pPr marL="1595438" indent="-160338" algn="l" rtl="0" eaLnBrk="0" fontAlgn="base" hangingPunct="0">
              <a:spcBef>
                <a:spcPct val="20000"/>
              </a:spcBef>
              <a:spcAft>
                <a:spcPct val="0"/>
              </a:spcAft>
              <a:buChar char="»"/>
              <a:defRPr sz="2000" kern="1200">
                <a:solidFill>
                  <a:schemeClr val="tx1"/>
                </a:solidFill>
                <a:latin typeface="Times New Roman"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2250" marR="0" lvl="0" indent="-222250" algn="l" defTabSz="914400" rtl="0" eaLnBrk="1" fontAlgn="base" latinLnBrk="0" hangingPunct="1">
              <a:lnSpc>
                <a:spcPct val="200000"/>
              </a:lnSpc>
              <a:spcBef>
                <a:spcPct val="50000"/>
              </a:spcBef>
              <a:spcAft>
                <a:spcPct val="0"/>
              </a:spcAft>
              <a:buClrTx/>
              <a:buSzTx/>
              <a:buFontTx/>
              <a:buChar char="•"/>
              <a:tabLst/>
              <a:defRPr/>
            </a:pPr>
            <a:r>
              <a:rPr kumimoji="0" lang="en-US" altLang="en-US" sz="2000" b="1" i="0" u="none" strike="noStrike" kern="1200" cap="none" spc="0" normalizeH="0" baseline="0" noProof="0" dirty="0">
                <a:ln>
                  <a:noFill/>
                </a:ln>
                <a:solidFill>
                  <a:srgbClr val="336699"/>
                </a:solidFill>
                <a:effectLst/>
                <a:uLnTx/>
                <a:uFillTx/>
                <a:latin typeface="Calibri" panose="020F0502020204030204" pitchFamily="34" charset="0"/>
                <a:cs typeface="Calibri" panose="020F0502020204030204" pitchFamily="34" charset="0"/>
              </a:rPr>
              <a:t>Ten or fewer team members</a:t>
            </a:r>
          </a:p>
          <a:p>
            <a:pPr marL="222250" marR="0" lvl="0" indent="-222250" algn="l" defTabSz="914400" rtl="0" eaLnBrk="1" fontAlgn="base" latinLnBrk="0" hangingPunct="1">
              <a:lnSpc>
                <a:spcPct val="200000"/>
              </a:lnSpc>
              <a:spcBef>
                <a:spcPct val="50000"/>
              </a:spcBef>
              <a:spcAft>
                <a:spcPct val="0"/>
              </a:spcAft>
              <a:buClrTx/>
              <a:buSzTx/>
              <a:buFontTx/>
              <a:buChar char="•"/>
              <a:tabLst/>
              <a:defRPr/>
            </a:pPr>
            <a:r>
              <a:rPr kumimoji="0" lang="en-US" altLang="en-US" sz="2000" b="1" i="0" u="none" strike="noStrike" kern="1200" cap="none" spc="0" normalizeH="0" baseline="0" noProof="0" dirty="0">
                <a:ln>
                  <a:noFill/>
                </a:ln>
                <a:solidFill>
                  <a:srgbClr val="336699"/>
                </a:solidFill>
                <a:effectLst/>
                <a:uLnTx/>
                <a:uFillTx/>
                <a:latin typeface="Calibri" panose="020F0502020204030204" pitchFamily="34" charset="0"/>
                <a:cs typeface="Calibri" panose="020F0502020204030204" pitchFamily="34" charset="0"/>
              </a:rPr>
              <a:t>Voluntary team membership</a:t>
            </a:r>
          </a:p>
          <a:p>
            <a:pPr marL="222250" marR="0" lvl="0" indent="-222250" algn="l" defTabSz="914400" rtl="0" eaLnBrk="1" fontAlgn="base" latinLnBrk="0" hangingPunct="1">
              <a:lnSpc>
                <a:spcPct val="200000"/>
              </a:lnSpc>
              <a:spcBef>
                <a:spcPct val="50000"/>
              </a:spcBef>
              <a:spcAft>
                <a:spcPct val="0"/>
              </a:spcAft>
              <a:buClrTx/>
              <a:buSzTx/>
              <a:buFontTx/>
              <a:buChar char="•"/>
              <a:tabLst/>
              <a:defRPr/>
            </a:pPr>
            <a:r>
              <a:rPr kumimoji="0" lang="en-US" altLang="en-US" sz="2000" b="1" i="0" u="none" strike="noStrike" kern="1200" cap="none" spc="0" normalizeH="0" baseline="0" noProof="0" dirty="0">
                <a:ln>
                  <a:noFill/>
                </a:ln>
                <a:solidFill>
                  <a:srgbClr val="336699"/>
                </a:solidFill>
                <a:effectLst/>
                <a:uLnTx/>
                <a:uFillTx/>
                <a:latin typeface="Calibri" panose="020F0502020204030204" pitchFamily="34" charset="0"/>
                <a:cs typeface="Calibri" panose="020F0502020204030204" pitchFamily="34" charset="0"/>
              </a:rPr>
              <a:t>Serve on the project from beginning to end</a:t>
            </a:r>
          </a:p>
          <a:p>
            <a:pPr marL="222250" marR="0" lvl="0" indent="-222250" algn="l" defTabSz="914400" rtl="0" eaLnBrk="1" fontAlgn="base" latinLnBrk="0" hangingPunct="1">
              <a:lnSpc>
                <a:spcPct val="200000"/>
              </a:lnSpc>
              <a:spcBef>
                <a:spcPct val="50000"/>
              </a:spcBef>
              <a:spcAft>
                <a:spcPct val="0"/>
              </a:spcAft>
              <a:buClrTx/>
              <a:buSzTx/>
              <a:buFontTx/>
              <a:buChar char="•"/>
              <a:tabLst/>
              <a:defRPr/>
            </a:pPr>
            <a:r>
              <a:rPr kumimoji="0" lang="en-US" altLang="en-US" sz="2000" b="1" i="0" u="none" strike="noStrike" kern="1200" cap="none" spc="0" normalizeH="0" baseline="0" noProof="0" dirty="0">
                <a:ln>
                  <a:noFill/>
                </a:ln>
                <a:solidFill>
                  <a:srgbClr val="336699"/>
                </a:solidFill>
                <a:effectLst/>
                <a:uLnTx/>
                <a:uFillTx/>
                <a:latin typeface="Calibri" panose="020F0502020204030204" pitchFamily="34" charset="0"/>
                <a:cs typeface="Calibri" panose="020F0502020204030204" pitchFamily="34" charset="0"/>
              </a:rPr>
              <a:t>Full-time assignment to the team</a:t>
            </a:r>
          </a:p>
          <a:p>
            <a:pPr marL="222250" marR="0" lvl="0" indent="-222250" algn="l" defTabSz="914400" rtl="0" eaLnBrk="1" fontAlgn="base" latinLnBrk="0" hangingPunct="1">
              <a:lnSpc>
                <a:spcPct val="200000"/>
              </a:lnSpc>
              <a:spcBef>
                <a:spcPct val="50000"/>
              </a:spcBef>
              <a:spcAft>
                <a:spcPct val="0"/>
              </a:spcAft>
              <a:buClrTx/>
              <a:buSzTx/>
              <a:buFontTx/>
              <a:buChar char="•"/>
              <a:tabLst/>
              <a:defRPr/>
            </a:pPr>
            <a:r>
              <a:rPr kumimoji="0" lang="en-US" altLang="en-US" sz="2000" b="1" i="0" u="none" strike="noStrike" kern="1200" cap="none" spc="0" normalizeH="0" baseline="0" noProof="0" dirty="0">
                <a:ln>
                  <a:noFill/>
                </a:ln>
                <a:solidFill>
                  <a:srgbClr val="336699"/>
                </a:solidFill>
                <a:effectLst/>
                <a:uLnTx/>
                <a:uFillTx/>
                <a:latin typeface="Calibri" panose="020F0502020204030204" pitchFamily="34" charset="0"/>
                <a:cs typeface="Calibri" panose="020F0502020204030204" pitchFamily="34" charset="0"/>
              </a:rPr>
              <a:t>An organization culture of cooperation and trust</a:t>
            </a:r>
          </a:p>
        </p:txBody>
      </p:sp>
      <p:sp>
        <p:nvSpPr>
          <p:cNvPr id="6" name="Rectangle 4">
            <a:extLst>
              <a:ext uri="{FF2B5EF4-FFF2-40B4-BE49-F238E27FC236}">
                <a16:creationId xmlns:a16="http://schemas.microsoft.com/office/drawing/2014/main" id="{BB388950-583F-4D67-90D1-DB6512615821}"/>
              </a:ext>
            </a:extLst>
          </p:cNvPr>
          <p:cNvSpPr txBox="1">
            <a:spLocks noChangeArrowheads="1"/>
          </p:cNvSpPr>
          <p:nvPr/>
        </p:nvSpPr>
        <p:spPr bwMode="auto">
          <a:xfrm>
            <a:off x="5638038" y="2214438"/>
            <a:ext cx="6550914" cy="422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har char="•"/>
              <a:defRPr sz="2800" kern="1200">
                <a:solidFill>
                  <a:srgbClr val="336699"/>
                </a:solidFill>
                <a:latin typeface="+mn-lt"/>
                <a:ea typeface="+mn-ea"/>
                <a:cs typeface="+mn-cs"/>
              </a:defRPr>
            </a:lvl1pPr>
            <a:lvl2pPr marL="633413" indent="-296863" algn="l" rtl="0" eaLnBrk="0" fontAlgn="base" hangingPunct="0">
              <a:spcBef>
                <a:spcPct val="20000"/>
              </a:spcBef>
              <a:spcAft>
                <a:spcPct val="0"/>
              </a:spcAft>
              <a:buChar char="–"/>
              <a:defRPr sz="2400" kern="1200">
                <a:solidFill>
                  <a:srgbClr val="990033"/>
                </a:solidFill>
                <a:latin typeface="+mn-lt"/>
                <a:ea typeface="+mn-ea"/>
                <a:cs typeface="+mn-cs"/>
              </a:defRPr>
            </a:lvl2pPr>
            <a:lvl3pPr marL="971550" indent="-174625" algn="l" rtl="0" eaLnBrk="0" fontAlgn="base" hangingPunct="0">
              <a:spcBef>
                <a:spcPct val="20000"/>
              </a:spcBef>
              <a:spcAft>
                <a:spcPct val="0"/>
              </a:spcAft>
              <a:buSzPct val="90000"/>
              <a:buChar char="•"/>
              <a:defRPr sz="2000" kern="1200">
                <a:solidFill>
                  <a:srgbClr val="006666"/>
                </a:solidFill>
                <a:latin typeface="Tahoma" panose="020B0604030504040204" pitchFamily="34" charset="0"/>
                <a:ea typeface="+mn-ea"/>
                <a:cs typeface="+mn-cs"/>
              </a:defRPr>
            </a:lvl3pPr>
            <a:lvl4pPr marL="1258888" indent="-173038" algn="l" rtl="0" eaLnBrk="0" fontAlgn="base" hangingPunct="0">
              <a:spcBef>
                <a:spcPct val="20000"/>
              </a:spcBef>
              <a:spcAft>
                <a:spcPct val="0"/>
              </a:spcAft>
              <a:buChar char="–"/>
              <a:defRPr sz="2000" kern="1200">
                <a:solidFill>
                  <a:schemeClr val="tx1"/>
                </a:solidFill>
                <a:latin typeface="Times New Roman" panose="02020603050405020304" pitchFamily="18" charset="0"/>
                <a:ea typeface="+mn-ea"/>
                <a:cs typeface="+mn-cs"/>
              </a:defRPr>
            </a:lvl4pPr>
            <a:lvl5pPr marL="1595438" indent="-160338" algn="l" rtl="0" eaLnBrk="0" fontAlgn="base" hangingPunct="0">
              <a:spcBef>
                <a:spcPct val="20000"/>
              </a:spcBef>
              <a:spcAft>
                <a:spcPct val="0"/>
              </a:spcAft>
              <a:buChar char="»"/>
              <a:defRPr sz="2000" kern="1200">
                <a:solidFill>
                  <a:schemeClr val="tx1"/>
                </a:solidFill>
                <a:latin typeface="Times New Roman"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2250" marR="0" lvl="0" indent="-222250" algn="l" defTabSz="914400" rtl="0" eaLnBrk="1" fontAlgn="base" latinLnBrk="0" hangingPunct="1">
              <a:lnSpc>
                <a:spcPct val="200000"/>
              </a:lnSpc>
              <a:spcBef>
                <a:spcPct val="50000"/>
              </a:spcBef>
              <a:spcAft>
                <a:spcPct val="0"/>
              </a:spcAft>
              <a:buClrTx/>
              <a:buSzTx/>
              <a:buFontTx/>
              <a:buChar char="•"/>
              <a:tabLst/>
              <a:defRPr/>
            </a:pPr>
            <a:r>
              <a:rPr kumimoji="0" lang="en-US" altLang="en-US" sz="2000" b="1" i="0" u="none" strike="noStrike" kern="1200" cap="none" spc="0" normalizeH="0" baseline="0" noProof="0" dirty="0">
                <a:ln>
                  <a:noFill/>
                </a:ln>
                <a:solidFill>
                  <a:srgbClr val="336699"/>
                </a:solidFill>
                <a:effectLst/>
                <a:uLnTx/>
                <a:uFillTx/>
                <a:latin typeface="Calibri" panose="020F0502020204030204" pitchFamily="34" charset="0"/>
                <a:cs typeface="Calibri" panose="020F0502020204030204" pitchFamily="34" charset="0"/>
              </a:rPr>
              <a:t>Members report solely to the project manager</a:t>
            </a:r>
          </a:p>
          <a:p>
            <a:pPr marL="222250" marR="0" lvl="0" indent="-222250" algn="l" defTabSz="914400" rtl="0" eaLnBrk="1" fontAlgn="base" latinLnBrk="0" hangingPunct="1">
              <a:lnSpc>
                <a:spcPct val="200000"/>
              </a:lnSpc>
              <a:spcBef>
                <a:spcPct val="50000"/>
              </a:spcBef>
              <a:spcAft>
                <a:spcPct val="0"/>
              </a:spcAft>
              <a:buClrTx/>
              <a:buSzTx/>
              <a:buFontTx/>
              <a:buChar char="•"/>
              <a:tabLst/>
              <a:defRPr/>
            </a:pPr>
            <a:r>
              <a:rPr kumimoji="0" lang="en-US" altLang="en-US" sz="2000" b="1" i="0" u="none" strike="noStrike" kern="1200" cap="none" spc="0" normalizeH="0" baseline="0" noProof="0" dirty="0">
                <a:ln>
                  <a:noFill/>
                </a:ln>
                <a:solidFill>
                  <a:srgbClr val="336699"/>
                </a:solidFill>
                <a:effectLst/>
                <a:uLnTx/>
                <a:uFillTx/>
                <a:latin typeface="Calibri" panose="020F0502020204030204" pitchFamily="34" charset="0"/>
                <a:cs typeface="Calibri" panose="020F0502020204030204" pitchFamily="34" charset="0"/>
              </a:rPr>
              <a:t>All relevant functional areas are represented on the team</a:t>
            </a:r>
          </a:p>
          <a:p>
            <a:pPr marL="222250" marR="0" lvl="0" indent="-222250" algn="l" defTabSz="914400" rtl="0" eaLnBrk="1" fontAlgn="base" latinLnBrk="0" hangingPunct="1">
              <a:lnSpc>
                <a:spcPct val="200000"/>
              </a:lnSpc>
              <a:spcBef>
                <a:spcPct val="50000"/>
              </a:spcBef>
              <a:spcAft>
                <a:spcPct val="0"/>
              </a:spcAft>
              <a:buClrTx/>
              <a:buSzTx/>
              <a:buFontTx/>
              <a:buChar char="•"/>
              <a:tabLst/>
              <a:defRPr/>
            </a:pPr>
            <a:r>
              <a:rPr kumimoji="0" lang="en-US" altLang="en-US" sz="2000" b="1" i="0" u="none" strike="noStrike" kern="1200" cap="none" spc="0" normalizeH="0" baseline="0" noProof="0" dirty="0">
                <a:ln>
                  <a:noFill/>
                </a:ln>
                <a:solidFill>
                  <a:srgbClr val="336699"/>
                </a:solidFill>
                <a:effectLst/>
                <a:uLnTx/>
                <a:uFillTx/>
                <a:latin typeface="Calibri" panose="020F0502020204030204" pitchFamily="34" charset="0"/>
                <a:cs typeface="Calibri" panose="020F0502020204030204" pitchFamily="34" charset="0"/>
              </a:rPr>
              <a:t>The project involves a compelling objective</a:t>
            </a:r>
          </a:p>
          <a:p>
            <a:pPr marL="222250" marR="0" lvl="0" indent="-222250" algn="l" defTabSz="914400" rtl="0" eaLnBrk="1" fontAlgn="base" latinLnBrk="0" hangingPunct="1">
              <a:lnSpc>
                <a:spcPct val="200000"/>
              </a:lnSpc>
              <a:spcBef>
                <a:spcPct val="50000"/>
              </a:spcBef>
              <a:spcAft>
                <a:spcPct val="0"/>
              </a:spcAft>
              <a:buClrTx/>
              <a:buSzTx/>
              <a:buFontTx/>
              <a:buChar char="•"/>
              <a:tabLst/>
              <a:defRPr/>
            </a:pPr>
            <a:r>
              <a:rPr kumimoji="0" lang="en-US" altLang="en-US" sz="2000" b="1" i="0" u="none" strike="noStrike" kern="1200" cap="none" spc="0" normalizeH="0" baseline="0" noProof="0" dirty="0">
                <a:ln>
                  <a:noFill/>
                </a:ln>
                <a:solidFill>
                  <a:srgbClr val="336699"/>
                </a:solidFill>
                <a:effectLst/>
                <a:uLnTx/>
                <a:uFillTx/>
                <a:latin typeface="Calibri" panose="020F0502020204030204" pitchFamily="34" charset="0"/>
                <a:cs typeface="Calibri" panose="020F0502020204030204" pitchFamily="34" charset="0"/>
              </a:rPr>
              <a:t>Members are in close communication with each other</a:t>
            </a:r>
          </a:p>
        </p:txBody>
      </p:sp>
    </p:spTree>
    <p:extLst>
      <p:ext uri="{BB962C8B-B14F-4D97-AF65-F5344CB8AC3E}">
        <p14:creationId xmlns:p14="http://schemas.microsoft.com/office/powerpoint/2010/main" val="27442034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114554" y="26798"/>
            <a:ext cx="10736326" cy="960755"/>
          </a:xfrm>
        </p:spPr>
        <p:txBody>
          <a:bodyPr>
            <a:normAutofit/>
          </a:bodyPr>
          <a:lstStyle/>
          <a:p>
            <a:r>
              <a:rPr lang="en-US" sz="4000" dirty="0"/>
              <a:t>Situational Factors Affecting Team Development</a:t>
            </a: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3050" y="987553"/>
            <a:ext cx="11645900" cy="5730239"/>
          </a:xfrm>
        </p:spPr>
        <p:txBody>
          <a:bodyPr>
            <a:normAutofit/>
          </a:bodyPr>
          <a:lstStyle/>
          <a:p>
            <a:r>
              <a:rPr lang="en-US" altLang="en-US" dirty="0"/>
              <a:t>In reality, it is rare that a project manager is assigned a project that meets all of these conditions.</a:t>
            </a:r>
          </a:p>
          <a:p>
            <a:r>
              <a:rPr lang="en-US" altLang="en-US" dirty="0"/>
              <a:t>In many organizations, functional managers or central manpower offices assign project members with little input from the project manager.</a:t>
            </a:r>
          </a:p>
          <a:p>
            <a:r>
              <a:rPr lang="en-US" altLang="en-US" dirty="0"/>
              <a:t>To optimize resource utilization, team member involvement may be part time, and/or participants may move in and out of the project team on an as-needed basis.</a:t>
            </a:r>
          </a:p>
          <a:p>
            <a:r>
              <a:rPr lang="en-US" altLang="en-US" dirty="0"/>
              <a:t>Team members often report to different managers.</a:t>
            </a:r>
          </a:p>
          <a:p>
            <a:r>
              <a:rPr lang="en-US" altLang="en-US" dirty="0"/>
              <a:t>It would be naive to believe that every project team has the same potential to evolve into a high-performance team.</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92256" y="6323076"/>
            <a:ext cx="9966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22</a:t>
            </a:fld>
            <a:endParaRPr lang="en-US" sz="1600" dirty="0">
              <a:solidFill>
                <a:srgbClr val="44546A"/>
              </a:solidFill>
            </a:endParaRPr>
          </a:p>
        </p:txBody>
      </p:sp>
    </p:spTree>
    <p:extLst>
      <p:ext uri="{BB962C8B-B14F-4D97-AF65-F5344CB8AC3E}">
        <p14:creationId xmlns:p14="http://schemas.microsoft.com/office/powerpoint/2010/main" val="31418855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3408610"/>
          </a:xfrm>
        </p:spPr>
        <p:txBody>
          <a:bodyPr>
            <a:normAutofit/>
          </a:bodyPr>
          <a:lstStyle/>
          <a:p>
            <a:pPr marL="0" indent="0" algn="ctr">
              <a:buNone/>
            </a:pPr>
            <a:r>
              <a:rPr lang="en-US" altLang="en-US" sz="4400" kern="1200" dirty="0">
                <a:solidFill>
                  <a:srgbClr val="62A0AA"/>
                </a:solidFill>
                <a:latin typeface="Amasis MT Pro Black" panose="020B0604020202020204" pitchFamily="18" charset="0"/>
              </a:rPr>
              <a:t>Building High-Performance Project Teams</a:t>
            </a:r>
          </a:p>
        </p:txBody>
      </p:sp>
    </p:spTree>
    <p:extLst>
      <p:ext uri="{BB962C8B-B14F-4D97-AF65-F5344CB8AC3E}">
        <p14:creationId xmlns:p14="http://schemas.microsoft.com/office/powerpoint/2010/main" val="22302642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273050" y="26798"/>
            <a:ext cx="10577830" cy="960755"/>
          </a:xfrm>
        </p:spPr>
        <p:txBody>
          <a:bodyPr>
            <a:normAutofit/>
          </a:bodyPr>
          <a:lstStyle/>
          <a:p>
            <a:r>
              <a:rPr lang="en-US" sz="4000" dirty="0"/>
              <a:t>Building High-Performance Project Teams</a:t>
            </a: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3050" y="987553"/>
            <a:ext cx="11645900" cy="5730239"/>
          </a:xfrm>
        </p:spPr>
        <p:txBody>
          <a:bodyPr>
            <a:normAutofit/>
          </a:bodyPr>
          <a:lstStyle/>
          <a:p>
            <a:pPr>
              <a:lnSpc>
                <a:spcPct val="200000"/>
              </a:lnSpc>
            </a:pPr>
            <a:r>
              <a:rPr lang="en-US" altLang="en-US" dirty="0"/>
              <a:t>Project managers play a key role in developing high-performance project teams.</a:t>
            </a:r>
          </a:p>
          <a:p>
            <a:pPr>
              <a:lnSpc>
                <a:spcPct val="200000"/>
              </a:lnSpc>
            </a:pPr>
            <a:r>
              <a:rPr lang="en-US" altLang="en-US" dirty="0"/>
              <a:t>They recruit members, conduct meetings, establish a team identity, create a common sense of purpose or a shared vision, manage a reward system that encourages teamwork, orchestrate decision making, resolve conflicts that emerge within the team, and rejuvenate the team when energy wanes.</a:t>
            </a:r>
          </a:p>
          <a:p>
            <a:pPr>
              <a:lnSpc>
                <a:spcPct val="200000"/>
              </a:lnSpc>
            </a:pPr>
            <a:r>
              <a:rPr lang="en-US" altLang="en-US" dirty="0"/>
              <a:t>Project managers manage the interface between the team and the rest of the organization.</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92256" y="6323076"/>
            <a:ext cx="9966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24</a:t>
            </a:fld>
            <a:endParaRPr lang="en-US" sz="1600" dirty="0">
              <a:solidFill>
                <a:srgbClr val="44546A"/>
              </a:solidFill>
            </a:endParaRPr>
          </a:p>
        </p:txBody>
      </p:sp>
    </p:spTree>
    <p:extLst>
      <p:ext uri="{BB962C8B-B14F-4D97-AF65-F5344CB8AC3E}">
        <p14:creationId xmlns:p14="http://schemas.microsoft.com/office/powerpoint/2010/main" val="8648532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239150" y="26798"/>
            <a:ext cx="10611729" cy="960755"/>
          </a:xfrm>
        </p:spPr>
        <p:txBody>
          <a:bodyPr>
            <a:normAutofit/>
          </a:bodyPr>
          <a:lstStyle/>
          <a:p>
            <a:r>
              <a:rPr lang="en-US" sz="4000" dirty="0"/>
              <a:t>Building High-Performance Project Teams</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92256" y="6323076"/>
            <a:ext cx="9966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25</a:t>
            </a:fld>
            <a:endParaRPr lang="en-US" sz="1600" dirty="0">
              <a:solidFill>
                <a:srgbClr val="44546A"/>
              </a:solidFill>
            </a:endParaRPr>
          </a:p>
        </p:txBody>
      </p:sp>
      <p:pic>
        <p:nvPicPr>
          <p:cNvPr id="7" name="Picture 6">
            <a:extLst>
              <a:ext uri="{FF2B5EF4-FFF2-40B4-BE49-F238E27FC236}">
                <a16:creationId xmlns:a16="http://schemas.microsoft.com/office/drawing/2014/main" id="{0DA8ED68-3301-45F7-BA22-C6C80C0795C8}"/>
              </a:ext>
            </a:extLst>
          </p:cNvPr>
          <p:cNvPicPr>
            <a:picLocks noChangeAspect="1"/>
          </p:cNvPicPr>
          <p:nvPr/>
        </p:nvPicPr>
        <p:blipFill>
          <a:blip r:embed="rId2"/>
          <a:stretch>
            <a:fillRect/>
          </a:stretch>
        </p:blipFill>
        <p:spPr>
          <a:xfrm>
            <a:off x="356643" y="1913412"/>
            <a:ext cx="11478713" cy="3031175"/>
          </a:xfrm>
          <a:prstGeom prst="rect">
            <a:avLst/>
          </a:prstGeom>
        </p:spPr>
      </p:pic>
    </p:spTree>
    <p:extLst>
      <p:ext uri="{BB962C8B-B14F-4D97-AF65-F5344CB8AC3E}">
        <p14:creationId xmlns:p14="http://schemas.microsoft.com/office/powerpoint/2010/main" val="22760477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273050" y="29613"/>
            <a:ext cx="8213520" cy="960755"/>
          </a:xfrm>
        </p:spPr>
        <p:txBody>
          <a:bodyPr>
            <a:normAutofit/>
          </a:bodyPr>
          <a:lstStyle/>
          <a:p>
            <a:r>
              <a:rPr lang="en-US" sz="4000" dirty="0"/>
              <a:t>Recruiting Project Members</a:t>
            </a: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3050" y="987553"/>
            <a:ext cx="11645900" cy="5730239"/>
          </a:xfrm>
        </p:spPr>
        <p:txBody>
          <a:bodyPr>
            <a:normAutofit fontScale="92500" lnSpcReduction="10000"/>
          </a:bodyPr>
          <a:lstStyle/>
          <a:p>
            <a:r>
              <a:rPr lang="en-US" altLang="en-US" dirty="0"/>
              <a:t>Two important factors affecting recruitment </a:t>
            </a:r>
          </a:p>
          <a:p>
            <a:pPr marL="742950" lvl="1" indent="-285750">
              <a:buFont typeface="+mj-lt"/>
              <a:buAutoNum type="arabicPeriod"/>
            </a:pPr>
            <a:r>
              <a:rPr lang="en-US" altLang="en-US" i="1" dirty="0">
                <a:solidFill>
                  <a:srgbClr val="C00000"/>
                </a:solidFill>
              </a:rPr>
              <a:t>The importance of the project</a:t>
            </a:r>
            <a:r>
              <a:rPr lang="en-US" altLang="en-US" dirty="0"/>
              <a:t>. For high priority projects the project manager will be given virtual carte blanche to select whomever he or she deems necessary. For less significant projects, personnel will simply be assigned to the project.</a:t>
            </a:r>
          </a:p>
          <a:p>
            <a:pPr marL="742950" lvl="1" indent="-285750">
              <a:buFont typeface="+mj-lt"/>
              <a:buAutoNum type="arabicPeriod"/>
            </a:pPr>
            <a:r>
              <a:rPr lang="en-US" altLang="en-US" i="1" dirty="0">
                <a:solidFill>
                  <a:srgbClr val="C00000"/>
                </a:solidFill>
              </a:rPr>
              <a:t>The management structure being used to complete the project. </a:t>
            </a:r>
            <a:r>
              <a:rPr lang="en-US" altLang="en-US" dirty="0"/>
              <a:t>In many matrix structures, the functional manager controls who is assigned to the project; the project manager will have to work with the functional manager to obtain necessary personnel. </a:t>
            </a:r>
          </a:p>
          <a:p>
            <a:pPr marL="231775" lvl="1"/>
            <a:r>
              <a:rPr lang="en-US" altLang="en-US" sz="2400" dirty="0"/>
              <a:t>Who to recruit?</a:t>
            </a:r>
          </a:p>
          <a:p>
            <a:pPr marL="457200" lvl="1" indent="0">
              <a:buNone/>
            </a:pPr>
            <a:r>
              <a:rPr lang="en-US" altLang="en-US" dirty="0"/>
              <a:t>- Problem-solving ability	- Availability</a:t>
            </a:r>
          </a:p>
          <a:p>
            <a:pPr marL="457200" lvl="1" indent="0">
              <a:buNone/>
            </a:pPr>
            <a:r>
              <a:rPr lang="en-US" altLang="en-US" dirty="0"/>
              <a:t>- Technological expertise	- Credibility</a:t>
            </a:r>
          </a:p>
          <a:p>
            <a:pPr marL="457200" lvl="1" indent="0">
              <a:buNone/>
            </a:pPr>
            <a:r>
              <a:rPr lang="en-US" altLang="en-US" dirty="0"/>
              <a:t>- Political connections		- Ambition, initiative, and energy</a:t>
            </a:r>
          </a:p>
          <a:p>
            <a:pPr marL="457200" lvl="1" indent="0">
              <a:buNone/>
            </a:pPr>
            <a:r>
              <a:rPr lang="en-US" altLang="en-US" dirty="0"/>
              <a:t>- Lesser Familiarity</a:t>
            </a:r>
          </a:p>
          <a:p>
            <a:pPr marL="742950" lvl="1" indent="-285750">
              <a:buFont typeface="+mj-lt"/>
              <a:buAutoNum type="arabicPeriod"/>
            </a:pPr>
            <a:endParaRPr lang="en-US" altLang="en-US" dirty="0"/>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92256" y="6323076"/>
            <a:ext cx="9966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26</a:t>
            </a:fld>
            <a:endParaRPr lang="en-US" sz="1600" dirty="0">
              <a:solidFill>
                <a:srgbClr val="44546A"/>
              </a:solidFill>
            </a:endParaRPr>
          </a:p>
        </p:txBody>
      </p:sp>
      <p:sp>
        <p:nvSpPr>
          <p:cNvPr id="5" name="Rectangle: Rounded Corners 4">
            <a:extLst>
              <a:ext uri="{FF2B5EF4-FFF2-40B4-BE49-F238E27FC236}">
                <a16:creationId xmlns:a16="http://schemas.microsoft.com/office/drawing/2014/main" id="{5C2A406A-7426-473E-A4A8-981EC96E6F7B}"/>
              </a:ext>
            </a:extLst>
          </p:cNvPr>
          <p:cNvSpPr/>
          <p:nvPr/>
        </p:nvSpPr>
        <p:spPr>
          <a:xfrm>
            <a:off x="8818499" y="4660075"/>
            <a:ext cx="2791968" cy="11826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Experienced project managers stress the importance of asking for volunteers.</a:t>
            </a:r>
            <a:endParaRPr lang="en-US" dirty="0"/>
          </a:p>
        </p:txBody>
      </p:sp>
    </p:spTree>
    <p:extLst>
      <p:ext uri="{BB962C8B-B14F-4D97-AF65-F5344CB8AC3E}">
        <p14:creationId xmlns:p14="http://schemas.microsoft.com/office/powerpoint/2010/main" val="27321479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3408610"/>
          </a:xfrm>
        </p:spPr>
        <p:txBody>
          <a:bodyPr>
            <a:normAutofit/>
          </a:bodyPr>
          <a:lstStyle/>
          <a:p>
            <a:pPr marL="0" indent="0" algn="ctr">
              <a:buNone/>
            </a:pPr>
            <a:r>
              <a:rPr lang="en-US" altLang="en-US" sz="4400" kern="1200" dirty="0">
                <a:solidFill>
                  <a:srgbClr val="62A0AA"/>
                </a:solidFill>
                <a:latin typeface="Amasis MT Pro Black" panose="020B0604020202020204" pitchFamily="18" charset="0"/>
              </a:rPr>
              <a:t>Managing Virtual Project Teams</a:t>
            </a:r>
          </a:p>
        </p:txBody>
      </p:sp>
    </p:spTree>
    <p:extLst>
      <p:ext uri="{BB962C8B-B14F-4D97-AF65-F5344CB8AC3E}">
        <p14:creationId xmlns:p14="http://schemas.microsoft.com/office/powerpoint/2010/main" val="19975088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273050" y="0"/>
            <a:ext cx="10350246" cy="1141602"/>
          </a:xfrm>
        </p:spPr>
        <p:txBody>
          <a:bodyPr>
            <a:normAutofit/>
          </a:bodyPr>
          <a:lstStyle/>
          <a:p>
            <a:r>
              <a:rPr lang="en-US" sz="4000" dirty="0"/>
              <a:t>Managing Virtual Project Teams</a:t>
            </a: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3050" y="1141603"/>
            <a:ext cx="11645900" cy="5576190"/>
          </a:xfrm>
        </p:spPr>
        <p:txBody>
          <a:bodyPr>
            <a:normAutofit/>
          </a:bodyPr>
          <a:lstStyle/>
          <a:p>
            <a:r>
              <a:rPr lang="en-US" altLang="en-US" dirty="0"/>
              <a:t>Building a high-performance project team among a mixture of part-time and full-time members is a challenging task.</a:t>
            </a:r>
          </a:p>
          <a:p>
            <a:r>
              <a:rPr lang="en-US" altLang="en-US" dirty="0"/>
              <a:t>Consider how much more challenging it is to build a team when members cannot engage in face-to-face interactions.</a:t>
            </a:r>
          </a:p>
          <a:p>
            <a:r>
              <a:rPr lang="en-US" altLang="en-US" dirty="0"/>
              <a:t>Electronic communication such as the Internet, e-mail, and teleconferencing takes on much more importance in virtual projects because this is the primary means of communication.</a:t>
            </a:r>
          </a:p>
          <a:p>
            <a:r>
              <a:rPr lang="en-US" altLang="en-US" dirty="0"/>
              <a:t>Two of the biggest challenges involved in managing a virtual project team are </a:t>
            </a:r>
            <a:r>
              <a:rPr lang="en-US" altLang="en-US" b="1" i="1" dirty="0">
                <a:solidFill>
                  <a:schemeClr val="accent6">
                    <a:lumMod val="75000"/>
                  </a:schemeClr>
                </a:solidFill>
              </a:rPr>
              <a:t>developing trust </a:t>
            </a:r>
            <a:r>
              <a:rPr lang="en-US" altLang="en-US" dirty="0"/>
              <a:t>and </a:t>
            </a:r>
            <a:r>
              <a:rPr lang="en-US" altLang="en-US" b="1" i="1" dirty="0">
                <a:solidFill>
                  <a:schemeClr val="accent2">
                    <a:lumMod val="75000"/>
                  </a:schemeClr>
                </a:solidFill>
              </a:rPr>
              <a:t>effective patterns of communication</a:t>
            </a:r>
            <a:r>
              <a:rPr lang="en-US" altLang="en-US" b="1" i="1" dirty="0"/>
              <a:t>.</a:t>
            </a:r>
            <a:endParaRPr lang="en-US" altLang="en-US" b="1" i="1" dirty="0">
              <a:solidFill>
                <a:schemeClr val="accent2">
                  <a:lumMod val="75000"/>
                </a:schemeClr>
              </a:solidFill>
            </a:endParaRP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92256" y="6323076"/>
            <a:ext cx="9966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28</a:t>
            </a:fld>
            <a:endParaRPr lang="en-US" sz="1600" dirty="0">
              <a:solidFill>
                <a:srgbClr val="44546A"/>
              </a:solidFill>
            </a:endParaRPr>
          </a:p>
        </p:txBody>
      </p:sp>
    </p:spTree>
    <p:extLst>
      <p:ext uri="{BB962C8B-B14F-4D97-AF65-F5344CB8AC3E}">
        <p14:creationId xmlns:p14="http://schemas.microsoft.com/office/powerpoint/2010/main" val="5968488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273050" y="-1"/>
            <a:ext cx="10350246" cy="1693333"/>
          </a:xfrm>
        </p:spPr>
        <p:txBody>
          <a:bodyPr>
            <a:normAutofit/>
          </a:bodyPr>
          <a:lstStyle/>
          <a:p>
            <a:r>
              <a:rPr lang="en-US" sz="4000" dirty="0"/>
              <a:t>Managing Virtual Project Teams</a:t>
            </a:r>
            <a:br>
              <a:rPr lang="en-US" dirty="0"/>
            </a:br>
            <a:r>
              <a:rPr kumimoji="0" lang="en-US" altLang="en-US" sz="3200" b="1" i="1" u="none" strike="noStrike" kern="1200" cap="none" spc="0" normalizeH="0" baseline="0" noProof="0" dirty="0">
                <a:ln>
                  <a:noFill/>
                </a:ln>
                <a:solidFill>
                  <a:srgbClr val="70AD47">
                    <a:lumMod val="75000"/>
                  </a:srgbClr>
                </a:solidFill>
                <a:effectLst/>
                <a:uLnTx/>
                <a:uFillTx/>
                <a:latin typeface="Calibri" panose="020F0502020204030204"/>
                <a:ea typeface="+mn-ea"/>
                <a:cs typeface="+mn-cs"/>
              </a:rPr>
              <a:t>Developing Trust</a:t>
            </a:r>
            <a:endParaRPr lang="en-US" dirty="0"/>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3050" y="1693333"/>
            <a:ext cx="11645900" cy="5024460"/>
          </a:xfrm>
        </p:spPr>
        <p:txBody>
          <a:bodyPr>
            <a:normAutofit/>
          </a:bodyPr>
          <a:lstStyle/>
          <a:p>
            <a:r>
              <a:rPr lang="en-US" altLang="en-US" dirty="0"/>
              <a:t>Trust is difficult to establish in virtual project management. </a:t>
            </a:r>
          </a:p>
          <a:p>
            <a:r>
              <a:rPr lang="en-US" altLang="en-US" dirty="0"/>
              <a:t>Unlike working as a traditional team, where members can see whether someone has done what they say they have done, virtual team members depend on the word of distant members.</a:t>
            </a:r>
          </a:p>
          <a:p>
            <a:r>
              <a:rPr lang="en-US" altLang="en-US" dirty="0"/>
              <a:t>Geographical separation also prohibits the informal social interactions that are often essential to building camaraderie among team members.</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92256" y="6323076"/>
            <a:ext cx="9966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29</a:t>
            </a:fld>
            <a:endParaRPr lang="en-US" sz="1600" dirty="0">
              <a:solidFill>
                <a:srgbClr val="44546A"/>
              </a:solidFill>
            </a:endParaRPr>
          </a:p>
        </p:txBody>
      </p:sp>
    </p:spTree>
    <p:extLst>
      <p:ext uri="{BB962C8B-B14F-4D97-AF65-F5344CB8AC3E}">
        <p14:creationId xmlns:p14="http://schemas.microsoft.com/office/powerpoint/2010/main" val="34676330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273050" y="-1"/>
            <a:ext cx="10350246" cy="1693333"/>
          </a:xfrm>
        </p:spPr>
        <p:txBody>
          <a:bodyPr>
            <a:normAutofit/>
          </a:bodyPr>
          <a:lstStyle/>
          <a:p>
            <a:r>
              <a:rPr lang="en-US" sz="4000" dirty="0"/>
              <a:t>Managing Virtual Project Teams</a:t>
            </a:r>
            <a:br>
              <a:rPr lang="en-US" dirty="0"/>
            </a:br>
            <a:r>
              <a:rPr kumimoji="0" lang="en-US" altLang="en-US" sz="3200" b="1" i="1" u="none" strike="noStrike" kern="1200" cap="none" spc="0" normalizeH="0" baseline="0" noProof="0" dirty="0">
                <a:ln>
                  <a:noFill/>
                </a:ln>
                <a:solidFill>
                  <a:srgbClr val="70AD47">
                    <a:lumMod val="75000"/>
                  </a:srgbClr>
                </a:solidFill>
                <a:effectLst/>
                <a:uLnTx/>
                <a:uFillTx/>
                <a:latin typeface="Calibri" panose="020F0502020204030204"/>
                <a:ea typeface="+mn-ea"/>
                <a:cs typeface="+mn-cs"/>
              </a:rPr>
              <a:t>Developing Trust</a:t>
            </a:r>
            <a:endParaRPr lang="en-US" dirty="0"/>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3050" y="1490133"/>
            <a:ext cx="11645900" cy="5227660"/>
          </a:xfrm>
        </p:spPr>
        <p:txBody>
          <a:bodyPr>
            <a:normAutofit/>
          </a:bodyPr>
          <a:lstStyle/>
          <a:p>
            <a:r>
              <a:rPr lang="en-US" altLang="en-US" b="1" i="1" dirty="0"/>
              <a:t>How can a project manager facilitate the development of trust within a virtual team?</a:t>
            </a:r>
          </a:p>
          <a:p>
            <a:pPr marL="863600" indent="-457200">
              <a:buFont typeface="+mj-lt"/>
              <a:buAutoNum type="arabicPeriod"/>
            </a:pPr>
            <a:r>
              <a:rPr lang="en-US" altLang="en-US" dirty="0"/>
              <a:t>Orchestrate the exchange of social information—who everyone is and some personal background information during the initial electronic interchange.</a:t>
            </a:r>
          </a:p>
          <a:p>
            <a:pPr marL="863600" indent="-457200">
              <a:buFont typeface="+mj-lt"/>
              <a:buAutoNum type="arabicPeriod"/>
            </a:pPr>
            <a:r>
              <a:rPr lang="en-US" altLang="en-US" dirty="0"/>
              <a:t>Set clear roles for each team member. Specific tasks should be assigned to each member so that they can make an immediate contribution to the project.</a:t>
            </a:r>
          </a:p>
          <a:p>
            <a:pPr marL="863600" indent="-457200">
              <a:buFont typeface="+mj-lt"/>
              <a:buAutoNum type="arabicPeriod"/>
            </a:pPr>
            <a:r>
              <a:rPr lang="en-US" altLang="en-US" dirty="0"/>
              <a:t>Consistently display enthusiasm and an action orientation in all messages; this spirit will hopefully spread to other team members.</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92256" y="6323076"/>
            <a:ext cx="9966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30</a:t>
            </a:fld>
            <a:endParaRPr lang="en-US" sz="1600" dirty="0">
              <a:solidFill>
                <a:srgbClr val="44546A"/>
              </a:solidFill>
            </a:endParaRPr>
          </a:p>
        </p:txBody>
      </p:sp>
    </p:spTree>
    <p:extLst>
      <p:ext uri="{BB962C8B-B14F-4D97-AF65-F5344CB8AC3E}">
        <p14:creationId xmlns:p14="http://schemas.microsoft.com/office/powerpoint/2010/main" val="34385004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273050" y="-1"/>
            <a:ext cx="10350246" cy="1693333"/>
          </a:xfrm>
        </p:spPr>
        <p:txBody>
          <a:bodyPr>
            <a:normAutofit/>
          </a:bodyPr>
          <a:lstStyle/>
          <a:p>
            <a:r>
              <a:rPr lang="en-US" sz="4000" dirty="0"/>
              <a:t>Managing Virtual Project Teams</a:t>
            </a:r>
            <a:br>
              <a:rPr lang="en-US" sz="4000" dirty="0"/>
            </a:br>
            <a:r>
              <a:rPr kumimoji="0" lang="en-US" altLang="en-US" sz="3200" b="1" i="1" u="none" strike="noStrike" kern="1200" cap="none" spc="0" normalizeH="0" baseline="0" noProof="0" dirty="0">
                <a:ln>
                  <a:noFill/>
                </a:ln>
                <a:solidFill>
                  <a:srgbClr val="ED7D31">
                    <a:lumMod val="75000"/>
                  </a:srgbClr>
                </a:solidFill>
                <a:effectLst/>
                <a:uLnTx/>
                <a:uFillTx/>
                <a:latin typeface="Calibri" panose="020F0502020204030204"/>
                <a:ea typeface="+mn-ea"/>
                <a:cs typeface="+mn-cs"/>
              </a:rPr>
              <a:t>Effective Patterns of Communication</a:t>
            </a:r>
            <a:endParaRPr lang="en-US" sz="5400" dirty="0"/>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3050" y="1693331"/>
            <a:ext cx="11645900" cy="5024461"/>
          </a:xfrm>
        </p:spPr>
        <p:txBody>
          <a:bodyPr>
            <a:normAutofit/>
          </a:bodyPr>
          <a:lstStyle/>
          <a:p>
            <a:pPr>
              <a:lnSpc>
                <a:spcPct val="200000"/>
              </a:lnSpc>
            </a:pPr>
            <a:r>
              <a:rPr lang="en-US" altLang="en-US" dirty="0"/>
              <a:t>E-mail and faxes are great for communicating facts—but not the feelings behind the facts; nor do they allow for real-time communication.</a:t>
            </a:r>
          </a:p>
          <a:p>
            <a:pPr>
              <a:lnSpc>
                <a:spcPct val="200000"/>
              </a:lnSpc>
            </a:pPr>
            <a:r>
              <a:rPr lang="en-US" altLang="en-US" dirty="0"/>
              <a:t>Conference calls and project chat rooms can help, but they also have their limitations.</a:t>
            </a:r>
          </a:p>
          <a:p>
            <a:pPr>
              <a:lnSpc>
                <a:spcPct val="200000"/>
              </a:lnSpc>
            </a:pPr>
            <a:r>
              <a:rPr lang="en-US" altLang="en-US" dirty="0"/>
              <a:t>Videoconferencing is a significant improvement over nonvisual electronic forms of communication.</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92256" y="6323076"/>
            <a:ext cx="9966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31</a:t>
            </a:fld>
            <a:endParaRPr lang="en-US" sz="1600" dirty="0">
              <a:solidFill>
                <a:srgbClr val="44546A"/>
              </a:solidFill>
            </a:endParaRPr>
          </a:p>
        </p:txBody>
      </p:sp>
    </p:spTree>
    <p:extLst>
      <p:ext uri="{BB962C8B-B14F-4D97-AF65-F5344CB8AC3E}">
        <p14:creationId xmlns:p14="http://schemas.microsoft.com/office/powerpoint/2010/main" val="15714224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273050" y="-1"/>
            <a:ext cx="10350246" cy="1693333"/>
          </a:xfrm>
        </p:spPr>
        <p:txBody>
          <a:bodyPr>
            <a:normAutofit/>
          </a:bodyPr>
          <a:lstStyle/>
          <a:p>
            <a:r>
              <a:rPr lang="en-US" sz="4000" dirty="0"/>
              <a:t>Managing Virtual Project Teams</a:t>
            </a:r>
            <a:br>
              <a:rPr lang="en-US" sz="4000" dirty="0"/>
            </a:br>
            <a:r>
              <a:rPr kumimoji="0" lang="en-US" altLang="en-US" sz="3200" b="1" i="1" u="none" strike="noStrike" kern="1200" cap="none" spc="0" normalizeH="0" baseline="0" noProof="0" dirty="0">
                <a:ln>
                  <a:noFill/>
                </a:ln>
                <a:solidFill>
                  <a:srgbClr val="ED7D31">
                    <a:lumMod val="75000"/>
                  </a:srgbClr>
                </a:solidFill>
                <a:effectLst/>
                <a:uLnTx/>
                <a:uFillTx/>
                <a:latin typeface="Calibri" panose="020F0502020204030204"/>
                <a:ea typeface="+mn-ea"/>
                <a:cs typeface="+mn-cs"/>
              </a:rPr>
              <a:t>Effective Patterns of Communication</a:t>
            </a:r>
            <a:endParaRPr lang="en-US" sz="4000" dirty="0"/>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3050" y="1490132"/>
            <a:ext cx="11645900" cy="5367867"/>
          </a:xfrm>
        </p:spPr>
        <p:txBody>
          <a:bodyPr>
            <a:normAutofit fontScale="85000" lnSpcReduction="10000"/>
          </a:bodyPr>
          <a:lstStyle/>
          <a:p>
            <a:pPr>
              <a:lnSpc>
                <a:spcPct val="160000"/>
              </a:lnSpc>
            </a:pPr>
            <a:r>
              <a:rPr lang="en-US" altLang="en-US" i="1" dirty="0">
                <a:solidFill>
                  <a:srgbClr val="24A9E1"/>
                </a:solidFill>
              </a:rPr>
              <a:t>When to e-mail</a:t>
            </a:r>
            <a:r>
              <a:rPr lang="en-US" altLang="en-US" dirty="0"/>
              <a:t>. To distribute important information and news.</a:t>
            </a:r>
          </a:p>
          <a:p>
            <a:pPr>
              <a:lnSpc>
                <a:spcPct val="160000"/>
              </a:lnSpc>
            </a:pPr>
            <a:r>
              <a:rPr lang="en-US" altLang="en-US" i="1" dirty="0">
                <a:solidFill>
                  <a:schemeClr val="accent2">
                    <a:lumMod val="75000"/>
                  </a:schemeClr>
                </a:solidFill>
              </a:rPr>
              <a:t>When to use electronic bulletin boards</a:t>
            </a:r>
            <a:r>
              <a:rPr lang="en-US" altLang="en-US" dirty="0"/>
              <a:t>. To encourage discussion and flush out diversity of opinion on issues.</a:t>
            </a:r>
          </a:p>
          <a:p>
            <a:pPr>
              <a:lnSpc>
                <a:spcPct val="160000"/>
              </a:lnSpc>
            </a:pPr>
            <a:r>
              <a:rPr lang="en-US" altLang="en-US" i="1" dirty="0">
                <a:solidFill>
                  <a:schemeClr val="accent6">
                    <a:lumMod val="75000"/>
                  </a:schemeClr>
                </a:solidFill>
              </a:rPr>
              <a:t>When to videoconference</a:t>
            </a:r>
            <a:r>
              <a:rPr lang="en-US" altLang="en-US" dirty="0"/>
              <a:t>. When you need to see each other’s face and expressions. Important during the early phases of a project, when you are building relationships and developing a common understanding of what needs to be done. When working on critical decisions/contentious issues.</a:t>
            </a:r>
          </a:p>
          <a:p>
            <a:pPr>
              <a:lnSpc>
                <a:spcPct val="160000"/>
              </a:lnSpc>
            </a:pPr>
            <a:r>
              <a:rPr lang="en-US" altLang="en-US" i="1" dirty="0">
                <a:solidFill>
                  <a:srgbClr val="C00000"/>
                </a:solidFill>
              </a:rPr>
              <a:t>When to use conference calls</a:t>
            </a:r>
            <a:r>
              <a:rPr lang="en-US" altLang="en-US" dirty="0"/>
              <a:t>. When people in different locations are working with common documents, presentations, sketches, and models. Use for status report meetings and to sustain social camaraderie.</a:t>
            </a:r>
          </a:p>
          <a:p>
            <a:pPr>
              <a:lnSpc>
                <a:spcPct val="160000"/>
              </a:lnSpc>
            </a:pPr>
            <a:r>
              <a:rPr lang="en-US" altLang="en-US" i="1" dirty="0">
                <a:solidFill>
                  <a:schemeClr val="accent1">
                    <a:lumMod val="75000"/>
                  </a:schemeClr>
                </a:solidFill>
              </a:rPr>
              <a:t>When to fly</a:t>
            </a:r>
            <a:r>
              <a:rPr lang="en-US" altLang="en-US" dirty="0"/>
              <a:t>. Fly to build or repair trust. Use travel budget to get all key players together early on to instill commitment to the goals of the project and engage in team-building activities.</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92256" y="6323076"/>
            <a:ext cx="9966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32</a:t>
            </a:fld>
            <a:endParaRPr lang="en-US" sz="1600" dirty="0">
              <a:solidFill>
                <a:srgbClr val="44546A"/>
              </a:solidFill>
            </a:endParaRPr>
          </a:p>
        </p:txBody>
      </p:sp>
    </p:spTree>
    <p:extLst>
      <p:ext uri="{BB962C8B-B14F-4D97-AF65-F5344CB8AC3E}">
        <p14:creationId xmlns:p14="http://schemas.microsoft.com/office/powerpoint/2010/main" val="34934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7884160" y="793958"/>
            <a:ext cx="3308096" cy="5270081"/>
          </a:xfrm>
        </p:spPr>
        <p:txBody>
          <a:bodyPr>
            <a:normAutofit/>
          </a:bodyPr>
          <a:lstStyle/>
          <a:p>
            <a:pPr algn="ctr">
              <a:lnSpc>
                <a:spcPct val="200000"/>
              </a:lnSpc>
            </a:pPr>
            <a:r>
              <a:rPr lang="en-US" sz="4000" dirty="0"/>
              <a:t>Managing Virtual Project Teams</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92256" y="6323076"/>
            <a:ext cx="9966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33</a:t>
            </a:fld>
            <a:endParaRPr lang="en-US" sz="1600" dirty="0">
              <a:solidFill>
                <a:srgbClr val="44546A"/>
              </a:solidFill>
            </a:endParaRPr>
          </a:p>
        </p:txBody>
      </p:sp>
      <p:pic>
        <p:nvPicPr>
          <p:cNvPr id="7" name="Picture 6">
            <a:extLst>
              <a:ext uri="{FF2B5EF4-FFF2-40B4-BE49-F238E27FC236}">
                <a16:creationId xmlns:a16="http://schemas.microsoft.com/office/drawing/2014/main" id="{171C57F5-3514-4192-9807-6162D1418641}"/>
              </a:ext>
            </a:extLst>
          </p:cNvPr>
          <p:cNvPicPr>
            <a:picLocks noChangeAspect="1"/>
          </p:cNvPicPr>
          <p:nvPr/>
        </p:nvPicPr>
        <p:blipFill>
          <a:blip r:embed="rId2"/>
          <a:stretch>
            <a:fillRect/>
          </a:stretch>
        </p:blipFill>
        <p:spPr>
          <a:xfrm>
            <a:off x="639924" y="90747"/>
            <a:ext cx="5842782" cy="6676505"/>
          </a:xfrm>
          <a:prstGeom prst="rect">
            <a:avLst/>
          </a:prstGeom>
        </p:spPr>
      </p:pic>
    </p:spTree>
    <p:extLst>
      <p:ext uri="{BB962C8B-B14F-4D97-AF65-F5344CB8AC3E}">
        <p14:creationId xmlns:p14="http://schemas.microsoft.com/office/powerpoint/2010/main" val="29102914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3408610"/>
          </a:xfrm>
        </p:spPr>
        <p:txBody>
          <a:bodyPr>
            <a:normAutofit/>
          </a:bodyPr>
          <a:lstStyle/>
          <a:p>
            <a:pPr marL="0" indent="0" algn="ctr">
              <a:buNone/>
            </a:pPr>
            <a:r>
              <a:rPr lang="en-US" altLang="en-US" sz="4400" kern="1200" dirty="0">
                <a:solidFill>
                  <a:srgbClr val="62A0AA"/>
                </a:solidFill>
                <a:latin typeface="Amasis MT Pro Black" panose="020B0604020202020204" pitchFamily="18" charset="0"/>
              </a:rPr>
              <a:t>Project Team Pitfalls</a:t>
            </a:r>
          </a:p>
        </p:txBody>
      </p:sp>
    </p:spTree>
    <p:extLst>
      <p:ext uri="{BB962C8B-B14F-4D97-AF65-F5344CB8AC3E}">
        <p14:creationId xmlns:p14="http://schemas.microsoft.com/office/powerpoint/2010/main" val="36460862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114554" y="26798"/>
            <a:ext cx="10736326" cy="1198497"/>
          </a:xfrm>
        </p:spPr>
        <p:txBody>
          <a:bodyPr>
            <a:normAutofit/>
          </a:bodyPr>
          <a:lstStyle/>
          <a:p>
            <a:r>
              <a:rPr lang="en-US" sz="4000" dirty="0"/>
              <a:t>Project Team Pitfalls</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92256" y="6323076"/>
            <a:ext cx="9966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35</a:t>
            </a:fld>
            <a:endParaRPr lang="en-US" sz="1600" dirty="0">
              <a:solidFill>
                <a:srgbClr val="44546A"/>
              </a:solidFill>
            </a:endParaRPr>
          </a:p>
        </p:txBody>
      </p:sp>
      <p:grpSp>
        <p:nvGrpSpPr>
          <p:cNvPr id="8" name="Group 5">
            <a:extLst>
              <a:ext uri="{FF2B5EF4-FFF2-40B4-BE49-F238E27FC236}">
                <a16:creationId xmlns:a16="http://schemas.microsoft.com/office/drawing/2014/main" id="{C2124693-2E58-4938-BF99-4A9D970E8D92}"/>
              </a:ext>
            </a:extLst>
          </p:cNvPr>
          <p:cNvGrpSpPr>
            <a:grpSpLocks/>
          </p:cNvGrpSpPr>
          <p:nvPr/>
        </p:nvGrpSpPr>
        <p:grpSpPr bwMode="auto">
          <a:xfrm>
            <a:off x="1065540" y="1665096"/>
            <a:ext cx="9785580" cy="4657980"/>
            <a:chOff x="432" y="1248"/>
            <a:chExt cx="5030" cy="2448"/>
          </a:xfrm>
        </p:grpSpPr>
        <p:sp>
          <p:nvSpPr>
            <p:cNvPr id="9" name="Line 6">
              <a:extLst>
                <a:ext uri="{FF2B5EF4-FFF2-40B4-BE49-F238E27FC236}">
                  <a16:creationId xmlns:a16="http://schemas.microsoft.com/office/drawing/2014/main" id="{90763032-5450-434D-A82E-E78688C13D21}"/>
                </a:ext>
              </a:extLst>
            </p:cNvPr>
            <p:cNvSpPr>
              <a:spLocks noChangeShapeType="1"/>
            </p:cNvSpPr>
            <p:nvPr/>
          </p:nvSpPr>
          <p:spPr bwMode="blackWhite">
            <a:xfrm>
              <a:off x="1667" y="1741"/>
              <a:ext cx="432" cy="240"/>
            </a:xfrm>
            <a:prstGeom prst="line">
              <a:avLst/>
            </a:prstGeom>
            <a:noFill/>
            <a:ln w="76200">
              <a:solidFill>
                <a:srgbClr val="000000"/>
              </a:solidFill>
              <a:round/>
              <a:headEnd/>
              <a:tailEnd type="stealth" w="med" len="med"/>
            </a:ln>
            <a:extLst>
              <a:ext uri="{909E8E84-426E-40DD-AFC4-6F175D3DCCD1}">
                <a14:hiddenFill xmlns:a14="http://schemas.microsoft.com/office/drawing/2010/main">
                  <a:noFill/>
                </a14:hiddenFill>
              </a:ext>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
          <p:nvSpPr>
            <p:cNvPr id="10" name="Line 7">
              <a:extLst>
                <a:ext uri="{FF2B5EF4-FFF2-40B4-BE49-F238E27FC236}">
                  <a16:creationId xmlns:a16="http://schemas.microsoft.com/office/drawing/2014/main" id="{2028E540-A45B-40D8-9FD6-1A6EBAC6D0DB}"/>
                </a:ext>
              </a:extLst>
            </p:cNvPr>
            <p:cNvSpPr>
              <a:spLocks noChangeShapeType="1"/>
            </p:cNvSpPr>
            <p:nvPr/>
          </p:nvSpPr>
          <p:spPr bwMode="blackWhite">
            <a:xfrm flipH="1">
              <a:off x="3668" y="1734"/>
              <a:ext cx="432" cy="240"/>
            </a:xfrm>
            <a:prstGeom prst="line">
              <a:avLst/>
            </a:prstGeom>
            <a:noFill/>
            <a:ln w="76200">
              <a:solidFill>
                <a:srgbClr val="000000"/>
              </a:solidFill>
              <a:round/>
              <a:headEnd/>
              <a:tailEnd type="stealth" w="med" len="med"/>
            </a:ln>
            <a:extLst>
              <a:ext uri="{909E8E84-426E-40DD-AFC4-6F175D3DCCD1}">
                <a14:hiddenFill xmlns:a14="http://schemas.microsoft.com/office/drawing/2010/main">
                  <a:noFill/>
                </a14:hiddenFill>
              </a:ext>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
          <p:nvSpPr>
            <p:cNvPr id="11" name="Line 8">
              <a:extLst>
                <a:ext uri="{FF2B5EF4-FFF2-40B4-BE49-F238E27FC236}">
                  <a16:creationId xmlns:a16="http://schemas.microsoft.com/office/drawing/2014/main" id="{FF895370-4F9C-4DE9-A13E-D198999E2E63}"/>
                </a:ext>
              </a:extLst>
            </p:cNvPr>
            <p:cNvSpPr>
              <a:spLocks noChangeShapeType="1"/>
            </p:cNvSpPr>
            <p:nvPr/>
          </p:nvSpPr>
          <p:spPr bwMode="blackWhite">
            <a:xfrm flipV="1">
              <a:off x="1667" y="2969"/>
              <a:ext cx="432" cy="240"/>
            </a:xfrm>
            <a:prstGeom prst="line">
              <a:avLst/>
            </a:prstGeom>
            <a:noFill/>
            <a:ln w="76200">
              <a:solidFill>
                <a:srgbClr val="000000"/>
              </a:solidFill>
              <a:round/>
              <a:headEnd/>
              <a:tailEnd type="stealth" w="med" len="med"/>
            </a:ln>
            <a:extLst>
              <a:ext uri="{909E8E84-426E-40DD-AFC4-6F175D3DCCD1}">
                <a14:hiddenFill xmlns:a14="http://schemas.microsoft.com/office/drawing/2010/main">
                  <a:noFill/>
                </a14:hiddenFill>
              </a:ext>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
          <p:nvSpPr>
            <p:cNvPr id="12" name="Line 9">
              <a:extLst>
                <a:ext uri="{FF2B5EF4-FFF2-40B4-BE49-F238E27FC236}">
                  <a16:creationId xmlns:a16="http://schemas.microsoft.com/office/drawing/2014/main" id="{C96C9415-2EBA-486F-8D27-B70AC274CF84}"/>
                </a:ext>
              </a:extLst>
            </p:cNvPr>
            <p:cNvSpPr>
              <a:spLocks noChangeShapeType="1"/>
            </p:cNvSpPr>
            <p:nvPr/>
          </p:nvSpPr>
          <p:spPr bwMode="blackWhite">
            <a:xfrm flipH="1" flipV="1">
              <a:off x="3696" y="2976"/>
              <a:ext cx="432" cy="240"/>
            </a:xfrm>
            <a:prstGeom prst="line">
              <a:avLst/>
            </a:prstGeom>
            <a:noFill/>
            <a:ln w="76200">
              <a:solidFill>
                <a:srgbClr val="000000"/>
              </a:solidFill>
              <a:round/>
              <a:headEnd/>
              <a:tailEnd type="stealth" w="med" len="med"/>
            </a:ln>
            <a:extLst>
              <a:ext uri="{909E8E84-426E-40DD-AFC4-6F175D3DCCD1}">
                <a14:hiddenFill xmlns:a14="http://schemas.microsoft.com/office/drawing/2010/main">
                  <a:noFill/>
                </a14:hiddenFill>
              </a:ext>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
          <p:nvSpPr>
            <p:cNvPr id="13" name="Oval 10">
              <a:extLst>
                <a:ext uri="{FF2B5EF4-FFF2-40B4-BE49-F238E27FC236}">
                  <a16:creationId xmlns:a16="http://schemas.microsoft.com/office/drawing/2014/main" id="{F9DFB901-705B-4E68-8F20-AB507A9134CA}"/>
                </a:ext>
              </a:extLst>
            </p:cNvPr>
            <p:cNvSpPr>
              <a:spLocks noChangeArrowheads="1"/>
            </p:cNvSpPr>
            <p:nvPr/>
          </p:nvSpPr>
          <p:spPr bwMode="blackWhite">
            <a:xfrm>
              <a:off x="432" y="1248"/>
              <a:ext cx="1776" cy="624"/>
            </a:xfrm>
            <a:prstGeom prst="ellipse">
              <a:avLst/>
            </a:prstGeom>
            <a:solidFill>
              <a:srgbClr val="336600"/>
            </a:solidFill>
            <a:ln w="9525">
              <a:solidFill>
                <a:srgbClr val="000000"/>
              </a:solidFill>
              <a:round/>
              <a:headEnd/>
              <a:tailEnd/>
            </a:ln>
            <a:effectLst>
              <a:outerShdw dist="107763" dir="2700000" algn="ctr" rotWithShape="0">
                <a:srgbClr val="808080">
                  <a:alpha val="50000"/>
                </a:srgbClr>
              </a:outerShdw>
            </a:effectLst>
          </p:spPr>
          <p:txBody>
            <a:bodyPr wrap="none"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a:ln>
                    <a:noFill/>
                  </a:ln>
                  <a:solidFill>
                    <a:srgbClr val="FFFFEF"/>
                  </a:solidFill>
                  <a:effectLst>
                    <a:outerShdw blurRad="38100" dist="38100" dir="2700000" algn="tl">
                      <a:srgbClr val="000000"/>
                    </a:outerShdw>
                  </a:effectLst>
                  <a:uLnTx/>
                  <a:uFillTx/>
                  <a:latin typeface="Arial" panose="020B0604020202020204" pitchFamily="34" charset="0"/>
                  <a:cs typeface="Arial" panose="020B0604020202020204" pitchFamily="34" charset="0"/>
                </a:rPr>
                <a:t>Groupthink</a:t>
              </a:r>
            </a:p>
          </p:txBody>
        </p:sp>
        <p:sp>
          <p:nvSpPr>
            <p:cNvPr id="14" name="Oval 11">
              <a:extLst>
                <a:ext uri="{FF2B5EF4-FFF2-40B4-BE49-F238E27FC236}">
                  <a16:creationId xmlns:a16="http://schemas.microsoft.com/office/drawing/2014/main" id="{E27F6EB3-35CC-410B-898C-429684A7276D}"/>
                </a:ext>
              </a:extLst>
            </p:cNvPr>
            <p:cNvSpPr>
              <a:spLocks noChangeArrowheads="1"/>
            </p:cNvSpPr>
            <p:nvPr/>
          </p:nvSpPr>
          <p:spPr bwMode="blackWhite">
            <a:xfrm>
              <a:off x="3552" y="1248"/>
              <a:ext cx="1776" cy="624"/>
            </a:xfrm>
            <a:prstGeom prst="ellipse">
              <a:avLst/>
            </a:prstGeom>
            <a:solidFill>
              <a:srgbClr val="666699"/>
            </a:solidFill>
            <a:ln w="9525">
              <a:solidFill>
                <a:srgbClr val="000000"/>
              </a:solidFill>
              <a:round/>
              <a:headEnd/>
              <a:tailEnd/>
            </a:ln>
            <a:effectLst>
              <a:outerShdw dist="107763" dir="2700000" algn="ctr" rotWithShape="0">
                <a:srgbClr val="808080">
                  <a:alpha val="50000"/>
                </a:srgbClr>
              </a:outerShdw>
            </a:effectLst>
          </p:spPr>
          <p:txBody>
            <a:bodyPr wrap="none"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a:ln>
                    <a:noFill/>
                  </a:ln>
                  <a:solidFill>
                    <a:srgbClr val="FFFFEF"/>
                  </a:solidFill>
                  <a:effectLst>
                    <a:outerShdw blurRad="38100" dist="38100" dir="2700000" algn="tl">
                      <a:srgbClr val="000000"/>
                    </a:outerShdw>
                  </a:effectLst>
                  <a:uLnTx/>
                  <a:uFillTx/>
                  <a:latin typeface="Arial" panose="020B0604020202020204" pitchFamily="34" charset="0"/>
                  <a:cs typeface="Arial" panose="020B0604020202020204" pitchFamily="34" charset="0"/>
                </a:rPr>
                <a:t>Bureaucratic </a:t>
              </a:r>
              <a:br>
                <a:rPr kumimoji="0" lang="en-US" sz="1800" b="1" i="0" u="none" strike="noStrike" kern="0" cap="none" spc="0" normalizeH="0" baseline="0" noProof="0">
                  <a:ln>
                    <a:noFill/>
                  </a:ln>
                  <a:solidFill>
                    <a:srgbClr val="FFFFEF"/>
                  </a:solidFill>
                  <a:effectLst>
                    <a:outerShdw blurRad="38100" dist="38100" dir="2700000" algn="tl">
                      <a:srgbClr val="000000"/>
                    </a:outerShdw>
                  </a:effectLst>
                  <a:uLnTx/>
                  <a:uFillTx/>
                  <a:latin typeface="Arial" panose="020B0604020202020204" pitchFamily="34" charset="0"/>
                  <a:cs typeface="Arial" panose="020B0604020202020204" pitchFamily="34" charset="0"/>
                </a:rPr>
              </a:br>
              <a:r>
                <a:rPr kumimoji="0" lang="en-US" sz="1800" b="1" i="0" u="none" strike="noStrike" kern="0" cap="none" spc="0" normalizeH="0" baseline="0" noProof="0">
                  <a:ln>
                    <a:noFill/>
                  </a:ln>
                  <a:solidFill>
                    <a:srgbClr val="FFFFEF"/>
                  </a:solidFill>
                  <a:effectLst>
                    <a:outerShdw blurRad="38100" dist="38100" dir="2700000" algn="tl">
                      <a:srgbClr val="000000"/>
                    </a:outerShdw>
                  </a:effectLst>
                  <a:uLnTx/>
                  <a:uFillTx/>
                  <a:latin typeface="Arial" panose="020B0604020202020204" pitchFamily="34" charset="0"/>
                  <a:cs typeface="Arial" panose="020B0604020202020204" pitchFamily="34" charset="0"/>
                </a:rPr>
                <a:t>Bypass Syndrome</a:t>
              </a:r>
            </a:p>
          </p:txBody>
        </p:sp>
        <p:sp>
          <p:nvSpPr>
            <p:cNvPr id="15" name="Oval 12">
              <a:extLst>
                <a:ext uri="{FF2B5EF4-FFF2-40B4-BE49-F238E27FC236}">
                  <a16:creationId xmlns:a16="http://schemas.microsoft.com/office/drawing/2014/main" id="{76B82C4F-DBBF-4CE7-96F6-2828633E2196}"/>
                </a:ext>
              </a:extLst>
            </p:cNvPr>
            <p:cNvSpPr>
              <a:spLocks noChangeArrowheads="1"/>
            </p:cNvSpPr>
            <p:nvPr/>
          </p:nvSpPr>
          <p:spPr bwMode="blackWhite">
            <a:xfrm>
              <a:off x="432" y="3072"/>
              <a:ext cx="1776" cy="624"/>
            </a:xfrm>
            <a:prstGeom prst="ellipse">
              <a:avLst/>
            </a:prstGeom>
            <a:solidFill>
              <a:srgbClr val="CC6600"/>
            </a:solidFill>
            <a:ln w="9525">
              <a:solidFill>
                <a:srgbClr val="000000"/>
              </a:solidFill>
              <a:round/>
              <a:headEnd/>
              <a:tailEnd/>
            </a:ln>
            <a:effectLst>
              <a:outerShdw dist="107763" dir="2700000" algn="ctr" rotWithShape="0">
                <a:srgbClr val="808080">
                  <a:alpha val="50000"/>
                </a:srgbClr>
              </a:outerShdw>
            </a:effectLst>
          </p:spPr>
          <p:txBody>
            <a:bodyPr wrap="none"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FFFFEF"/>
                  </a:solidFill>
                  <a:effectLst>
                    <a:outerShdw blurRad="38100" dist="38100" dir="2700000" algn="tl">
                      <a:srgbClr val="000000"/>
                    </a:outerShdw>
                  </a:effectLst>
                  <a:uLnTx/>
                  <a:uFillTx/>
                  <a:latin typeface="Arial" panose="020B0604020202020204" pitchFamily="34" charset="0"/>
                  <a:cs typeface="Arial" panose="020B0604020202020204" pitchFamily="34" charset="0"/>
                </a:rPr>
                <a:t>Team Spirit Becomes </a:t>
              </a:r>
              <a:br>
                <a:rPr kumimoji="0" lang="en-US" sz="1800" b="1" i="0" u="none" strike="noStrike" kern="0" cap="none" spc="0" normalizeH="0" baseline="0" noProof="0" dirty="0">
                  <a:ln>
                    <a:noFill/>
                  </a:ln>
                  <a:solidFill>
                    <a:srgbClr val="FFFFEF"/>
                  </a:solidFill>
                  <a:effectLst>
                    <a:outerShdw blurRad="38100" dist="38100" dir="2700000" algn="tl">
                      <a:srgbClr val="000000"/>
                    </a:outerShdw>
                  </a:effectLst>
                  <a:uLnTx/>
                  <a:uFillTx/>
                  <a:latin typeface="Arial" panose="020B0604020202020204" pitchFamily="34" charset="0"/>
                  <a:cs typeface="Arial" panose="020B0604020202020204" pitchFamily="34" charset="0"/>
                </a:rPr>
              </a:br>
              <a:r>
                <a:rPr kumimoji="0" lang="en-US" sz="1800" b="1" i="0" u="none" strike="noStrike" kern="0" cap="none" spc="0" normalizeH="0" baseline="0" noProof="0" dirty="0">
                  <a:ln>
                    <a:noFill/>
                  </a:ln>
                  <a:solidFill>
                    <a:srgbClr val="FFFFEF"/>
                  </a:solidFill>
                  <a:effectLst>
                    <a:outerShdw blurRad="38100" dist="38100" dir="2700000" algn="tl">
                      <a:srgbClr val="000000"/>
                    </a:outerShdw>
                  </a:effectLst>
                  <a:uLnTx/>
                  <a:uFillTx/>
                  <a:latin typeface="Arial" panose="020B0604020202020204" pitchFamily="34" charset="0"/>
                  <a:cs typeface="Arial" panose="020B0604020202020204" pitchFamily="34" charset="0"/>
                </a:rPr>
                <a:t>Team Infatuation</a:t>
              </a:r>
            </a:p>
          </p:txBody>
        </p:sp>
        <p:sp>
          <p:nvSpPr>
            <p:cNvPr id="16" name="Oval 13">
              <a:extLst>
                <a:ext uri="{FF2B5EF4-FFF2-40B4-BE49-F238E27FC236}">
                  <a16:creationId xmlns:a16="http://schemas.microsoft.com/office/drawing/2014/main" id="{00B74964-7F58-4C5C-8CCF-E71825B842DC}"/>
                </a:ext>
              </a:extLst>
            </p:cNvPr>
            <p:cNvSpPr>
              <a:spLocks noChangeArrowheads="1"/>
            </p:cNvSpPr>
            <p:nvPr/>
          </p:nvSpPr>
          <p:spPr bwMode="blackWhite">
            <a:xfrm>
              <a:off x="3686" y="3072"/>
              <a:ext cx="1776" cy="624"/>
            </a:xfrm>
            <a:prstGeom prst="ellipse">
              <a:avLst/>
            </a:prstGeom>
            <a:solidFill>
              <a:srgbClr val="CC3300"/>
            </a:solidFill>
            <a:ln w="9525">
              <a:solidFill>
                <a:srgbClr val="000000"/>
              </a:solidFill>
              <a:round/>
              <a:headEnd/>
              <a:tailEnd/>
            </a:ln>
            <a:effectLst>
              <a:outerShdw dist="107763" dir="2700000" algn="ctr" rotWithShape="0">
                <a:srgbClr val="808080">
                  <a:alpha val="50000"/>
                </a:srgbClr>
              </a:outerShdw>
            </a:effectLst>
          </p:spPr>
          <p:txBody>
            <a:bodyPr wrap="none"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a:ln>
                    <a:noFill/>
                  </a:ln>
                  <a:solidFill>
                    <a:srgbClr val="FFFFEF"/>
                  </a:solidFill>
                  <a:effectLst>
                    <a:outerShdw blurRad="38100" dist="38100" dir="2700000" algn="tl">
                      <a:srgbClr val="000000"/>
                    </a:outerShdw>
                  </a:effectLst>
                  <a:uLnTx/>
                  <a:uFillTx/>
                  <a:latin typeface="Arial" panose="020B0604020202020204" pitchFamily="34" charset="0"/>
                  <a:cs typeface="Arial" panose="020B0604020202020204" pitchFamily="34" charset="0"/>
                </a:rPr>
                <a:t>Going Native</a:t>
              </a:r>
            </a:p>
          </p:txBody>
        </p:sp>
      </p:grpSp>
      <p:pic>
        <p:nvPicPr>
          <p:cNvPr id="17" name="Picture 20" descr="BD20208_">
            <a:extLst>
              <a:ext uri="{FF2B5EF4-FFF2-40B4-BE49-F238E27FC236}">
                <a16:creationId xmlns:a16="http://schemas.microsoft.com/office/drawing/2014/main" id="{C91EE7C0-5B2E-4418-BF35-4351B2D793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2890" y="2875150"/>
            <a:ext cx="3236615" cy="2039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142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114554" y="26798"/>
            <a:ext cx="10736326" cy="1323127"/>
          </a:xfrm>
        </p:spPr>
        <p:txBody>
          <a:bodyPr>
            <a:normAutofit/>
          </a:bodyPr>
          <a:lstStyle/>
          <a:p>
            <a:r>
              <a:rPr lang="en-US" sz="4000" dirty="0"/>
              <a:t>Project Team Pitfalls – </a:t>
            </a:r>
            <a:br>
              <a:rPr lang="en-US" sz="4000" dirty="0"/>
            </a:br>
            <a:r>
              <a:rPr lang="en-US" sz="3600" dirty="0">
                <a:solidFill>
                  <a:schemeClr val="accent2">
                    <a:lumMod val="75000"/>
                  </a:schemeClr>
                </a:solidFill>
              </a:rPr>
              <a:t>Groupthink</a:t>
            </a:r>
            <a:endParaRPr lang="en-US" sz="4000" dirty="0">
              <a:solidFill>
                <a:schemeClr val="accent2">
                  <a:lumMod val="75000"/>
                </a:schemeClr>
              </a:solidFill>
            </a:endParaRP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87866" y="1349925"/>
            <a:ext cx="11631083" cy="5367867"/>
          </a:xfrm>
        </p:spPr>
        <p:txBody>
          <a:bodyPr>
            <a:normAutofit lnSpcReduction="10000"/>
          </a:bodyPr>
          <a:lstStyle/>
          <a:p>
            <a:r>
              <a:rPr lang="en-US" altLang="en-US" sz="2000" dirty="0"/>
              <a:t>Refers to the tendency of members in highly cohesive groups to lose their critical evaluative capabilities.</a:t>
            </a:r>
          </a:p>
          <a:p>
            <a:r>
              <a:rPr lang="en-US" altLang="en-US" sz="2000" dirty="0"/>
              <a:t>Some of the symptoms of groupthink include the following:</a:t>
            </a:r>
          </a:p>
          <a:p>
            <a:pPr lvl="1"/>
            <a:r>
              <a:rPr lang="en-US" i="1" dirty="0">
                <a:solidFill>
                  <a:schemeClr val="accent1">
                    <a:lumMod val="75000"/>
                  </a:schemeClr>
                </a:solidFill>
              </a:rPr>
              <a:t>Illusion of invulnerability</a:t>
            </a:r>
            <a:r>
              <a:rPr lang="en-US" dirty="0"/>
              <a:t>. It is marked by an implicit faith in its own wisdom, and an inordinate optimism that allows group members to feel complacent about the quality of their decisions.</a:t>
            </a:r>
          </a:p>
          <a:p>
            <a:pPr lvl="1"/>
            <a:r>
              <a:rPr lang="en-US" altLang="en-US" i="1" dirty="0">
                <a:solidFill>
                  <a:srgbClr val="FF0000"/>
                </a:solidFill>
              </a:rPr>
              <a:t>Whitewash of critical thinking</a:t>
            </a:r>
            <a:r>
              <a:rPr lang="en-US" altLang="en-US" dirty="0"/>
              <a:t>. The group members discuss only a few solutions, ignoring alternatives; they fail to examine the adverse consequences that could follow their preferred course of action.</a:t>
            </a:r>
          </a:p>
          <a:p>
            <a:pPr lvl="1"/>
            <a:r>
              <a:rPr lang="en-US" altLang="en-US" i="1" dirty="0">
                <a:solidFill>
                  <a:schemeClr val="accent6">
                    <a:lumMod val="50000"/>
                  </a:schemeClr>
                </a:solidFill>
              </a:rPr>
              <a:t>Negative stereotypes of outsiders</a:t>
            </a:r>
            <a:r>
              <a:rPr lang="en-US" altLang="en-US" dirty="0"/>
              <a:t>. the group considers any outsiders who oppose their decisions as the bad guys.</a:t>
            </a:r>
          </a:p>
          <a:p>
            <a:pPr lvl="1"/>
            <a:r>
              <a:rPr lang="en-US" altLang="en-US" i="1" dirty="0">
                <a:solidFill>
                  <a:schemeClr val="accent4">
                    <a:lumMod val="75000"/>
                  </a:schemeClr>
                </a:solidFill>
              </a:rPr>
              <a:t>Direct pressure</a:t>
            </a:r>
            <a:r>
              <a:rPr lang="en-US" altLang="en-US" dirty="0"/>
              <a:t>. When a team member does speak out or question the direction in which the team is headed, direct pressure is applied to the dissenter. He or she is reminded that speed is important and that the aim is agreement, not argument.</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92256" y="6323076"/>
            <a:ext cx="9966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36</a:t>
            </a:fld>
            <a:endParaRPr lang="en-US" sz="1600" dirty="0">
              <a:solidFill>
                <a:srgbClr val="44546A"/>
              </a:solidFill>
            </a:endParaRPr>
          </a:p>
        </p:txBody>
      </p:sp>
    </p:spTree>
    <p:extLst>
      <p:ext uri="{BB962C8B-B14F-4D97-AF65-F5344CB8AC3E}">
        <p14:creationId xmlns:p14="http://schemas.microsoft.com/office/powerpoint/2010/main" val="9854307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114554" y="26798"/>
            <a:ext cx="10736326" cy="1545970"/>
          </a:xfrm>
        </p:spPr>
        <p:txBody>
          <a:bodyPr>
            <a:normAutofit/>
          </a:bodyPr>
          <a:lstStyle/>
          <a:p>
            <a:r>
              <a:rPr lang="en-US" sz="4000" dirty="0"/>
              <a:t>Project Team Pitfalls – </a:t>
            </a:r>
            <a:br>
              <a:rPr lang="en-US" sz="4000" dirty="0"/>
            </a:br>
            <a:r>
              <a:rPr lang="en-US" sz="3600" dirty="0">
                <a:solidFill>
                  <a:schemeClr val="accent2">
                    <a:lumMod val="75000"/>
                  </a:schemeClr>
                </a:solidFill>
              </a:rPr>
              <a:t>Bureaucratic Bypass Syndrome</a:t>
            </a:r>
            <a:endParaRPr lang="en-US" sz="4000" dirty="0">
              <a:solidFill>
                <a:schemeClr val="accent2">
                  <a:lumMod val="75000"/>
                </a:schemeClr>
              </a:solidFill>
            </a:endParaRP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3050" y="1572768"/>
            <a:ext cx="11645900" cy="5145024"/>
          </a:xfrm>
        </p:spPr>
        <p:txBody>
          <a:bodyPr>
            <a:normAutofit fontScale="92500"/>
          </a:bodyPr>
          <a:lstStyle/>
          <a:p>
            <a:r>
              <a:rPr lang="en-US" altLang="en-US" dirty="0"/>
              <a:t>Project teams are often licensed to get things done without having to go through normal protocols of the parent organization. </a:t>
            </a:r>
          </a:p>
          <a:p>
            <a:r>
              <a:rPr lang="en-US" altLang="en-US" dirty="0"/>
              <a:t>Bypassing bureaucratic channels is appealing and invigorating. </a:t>
            </a:r>
          </a:p>
          <a:p>
            <a:r>
              <a:rPr lang="en-US" altLang="en-US" dirty="0"/>
              <a:t>If bypassing becomes a way of life, it results in the rejection of bureaucratic policies and procedures, which provide the </a:t>
            </a:r>
            <a:r>
              <a:rPr lang="en-US" altLang="en-US" b="1" i="1" dirty="0"/>
              <a:t>glue for the overall organization</a:t>
            </a:r>
            <a:r>
              <a:rPr lang="en-US" altLang="en-US" dirty="0"/>
              <a:t>. </a:t>
            </a:r>
          </a:p>
          <a:p>
            <a:r>
              <a:rPr lang="en-US" altLang="en-US" dirty="0"/>
              <a:t>A team that operates outside the organization may alienate other workers who are constrained by the norms and procedures of the organization.</a:t>
            </a:r>
          </a:p>
          <a:p>
            <a:r>
              <a:rPr lang="en-US" altLang="en-US" dirty="0"/>
              <a:t>Eventually, these outside bureaucrats will find ways to put up roadblocks and thwart the project team</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92256" y="6323076"/>
            <a:ext cx="9966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37</a:t>
            </a:fld>
            <a:endParaRPr lang="en-US" sz="1600" dirty="0">
              <a:solidFill>
                <a:srgbClr val="44546A"/>
              </a:solidFill>
            </a:endParaRPr>
          </a:p>
        </p:txBody>
      </p:sp>
    </p:spTree>
    <p:extLst>
      <p:ext uri="{BB962C8B-B14F-4D97-AF65-F5344CB8AC3E}">
        <p14:creationId xmlns:p14="http://schemas.microsoft.com/office/powerpoint/2010/main" val="37960255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114554" y="26798"/>
            <a:ext cx="10321798" cy="1606930"/>
          </a:xfrm>
        </p:spPr>
        <p:txBody>
          <a:bodyPr>
            <a:normAutofit/>
          </a:bodyPr>
          <a:lstStyle/>
          <a:p>
            <a:r>
              <a:rPr lang="en-US" sz="4000" dirty="0"/>
              <a:t>Project Team Pitfalls – </a:t>
            </a:r>
            <a:br>
              <a:rPr lang="en-US" sz="4000" dirty="0"/>
            </a:br>
            <a:r>
              <a:rPr lang="en-US" sz="3600" dirty="0">
                <a:solidFill>
                  <a:schemeClr val="accent2">
                    <a:lumMod val="75000"/>
                  </a:schemeClr>
                </a:solidFill>
              </a:rPr>
              <a:t>Team Spirit Becomes Team Infatuation</a:t>
            </a:r>
            <a:endParaRPr lang="en-US" sz="4000" dirty="0">
              <a:solidFill>
                <a:schemeClr val="accent2">
                  <a:lumMod val="75000"/>
                </a:schemeClr>
              </a:solidFill>
            </a:endParaRP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3050" y="1491175"/>
            <a:ext cx="11645900" cy="5226617"/>
          </a:xfrm>
        </p:spPr>
        <p:txBody>
          <a:bodyPr>
            <a:normAutofit fontScale="92500" lnSpcReduction="20000"/>
          </a:bodyPr>
          <a:lstStyle/>
          <a:p>
            <a:pPr>
              <a:lnSpc>
                <a:spcPct val="200000"/>
              </a:lnSpc>
            </a:pPr>
            <a:r>
              <a:rPr lang="en-US" altLang="en-US" dirty="0"/>
              <a:t>High-performance project teams can be a tremendous source of personal satisfaction.</a:t>
            </a:r>
          </a:p>
          <a:p>
            <a:pPr>
              <a:lnSpc>
                <a:spcPct val="200000"/>
              </a:lnSpc>
            </a:pPr>
            <a:r>
              <a:rPr lang="en-US" altLang="en-US" dirty="0"/>
              <a:t>The excitement, chaos, and joy generated by working on a challenging project can be an invigorating experience. </a:t>
            </a:r>
          </a:p>
          <a:p>
            <a:pPr>
              <a:lnSpc>
                <a:spcPct val="200000"/>
              </a:lnSpc>
            </a:pPr>
            <a:r>
              <a:rPr lang="en-US" altLang="en-US" dirty="0"/>
              <a:t>They become infatuated with the challenge of the project and the talent around them.</a:t>
            </a:r>
          </a:p>
          <a:p>
            <a:pPr>
              <a:lnSpc>
                <a:spcPct val="200000"/>
              </a:lnSpc>
            </a:pPr>
            <a:r>
              <a:rPr lang="en-US" altLang="en-US" dirty="0"/>
              <a:t>This total preoccupation with the project and the project team, while contributing greatly to the remarkable success of the project, can leave in its wake a string of broken professional and personal relationships that contribute to burnout and disorientation upon completion of the project.</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92256" y="6323076"/>
            <a:ext cx="9966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38</a:t>
            </a:fld>
            <a:endParaRPr lang="en-US" sz="1600" dirty="0">
              <a:solidFill>
                <a:srgbClr val="44546A"/>
              </a:solidFill>
            </a:endParaRPr>
          </a:p>
        </p:txBody>
      </p:sp>
    </p:spTree>
    <p:extLst>
      <p:ext uri="{BB962C8B-B14F-4D97-AF65-F5344CB8AC3E}">
        <p14:creationId xmlns:p14="http://schemas.microsoft.com/office/powerpoint/2010/main" val="35213227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114554" y="26798"/>
            <a:ext cx="10736326" cy="1631314"/>
          </a:xfrm>
        </p:spPr>
        <p:txBody>
          <a:bodyPr>
            <a:normAutofit/>
          </a:bodyPr>
          <a:lstStyle/>
          <a:p>
            <a:r>
              <a:rPr lang="en-US" sz="4000" dirty="0"/>
              <a:t>Project Team Pitfalls – </a:t>
            </a:r>
            <a:br>
              <a:rPr lang="en-US" sz="4000" dirty="0"/>
            </a:br>
            <a:r>
              <a:rPr lang="en-US" sz="3600" dirty="0">
                <a:solidFill>
                  <a:schemeClr val="accent2">
                    <a:lumMod val="75000"/>
                  </a:schemeClr>
                </a:solidFill>
              </a:rPr>
              <a:t>Going Native</a:t>
            </a:r>
            <a:endParaRPr lang="en-US" sz="4000" dirty="0">
              <a:solidFill>
                <a:schemeClr val="accent2">
                  <a:lumMod val="75000"/>
                </a:schemeClr>
              </a:solidFill>
            </a:endParaRP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3050" y="1658112"/>
            <a:ext cx="11645900" cy="5059680"/>
          </a:xfrm>
        </p:spPr>
        <p:txBody>
          <a:bodyPr>
            <a:normAutofit/>
          </a:bodyPr>
          <a:lstStyle/>
          <a:p>
            <a:pPr>
              <a:lnSpc>
                <a:spcPct val="200000"/>
              </a:lnSpc>
            </a:pPr>
            <a:r>
              <a:rPr lang="en-US" altLang="en-US" dirty="0"/>
              <a:t>The customer’s interests take precedence over the parent organization’s interests. </a:t>
            </a:r>
          </a:p>
          <a:p>
            <a:pPr>
              <a:lnSpc>
                <a:spcPct val="200000"/>
              </a:lnSpc>
            </a:pPr>
            <a:r>
              <a:rPr lang="en-US" altLang="en-US" dirty="0"/>
              <a:t>This change in viewpoint can lead to excessive scope creep and open defiance of corporate policy and interests.</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92256" y="6323076"/>
            <a:ext cx="9966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39</a:t>
            </a:fld>
            <a:endParaRPr lang="en-US" sz="1600" dirty="0">
              <a:solidFill>
                <a:srgbClr val="44546A"/>
              </a:solidFill>
            </a:endParaRPr>
          </a:p>
        </p:txBody>
      </p:sp>
    </p:spTree>
    <p:extLst>
      <p:ext uri="{BB962C8B-B14F-4D97-AF65-F5344CB8AC3E}">
        <p14:creationId xmlns:p14="http://schemas.microsoft.com/office/powerpoint/2010/main" val="35354427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11F0-FDF8-4156-9490-00B5A93A47EF}"/>
              </a:ext>
            </a:extLst>
          </p:cNvPr>
          <p:cNvSpPr>
            <a:spLocks noGrp="1"/>
          </p:cNvSpPr>
          <p:nvPr>
            <p:ph type="title"/>
          </p:nvPr>
        </p:nvSpPr>
        <p:spPr>
          <a:xfrm>
            <a:off x="114554" y="26798"/>
            <a:ext cx="10736326" cy="1327869"/>
          </a:xfrm>
        </p:spPr>
        <p:txBody>
          <a:bodyPr>
            <a:normAutofit/>
          </a:bodyPr>
          <a:lstStyle/>
          <a:p>
            <a:r>
              <a:rPr lang="en-US" sz="4000" dirty="0"/>
              <a:t>Overcome Project Team Pitfalls </a:t>
            </a:r>
            <a:endParaRPr lang="en-US" sz="4000" dirty="0">
              <a:solidFill>
                <a:schemeClr val="accent2">
                  <a:lumMod val="75000"/>
                </a:schemeClr>
              </a:solidFill>
            </a:endParaRPr>
          </a:p>
        </p:txBody>
      </p:sp>
      <p:sp>
        <p:nvSpPr>
          <p:cNvPr id="3" name="Content Placeholder 2">
            <a:extLst>
              <a:ext uri="{FF2B5EF4-FFF2-40B4-BE49-F238E27FC236}">
                <a16:creationId xmlns:a16="http://schemas.microsoft.com/office/drawing/2014/main" id="{666499CE-9A2B-4A99-B6F4-9334E6A49A20}"/>
              </a:ext>
            </a:extLst>
          </p:cNvPr>
          <p:cNvSpPr>
            <a:spLocks noGrp="1"/>
          </p:cNvSpPr>
          <p:nvPr>
            <p:ph idx="1"/>
          </p:nvPr>
        </p:nvSpPr>
        <p:spPr>
          <a:xfrm>
            <a:off x="273050" y="1354667"/>
            <a:ext cx="11645900" cy="5363125"/>
          </a:xfrm>
        </p:spPr>
        <p:txBody>
          <a:bodyPr>
            <a:normAutofit/>
          </a:bodyPr>
          <a:lstStyle/>
          <a:p>
            <a:pPr>
              <a:lnSpc>
                <a:spcPct val="200000"/>
              </a:lnSpc>
            </a:pPr>
            <a:r>
              <a:rPr lang="en-US" altLang="en-US" dirty="0"/>
              <a:t>Awareness is the first step for prevention.</a:t>
            </a:r>
          </a:p>
          <a:p>
            <a:pPr>
              <a:lnSpc>
                <a:spcPct val="200000"/>
              </a:lnSpc>
            </a:pPr>
            <a:r>
              <a:rPr lang="en-US" altLang="en-US" dirty="0"/>
              <a:t>The next step is to take preemptive action to reduce the likelihood of these pitfalls occurring.</a:t>
            </a:r>
          </a:p>
          <a:p>
            <a:pPr lvl="1">
              <a:lnSpc>
                <a:spcPct val="200000"/>
              </a:lnSpc>
            </a:pPr>
            <a:r>
              <a:rPr lang="en-US" altLang="en-US" dirty="0"/>
              <a:t>Encourage functional conflict by playing a devil’s advocate role</a:t>
            </a:r>
          </a:p>
          <a:p>
            <a:pPr lvl="1">
              <a:lnSpc>
                <a:spcPct val="200000"/>
              </a:lnSpc>
            </a:pPr>
            <a:r>
              <a:rPr lang="en-US" altLang="en-US" dirty="0"/>
              <a:t>Reduce the isolation of the project team by creating work-related connections outside the project team.</a:t>
            </a:r>
          </a:p>
          <a:p>
            <a:pPr lvl="1">
              <a:lnSpc>
                <a:spcPct val="200000"/>
              </a:lnSpc>
            </a:pPr>
            <a:r>
              <a:rPr lang="en-US" altLang="en-US" dirty="0"/>
              <a:t>Timely involvement of external specialists.</a:t>
            </a:r>
          </a:p>
        </p:txBody>
      </p:sp>
      <p:sp>
        <p:nvSpPr>
          <p:cNvPr id="4" name="Slide Number Placeholder 4">
            <a:extLst>
              <a:ext uri="{FF2B5EF4-FFF2-40B4-BE49-F238E27FC236}">
                <a16:creationId xmlns:a16="http://schemas.microsoft.com/office/drawing/2014/main" id="{EC8F3CA7-E472-4B06-B2D6-371E50C18341}"/>
              </a:ext>
            </a:extLst>
          </p:cNvPr>
          <p:cNvSpPr txBox="1">
            <a:spLocks/>
          </p:cNvSpPr>
          <p:nvPr/>
        </p:nvSpPr>
        <p:spPr>
          <a:xfrm>
            <a:off x="11192256" y="6323076"/>
            <a:ext cx="9966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40</a:t>
            </a:fld>
            <a:endParaRPr lang="en-US" sz="1600" dirty="0">
              <a:solidFill>
                <a:srgbClr val="44546A"/>
              </a:solidFill>
            </a:endParaRPr>
          </a:p>
        </p:txBody>
      </p:sp>
    </p:spTree>
    <p:extLst>
      <p:ext uri="{BB962C8B-B14F-4D97-AF65-F5344CB8AC3E}">
        <p14:creationId xmlns:p14="http://schemas.microsoft.com/office/powerpoint/2010/main" val="4986424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9">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AC92A2D4-6C12-4443-AA2F-ABFD548C0AAB}"/>
              </a:ext>
            </a:extLst>
          </p:cNvPr>
          <p:cNvSpPr>
            <a:spLocks noGrp="1"/>
          </p:cNvSpPr>
          <p:nvPr>
            <p:ph type="title"/>
          </p:nvPr>
        </p:nvSpPr>
        <p:spPr>
          <a:xfrm>
            <a:off x="838200" y="451381"/>
            <a:ext cx="10512552" cy="4066540"/>
          </a:xfrm>
        </p:spPr>
        <p:txBody>
          <a:bodyPr vert="horz" lIns="91440" tIns="45720" rIns="91440" bIns="45720" rtlCol="0" anchor="b">
            <a:normAutofit/>
          </a:bodyPr>
          <a:lstStyle/>
          <a:p>
            <a:r>
              <a:rPr lang="en-US" sz="6600" kern="1200" dirty="0">
                <a:solidFill>
                  <a:schemeClr val="tx1"/>
                </a:solidFill>
                <a:latin typeface="+mj-lt"/>
                <a:ea typeface="+mj-ea"/>
                <a:cs typeface="+mj-cs"/>
              </a:rPr>
              <a:t>Summary of Today Session </a:t>
            </a:r>
          </a:p>
        </p:txBody>
      </p:sp>
      <p:sp>
        <p:nvSpPr>
          <p:cNvPr id="5" name="Text Placeholder 4">
            <a:extLst>
              <a:ext uri="{FF2B5EF4-FFF2-40B4-BE49-F238E27FC236}">
                <a16:creationId xmlns:a16="http://schemas.microsoft.com/office/drawing/2014/main" id="{B8E1D9D7-5EE0-4607-AEAE-BE16DFAF8635}"/>
              </a:ext>
            </a:extLst>
          </p:cNvPr>
          <p:cNvSpPr>
            <a:spLocks noGrp="1"/>
          </p:cNvSpPr>
          <p:nvPr>
            <p:ph type="body" idx="1"/>
          </p:nvPr>
        </p:nvSpPr>
        <p:spPr>
          <a:xfrm>
            <a:off x="838199" y="4983276"/>
            <a:ext cx="10512552" cy="1126680"/>
          </a:xfrm>
        </p:spPr>
        <p:txBody>
          <a:bodyPr vert="horz" lIns="91440" tIns="45720" rIns="91440" bIns="45720" rtlCol="0">
            <a:normAutofit/>
          </a:bodyPr>
          <a:lstStyle/>
          <a:p>
            <a:endParaRPr lang="en-US" sz="2400" kern="1200">
              <a:solidFill>
                <a:schemeClr val="tx1"/>
              </a:solidFill>
              <a:latin typeface="+mn-lt"/>
              <a:ea typeface="+mn-ea"/>
              <a:cs typeface="+mn-cs"/>
            </a:endParaRPr>
          </a:p>
        </p:txBody>
      </p:sp>
      <p:sp>
        <p:nvSpPr>
          <p:cNvPr id="22"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C2E980B4-0BD7-490F-8C6F-86D07950997C}"/>
              </a:ext>
            </a:extLst>
          </p:cNvPr>
          <p:cNvPicPr>
            <a:picLocks noChangeAspect="1"/>
          </p:cNvPicPr>
          <p:nvPr/>
        </p:nvPicPr>
        <p:blipFill>
          <a:blip r:embed="rId2"/>
          <a:stretch>
            <a:fillRect/>
          </a:stretch>
        </p:blipFill>
        <p:spPr>
          <a:xfrm>
            <a:off x="8229600" y="51740"/>
            <a:ext cx="3901209" cy="3506703"/>
          </a:xfrm>
          <a:prstGeom prst="rect">
            <a:avLst/>
          </a:prstGeom>
        </p:spPr>
      </p:pic>
    </p:spTree>
    <p:extLst>
      <p:ext uri="{BB962C8B-B14F-4D97-AF65-F5344CB8AC3E}">
        <p14:creationId xmlns:p14="http://schemas.microsoft.com/office/powerpoint/2010/main" val="17030341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4">
            <a:extLst>
              <a:ext uri="{FF2B5EF4-FFF2-40B4-BE49-F238E27FC236}">
                <a16:creationId xmlns:a16="http://schemas.microsoft.com/office/drawing/2014/main" id="{646D6614-6EFD-4648-8491-61A6AA69FC18}"/>
              </a:ext>
            </a:extLst>
          </p:cNvPr>
          <p:cNvSpPr txBox="1">
            <a:spLocks/>
          </p:cNvSpPr>
          <p:nvPr/>
        </p:nvSpPr>
        <p:spPr>
          <a:xfrm>
            <a:off x="11432345" y="6386732"/>
            <a:ext cx="759655" cy="471268"/>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42</a:t>
            </a:fld>
            <a:endParaRPr lang="en-US" sz="1600" dirty="0">
              <a:solidFill>
                <a:srgbClr val="44546A"/>
              </a:solidFill>
            </a:endParaRPr>
          </a:p>
        </p:txBody>
      </p:sp>
      <p:pic>
        <p:nvPicPr>
          <p:cNvPr id="2" name="Picture 1">
            <a:extLst>
              <a:ext uri="{FF2B5EF4-FFF2-40B4-BE49-F238E27FC236}">
                <a16:creationId xmlns:a16="http://schemas.microsoft.com/office/drawing/2014/main" id="{344E34C8-278F-4A96-9FDD-3D3942DEF2EB}"/>
              </a:ext>
            </a:extLst>
          </p:cNvPr>
          <p:cNvPicPr>
            <a:picLocks noChangeAspect="1"/>
          </p:cNvPicPr>
          <p:nvPr/>
        </p:nvPicPr>
        <p:blipFill>
          <a:blip r:embed="rId2"/>
          <a:stretch>
            <a:fillRect/>
          </a:stretch>
        </p:blipFill>
        <p:spPr>
          <a:xfrm>
            <a:off x="288770" y="303339"/>
            <a:ext cx="5497174" cy="3092160"/>
          </a:xfrm>
          <a:prstGeom prst="rect">
            <a:avLst/>
          </a:prstGeom>
          <a:ln>
            <a:noFill/>
          </a:ln>
          <a:effectLst>
            <a:outerShdw blurRad="292100" dist="139700" dir="2700000" algn="tl" rotWithShape="0">
              <a:srgbClr val="333333">
                <a:alpha val="65000"/>
              </a:srgbClr>
            </a:outerShdw>
          </a:effectLst>
        </p:spPr>
      </p:pic>
      <p:pic>
        <p:nvPicPr>
          <p:cNvPr id="3" name="Picture 2">
            <a:extLst>
              <a:ext uri="{FF2B5EF4-FFF2-40B4-BE49-F238E27FC236}">
                <a16:creationId xmlns:a16="http://schemas.microsoft.com/office/drawing/2014/main" id="{10258D4E-A35A-46FF-9FD4-15540FAEB6C9}"/>
              </a:ext>
            </a:extLst>
          </p:cNvPr>
          <p:cNvPicPr>
            <a:picLocks noChangeAspect="1"/>
          </p:cNvPicPr>
          <p:nvPr/>
        </p:nvPicPr>
        <p:blipFill>
          <a:blip r:embed="rId3"/>
          <a:stretch>
            <a:fillRect/>
          </a:stretch>
        </p:blipFill>
        <p:spPr>
          <a:xfrm>
            <a:off x="5975498" y="3462501"/>
            <a:ext cx="5497174" cy="309216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4400323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4">
            <a:extLst>
              <a:ext uri="{FF2B5EF4-FFF2-40B4-BE49-F238E27FC236}">
                <a16:creationId xmlns:a16="http://schemas.microsoft.com/office/drawing/2014/main" id="{21E1131C-D026-4607-A1CE-614FD0F74905}"/>
              </a:ext>
            </a:extLst>
          </p:cNvPr>
          <p:cNvSpPr txBox="1">
            <a:spLocks/>
          </p:cNvSpPr>
          <p:nvPr/>
        </p:nvSpPr>
        <p:spPr>
          <a:xfrm>
            <a:off x="11369509" y="6386732"/>
            <a:ext cx="822491" cy="471268"/>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11</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43</a:t>
            </a:fld>
            <a:endParaRPr lang="en-US" sz="1600" dirty="0">
              <a:solidFill>
                <a:srgbClr val="44546A"/>
              </a:solidFill>
            </a:endParaRPr>
          </a:p>
        </p:txBody>
      </p:sp>
      <p:pic>
        <p:nvPicPr>
          <p:cNvPr id="5" name="Picture 4">
            <a:extLst>
              <a:ext uri="{FF2B5EF4-FFF2-40B4-BE49-F238E27FC236}">
                <a16:creationId xmlns:a16="http://schemas.microsoft.com/office/drawing/2014/main" id="{D5B31818-E2B6-47B6-8AE6-9695BD6CED72}"/>
              </a:ext>
            </a:extLst>
          </p:cNvPr>
          <p:cNvPicPr>
            <a:picLocks noChangeAspect="1"/>
          </p:cNvPicPr>
          <p:nvPr/>
        </p:nvPicPr>
        <p:blipFill>
          <a:blip r:embed="rId2"/>
          <a:stretch>
            <a:fillRect/>
          </a:stretch>
        </p:blipFill>
        <p:spPr>
          <a:xfrm>
            <a:off x="267750" y="353261"/>
            <a:ext cx="5467980" cy="3075739"/>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BBDCD1DB-81E4-4AEE-B8C1-6ABC3F493FF4}"/>
              </a:ext>
            </a:extLst>
          </p:cNvPr>
          <p:cNvPicPr>
            <a:picLocks noChangeAspect="1"/>
          </p:cNvPicPr>
          <p:nvPr/>
        </p:nvPicPr>
        <p:blipFill>
          <a:blip r:embed="rId3"/>
          <a:stretch>
            <a:fillRect/>
          </a:stretch>
        </p:blipFill>
        <p:spPr>
          <a:xfrm>
            <a:off x="6096000" y="3429000"/>
            <a:ext cx="5467981" cy="307573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13170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87408-09A0-442D-88B7-824C51D99158}"/>
              </a:ext>
            </a:extLst>
          </p:cNvPr>
          <p:cNvSpPr>
            <a:spLocks noGrp="1"/>
          </p:cNvSpPr>
          <p:nvPr>
            <p:ph type="title" idx="4294967295"/>
          </p:nvPr>
        </p:nvSpPr>
        <p:spPr>
          <a:xfrm>
            <a:off x="560832" y="160908"/>
            <a:ext cx="10515600" cy="1062038"/>
          </a:xfrm>
        </p:spPr>
        <p:txBody>
          <a:bodyPr vert="horz" lIns="91440" tIns="45720" rIns="91440" bIns="45720" rtlCol="0" anchor="ctr">
            <a:normAutofit/>
          </a:bodyPr>
          <a:lstStyle/>
          <a:p>
            <a:r>
              <a:rPr lang="en-US" sz="4000" dirty="0"/>
              <a:t>Resources</a:t>
            </a:r>
          </a:p>
        </p:txBody>
      </p:sp>
      <p:sp>
        <p:nvSpPr>
          <p:cNvPr id="3" name="Content Placeholder 2"/>
          <p:cNvSpPr>
            <a:spLocks noGrp="1"/>
          </p:cNvSpPr>
          <p:nvPr>
            <p:ph idx="4294967295"/>
          </p:nvPr>
        </p:nvSpPr>
        <p:spPr>
          <a:xfrm>
            <a:off x="134112" y="1222946"/>
            <a:ext cx="6583680" cy="5392737"/>
          </a:xfrm>
        </p:spPr>
        <p:txBody>
          <a:bodyPr>
            <a:normAutofit/>
          </a:bodyPr>
          <a:lstStyle/>
          <a:p>
            <a:pPr>
              <a:lnSpc>
                <a:spcPct val="200000"/>
              </a:lnSpc>
            </a:pPr>
            <a:r>
              <a:rPr lang="en-US" sz="2400" dirty="0"/>
              <a:t>Project Management: The Managerial Process Fifth Edition. </a:t>
            </a:r>
          </a:p>
          <a:p>
            <a:pPr>
              <a:lnSpc>
                <a:spcPct val="200000"/>
              </a:lnSpc>
            </a:pPr>
            <a:r>
              <a:rPr lang="en-US" sz="2400" dirty="0"/>
              <a:t>By: Erik W. Larson, Oregon State University, Clifford F. Gray, Oregon State University</a:t>
            </a:r>
          </a:p>
        </p:txBody>
      </p:sp>
      <p:pic>
        <p:nvPicPr>
          <p:cNvPr id="7" name="Picture 6">
            <a:extLst>
              <a:ext uri="{FF2B5EF4-FFF2-40B4-BE49-F238E27FC236}">
                <a16:creationId xmlns:a16="http://schemas.microsoft.com/office/drawing/2014/main" id="{4D3DEEB3-39E0-45FC-AF7D-9124CAEA3727}"/>
              </a:ext>
            </a:extLst>
          </p:cNvPr>
          <p:cNvPicPr>
            <a:picLocks noChangeAspect="1"/>
          </p:cNvPicPr>
          <p:nvPr/>
        </p:nvPicPr>
        <p:blipFill>
          <a:blip r:embed="rId2"/>
          <a:stretch>
            <a:fillRect/>
          </a:stretch>
        </p:blipFill>
        <p:spPr>
          <a:xfrm>
            <a:off x="7144513" y="1357731"/>
            <a:ext cx="4608576" cy="4142537"/>
          </a:xfrm>
          <a:prstGeom prst="rect">
            <a:avLst/>
          </a:prstGeom>
        </p:spPr>
      </p:pic>
    </p:spTree>
    <p:extLst>
      <p:ext uri="{BB962C8B-B14F-4D97-AF65-F5344CB8AC3E}">
        <p14:creationId xmlns:p14="http://schemas.microsoft.com/office/powerpoint/2010/main" val="32765803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4583</TotalTime>
  <Words>2411</Words>
  <Application>Microsoft Office PowerPoint</Application>
  <PresentationFormat>Widescreen</PresentationFormat>
  <Paragraphs>212</Paragraphs>
  <Slides>44</Slides>
  <Notes>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44</vt:i4>
      </vt:variant>
    </vt:vector>
  </HeadingPairs>
  <TitlesOfParts>
    <vt:vector size="53" baseType="lpstr">
      <vt:lpstr>Amasis MT Pro Black</vt:lpstr>
      <vt:lpstr>Arial</vt:lpstr>
      <vt:lpstr>Calibri</vt:lpstr>
      <vt:lpstr>Calibri Light</vt:lpstr>
      <vt:lpstr>Gabriola</vt:lpstr>
      <vt:lpstr>Times New Roman</vt:lpstr>
      <vt:lpstr>Office Theme</vt:lpstr>
      <vt:lpstr>1_Office Theme</vt:lpstr>
      <vt:lpstr>2_Office Theme</vt:lpstr>
      <vt:lpstr>Lecture 11: Managing Project Teams</vt:lpstr>
      <vt:lpstr>Session Outline</vt:lpstr>
      <vt:lpstr>PowerPoint Presentation</vt:lpstr>
      <vt:lpstr>Project Teams</vt:lpstr>
      <vt:lpstr>Synergy</vt:lpstr>
      <vt:lpstr>Synergy</vt:lpstr>
      <vt:lpstr>Synergy</vt:lpstr>
      <vt:lpstr>Characteristics of High-performing Teams</vt:lpstr>
      <vt:lpstr>Characteristics of High-performing Teams</vt:lpstr>
      <vt:lpstr>Characteristics of High-performing Teams</vt:lpstr>
      <vt:lpstr>PowerPoint Presentation</vt:lpstr>
      <vt:lpstr>The Five-Stage Team Development Model</vt:lpstr>
      <vt:lpstr>Stage 1: Forming</vt:lpstr>
      <vt:lpstr>Stage 2: Storming</vt:lpstr>
      <vt:lpstr>Stage 3: Norming</vt:lpstr>
      <vt:lpstr>Stage 4: Performing</vt:lpstr>
      <vt:lpstr>Stage 5: Adjourning</vt:lpstr>
      <vt:lpstr>The Five-Stage Team Development Model</vt:lpstr>
      <vt:lpstr>Implications of Five-Stage Team Development Model</vt:lpstr>
      <vt:lpstr>PowerPoint Presentation</vt:lpstr>
      <vt:lpstr>Situational Factors Affecting Team Development</vt:lpstr>
      <vt:lpstr>Situational Factors Affecting Team Development</vt:lpstr>
      <vt:lpstr>PowerPoint Presentation</vt:lpstr>
      <vt:lpstr>Building High-Performance Project Teams</vt:lpstr>
      <vt:lpstr>Building High-Performance Project Teams</vt:lpstr>
      <vt:lpstr>Recruiting Project Members</vt:lpstr>
      <vt:lpstr>PowerPoint Presentation</vt:lpstr>
      <vt:lpstr>Managing Virtual Project Teams</vt:lpstr>
      <vt:lpstr>Managing Virtual Project Teams Developing Trust</vt:lpstr>
      <vt:lpstr>Managing Virtual Project Teams Developing Trust</vt:lpstr>
      <vt:lpstr>Managing Virtual Project Teams Effective Patterns of Communication</vt:lpstr>
      <vt:lpstr>Managing Virtual Project Teams Effective Patterns of Communication</vt:lpstr>
      <vt:lpstr>Managing Virtual Project Teams</vt:lpstr>
      <vt:lpstr>PowerPoint Presentation</vt:lpstr>
      <vt:lpstr>Project Team Pitfalls</vt:lpstr>
      <vt:lpstr>Project Team Pitfalls –  Groupthink</vt:lpstr>
      <vt:lpstr>Project Team Pitfalls –  Bureaucratic Bypass Syndrome</vt:lpstr>
      <vt:lpstr>Project Team Pitfalls –  Team Spirit Becomes Team Infatuation</vt:lpstr>
      <vt:lpstr>Project Team Pitfalls –  Going Native</vt:lpstr>
      <vt:lpstr>Overcome Project Team Pitfalls </vt:lpstr>
      <vt:lpstr>Summary of Today Session </vt:lpstr>
      <vt:lpstr>PowerPoint Presentation</vt:lpstr>
      <vt:lpstr>PowerPoint Presentation</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ahalawany</cp:lastModifiedBy>
  <cp:revision>683</cp:revision>
  <dcterms:created xsi:type="dcterms:W3CDTF">2020-10-15T07:04:09Z</dcterms:created>
  <dcterms:modified xsi:type="dcterms:W3CDTF">2021-07-12T09:19:34Z</dcterms:modified>
</cp:coreProperties>
</file>