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64" r:id="rId2"/>
    <p:sldId id="365" r:id="rId3"/>
    <p:sldId id="259" r:id="rId4"/>
    <p:sldId id="366" r:id="rId5"/>
    <p:sldId id="367" r:id="rId6"/>
    <p:sldId id="368" r:id="rId7"/>
    <p:sldId id="369" r:id="rId8"/>
    <p:sldId id="370" r:id="rId9"/>
    <p:sldId id="371" r:id="rId10"/>
    <p:sldId id="270" r:id="rId11"/>
    <p:sldId id="372" r:id="rId12"/>
    <p:sldId id="373" r:id="rId13"/>
    <p:sldId id="344" r:id="rId14"/>
    <p:sldId id="345" r:id="rId15"/>
    <p:sldId id="374" r:id="rId16"/>
    <p:sldId id="375" r:id="rId17"/>
    <p:sldId id="376" r:id="rId18"/>
    <p:sldId id="316" r:id="rId19"/>
    <p:sldId id="315" r:id="rId20"/>
    <p:sldId id="317" r:id="rId21"/>
    <p:sldId id="318" r:id="rId22"/>
    <p:sldId id="319" r:id="rId23"/>
    <p:sldId id="333" r:id="rId24"/>
    <p:sldId id="378" r:id="rId25"/>
    <p:sldId id="308" r:id="rId26"/>
    <p:sldId id="379" r:id="rId27"/>
    <p:sldId id="334" r:id="rId28"/>
    <p:sldId id="325" r:id="rId29"/>
    <p:sldId id="335" r:id="rId30"/>
    <p:sldId id="326" r:id="rId31"/>
    <p:sldId id="380" r:id="rId32"/>
    <p:sldId id="353" r:id="rId33"/>
    <p:sldId id="354" r:id="rId34"/>
    <p:sldId id="381" r:id="rId35"/>
    <p:sldId id="356" r:id="rId36"/>
    <p:sldId id="382" r:id="rId37"/>
    <p:sldId id="383" r:id="rId38"/>
    <p:sldId id="377" r:id="rId39"/>
    <p:sldId id="38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88" d="100"/>
          <a:sy n="88" d="100"/>
        </p:scale>
        <p:origin x="318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068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F0584B-9583-2F9B-0B93-516ADEFA72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513249" cy="6970111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DD03C285-2D54-1C3E-D7AD-5096B9B15375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E4618D5D-06D4-50AF-96DE-BC92CC36826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4DE567-94C5-033C-9E14-196D2B12D7F0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720F955-33E3-7E69-806E-27EB8D8B9514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703E1C5-6E35-39EE-3014-C25F0892800D}"/>
              </a:ext>
            </a:extLst>
          </p:cNvPr>
          <p:cNvSpPr txBox="1"/>
          <p:nvPr/>
        </p:nvSpPr>
        <p:spPr>
          <a:xfrm>
            <a:off x="6427125" y="4869133"/>
            <a:ext cx="30755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Advanced Topics in Calculus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8E738D7-9413-4AD8-FCC9-1E33631028ED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003CCE-D682-2863-A3F2-83761307AAA9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93CEBE19-9569-F759-B8DE-C0ECBE09BB7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63"/>
    </mc:Choice>
    <mc:Fallback xmlns="">
      <p:transition spd="slow" advTm="2516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284051" y="1441982"/>
            <a:ext cx="8921467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develop and apply the formula for integration by parts.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show how to integrate a proper rational function.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illustrate the use of the table of integrals.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develop the concept of the average value of a function.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define and evaluate the improper integral.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 To discuss functions of several variables and to compute function values.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 To compute partial derivatives.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find partial derivatives of a function defined implicitly.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To compute higher-order derivatives.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279138E-0C8B-5E8B-8C01-69B411A9FB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A1F92E7-8261-FC00-843D-266BBF673BC3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A6990E-91A8-AFB6-89EC-325D1FA00E03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1CCD65-E873-B3ED-94CB-3F99DA6D99C5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Objective </a:t>
            </a:r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60"/>
    </mc:Choice>
    <mc:Fallback xmlns="">
      <p:transition spd="slow" advTm="4786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727862" y="1831430"/>
            <a:ext cx="824021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Integration by Parts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Integration with Initial Conditions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Definite Integral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CAF0DD-764A-B040-C303-9B4B6010B3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FD10057B-D8F3-1D7A-1F6C-32BA9DF29A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A93BB33-31FD-AEA3-4D74-5D0A9691C95F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6B8346-A189-291F-5088-DA846389921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19758B-DCB4-66D7-B352-F9028C5C1A5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Outline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11"/>
    </mc:Choice>
    <mc:Fallback xmlns="">
      <p:transition spd="slow" advTm="9541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27882-5CDE-BEBB-80C2-353DBADAC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008" y="2431791"/>
            <a:ext cx="4981575" cy="17145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5DF8D9F-FD4D-3073-38C1-C28BD02D71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73214B-6B28-B627-CAD6-739C5BAB1380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300466-1707-86C7-6475-08934B75BA7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18990C-7DDC-ABFD-0B0E-8D0889FDE025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1- Integration by Parts</a:t>
            </a:r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5689"/>
    </mc:Choice>
    <mc:Fallback xmlns="">
      <p:transition spd="slow" advTm="54568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1B307FF-B69D-1B04-7398-7955A2B9F6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DFCC4AE-30E0-F49D-5552-4F0C0BE39672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643969-CFAC-8323-8572-840CE19FD96E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4EE09-C3B1-854A-157B-E2D4D2F42EB9}"/>
              </a:ext>
            </a:extLst>
          </p:cNvPr>
          <p:cNvSpPr txBox="1"/>
          <p:nvPr/>
        </p:nvSpPr>
        <p:spPr>
          <a:xfrm>
            <a:off x="596109" y="3452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558"/>
    </mc:Choice>
    <mc:Fallback xmlns="">
      <p:transition spd="slow" advTm="46455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5A1AC43B-F8BF-E2EC-9342-DD1E60575B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8EB8BD3-F527-E992-09FF-62522D0FA9D3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F79B918-7F00-E2C5-7EF2-BB4881A1D63C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7F1011-55D1-2B35-6944-F9A5694C8610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 Solution </a:t>
            </a:r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993"/>
    </mc:Choice>
    <mc:Fallback xmlns="">
      <p:transition spd="slow" advTm="22699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546" y="1546053"/>
            <a:ext cx="2971800" cy="43529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8BC93EDB-FF4E-C1C0-96C1-D39117107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DEF3446-EDC9-9696-D844-3232F83FFCEE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3CC730-DB44-F458-5CDC-0878A95FDBF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6265BE-1E5F-713A-D322-D68E2FD7D15B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Revision – Fundamentals </a:t>
            </a:r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90"/>
    </mc:Choice>
    <mc:Fallback xmlns="">
      <p:transition spd="slow" advTm="1094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EE374C-7446-EDC1-5B7B-E15DB8F02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9786" y="1573254"/>
            <a:ext cx="7305675" cy="41814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EDBFB27D-FCE0-74B2-16A6-5FD88A62B4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2F4F00-BBFF-5AC3-B5CF-35C2489AC8F6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44E7C9-A7D3-C751-2845-CD1B171316AF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AAEBCF-418A-19FA-9A69-A50DB9507749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Integration by Parts</a:t>
            </a:r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299"/>
    </mc:Choice>
    <mc:Fallback xmlns="">
      <p:transition spd="slow" advTm="31629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444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Integration with initial Conditions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7B9161-CB0B-FB64-4C87-7B850C1BE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023" y="3036889"/>
            <a:ext cx="6296025" cy="695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EA00EB-6CA3-2D1D-9126-96F4FE857C72}"/>
              </a:ext>
            </a:extLst>
          </p:cNvPr>
          <p:cNvSpPr txBox="1"/>
          <p:nvPr/>
        </p:nvSpPr>
        <p:spPr>
          <a:xfrm>
            <a:off x="1727862" y="1869772"/>
            <a:ext cx="67576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Integration with initial Conditions 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82135EF1-F4E2-30DA-893B-35912CA809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8B62202-C6EE-87D2-7455-3B57DD13BF9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8A0578-5ADB-0343-7A10-A19B4D783977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with initial Conditions </a:t>
            </a:r>
          </a:p>
        </p:txBody>
      </p:sp>
    </p:spTree>
    <p:extLst>
      <p:ext uri="{BB962C8B-B14F-4D97-AF65-F5344CB8AC3E}">
        <p14:creationId xmlns:p14="http://schemas.microsoft.com/office/powerpoint/2010/main" val="394064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682"/>
    </mc:Choice>
    <mc:Fallback xmlns="">
      <p:transition spd="slow" advTm="21468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D9297374-C410-32FA-F039-289C460768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B89B67-8F7C-57DC-13B8-4C1237C728C5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2E33D6-EC59-1315-4873-74EE739D434B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9E966E-26F5-F614-A40D-15997156C9E5}"/>
              </a:ext>
            </a:extLst>
          </p:cNvPr>
          <p:cNvSpPr/>
          <p:nvPr/>
        </p:nvSpPr>
        <p:spPr>
          <a:xfrm>
            <a:off x="1970314" y="1562100"/>
            <a:ext cx="5252357" cy="4735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80"/>
    </mc:Choice>
    <mc:Fallback xmlns="">
      <p:transition spd="slow" advTm="8988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A4348F4B-443B-BF06-AE3C-A57BDA963F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0AF161-622F-8FA8-1B55-59C1579221EF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FC1257-F03A-4C3E-C10B-DAF16DBD2F6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F91655-E3CE-4E28-D4D7-CB02F78E2FC6}"/>
              </a:ext>
            </a:extLst>
          </p:cNvPr>
          <p:cNvSpPr/>
          <p:nvPr/>
        </p:nvSpPr>
        <p:spPr>
          <a:xfrm>
            <a:off x="1409700" y="1562100"/>
            <a:ext cx="5666014" cy="608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718"/>
    </mc:Choice>
    <mc:Fallback xmlns="">
      <p:transition spd="slow" advTm="16371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25372C-07F9-2664-CC28-BA448E65D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41211" y="1377589"/>
            <a:ext cx="5294048" cy="464065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FDF3154-4DB9-9266-47CF-DCEBB666B3B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769161-AEC1-6A2F-1486-6EF81F673E6F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4</a:t>
            </a:r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64"/>
    </mc:Choice>
    <mc:Fallback xmlns="">
      <p:transition spd="slow" advTm="24836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2CFD0A-08DE-6692-5FD1-FAF5D6298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111" y="1536524"/>
            <a:ext cx="5588065" cy="4881059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3B76482-8088-8032-7490-6FE8903D72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EBBC8B-5C20-46BB-2EE2-F0441FAB812D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E7DDA0-B1F5-3A41-7E16-0451FDCC2067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5</a:t>
            </a:r>
          </a:p>
        </p:txBody>
      </p:sp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512"/>
    </mc:Choice>
    <mc:Fallback xmlns="">
      <p:transition spd="slow" advTm="2805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01F92-9495-A3AC-BD30-00FBEA844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740" y="1738896"/>
            <a:ext cx="7296150" cy="40386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D7E4F43-EA1F-DEBB-A49D-445E5494CD28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3BB03C-2156-35E2-5270-D5F96126BD4E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6</a:t>
            </a:r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088"/>
    </mc:Choice>
    <mc:Fallback xmlns="">
      <p:transition spd="slow" advTm="26108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7096E5-502B-AF13-04B4-5C0CA52FB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058" y="1881187"/>
            <a:ext cx="7534275" cy="30956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076A3CD-6246-4277-39C2-1BB011C825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0189A9B-183E-84CC-E8E6-F08801C55F75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55BAAE-4A0F-3C91-9445-5662FE62FABD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7</a:t>
            </a:r>
          </a:p>
        </p:txBody>
      </p:sp>
    </p:spTree>
    <p:extLst>
      <p:ext uri="{BB962C8B-B14F-4D97-AF65-F5344CB8AC3E}">
        <p14:creationId xmlns:p14="http://schemas.microsoft.com/office/powerpoint/2010/main" val="9905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57"/>
    </mc:Choice>
    <mc:Fallback xmlns="">
      <p:transition spd="slow" advTm="7695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776971-1EE6-453C-7654-1C818C3BF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1637" y="1647825"/>
            <a:ext cx="8848725" cy="35623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E974E48-35FD-7809-4892-7B6186A852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2971617-3BE8-6817-7D78-82AD97A3A6AB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0B638C-E547-8C81-B789-BB07447DAB02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8</a:t>
            </a:r>
          </a:p>
        </p:txBody>
      </p:sp>
    </p:spTree>
    <p:extLst>
      <p:ext uri="{BB962C8B-B14F-4D97-AF65-F5344CB8AC3E}">
        <p14:creationId xmlns:p14="http://schemas.microsoft.com/office/powerpoint/2010/main" val="35742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3"/>
    </mc:Choice>
    <mc:Fallback xmlns="">
      <p:transition spd="slow" advTm="1200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39C6DB-FC94-F090-D6F8-C929EA3F4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2101598"/>
            <a:ext cx="5295900" cy="20097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761D2C3-A5CD-0434-4FA4-BA3B72DFFE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619E738-38DE-807D-6379-2C0C1A4A609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66D183-CFD4-521A-B1BA-3C073CDB8172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9</a:t>
            </a:r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24"/>
    </mc:Choice>
    <mc:Fallback xmlns="">
      <p:transition spd="slow" advTm="63724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DD465E-B8D7-1B70-68F3-46CCB5E60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257" y="2010515"/>
            <a:ext cx="8475485" cy="2621513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1501DBFC-60A2-949F-A669-67253C8BF7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3BF32FB-D68A-35B0-FE4C-246CEDF32B39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125340-0D73-EE5A-331B-2B75AFE71A3E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3- Definite Integral </a:t>
            </a:r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72"/>
    </mc:Choice>
    <mc:Fallback xmlns="">
      <p:transition spd="slow" advTm="4037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377" y="2053246"/>
            <a:ext cx="2630472" cy="1113803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5478F4AA-D21D-3D0A-FC9F-2BA6CE77D1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EC50269-6FCE-EDB9-AF8C-42447FD178A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C99A27-5BCF-31EA-7725-A035E784461B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10</a:t>
            </a:r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72"/>
    </mc:Choice>
    <mc:Fallback xmlns="">
      <p:transition spd="slow" advTm="16667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793" y="1603836"/>
            <a:ext cx="5886450" cy="43148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1A04C585-5674-3A48-32E3-F3F05C04E5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37B138A-31E2-93E9-BB9A-AE3612F25757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94C653-F1ED-0ABD-BD89-A7B83E2B5FB3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11</a:t>
            </a:r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31"/>
    </mc:Choice>
    <mc:Fallback xmlns="">
      <p:transition spd="slow" advTm="1523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06A30E-C9D8-6FE9-4EF1-E6E0E9E5E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0889" y="1991016"/>
            <a:ext cx="4924425" cy="23907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A3AFD9F6-BCB3-B119-2812-8553F07118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96FDB8D-CDC7-7107-2E50-CAA3023F803D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16EE69-58F9-7564-388A-B993637ACD14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12</a:t>
            </a:r>
          </a:p>
        </p:txBody>
      </p:sp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795"/>
    </mc:Choice>
    <mc:Fallback xmlns="">
      <p:transition spd="slow" advTm="14779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0788" y="2037322"/>
            <a:ext cx="3581400" cy="11525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515EBA31-291C-C0F1-CA14-71E47B402F5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956517-B524-76A5-A8D5-8E693322C38F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DF392C-2CBF-8A2F-AAE5-C560A0419699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13</a:t>
            </a:r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274"/>
    </mc:Choice>
    <mc:Fallback xmlns="">
      <p:transition spd="slow" advTm="16827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08212" y="2327154"/>
            <a:ext cx="2085975" cy="5619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DB117059-BD4D-22B5-3C2A-E6AAF02AB6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742C30A-827A-E48A-99A5-5F95809D94CD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C985D4-DBCC-E06A-0FF6-C0629AEC7685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14</a:t>
            </a:r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309"/>
    </mc:Choice>
    <mc:Fallback xmlns="">
      <p:transition spd="slow" advTm="6830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275" y="1613361"/>
            <a:ext cx="3067050" cy="42957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C90AD002-8BA3-A78C-7746-95BA6C5B42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8DFD9B2-4FD2-C301-23BA-A34969F7190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DED243-AB79-649C-B492-0A75477C3EA5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15</a:t>
            </a:r>
          </a:p>
        </p:txBody>
      </p:sp>
    </p:spTree>
    <p:extLst>
      <p:ext uri="{BB962C8B-B14F-4D97-AF65-F5344CB8AC3E}">
        <p14:creationId xmlns:p14="http://schemas.microsoft.com/office/powerpoint/2010/main" val="275599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5"/>
    </mc:Choice>
    <mc:Fallback xmlns="">
      <p:transition spd="slow" advTm="2108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43570" y="1878012"/>
            <a:ext cx="3714750" cy="8667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69B31305-28AC-979D-A011-FC3E439388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0BBABC8-D632-0196-E13E-D345B117921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1D0128-4195-B9AC-7731-8538744CDD14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16</a:t>
            </a:r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937"/>
    </mc:Choice>
    <mc:Fallback xmlns="">
      <p:transition spd="slow" advTm="14393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2397" y="1415344"/>
            <a:ext cx="4238625" cy="45339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14070AE5-4867-25AA-7FF3-071438F666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B13CD6-6992-FFCC-F04F-D9CB980A1C04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69170A-0E84-A634-ECCD-0E52BDF91068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16 Solution </a:t>
            </a:r>
          </a:p>
        </p:txBody>
      </p:sp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8"/>
    </mc:Choice>
    <mc:Fallback xmlns="">
      <p:transition spd="slow" advTm="1258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33C7199-BA1C-4686-621E-3BE5979D6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51301" y="1573254"/>
            <a:ext cx="5991225" cy="36195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DC92BFC-D712-4651-28AB-F8E29BB8ED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2B59F54-AC65-867A-54A2-7FDF8B4E221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A7A70C-8DF0-0DF6-1ABB-7FA22CADD131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17</a:t>
            </a:r>
          </a:p>
        </p:txBody>
      </p:sp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22"/>
    </mc:Choice>
    <mc:Fallback xmlns="">
      <p:transition spd="slow" advTm="8082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6B9D6C-2802-C3C5-A84F-1C3C5ADAF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075" y="1405618"/>
            <a:ext cx="3371850" cy="44386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8C1A46F-7FEB-37BE-F3B2-1BC0AF067F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1C078AD-CF1A-E767-3B67-56A1C6E0EE20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363C45-ED89-E3CF-9381-331BAA324D1A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18</a:t>
            </a:r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544"/>
    </mc:Choice>
    <mc:Fallback xmlns="">
      <p:transition spd="slow" advTm="12754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58AFBC-C15F-E1B2-D943-BA381C072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718" y="1647146"/>
            <a:ext cx="3305175" cy="40576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28A061A-D317-B57E-BE29-9220F641C7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54B0D06-4CC2-DEDD-4078-7CFF7CDF066C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4EC9E9-6306-F63B-F266-A052965FED33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19</a:t>
            </a:r>
          </a:p>
        </p:txBody>
      </p:sp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03"/>
    </mc:Choice>
    <mc:Fallback xmlns="">
      <p:transition spd="slow" advTm="9250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EEA02-AAAE-34EB-D8F8-354EC9179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6158" y="1778414"/>
            <a:ext cx="3952875" cy="35623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52C0AB2B-7ADC-D45F-1FE6-BF6EA26718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EFF0B65-C31A-9DE4-6817-28453E37D6B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3B8A7A-3BD7-E2D6-33F1-76828690416D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20</a:t>
            </a:r>
          </a:p>
        </p:txBody>
      </p:sp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00"/>
    </mc:Choice>
    <mc:Fallback xmlns="">
      <p:transition spd="slow" advTm="856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20FB85-27E1-5879-C864-41FA5DC48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3911" y="1790156"/>
            <a:ext cx="6067425" cy="3124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1163513F-6DD1-65A6-2959-2CC71B080F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B941379-0ED2-44D8-644C-DED68BA3663E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DFB1B3-2BED-930F-BAE7-FC89CCE0DC5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21</a:t>
            </a:r>
          </a:p>
        </p:txBody>
      </p:sp>
    </p:spTree>
    <p:extLst>
      <p:ext uri="{BB962C8B-B14F-4D97-AF65-F5344CB8AC3E}">
        <p14:creationId xmlns:p14="http://schemas.microsoft.com/office/powerpoint/2010/main" val="278176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217"/>
    </mc:Choice>
    <mc:Fallback xmlns="">
      <p:transition spd="slow" advTm="9321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EC65D4-6677-1712-E246-1027319C5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27862" y="1976437"/>
            <a:ext cx="6648450" cy="29051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5F32AE3-2915-A033-E09E-14D17F42BF9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220ED66-119F-BF22-E8D2-47DBC4A766AE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430D06-B979-6BB2-2394-29CC688C457B}"/>
              </a:ext>
            </a:extLst>
          </p:cNvPr>
          <p:cNvSpPr txBox="1"/>
          <p:nvPr/>
        </p:nvSpPr>
        <p:spPr>
          <a:xfrm>
            <a:off x="1254696" y="198984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22</a:t>
            </a:r>
          </a:p>
        </p:txBody>
      </p:sp>
    </p:spTree>
    <p:extLst>
      <p:ext uri="{BB962C8B-B14F-4D97-AF65-F5344CB8AC3E}">
        <p14:creationId xmlns:p14="http://schemas.microsoft.com/office/powerpoint/2010/main" val="12847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794"/>
    </mc:Choice>
    <mc:Fallback xmlns="">
      <p:transition spd="slow" advTm="5879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3D2A9-7591-0F22-B7EC-2D3E5F179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26201" y="1940939"/>
            <a:ext cx="5191125" cy="20859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A7241B33-E81D-C245-2AA1-4847771785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EDEF74F-4E5B-49A8-A514-8A658946C82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E317DC-9462-2E43-365B-458FFFCC8E51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23</a:t>
            </a:r>
          </a:p>
        </p:txBody>
      </p:sp>
    </p:spTree>
    <p:extLst>
      <p:ext uri="{BB962C8B-B14F-4D97-AF65-F5344CB8AC3E}">
        <p14:creationId xmlns:p14="http://schemas.microsoft.com/office/powerpoint/2010/main" val="151522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82"/>
    </mc:Choice>
    <mc:Fallback xmlns="">
      <p:transition spd="slow" advTm="2538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3237E3-90E6-A6FE-6389-1E75B1F61B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841854"/>
            <a:ext cx="6324600" cy="36671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0464BF0-E61F-118E-1ED6-36C1252A4C7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00415B-ADB9-AAAC-DAFD-06EB294AD64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C04DA1-A5D1-A177-1E21-11173FFEF672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24</a:t>
            </a:r>
          </a:p>
        </p:txBody>
      </p:sp>
    </p:spTree>
    <p:extLst>
      <p:ext uri="{BB962C8B-B14F-4D97-AF65-F5344CB8AC3E}">
        <p14:creationId xmlns:p14="http://schemas.microsoft.com/office/powerpoint/2010/main" val="421274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16"/>
    </mc:Choice>
    <mc:Fallback xmlns="">
      <p:transition spd="slow" advTm="7611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94AEF8-109B-9651-8BA4-8F43832D5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71675" y="1666875"/>
            <a:ext cx="8248650" cy="35242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312FFF36-A2C6-439E-AA72-B312FD1BCA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B46090-4403-25EA-9619-34D3D61B381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A207BE-DA59-F9B3-DB85-0CCEDC91E4A9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25</a:t>
            </a:r>
          </a:p>
        </p:txBody>
      </p:sp>
    </p:spTree>
    <p:extLst>
      <p:ext uri="{BB962C8B-B14F-4D97-AF65-F5344CB8AC3E}">
        <p14:creationId xmlns:p14="http://schemas.microsoft.com/office/powerpoint/2010/main" val="365390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523"/>
    </mc:Choice>
    <mc:Fallback xmlns="">
      <p:transition spd="slow" advTm="9552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84E4B2-1A30-8316-1CE2-9D740CEB2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187" y="1738312"/>
            <a:ext cx="8429625" cy="33813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CCDEAA4D-79B6-4998-77A8-90B258DAF3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6B99D7D-C816-2554-C4A7-AFC19442B5BC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A84647-D52A-98EC-0354-4CAA7AFB6968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26</a:t>
            </a:r>
          </a:p>
        </p:txBody>
      </p:sp>
    </p:spTree>
    <p:extLst>
      <p:ext uri="{BB962C8B-B14F-4D97-AF65-F5344CB8AC3E}">
        <p14:creationId xmlns:p14="http://schemas.microsoft.com/office/powerpoint/2010/main" val="362294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657"/>
    </mc:Choice>
    <mc:Fallback xmlns="">
      <p:transition spd="slow" advTm="8365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07964D-1414-2E2B-A868-2BE252B84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9262" y="1595437"/>
            <a:ext cx="8753475" cy="36671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378E834A-E87B-BFAA-BEA1-7540365B46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EBE0938-55B0-B707-D1D9-67EA6DD05EB2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393FF-A6C0-2EB1-653D-E5561BF3DD54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Extra Practice – Example 27</a:t>
            </a:r>
          </a:p>
        </p:txBody>
      </p:sp>
    </p:spTree>
    <p:extLst>
      <p:ext uri="{BB962C8B-B14F-4D97-AF65-F5344CB8AC3E}">
        <p14:creationId xmlns:p14="http://schemas.microsoft.com/office/powerpoint/2010/main" val="22694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993"/>
    </mc:Choice>
    <mc:Fallback xmlns="">
      <p:transition spd="slow" advTm="199993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Integration by Parts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Integration with Initial Conditions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Definite Integral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55C492F1-FF59-59D1-38C0-1C33B40ACA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BB3F51-571F-0D8E-741A-8458548259FA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0A931A-8686-E777-35CE-9C5D3BA17E7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Summary </a:t>
            </a:r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05"/>
    </mc:Choice>
    <mc:Fallback xmlns="">
      <p:transition spd="slow" advTm="6180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Integration by Parts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Integration with Initial Conditions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Definite Integral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B1B4879B-95F7-BCB1-279D-3716E1A4EF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A4C801-043C-97F0-198D-6E22A61CD3D1}"/>
              </a:ext>
            </a:extLst>
          </p:cNvPr>
          <p:cNvSpPr/>
          <p:nvPr/>
        </p:nvSpPr>
        <p:spPr>
          <a:xfrm>
            <a:off x="172029" y="90592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1CAE55-E0D1-85D8-84D1-EC49C32BFBF6}"/>
              </a:ext>
            </a:extLst>
          </p:cNvPr>
          <p:cNvSpPr txBox="1"/>
          <p:nvPr/>
        </p:nvSpPr>
        <p:spPr>
          <a:xfrm>
            <a:off x="1254695" y="328650"/>
            <a:ext cx="82869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Lecture Summary </a:t>
            </a:r>
          </a:p>
        </p:txBody>
      </p:sp>
    </p:spTree>
    <p:extLst>
      <p:ext uri="{BB962C8B-B14F-4D97-AF65-F5344CB8AC3E}">
        <p14:creationId xmlns:p14="http://schemas.microsoft.com/office/powerpoint/2010/main" val="95313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50"/>
    </mc:Choice>
    <mc:Fallback xmlns="">
      <p:transition spd="slow" advTm="11985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2276</TotalTime>
  <Words>518</Words>
  <Application>Microsoft Office PowerPoint</Application>
  <PresentationFormat>Widescreen</PresentationFormat>
  <Paragraphs>201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144</cp:revision>
  <dcterms:created xsi:type="dcterms:W3CDTF">2021-08-03T13:03:26Z</dcterms:created>
  <dcterms:modified xsi:type="dcterms:W3CDTF">2026-01-26T07:33:20Z</dcterms:modified>
</cp:coreProperties>
</file>