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2"/>
  </p:notesMasterIdLst>
  <p:sldIdLst>
    <p:sldId id="303" r:id="rId5"/>
    <p:sldId id="548" r:id="rId6"/>
    <p:sldId id="549" r:id="rId7"/>
    <p:sldId id="498" r:id="rId8"/>
    <p:sldId id="508" r:id="rId9"/>
    <p:sldId id="509" r:id="rId10"/>
    <p:sldId id="499" r:id="rId11"/>
    <p:sldId id="510" r:id="rId12"/>
    <p:sldId id="511" r:id="rId13"/>
    <p:sldId id="542" r:id="rId14"/>
    <p:sldId id="512" r:id="rId15"/>
    <p:sldId id="497" r:id="rId16"/>
    <p:sldId id="514" r:id="rId17"/>
    <p:sldId id="543" r:id="rId18"/>
    <p:sldId id="544" r:id="rId19"/>
    <p:sldId id="545" r:id="rId20"/>
    <p:sldId id="546" r:id="rId21"/>
    <p:sldId id="547" r:id="rId22"/>
    <p:sldId id="550" r:id="rId23"/>
    <p:sldId id="551" r:id="rId24"/>
    <p:sldId id="554" r:id="rId25"/>
    <p:sldId id="553" r:id="rId26"/>
    <p:sldId id="552" r:id="rId27"/>
    <p:sldId id="559" r:id="rId28"/>
    <p:sldId id="560" r:id="rId29"/>
    <p:sldId id="561" r:id="rId30"/>
    <p:sldId id="34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48"/>
            <p14:sldId id="549"/>
            <p14:sldId id="498"/>
            <p14:sldId id="508"/>
            <p14:sldId id="509"/>
            <p14:sldId id="499"/>
            <p14:sldId id="510"/>
            <p14:sldId id="511"/>
            <p14:sldId id="542"/>
            <p14:sldId id="512"/>
            <p14:sldId id="497"/>
            <p14:sldId id="514"/>
            <p14:sldId id="543"/>
            <p14:sldId id="544"/>
            <p14:sldId id="545"/>
            <p14:sldId id="546"/>
            <p14:sldId id="547"/>
            <p14:sldId id="550"/>
            <p14:sldId id="551"/>
            <p14:sldId id="554"/>
            <p14:sldId id="553"/>
            <p14:sldId id="552"/>
            <p14:sldId id="559"/>
            <p14:sldId id="560"/>
            <p14:sldId id="56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3.png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747240" y="3379268"/>
            <a:ext cx="423436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Application Layer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7765D7-6AB0-6656-4FC8-1A668B20E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550130-8AC0-D9AD-1B94-3B6B8AF25DB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542C1A-5B6C-BD3F-84C5-475734310342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ADACBF-55AB-83C4-FB95-AD0C3E192E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164739-681C-8902-51CD-72A575C132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199FC8-4D78-C8B3-EB64-745BC3D34CF0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4FD86B-F336-4D3E-C2E9-C97661E125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F8C74E-54D1-77B7-E229-30FA1EE4A14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661"/>
          <a:stretch>
            <a:fillRect/>
          </a:stretch>
        </p:blipFill>
        <p:spPr>
          <a:xfrm>
            <a:off x="943374" y="2197769"/>
            <a:ext cx="10100045" cy="442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85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C71EF-D3A9-B1D7-C9D7-9BE130DB0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622D40-1EEF-550C-7B90-23524C0E61AD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233442-4D85-C9B8-4DB6-F70FC4F4F0BA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Application, Presentation, and Session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BAA164-F182-877F-EDC2-87F5250EDF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69F505-A870-4567-267C-035690FA798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465267-B9B1-196E-98A3-443B55F7B6D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8D473B-AC3C-2221-B688-C9D675A3F2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C8C4A1-E36B-EB47-BBA3-90DD09CC4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1231" y="2151624"/>
            <a:ext cx="9496979" cy="470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3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Application, Presentation, and Session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A0846D-B1FB-D2D8-CFDB-98B051FA2C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375" y="2115003"/>
            <a:ext cx="9543047" cy="4622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Application, Presentation, and Session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4A8ACA-6113-31D3-45FA-9646F9AC16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275" y="2037523"/>
            <a:ext cx="9721567" cy="482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Peer-to-Peer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0695CB7-31AB-0D9E-8ED6-2C9DF130D3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337" y="2118135"/>
            <a:ext cx="9252789" cy="459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Peer-to-Peer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D37758-2C1E-28E5-2837-4B3652211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287" y="2031182"/>
            <a:ext cx="9355755" cy="459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Peer-to-Peer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AFB31E-9FC6-4B45-5041-B2B12A7034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0371" y="2087482"/>
            <a:ext cx="9307629" cy="453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Peer-to-Peer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CE5FD6D-13E2-4090-311D-521ABBB6DE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448" y="2056208"/>
            <a:ext cx="10216816" cy="5003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2C44A-F1FF-F32F-A8A0-C905EFB16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AF4508-1221-8FD3-96EB-4B3986C75225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7612B4-2285-4FB9-BB07-5D6F828F0C27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Web and Email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93EC27-A2D9-D0BC-1A9D-41CE49FE321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B41886-8082-35CA-ED2B-5416B89A575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0BC638-B280-A7F0-D65D-633B8597D92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C46B84-41D2-88A2-7D64-A968601EF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9114B4D-3584-5316-B220-D9F2539C7B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939" y="2023775"/>
            <a:ext cx="9879693" cy="483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999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Web and Email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F5CB37-5460-54B5-BCB1-192925E42A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037" y="2072250"/>
            <a:ext cx="9387922" cy="4640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Web and Email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78A239-B106-04EF-3DA2-7492136A84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246" y="2088291"/>
            <a:ext cx="9403964" cy="455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Web and Email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28A1419-7DA8-684A-0E39-D3E77BCC4B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485" y="2042065"/>
            <a:ext cx="9368642" cy="4695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CA0D1-FDBD-6CBF-FA10-06ABFB33C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5A5F94-2D63-125A-FA37-7A834A308AC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6644EA-E2C0-EBC8-940F-EC14BB4E2227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Web and Email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6EDF4C-8ED9-F75B-88A0-3F49DFC95B1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3E5E43-1748-B7C2-F7BF-39C731A8023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4A82BB-6076-9085-0AC1-8E2FD5D3183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63BC53-C725-14D5-7D55-2D3DA72682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87B0FD-A1DA-3917-FF29-5487EF1D94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195" y="2004538"/>
            <a:ext cx="10403219" cy="5175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0536F-4C11-2B73-36A9-A12335200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2D884C-6BF5-A937-E88E-777BD70EE66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1FFFEB-DE8A-E8C9-1F13-B5122609213B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Web and Email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8C45A7-DFA2-08B6-B5A8-8E55AEB4C8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A479F4-2BE0-F26A-03A5-D74377FE13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7862E2-7F6B-9BA0-7076-F31C226B54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80998A-7E3E-1294-4CCE-7BF8D6FC14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ED28ABC-CE93-A103-F5C4-ECBEFFD434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627" y="2045917"/>
            <a:ext cx="9254289" cy="466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036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961FE-4ABB-F80B-5FC9-CA3865D4D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23786D-A6F3-42B5-C295-1EDA8075B8B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A7646B-E2EC-2B1F-0BE2-29DD7E85D28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Web and Email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74A087-48E9-3A04-4467-7EB98FF749E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A577E5-AB7F-D55F-307D-68662CF559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85C7FB-71C9-5110-9360-3A3F50871EF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D7F861-45F8-829F-BD74-6D0E0D2D73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F71DFC-4974-ADDD-D137-C4B55E065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655" y="2040367"/>
            <a:ext cx="9933271" cy="497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636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5E130-DF5F-4DB2-27C8-0DEFAC2E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980FC67-989D-29BC-5069-B1EF799E8234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06ABB3-CA02-F9BC-9FA8-442DABCBE30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Web and Email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727F51-EC53-EF49-F11D-6BAC3DE424E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DC03C2-52B9-033C-04D6-11B7C031E8D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588196-9CC8-DCA5-B472-AEFAC50D3A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147634-C6B0-7FC8-1175-9929357E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A21253-572F-A31B-125F-44C1D208A0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911" y="2015412"/>
            <a:ext cx="9863889" cy="484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19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BAE8A-2572-7531-66E7-8E14EAA92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6CBC5F-D569-068C-CDD4-37525F72FBB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3F3894-356B-6414-7689-6C7F6D3D1F4A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 Addressing Services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8F116C-FACC-4A3C-C7C0-A7D202995A0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921167-4395-0F80-985A-C6740542549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A6D32B-E462-2502-F26A-7CF39A068F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D29976-0BD7-0F79-A987-0436DFD0AB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F58837-832F-8CAD-9928-FC8EF08E26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540" y="2150577"/>
            <a:ext cx="9246955" cy="4461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5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9256B-9D32-396B-6926-F99EE226B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7B8EE8-A6B9-C69D-9549-15F30C2DE4AC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71CC99-ACE6-82B3-6C5D-A24322A2BC84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 Addressing Services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1BAA5-F9C8-EA98-6028-A7A081A6173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AC49EA-C035-96ED-35BE-399BEC35276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C2F987-C603-4193-BBE3-5E6FA70771E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8AEBC5-FD98-D3D8-8D7D-C825BD7EAF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27EF19-64AF-71A4-844D-D39F506A71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206" y="2073004"/>
            <a:ext cx="10008268" cy="5066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233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FDB69-EE01-9DD0-6ED3-F8215E5E8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295C6F-3A3A-F078-74B5-A549C6C8BF06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F976F2-D4ED-2AF3-52A2-1A09F7292CF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 Addressing Services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D71AF1-1A3E-E7DF-9945-3AF16C6FF95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8F0893-DD6C-8311-9083-FA83F67F7C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59061D-B5FF-B082-0BCA-FBF45390196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054C47-1485-631D-233A-F2439A61CD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096090C-B7AD-149E-794D-0E2F592C66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83" y="2053206"/>
            <a:ext cx="9205128" cy="450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0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8A861-EF6A-C063-B3BB-4FAAF02B4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9C0908-66A5-AF41-8550-1502C626D433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8ECB16-2DE4-FF93-7A13-3D943EAC397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 Addressing Services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510779-BE92-CEBA-099F-E3C3A833BF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9BCDD-00C0-CA94-2C93-BE4B713C725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409C73-D378-8B01-18F7-B103F2FC38B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71C931-FA1E-5030-54AF-986F62F120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0B690A-7471-E7C4-FA51-2CE37F566E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1837" y="2100791"/>
            <a:ext cx="8965532" cy="451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41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B69968-D63B-91C9-F5FA-52EAE5359A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70BB23-E6DE-1DC2-C97B-0F08D008B87C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746A56-3877-5DCB-129C-FCA2FBDEEEA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 Addressing Services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F4AC1C-46ED-B9DB-BB00-7B1B60A1FD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434254-BF78-F1D3-D979-0CDC27FD3EA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B1F27C-D55C-92F5-2484-B21081514F7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1DFC12-EB56-F21D-1588-A3A974BF47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C013192-FA87-01F3-27F8-3A3247DBEE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769" y="2116832"/>
            <a:ext cx="10122622" cy="5029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359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7D8287-E467-C591-B576-DEB9BBB4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251F08-FF3E-5BF1-585E-DF49C4209C85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729472-8ED5-2E44-92CE-08266E48B20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 Addressing Services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D0FFEC-351C-3ED7-A166-17FB23B83EB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2497CD-8395-7C2E-EE01-C761D6A3950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D9D9FD-3F4C-26C8-9F7D-8014CE6E519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67819D-C658-CF74-C65C-1B95884300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30A234-0AF1-BD9C-BB60-B9EEC61FE6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3528" y="2107724"/>
            <a:ext cx="9208220" cy="462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155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EEDE2-1368-0B1D-26EB-1D3670F05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9D63665-0AD5-61DC-18FC-5D0895A93DE5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591363-464C-2905-9125-E10B654ADE02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IP Addressing Services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97D01D-CC96-FC87-6348-157E19FF088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3FEA62-24C9-270C-E5AE-298E754FF13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CCC9B6-F7FE-5E67-7B2D-609876CC045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EF40A29-FC32-5251-A7F5-25319F4263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C622A8-304A-326F-4724-5C6638EDF7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5611" y="2073003"/>
            <a:ext cx="9144053" cy="460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2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7B0806-85EB-964A-98EB-4004D05C77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3BB869-F25F-871E-190A-85D9FA601AF8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C77FBD-45A4-7C29-7A38-C9C400916B3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File Sharing Services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C019D0-A90B-5A24-C395-1C941F34D9F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EDFB99-DF33-D31E-3757-590F8CC24D1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80457-FBD8-D337-6202-F4276ADC07E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655D33-FF76-D535-9B31-0703B5944A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3236E03-E189-4794-0525-14BAF55683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079" y="2084652"/>
            <a:ext cx="9783679" cy="492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01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9C79A3-8645-B617-DA5B-F7B89D04D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EC9FBA-41C5-D029-6B72-79EBED1A72F7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1C111B-F66B-09ED-334F-233D022840AF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File Sharing Services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2ACAC6-DE2E-9518-A197-D29109CFD1F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6D761F-8621-3CEB-C1B4-518F37F4994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DBC3D3-36BB-566C-A814-F77585CAF7E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4B8E56-E1B2-0F03-0A32-F0048A5842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935FF5-4FFF-B4FE-DD60-A45955E70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5611" y="2020579"/>
            <a:ext cx="9336557" cy="467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625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1631</TotalTime>
  <Words>155</Words>
  <Application>Microsoft Office PowerPoint</Application>
  <PresentationFormat>Widescreen</PresentationFormat>
  <Paragraphs>82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19</cp:revision>
  <dcterms:created xsi:type="dcterms:W3CDTF">2023-04-29T09:08:00Z</dcterms:created>
  <dcterms:modified xsi:type="dcterms:W3CDTF">2025-06-19T13:49:12Z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