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7DB89-F9E8-6FA5-C8DF-9D987444D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B5C614-62AF-5CA2-EB39-6D2E54067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2717F-B2DB-4BC0-8AC8-3C51243CF0EF}" type="datetimeFigureOut">
              <a:rPr lang="en-US" smtClean="0"/>
              <a:t>2/22/2025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2A0631-6B4C-8C4B-DE6F-E943F13EF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6048E7-246E-727C-44CD-75F68CDE0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2E1DD-5163-4274-97E0-8E0659700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693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4C7263-D444-A231-7425-E75D210BE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3A8ED1-1016-5A76-2326-98CD09328C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B51151-8CC5-58C2-72A5-5D3E7D13A9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82717F-B2DB-4BC0-8AC8-3C51243CF0EF}" type="datetimeFigureOut">
              <a:rPr lang="en-US" smtClean="0"/>
              <a:t>2/22/2025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F4DFD4-238F-B09A-580E-A4E16866F1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46DCE-955B-7433-7573-BB64FAFBEB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32E1DD-5163-4274-97E0-8E0659700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117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3D61E8-72AB-5041-26DD-21C91949B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7DFF5-151B-DE7B-F30F-A53C632F1D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062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3783C3-F844-47E0-BF6D-BB607BC6A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AB8DA1-6BB2-7EAB-F705-505FCAE338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337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1F59DF-2BFB-4927-1669-81652A8F6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F97B7E-CD5B-1561-A9F8-96C6D1ED15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987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FF2DBB-1A25-77DE-6DCA-8DB2D8F2F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566918-5357-01E7-B8F6-B94FC0C39A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330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8A6A0A-F8DF-3257-1E84-A158023F5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7DFB7E-2E79-7A09-18B8-0D83D438FE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48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E744B1-11EB-4538-6DD1-FB4474259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0B819C-95E2-7448-8834-554D77FC23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87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FBC750-12ED-7707-0F00-FB40FD8A1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75C43B-C91F-DD7A-521F-723340ECC1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19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B0E87A-8141-80EE-40DC-D16ABAC34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CD358-0A64-1E15-E22E-66B700163C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08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CAD668-00EB-BEFB-EB24-D19B93E98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E829F0-8DCF-E2E0-0E6F-252280DD3F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57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D26A4-E862-968F-3CF7-388B29C21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CFF356-720B-8571-402F-E92C778C94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5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8CCF5D-DDB9-8D71-265E-F23C5DAB9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85D58D-DC29-DAB2-EFAF-F4CC7CA193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01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524FC5-037F-0471-5397-8210B844C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79DB9E-95D6-D967-A894-C21CC0C846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09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3B2ED2-0630-5984-E771-3B5978332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0F13E3-76A6-2FB4-AE9B-B98A984378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0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C1AD66-F03D-6ADB-380F-21E4A9A1A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AF1A0D-61E7-3BCB-A8B6-147D746AA8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70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6020B4-FD3D-A85D-47E1-47B67382D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2861F-F694-4DB8-1340-1FE3F24962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70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752944-4C65-3759-C849-CD93748F0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2C7FB9-1A47-2E1C-EC76-CBEFE7CE3B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3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A19C9E-901B-6ECD-853E-930F541FB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D0E3F0-3EA3-4CD3-3328-3F8350A782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35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8A02A1-8D8D-7567-4B73-728887200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F6E61D-62E9-516F-080B-782F50FAF7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72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E57335-7C8A-A416-A7C6-A1851397F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FDE531-274B-515B-B7DB-4F1757349A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27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6191BA-6314-739C-E9B7-9E3E08322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5F5538-EB7C-084E-0EC5-1FA22C8055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1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E16F8C-98FA-A95D-6271-30B9826CE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16FBD8-503C-B29C-0E00-99EC916818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82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D8DE64-F1EA-93B0-A5E7-1CDE233AD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74E74D-0D01-659A-257E-CDF998905A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15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897023-8753-AF9E-3EF7-4DCCAD2EC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1A6F6F-B658-4234-EEC2-5561EA80EC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21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49B5F8-1105-51C2-08B8-8ECEDE611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050E7F-E329-FFD8-4A4F-30CDE92AB6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12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1B6A8F-328E-5127-65FB-3FEEBFDCA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0E4056-FB62-2B7A-667D-E23424B853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33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9831FB-B124-F94E-2280-89260731E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04EF62-3F54-1E56-FD9A-C8A8066A6D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34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E8FD6D-74EA-3C30-524C-65F6459B7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84C4E1-1099-F2E5-A6F3-2D491541D8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51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4235BD-0B00-9490-3807-E64A4D917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F0C908-170F-172B-9AF1-BB9D5045AD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64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AB7D80-3750-0AB3-C8CB-7A8736734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C02B2B-C17B-08DA-549F-741E57676F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9FE35F-6764-E51B-8633-1BF0256D7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13E141-9143-DA0E-B971-3DB2EA4983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21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AA9A95-9DCD-49DC-4C88-2C4080EAB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0B44F5-3268-4891-A9D8-FBDB1C937F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7B659A-D763-6D77-7A49-BA150C037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1A2E99-84B3-5328-3688-09FF5C7999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77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C492BF-1442-1EDC-E278-4785C0263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D5527E-53B5-8567-3143-FDA676CE67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33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B21834-C2CF-54C4-17BF-A58B4F488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DF0A66-3EF8-3326-4BB6-05F7005000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32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FB938A-7294-C7C0-2216-AF0180D2A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A9BAEB-46D9-BEE0-92D4-93B5553676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41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FFA789-3952-73F0-0AA7-C4DF2872B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9EB42F-3C5D-48B9-816B-F467948E6A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64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383DA4-EB3B-AE66-E592-FE5F8B414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BC0DD1-6787-180E-83A9-D9DD1ED728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3805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B9C442-1E10-8194-63B8-126FD9646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DD3C6B-2791-678E-8530-A5BA0092F3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103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2025-02-22T09:41:00Z</dcterms:created>
  <dcterms:modified xsi:type="dcterms:W3CDTF">2025-02-22T09:41:00Z</dcterms:modified>
</cp:coreProperties>
</file>