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480" r:id="rId2"/>
    <p:sldId id="574" r:id="rId3"/>
    <p:sldId id="575" r:id="rId4"/>
    <p:sldId id="576" r:id="rId5"/>
    <p:sldId id="577" r:id="rId6"/>
    <p:sldId id="578" r:id="rId7"/>
    <p:sldId id="579" r:id="rId8"/>
    <p:sldId id="276" r:id="rId9"/>
    <p:sldId id="580" r:id="rId10"/>
    <p:sldId id="581" r:id="rId11"/>
    <p:sldId id="535" r:id="rId12"/>
    <p:sldId id="490" r:id="rId13"/>
    <p:sldId id="349" r:id="rId14"/>
    <p:sldId id="30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74"/>
            <p14:sldId id="575"/>
            <p14:sldId id="576"/>
            <p14:sldId id="577"/>
            <p14:sldId id="578"/>
            <p14:sldId id="579"/>
            <p14:sldId id="276"/>
            <p14:sldId id="580"/>
            <p14:sldId id="581"/>
            <p14:sldId id="535"/>
            <p14:sldId id="490"/>
            <p14:sldId id="349"/>
            <p14:sldId id="303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E5A6D"/>
    <a:srgbClr val="4472C4"/>
    <a:srgbClr val="000000"/>
    <a:srgbClr val="669BBC"/>
    <a:srgbClr val="2D3956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A626E-D568-48A3-9827-8BD771176D73}" v="1" dt="2024-04-22T16:44:52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3738" autoAdjust="0"/>
  </p:normalViewPr>
  <p:slideViewPr>
    <p:cSldViewPr snapToGrid="0">
      <p:cViewPr varScale="1">
        <p:scale>
          <a:sx n="77" d="100"/>
          <a:sy n="77" d="100"/>
        </p:scale>
        <p:origin x="90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y tawfeeq" userId="19a96e0e89ed5f52" providerId="LiveId" clId="{14AA626E-D568-48A3-9827-8BD771176D73}"/>
    <pc:docChg chg="modSld">
      <pc:chgData name="shery tawfeeq" userId="19a96e0e89ed5f52" providerId="LiveId" clId="{14AA626E-D568-48A3-9827-8BD771176D73}" dt="2024-04-22T16:44:52.052" v="0" actId="14100"/>
      <pc:docMkLst>
        <pc:docMk/>
      </pc:docMkLst>
      <pc:sldChg chg="modSp">
        <pc:chgData name="shery tawfeeq" userId="19a96e0e89ed5f52" providerId="LiveId" clId="{14AA626E-D568-48A3-9827-8BD771176D73}" dt="2024-04-22T16:44:52.052" v="0" actId="14100"/>
        <pc:sldMkLst>
          <pc:docMk/>
          <pc:sldMk cId="4090377010" sldId="581"/>
        </pc:sldMkLst>
        <pc:picChg chg="mod">
          <ac:chgData name="shery tawfeeq" userId="19a96e0e89ed5f52" providerId="LiveId" clId="{14AA626E-D568-48A3-9827-8BD771176D73}" dt="2024-04-22T16:44:52.052" v="0" actId="14100"/>
          <ac:picMkLst>
            <pc:docMk/>
            <pc:sldMk cId="4090377010" sldId="581"/>
            <ac:picMk id="6" creationId="{8568DB1E-F117-C2D8-1500-68F1BDE46BBF}"/>
          </ac:picMkLst>
        </pc:picChg>
      </pc:sldChg>
    </pc:docChg>
  </pc:docChgLst>
  <pc:docChgLst>
    <pc:chgData name="shery tawfeeq" userId="19a96e0e89ed5f52" providerId="LiveId" clId="{BA6233DF-E058-439A-9D5A-C919512634A3}"/>
    <pc:docChg chg="addSld delSld modSld modSection">
      <pc:chgData name="shery tawfeeq" userId="19a96e0e89ed5f52" providerId="LiveId" clId="{BA6233DF-E058-439A-9D5A-C919512634A3}" dt="2023-12-18T13:03:44.377" v="364" actId="20577"/>
      <pc:docMkLst>
        <pc:docMk/>
      </pc:docMkLst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434396648" sldId="256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257388018" sldId="271"/>
        </pc:sldMkLst>
      </pc:sldChg>
      <pc:sldChg chg="modSp add del mod">
        <pc:chgData name="shery tawfeeq" userId="19a96e0e89ed5f52" providerId="LiveId" clId="{BA6233DF-E058-439A-9D5A-C919512634A3}" dt="2023-12-18T13:01:05.653" v="238" actId="1036"/>
        <pc:sldMkLst>
          <pc:docMk/>
          <pc:sldMk cId="979261729" sldId="276"/>
        </pc:sldMkLst>
        <pc:spChg chg="mod">
          <ac:chgData name="shery tawfeeq" userId="19a96e0e89ed5f52" providerId="LiveId" clId="{BA6233DF-E058-439A-9D5A-C919512634A3}" dt="2023-12-18T13:01:05.653" v="238" actId="1036"/>
          <ac:spMkLst>
            <pc:docMk/>
            <pc:sldMk cId="979261729" sldId="276"/>
            <ac:spMk id="4" creationId="{75685CDF-490D-1012-FD78-8787322B50C6}"/>
          </ac:spMkLst>
        </pc:spChg>
      </pc:sldChg>
      <pc:sldChg chg="modSp add del mod">
        <pc:chgData name="shery tawfeeq" userId="19a96e0e89ed5f52" providerId="LiveId" clId="{BA6233DF-E058-439A-9D5A-C919512634A3}" dt="2023-12-18T13:03:44.377" v="364" actId="20577"/>
        <pc:sldMkLst>
          <pc:docMk/>
          <pc:sldMk cId="701632073" sldId="303"/>
        </pc:sldMkLst>
        <pc:spChg chg="mod">
          <ac:chgData name="shery tawfeeq" userId="19a96e0e89ed5f52" providerId="LiveId" clId="{BA6233DF-E058-439A-9D5A-C919512634A3}" dt="2023-12-18T13:03:44.377" v="364" actId="20577"/>
          <ac:spMkLst>
            <pc:docMk/>
            <pc:sldMk cId="701632073" sldId="303"/>
            <ac:spMk id="10" creationId="{844810E4-E8A9-2051-4D02-31024B944D7B}"/>
          </ac:spMkLst>
        </pc:spChg>
      </pc:sldChg>
      <pc:sldChg chg="add del">
        <pc:chgData name="shery tawfeeq" userId="19a96e0e89ed5f52" providerId="LiveId" clId="{BA6233DF-E058-439A-9D5A-C919512634A3}" dt="2023-12-18T13:03:14.855" v="349"/>
        <pc:sldMkLst>
          <pc:docMk/>
          <pc:sldMk cId="2269687913" sldId="349"/>
        </pc:sldMkLst>
      </pc:sldChg>
      <pc:sldChg chg="modSp mod">
        <pc:chgData name="shery tawfeeq" userId="19a96e0e89ed5f52" providerId="LiveId" clId="{BA6233DF-E058-439A-9D5A-C919512634A3}" dt="2023-12-18T12:48:56.701" v="29" actId="20577"/>
        <pc:sldMkLst>
          <pc:docMk/>
          <pc:sldMk cId="3774984797" sldId="480"/>
        </pc:sldMkLst>
        <pc:spChg chg="mod">
          <ac:chgData name="shery tawfeeq" userId="19a96e0e89ed5f52" providerId="LiveId" clId="{BA6233DF-E058-439A-9D5A-C919512634A3}" dt="2023-12-18T12:48:56.701" v="29" actId="20577"/>
          <ac:spMkLst>
            <pc:docMk/>
            <pc:sldMk cId="3774984797" sldId="480"/>
            <ac:spMk id="34" creationId="{15C30772-0DD8-7BE1-E943-20DE696CFBEA}"/>
          </ac:spMkLst>
        </pc:spChg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861914863" sldId="482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268470360" sldId="483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922159269" sldId="485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787698490" sldId="488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856684914" sldId="489"/>
        </pc:sldMkLst>
      </pc:sldChg>
      <pc:sldChg chg="add del">
        <pc:chgData name="shery tawfeeq" userId="19a96e0e89ed5f52" providerId="LiveId" clId="{BA6233DF-E058-439A-9D5A-C919512634A3}" dt="2023-12-18T13:03:14.855" v="349"/>
        <pc:sldMkLst>
          <pc:docMk/>
          <pc:sldMk cId="2429758097" sldId="490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466010066" sldId="508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024742867" sldId="509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123909123" sldId="510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825782984" sldId="511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206836982" sldId="513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315894719" sldId="514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387076827" sldId="516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410874002" sldId="518"/>
        </pc:sldMkLst>
      </pc:sldChg>
      <pc:sldChg chg="modSp mod">
        <pc:chgData name="shery tawfeeq" userId="19a96e0e89ed5f52" providerId="LiveId" clId="{BA6233DF-E058-439A-9D5A-C919512634A3}" dt="2023-12-18T13:02:55.063" v="348" actId="1035"/>
        <pc:sldMkLst>
          <pc:docMk/>
          <pc:sldMk cId="264457947" sldId="535"/>
        </pc:sldMkLst>
        <pc:spChg chg="mod">
          <ac:chgData name="shery tawfeeq" userId="19a96e0e89ed5f52" providerId="LiveId" clId="{BA6233DF-E058-439A-9D5A-C919512634A3}" dt="2023-12-18T13:02:55.063" v="348" actId="1035"/>
          <ac:spMkLst>
            <pc:docMk/>
            <pc:sldMk cId="264457947" sldId="535"/>
            <ac:spMk id="4" creationId="{75685CDF-490D-1012-FD78-8787322B50C6}"/>
          </ac:spMkLst>
        </pc:spChg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50129571" sldId="536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402306743" sldId="537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4190810071" sldId="542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771451802" sldId="543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694128925" sldId="544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309191160" sldId="545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840833548" sldId="547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924403948" sldId="549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534954278" sldId="551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11067134" sldId="552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660373135" sldId="554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459218788" sldId="555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316253933" sldId="556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469429996" sldId="558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143801337" sldId="562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364419896" sldId="564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213735538" sldId="565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721305108" sldId="566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151502607" sldId="567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851377724" sldId="568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490500950" sldId="569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988510904" sldId="570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3498216362" sldId="571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1893716826" sldId="572"/>
        </pc:sldMkLst>
      </pc:sldChg>
      <pc:sldChg chg="del">
        <pc:chgData name="shery tawfeeq" userId="19a96e0e89ed5f52" providerId="LiveId" clId="{BA6233DF-E058-439A-9D5A-C919512634A3}" dt="2023-12-18T12:59:44.964" v="185" actId="2696"/>
        <pc:sldMkLst>
          <pc:docMk/>
          <pc:sldMk cId="282873397" sldId="573"/>
        </pc:sldMkLst>
      </pc:sldChg>
      <pc:sldChg chg="modSp add mod">
        <pc:chgData name="shery tawfeeq" userId="19a96e0e89ed5f52" providerId="LiveId" clId="{BA6233DF-E058-439A-9D5A-C919512634A3}" dt="2023-12-18T12:50:01.584" v="57" actId="1036"/>
        <pc:sldMkLst>
          <pc:docMk/>
          <pc:sldMk cId="4066172856" sldId="574"/>
        </pc:sldMkLst>
        <pc:spChg chg="mod">
          <ac:chgData name="shery tawfeeq" userId="19a96e0e89ed5f52" providerId="LiveId" clId="{BA6233DF-E058-439A-9D5A-C919512634A3}" dt="2023-12-18T12:50:01.584" v="57" actId="1036"/>
          <ac:spMkLst>
            <pc:docMk/>
            <pc:sldMk cId="4066172856" sldId="574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2:54:45.546" v="78" actId="1036"/>
        <pc:sldMkLst>
          <pc:docMk/>
          <pc:sldMk cId="1874198089" sldId="575"/>
        </pc:sldMkLst>
        <pc:spChg chg="mod">
          <ac:chgData name="shery tawfeeq" userId="19a96e0e89ed5f52" providerId="LiveId" clId="{BA6233DF-E058-439A-9D5A-C919512634A3}" dt="2023-12-18T12:54:45.546" v="78" actId="1036"/>
          <ac:spMkLst>
            <pc:docMk/>
            <pc:sldMk cId="1874198089" sldId="575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2:56:05.621" v="117" actId="1038"/>
        <pc:sldMkLst>
          <pc:docMk/>
          <pc:sldMk cId="3636224424" sldId="576"/>
        </pc:sldMkLst>
        <pc:spChg chg="mod">
          <ac:chgData name="shery tawfeeq" userId="19a96e0e89ed5f52" providerId="LiveId" clId="{BA6233DF-E058-439A-9D5A-C919512634A3}" dt="2023-12-18T12:56:05.621" v="117" actId="1038"/>
          <ac:spMkLst>
            <pc:docMk/>
            <pc:sldMk cId="3636224424" sldId="576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2:57:01.573" v="149" actId="1036"/>
        <pc:sldMkLst>
          <pc:docMk/>
          <pc:sldMk cId="1263939174" sldId="577"/>
        </pc:sldMkLst>
        <pc:spChg chg="mod">
          <ac:chgData name="shery tawfeeq" userId="19a96e0e89ed5f52" providerId="LiveId" clId="{BA6233DF-E058-439A-9D5A-C919512634A3}" dt="2023-12-18T12:57:01.573" v="149" actId="1036"/>
          <ac:spMkLst>
            <pc:docMk/>
            <pc:sldMk cId="1263939174" sldId="577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2:57:51.583" v="184" actId="1035"/>
        <pc:sldMkLst>
          <pc:docMk/>
          <pc:sldMk cId="4195580612" sldId="578"/>
        </pc:sldMkLst>
        <pc:spChg chg="mod">
          <ac:chgData name="shery tawfeeq" userId="19a96e0e89ed5f52" providerId="LiveId" clId="{BA6233DF-E058-439A-9D5A-C919512634A3}" dt="2023-12-18T12:57:51.583" v="184" actId="1035"/>
          <ac:spMkLst>
            <pc:docMk/>
            <pc:sldMk cId="4195580612" sldId="578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3:00:22.884" v="214" actId="1036"/>
        <pc:sldMkLst>
          <pc:docMk/>
          <pc:sldMk cId="3541529076" sldId="579"/>
        </pc:sldMkLst>
        <pc:spChg chg="mod">
          <ac:chgData name="shery tawfeeq" userId="19a96e0e89ed5f52" providerId="LiveId" clId="{BA6233DF-E058-439A-9D5A-C919512634A3}" dt="2023-12-18T13:00:22.884" v="214" actId="1036"/>
          <ac:spMkLst>
            <pc:docMk/>
            <pc:sldMk cId="3541529076" sldId="579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3:01:49.531" v="269" actId="1035"/>
        <pc:sldMkLst>
          <pc:docMk/>
          <pc:sldMk cId="420839599" sldId="580"/>
        </pc:sldMkLst>
        <pc:spChg chg="mod">
          <ac:chgData name="shery tawfeeq" userId="19a96e0e89ed5f52" providerId="LiveId" clId="{BA6233DF-E058-439A-9D5A-C919512634A3}" dt="2023-12-18T13:01:49.531" v="269" actId="1035"/>
          <ac:spMkLst>
            <pc:docMk/>
            <pc:sldMk cId="420839599" sldId="580"/>
            <ac:spMk id="4" creationId="{75685CDF-490D-1012-FD78-8787322B50C6}"/>
          </ac:spMkLst>
        </pc:spChg>
      </pc:sldChg>
      <pc:sldChg chg="modSp add mod">
        <pc:chgData name="shery tawfeeq" userId="19a96e0e89ed5f52" providerId="LiveId" clId="{BA6233DF-E058-439A-9D5A-C919512634A3}" dt="2023-12-18T13:02:32.040" v="320" actId="1035"/>
        <pc:sldMkLst>
          <pc:docMk/>
          <pc:sldMk cId="4090377010" sldId="581"/>
        </pc:sldMkLst>
        <pc:spChg chg="mod">
          <ac:chgData name="shery tawfeeq" userId="19a96e0e89ed5f52" providerId="LiveId" clId="{BA6233DF-E058-439A-9D5A-C919512634A3}" dt="2023-12-18T13:02:32.040" v="320" actId="1035"/>
          <ac:spMkLst>
            <pc:docMk/>
            <pc:sldMk cId="4090377010" sldId="581"/>
            <ac:spMk id="4" creationId="{75685CDF-490D-1012-FD78-8787322B50C6}"/>
          </ac:spMkLst>
        </pc:spChg>
      </pc:sldChg>
      <pc:sldMasterChg chg="delSldLayout">
        <pc:chgData name="shery tawfeeq" userId="19a96e0e89ed5f52" providerId="LiveId" clId="{BA6233DF-E058-439A-9D5A-C919512634A3}" dt="2023-12-18T12:59:44.964" v="185" actId="2696"/>
        <pc:sldMasterMkLst>
          <pc:docMk/>
          <pc:sldMasterMk cId="492988910" sldId="2147483648"/>
        </pc:sldMasterMkLst>
        <pc:sldLayoutChg chg="del">
          <pc:chgData name="shery tawfeeq" userId="19a96e0e89ed5f52" providerId="LiveId" clId="{BA6233DF-E058-439A-9D5A-C919512634A3}" dt="2023-12-18T12:59:44.964" v="185" actId="2696"/>
          <pc:sldLayoutMkLst>
            <pc:docMk/>
            <pc:sldMasterMk cId="492988910" sldId="2147483648"/>
            <pc:sldLayoutMk cId="327896157" sldId="2147483662"/>
          </pc:sldLayoutMkLst>
        </pc:sldLayoutChg>
        <pc:sldLayoutChg chg="del">
          <pc:chgData name="shery tawfeeq" userId="19a96e0e89ed5f52" providerId="LiveId" clId="{BA6233DF-E058-439A-9D5A-C919512634A3}" dt="2023-12-18T12:59:44.964" v="185" actId="2696"/>
          <pc:sldLayoutMkLst>
            <pc:docMk/>
            <pc:sldMasterMk cId="492988910" sldId="2147483648"/>
            <pc:sldLayoutMk cId="2056458715" sldId="2147483664"/>
          </pc:sldLayoutMkLst>
        </pc:sldLayoutChg>
        <pc:sldLayoutChg chg="del">
          <pc:chgData name="shery tawfeeq" userId="19a96e0e89ed5f52" providerId="LiveId" clId="{BA6233DF-E058-439A-9D5A-C919512634A3}" dt="2023-12-18T12:59:44.964" v="185" actId="2696"/>
          <pc:sldLayoutMkLst>
            <pc:docMk/>
            <pc:sldMasterMk cId="492988910" sldId="2147483648"/>
            <pc:sldLayoutMk cId="2905283487" sldId="214748366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1779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325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6" r:id="rId13"/>
    <p:sldLayoutId id="2147483667" r:id="rId14"/>
    <p:sldLayoutId id="2147483668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4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0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224464" y="3585677"/>
            <a:ext cx="3593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إعداد: د. شريهان محمد</a:t>
            </a:r>
            <a:endParaRPr lang="en-US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566529" y="2206489"/>
            <a:ext cx="5068644" cy="922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Farsi Simple Bold" panose="02010400000000000000" pitchFamily="2" charset="-78"/>
              </a:rPr>
              <a:t>قوانين وأخلاقيات الإعلام</a:t>
            </a:r>
            <a:endParaRPr lang="en-US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Farsi Simple Bold" panose="02010400000000000000" pitchFamily="2" charset="-78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697199" y="5784022"/>
            <a:ext cx="264779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مراجعة نهائية</a:t>
            </a:r>
            <a:endParaRPr lang="en-US" sz="32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2403765" y="5245800"/>
            <a:ext cx="1233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DGM 131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5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4681330" y="2290079"/>
            <a:ext cx="5764695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4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المسئولية الاجتماعية للإعلام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ما المقصود بالمسئولية الاجتماعية؟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أهمية الموازنة بين الحرية والمسئولية.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فلسفة الحرية داخل السياق الإعلامي.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آليات وأدوات محاسبة الإعلام.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4173471" y="900412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الأولى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Check List 2 PNG Transparent Images Free Download | Vector Files | Pngtree">
            <a:extLst>
              <a:ext uri="{FF2B5EF4-FFF2-40B4-BE49-F238E27FC236}">
                <a16:creationId xmlns:a16="http://schemas.microsoft.com/office/drawing/2014/main" id="{84CE2455-C5CB-2DE1-C3D8-DD28356E4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224" y="2613803"/>
            <a:ext cx="2693505" cy="259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17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4532242" y="2271697"/>
            <a:ext cx="599329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الإطار التشريعي للعمل الإعلامي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ماهية التشريع الإعلامي.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مصادر التشريع الإعلامي.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خصائص التشريع الإعلامي.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التشريعات الإعلامية "المميزات والعيوب".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قانون الإعلام وعلاقته بالقوانين الأخرى.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4173471" y="900412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الثانية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Here's How to Create a Job-Search Companies List to Land Your Dream Job |  TopResume">
            <a:extLst>
              <a:ext uri="{FF2B5EF4-FFF2-40B4-BE49-F238E27FC236}">
                <a16:creationId xmlns:a16="http://schemas.microsoft.com/office/drawing/2014/main" id="{DFF8D387-55AF-E8CD-B433-E929A1B26A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11" r="20027" b="7827"/>
          <a:stretch/>
        </p:blipFill>
        <p:spPr bwMode="auto">
          <a:xfrm>
            <a:off x="1789044" y="2885085"/>
            <a:ext cx="2385393" cy="1985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198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4130564" y="2649036"/>
            <a:ext cx="669657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الإطار التشريعي والقانوني للإعلام الرقمي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التحديات المطروحة في التشريع للإعلام الرقمي. 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تجارب عالمية للتنظيم التشريعي للإعلام الرقمي.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التنظيم التشريعي للإعلام الرقمي عربيًا.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4173471" y="900412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الثالثة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Download checklist, to do list, list, pencil, notebook, notepad, hand,  gesture- Bubble Gum illustrations">
            <a:extLst>
              <a:ext uri="{FF2B5EF4-FFF2-40B4-BE49-F238E27FC236}">
                <a16:creationId xmlns:a16="http://schemas.microsoft.com/office/drawing/2014/main" id="{3AB014AE-5E2E-541E-F5EB-D9EBF7A267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100" y="2951920"/>
            <a:ext cx="1999013" cy="182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622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436881" y="2585971"/>
            <a:ext cx="757944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تشريعات حماية حقوق الملكية الفكرية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ما هي الملكية الفكرية؟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أنواع حقوق الملكية الفكرية.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التشريعات المُتعلقة بالملكية الفكرية في العالم العربي.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4173471" y="900412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الرابعة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What's banned in sport - the Prohibited List | UK Anti-Doping">
            <a:extLst>
              <a:ext uri="{FF2B5EF4-FFF2-40B4-BE49-F238E27FC236}">
                <a16:creationId xmlns:a16="http://schemas.microsoft.com/office/drawing/2014/main" id="{2983C303-BC28-2679-E462-586BD561E4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513" y="3081132"/>
            <a:ext cx="2143125" cy="182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93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701015" y="2734033"/>
            <a:ext cx="7275441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32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ضوابط حماية الحق في الخصوصية في العصر الرقمي 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مفهوم الحق في الخصوصية. 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المفهوم التشريعي للحق في الخصوصية.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مبررات ونطاق حماية حق الخصوصية في المجال الإليكتروني.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أشكال الاعتداء الإلكتروني على الحق في الخصوصية.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3924993" y="898768"/>
            <a:ext cx="4493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الخامسة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List Vectors &amp; Illustrations for Free Download | Freepik">
            <a:extLst>
              <a:ext uri="{FF2B5EF4-FFF2-40B4-BE49-F238E27FC236}">
                <a16:creationId xmlns:a16="http://schemas.microsoft.com/office/drawing/2014/main" id="{214483D0-9762-9FF8-8E16-70BC81E5A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479" y="2891251"/>
            <a:ext cx="2259425" cy="210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58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756992" y="2643090"/>
            <a:ext cx="7305258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2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32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آليات حماية الحق في الخصوصية في العالم الرقمي 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الحق في الخصوصية في ظل الحماية الدولية.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الحق في الخصوصية في ظل حماية القانون الدولي.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حق الخصوصية في العالم الرقمي في ظل التشريعات الغربية.</a:t>
            </a:r>
          </a:p>
          <a:p>
            <a:pPr algn="r" rtl="1"/>
            <a:r>
              <a:rPr lang="ar-EG" sz="3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حماية الحق في الخصوصية في إطار التشريعات العربية.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3924993" y="898768"/>
            <a:ext cx="4493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السادسة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Microsoft Lists: What They Are &amp; How To Add Them To Microsoft Teams">
            <a:extLst>
              <a:ext uri="{FF2B5EF4-FFF2-40B4-BE49-F238E27FC236}">
                <a16:creationId xmlns:a16="http://schemas.microsoft.com/office/drawing/2014/main" id="{2BFD5F18-A10A-9709-8245-82E53A795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590" y="2991680"/>
            <a:ext cx="2605709" cy="214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52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518453" y="2327942"/>
            <a:ext cx="75175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4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 </a:t>
            </a:r>
            <a:r>
              <a:rPr lang="ar-EG" sz="48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الإعلام.. والأخلاق 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مفهوم الأخلاق. 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ما هي الأخلاقيات المهنية؟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الأخلاقيات المهنية للعمل الإعلامي.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أهمية الأخلاقيات للعمل الإعلامي.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4262923" y="845651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السابعة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SharePoint List Formatting">
            <a:extLst>
              <a:ext uri="{FF2B5EF4-FFF2-40B4-BE49-F238E27FC236}">
                <a16:creationId xmlns:a16="http://schemas.microsoft.com/office/drawing/2014/main" id="{C4BFD9A4-CD9D-B951-EEC5-F09B78C90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319" y="2960824"/>
            <a:ext cx="2386220" cy="220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656881" y="2820801"/>
            <a:ext cx="730525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الممارسة الإعلامية... المفهوم والضوابط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مفهوم الممارسة الإعلامية.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كيف يمكن ضبط الممارسة الإعلامية؟</a:t>
            </a:r>
          </a:p>
          <a:p>
            <a:pPr algn="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أهم ضوابط الممارسة الإعلامية.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3924993" y="819253"/>
            <a:ext cx="4493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الثامنة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4Mata - A SharePoint List Formatting Designer">
            <a:extLst>
              <a:ext uri="{FF2B5EF4-FFF2-40B4-BE49-F238E27FC236}">
                <a16:creationId xmlns:a16="http://schemas.microsoft.com/office/drawing/2014/main" id="{1FD7FA5D-7B3C-859C-9CE4-7038D0C34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514" y="3103147"/>
            <a:ext cx="2309479" cy="193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413353" y="2571622"/>
            <a:ext cx="75175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4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آليات الضبط والتنظيم الذاتي في الفضاء الإعلامي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إشكالية الضبط والتنظيم الذاتي للإعلام.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لوائح القيم ومجالس الصحافة.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مواثيق الشرف الإعلامي.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مدونات السلوك في الفضاء الإلكتروني.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4262923" y="831647"/>
            <a:ext cx="3902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التاسعة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6" name="Picture 2" descr="The Three Most Important Things | The Whisper of God">
            <a:extLst>
              <a:ext uri="{FF2B5EF4-FFF2-40B4-BE49-F238E27FC236}">
                <a16:creationId xmlns:a16="http://schemas.microsoft.com/office/drawing/2014/main" id="{8568DB1E-F117-C2D8-1500-68F1BDE46B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839" y="2895670"/>
            <a:ext cx="1917514" cy="2382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377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685CDF-490D-1012-FD78-8787322B50C6}"/>
              </a:ext>
            </a:extLst>
          </p:cNvPr>
          <p:cNvSpPr txBox="1"/>
          <p:nvPr/>
        </p:nvSpPr>
        <p:spPr>
          <a:xfrm>
            <a:off x="3673483" y="2513310"/>
            <a:ext cx="730525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EG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  <a:r>
              <a:rPr lang="ar-EG" sz="4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الإشكالية الأخلاقية للإعلام الرقمي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ما المقصود بأخلاقيات الإعلام الرقمي؟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هل توجد أخلاقيات خاصة بالنشر الصحفي الرقمي؟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مدونات السلوك في الإعلام الرقمي.</a:t>
            </a:r>
          </a:p>
          <a:p>
            <a:pPr algn="r" rtl="1"/>
            <a:r>
              <a:rPr lang="ar-EG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* أهم القضايا الأخلاقية التي فرضتها بيئة الإعلام الرقمي.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04E5-E4DF-EB25-BB78-9354438259B5}"/>
              </a:ext>
            </a:extLst>
          </p:cNvPr>
          <p:cNvSpPr txBox="1"/>
          <p:nvPr/>
        </p:nvSpPr>
        <p:spPr>
          <a:xfrm>
            <a:off x="3924993" y="839129"/>
            <a:ext cx="4493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محتويات المحاضرة</a:t>
            </a:r>
            <a:endParaRPr 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44F10E-BCED-040B-6C6D-0CF70C49F746}"/>
              </a:ext>
            </a:extLst>
          </p:cNvPr>
          <p:cNvSpPr txBox="1"/>
          <p:nvPr/>
        </p:nvSpPr>
        <p:spPr>
          <a:xfrm>
            <a:off x="913285" y="1031706"/>
            <a:ext cx="1404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المحاضرة</a:t>
            </a:r>
            <a:endParaRPr lang="en-US" sz="2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777DC-A08D-48C3-00D1-F77C0DD9BFB4}"/>
              </a:ext>
            </a:extLst>
          </p:cNvPr>
          <p:cNvSpPr txBox="1"/>
          <p:nvPr/>
        </p:nvSpPr>
        <p:spPr>
          <a:xfrm>
            <a:off x="1074220" y="1454662"/>
            <a:ext cx="1132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b="1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العاشرة</a:t>
            </a:r>
            <a:endParaRPr lang="en-US" sz="1600" b="1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1026" name="Picture 2" descr="Free Vector | Giant check list">
            <a:extLst>
              <a:ext uri="{FF2B5EF4-FFF2-40B4-BE49-F238E27FC236}">
                <a16:creationId xmlns:a16="http://schemas.microsoft.com/office/drawing/2014/main" id="{38F36758-CE2A-8BEB-2927-A9C59565D5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7" b="9131"/>
          <a:stretch/>
        </p:blipFill>
        <p:spPr bwMode="auto">
          <a:xfrm>
            <a:off x="1444753" y="3027122"/>
            <a:ext cx="2004391" cy="184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5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-388235" y="121284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54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83F8E2-699C-9C01-0329-7C9299434C08}"/>
              </a:ext>
            </a:extLst>
          </p:cNvPr>
          <p:cNvSpPr txBox="1"/>
          <p:nvPr/>
        </p:nvSpPr>
        <p:spPr>
          <a:xfrm>
            <a:off x="1628269" y="2009151"/>
            <a:ext cx="84681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-EG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المراجع المُقترحة:</a:t>
            </a:r>
          </a:p>
          <a:p>
            <a:pPr algn="just" rtl="1"/>
            <a:r>
              <a:rPr lang="ar-EG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1- عبد العزيز الدليمي، </a:t>
            </a:r>
            <a:r>
              <a:rPr lang="ar-EG" sz="30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أخلاقيات الإعلام وتشريعاته في القرن الحادي والعشرين</a:t>
            </a:r>
            <a:r>
              <a:rPr lang="ar-EG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، دار اليازوري العلمية للنشر والتوزيع، 2019.</a:t>
            </a:r>
          </a:p>
          <a:p>
            <a:pPr algn="just" rtl="1"/>
            <a:r>
              <a:rPr lang="ar-EG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2- ليلى عبد المجيد، </a:t>
            </a:r>
            <a:r>
              <a:rPr lang="ar-EG" sz="300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التنظيم التشريعي والقانوني للإعلام التقليدي والإلكتروني</a:t>
            </a:r>
            <a:r>
              <a:rPr lang="ar-EG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، العربي للنشر والتوزيع، 2020.</a:t>
            </a:r>
          </a:p>
          <a:p>
            <a:pPr algn="just" rtl="1"/>
            <a:r>
              <a:rPr lang="ar-EG" sz="3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3- </a:t>
            </a:r>
            <a:r>
              <a:rPr lang="ar-EG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إبراهيم السيد حسنين، </a:t>
            </a:r>
            <a:r>
              <a:rPr lang="ar-EG" sz="30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أخلاقيات الإعلام وقوانينه</a:t>
            </a:r>
            <a:r>
              <a:rPr lang="ar-EG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ea typeface="Calibri" panose="020F0502020204030204" pitchFamily="34" charset="0"/>
                <a:cs typeface="Sakkal Majalla" panose="02000000000000000000" pitchFamily="2" charset="-78"/>
              </a:rPr>
              <a:t>، مؤسسة طيبة للنشر والتوزيع، 2015.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267E06-EB1E-9B34-38B9-64519A68A9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4348071-CE82-4950-9337-A8B929809A72}"/>
              </a:ext>
            </a:extLst>
          </p:cNvPr>
          <p:cNvSpPr txBox="1"/>
          <p:nvPr/>
        </p:nvSpPr>
        <p:spPr>
          <a:xfrm>
            <a:off x="4328048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8AD385-1EA9-D29B-0E90-E35B118F1D3D}"/>
              </a:ext>
            </a:extLst>
          </p:cNvPr>
          <p:cNvSpPr/>
          <p:nvPr/>
        </p:nvSpPr>
        <p:spPr>
          <a:xfrm flipV="1">
            <a:off x="0" y="603768"/>
            <a:ext cx="914309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758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693406" y="5945200"/>
            <a:ext cx="2591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anose="020E0502030308020204" pitchFamily="34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8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41809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EG" sz="44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Farsi Simple Bold" panose="02010400000000000000" pitchFamily="2" charset="-78"/>
              </a:rPr>
              <a:t>قوانين وأخلاقيات الإعلام</a:t>
            </a:r>
            <a:endParaRPr lang="en-US" sz="44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Farsi Simple Bold" panose="02010400000000000000" pitchFamily="2" charset="-78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3600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مراجعة نهائية</a:t>
            </a:r>
            <a:endParaRPr lang="en-US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7562920" y="4832369"/>
            <a:ext cx="1233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DGM 131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6" y="5958941"/>
            <a:ext cx="3188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kkal Majalla" panose="02000000000000000000" pitchFamily="2" charset="-78"/>
                <a:cs typeface="Sakkal Majalla" panose="02000000000000000000" pitchFamily="2" charset="-78"/>
              </a:rPr>
              <a:t>إعداد: د. شريهان محمد</a:t>
            </a:r>
            <a:endParaRPr lang="en-US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10723</TotalTime>
  <Words>519</Words>
  <Application>Microsoft Office PowerPoint</Application>
  <PresentationFormat>Widescreen</PresentationFormat>
  <Paragraphs>106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Calibri Light</vt:lpstr>
      <vt:lpstr>Maiandra GD</vt:lpstr>
      <vt:lpstr>Roboto Light</vt:lpstr>
      <vt:lpstr>Sakkal Majalla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shery tawfeeq</cp:lastModifiedBy>
  <cp:revision>43</cp:revision>
  <dcterms:created xsi:type="dcterms:W3CDTF">2023-04-29T09:08:23Z</dcterms:created>
  <dcterms:modified xsi:type="dcterms:W3CDTF">2024-04-22T16:45:03Z</dcterms:modified>
</cp:coreProperties>
</file>