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64" r:id="rId2"/>
    <p:sldId id="260" r:id="rId3"/>
    <p:sldId id="342" r:id="rId4"/>
    <p:sldId id="259" r:id="rId5"/>
    <p:sldId id="269" r:id="rId6"/>
    <p:sldId id="303" r:id="rId7"/>
    <p:sldId id="291" r:id="rId8"/>
    <p:sldId id="331" r:id="rId9"/>
    <p:sldId id="262" r:id="rId10"/>
    <p:sldId id="361" r:id="rId11"/>
    <p:sldId id="340" r:id="rId12"/>
    <p:sldId id="265" r:id="rId13"/>
    <p:sldId id="292" r:id="rId14"/>
    <p:sldId id="273" r:id="rId15"/>
    <p:sldId id="307" r:id="rId16"/>
    <p:sldId id="310" r:id="rId17"/>
    <p:sldId id="323" r:id="rId18"/>
    <p:sldId id="324" r:id="rId19"/>
    <p:sldId id="312" r:id="rId20"/>
    <p:sldId id="313" r:id="rId21"/>
    <p:sldId id="314" r:id="rId22"/>
    <p:sldId id="355" r:id="rId23"/>
    <p:sldId id="359" r:id="rId24"/>
    <p:sldId id="360" r:id="rId25"/>
    <p:sldId id="362" r:id="rId26"/>
    <p:sldId id="363" r:id="rId27"/>
    <p:sldId id="346" r:id="rId28"/>
    <p:sldId id="347" r:id="rId29"/>
    <p:sldId id="348" r:id="rId30"/>
    <p:sldId id="349" r:id="rId31"/>
    <p:sldId id="351" r:id="rId32"/>
    <p:sldId id="352" r:id="rId33"/>
    <p:sldId id="328" r:id="rId34"/>
    <p:sldId id="356" r:id="rId35"/>
    <p:sldId id="357" r:id="rId36"/>
    <p:sldId id="358" r:id="rId37"/>
    <p:sldId id="365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86" d="100"/>
          <a:sy n="86" d="100"/>
        </p:scale>
        <p:origin x="3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DFC2B-4B45-4F20-8EA6-5BD4F9531951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82D78-B362-4343-AE1E-E7004EA602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990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5172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01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1117091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3 – MAT132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18E7227-35E7-C119-04AC-992DFFBEA0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76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233"/>
    </mc:Choice>
    <mc:Fallback xmlns="">
      <p:transition spd="slow" advTm="7323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216" y="1859088"/>
            <a:ext cx="6848475" cy="3419475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6C7516E1-0201-C80C-3336-B5486FF685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443075-85F2-F470-B9DA-78629E5EADD0}"/>
              </a:ext>
            </a:extLst>
          </p:cNvPr>
          <p:cNvSpPr txBox="1"/>
          <p:nvPr/>
        </p:nvSpPr>
        <p:spPr>
          <a:xfrm>
            <a:off x="1295400" y="259378"/>
            <a:ext cx="4134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1EE3D0A-36E3-E2FA-B0B4-51310FE09EA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32"/>
    </mc:Choice>
    <mc:Fallback xmlns="">
      <p:transition spd="slow" advTm="6943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499" y="1704264"/>
            <a:ext cx="6905625" cy="36766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C1609A8-B0FA-66BB-9B6B-B3431BBA76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D7ED7A-3B5D-AAFC-D324-7C08F6175E13}"/>
              </a:ext>
            </a:extLst>
          </p:cNvPr>
          <p:cNvSpPr txBox="1"/>
          <p:nvPr/>
        </p:nvSpPr>
        <p:spPr>
          <a:xfrm>
            <a:off x="1295400" y="259378"/>
            <a:ext cx="41344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D4E7A4-E53B-3FA1-47F2-5A7A37BCE0B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40"/>
    </mc:Choice>
    <mc:Fallback xmlns="">
      <p:transition spd="slow" advTm="3014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4" y="1735494"/>
            <a:ext cx="82402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C49E2913-A1BA-4F3A-E8CB-E00549989F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035097-47BD-1A21-DBB5-536D295EA310}"/>
              </a:ext>
            </a:extLst>
          </p:cNvPr>
          <p:cNvSpPr txBox="1"/>
          <p:nvPr/>
        </p:nvSpPr>
        <p:spPr>
          <a:xfrm>
            <a:off x="1295400" y="259378"/>
            <a:ext cx="3441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1BD4E0-BE50-98C3-9412-7312293AA9B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11"/>
    </mc:Choice>
    <mc:Fallback xmlns="">
      <p:transition spd="slow" advTm="9541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32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Functions of Several Variables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D62229E-F371-CDAC-B45C-B1068FFC60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92694" y="1882257"/>
            <a:ext cx="6705600" cy="25336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7DAE9067-FBDD-2D2B-783F-2D5DA7C547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A84644-4125-8D12-C5D8-9D88C2D76F8C}"/>
              </a:ext>
            </a:extLst>
          </p:cNvPr>
          <p:cNvSpPr txBox="1"/>
          <p:nvPr/>
        </p:nvSpPr>
        <p:spPr>
          <a:xfrm>
            <a:off x="1295400" y="259378"/>
            <a:ext cx="58558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Aft>
                <a:spcPts val="0"/>
              </a:spcAft>
            </a:pPr>
            <a:r>
              <a:rPr lang="en-US" sz="3600" dirty="0">
                <a:solidFill>
                  <a:srgbClr val="00B0F0"/>
                </a:solidFill>
              </a:rPr>
              <a:t>Functions of Several Variables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908B06-5B51-72E0-913B-F7CB22DAD11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80"/>
    </mc:Choice>
    <mc:Fallback xmlns="">
      <p:transition spd="slow" advTm="6928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82D166-81B2-96BA-D2CE-D7557744F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37004" y="1867678"/>
            <a:ext cx="7105650" cy="39624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7E543532-DC72-0901-C726-60134A8DFB5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A4276F-2256-C647-E497-193D687556AA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944AFF-3274-454D-B974-DE47A55405C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856"/>
    </mc:Choice>
    <mc:Fallback xmlns="">
      <p:transition spd="slow" advTm="21885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35D6F-93FE-78C6-D6E6-DF199F6F3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36541" y="1548694"/>
            <a:ext cx="7239000" cy="44005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C12EE2E-D1A0-1A52-5B02-A22A94E262D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3E5867-084F-F8C5-5655-8A92F1472D44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7E7707-5069-0D60-E697-A018928745F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82"/>
    </mc:Choice>
    <mc:Fallback xmlns="">
      <p:transition spd="slow" advTm="24598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14AD9A-17B3-E7F2-FFD1-9CFBFAA94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67022" y="1647146"/>
            <a:ext cx="5762625" cy="37433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F1DDD0F-381F-4B95-7675-A1228B0EB1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B1C228C-434D-5281-2FD5-911E1443DB1A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D9AD8B-DA4F-B802-CDCB-50DFD9FCCC2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18"/>
    </mc:Choice>
    <mc:Fallback xmlns="">
      <p:transition spd="slow" advTm="110918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D74DB2A3-EAFE-52C4-0EA4-998AA9AA126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118CF4-5392-14C4-1D4F-5A8533DDE096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167729-3C81-50E0-12F7-19D3CB34DB1C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244"/>
    </mc:Choice>
    <mc:Fallback xmlns="">
      <p:transition spd="slow" advTm="8224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9732" y="224132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C7F232C0-7835-8A6F-CE22-CFCEE1CDE8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2B35EC-D62C-B86A-C252-B2CEEB741DA2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61AE76-2D27-A0EE-52A5-35BEBDB952BF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6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221"/>
    </mc:Choice>
    <mc:Fallback xmlns="">
      <p:transition spd="slow" advTm="29922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82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Partial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4F7552-9646-86D3-FF64-3E90A2968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610200"/>
            <a:ext cx="7781925" cy="41433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D5E4C67-27F6-B0B3-0F2F-E6217698551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2FD7D3-8AA5-56B9-BB7C-DBC2105D1B3D}"/>
              </a:ext>
            </a:extLst>
          </p:cNvPr>
          <p:cNvSpPr txBox="1"/>
          <p:nvPr/>
        </p:nvSpPr>
        <p:spPr>
          <a:xfrm>
            <a:off x="1295400" y="259378"/>
            <a:ext cx="3801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Partial Derivative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3902FE-468F-3F7A-0AF6-2AFF8C481ED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932"/>
    </mc:Choice>
    <mc:Fallback xmlns="">
      <p:transition spd="slow" advTm="19393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371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Implicit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10A7E7-A958-0339-28F3-E1DBA56B1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736674"/>
            <a:ext cx="6343650" cy="375285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64C6CA4-F9EA-2B36-1DBA-3C3A305B51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CE0860C-BB7A-4D7D-CB45-AF00C84DDE19}"/>
              </a:ext>
            </a:extLst>
          </p:cNvPr>
          <p:cNvSpPr txBox="1"/>
          <p:nvPr/>
        </p:nvSpPr>
        <p:spPr>
          <a:xfrm>
            <a:off x="1295400" y="259378"/>
            <a:ext cx="45877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Implicit Differentiation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181895-AD16-9F8A-4D37-3CE91CF840B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1BD5D4C-6FC3-1161-A685-ED4A90F4A198}"/>
              </a:ext>
            </a:extLst>
          </p:cNvPr>
          <p:cNvSpPr/>
          <p:nvPr/>
        </p:nvSpPr>
        <p:spPr>
          <a:xfrm>
            <a:off x="1981200" y="1676160"/>
            <a:ext cx="418011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98"/>
    </mc:Choice>
    <mc:Fallback xmlns="">
      <p:transition spd="slow" advTm="8889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726CA1-63D7-BE5F-2719-8FC4CBFD4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74165" y="1824807"/>
            <a:ext cx="6991350" cy="38195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8743642D-8F69-4666-C122-1A684F8484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B2FB65-D5E0-D388-475B-8260F5B0F434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686DDB-E995-7977-C153-A2B091060035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499"/>
    </mc:Choice>
    <mc:Fallback xmlns="">
      <p:transition spd="slow" advTm="390499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5ECB2-1A43-9ACF-9B25-3543CA74B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8696" y="1628673"/>
            <a:ext cx="3181350" cy="32861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2060CF6-270D-B862-0BDB-DED65698D5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B19192-8971-6CC7-6BAE-9483A02625E3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D03CA5-CB01-8256-69C8-9853A86D2048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891"/>
    </mc:Choice>
    <mc:Fallback xmlns="">
      <p:transition spd="slow" advTm="27889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B9925-03BE-ACDB-9903-3B023C59BE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7" y="1997489"/>
            <a:ext cx="3800475" cy="3124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B352DB9-193E-B739-2876-4E76709FE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999658-DD8B-54E9-B3F4-93C4C0677F24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9626C2-D472-EA7D-E512-C0856B75760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861"/>
    </mc:Choice>
    <mc:Fallback xmlns="">
      <p:transition spd="slow" advTm="33886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B438DE-8247-F7DA-203C-1BE8C4020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903" y="1828800"/>
            <a:ext cx="2809875" cy="32004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7E2E4A6-0846-E1FC-A470-73B337B4B2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408BC9-3E4C-D386-F0CA-9BCC229EBF28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3F5DBB-72B9-C19B-1EBE-5CD94A57E8A6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338"/>
    </mc:Choice>
    <mc:Fallback xmlns="">
      <p:transition spd="slow" advTm="25633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949FC4-364A-A72D-38FA-EBB090879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757" y="2224087"/>
            <a:ext cx="3276600" cy="24098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59F91B8B-FC70-CC80-7ECF-F85C0178D9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CF63F0-FACB-9CA4-049D-FC8A87882660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875A10-4F49-B547-2C6B-53CE9BAC647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851"/>
    </mc:Choice>
    <mc:Fallback xmlns="">
      <p:transition spd="slow" advTm="1958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F2EC3F-F479-6329-21F5-26257C2255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5085" y="1392664"/>
            <a:ext cx="4416994" cy="4860277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FEA49A1-C687-E4D6-6018-2E70132564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4BFA2D7-2529-6128-BBD7-97229E2DC817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64633D1-47DA-A6A5-3063-A476F03CC77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954"/>
    </mc:Choice>
    <mc:Fallback xmlns="">
      <p:transition spd="slow" advTm="26595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5A6D73-3926-F3F5-BD84-DCAB9E1071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165" y="1647146"/>
            <a:ext cx="4886325" cy="36290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890AA3CC-E7F0-F4D2-26BB-7F39445A6A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8E4996A-07E7-FB97-770D-34A6D942AF3F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0F4B56-C815-A830-5ADA-09BF57C7EE1D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847"/>
    </mc:Choice>
    <mc:Fallback xmlns="">
      <p:transition spd="slow" advTm="19184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1501FF-9FD7-C65F-D896-7F45C0ED07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007" y="1923341"/>
            <a:ext cx="4619625" cy="33051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2263C6F6-41C7-4C75-414F-51059A7AEB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631542C-FF9F-ABC5-6CDF-044CCCCAFCA3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237943-71DC-770E-D067-F7CD697BB64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698"/>
    </mc:Choice>
    <mc:Fallback xmlns="">
      <p:transition spd="slow" advTm="15169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69D62-46A4-D022-A970-1EC9D5146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7862" y="2057400"/>
            <a:ext cx="2095500" cy="2743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8B757FEB-3E30-C41A-CC7F-52D12B4019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15C90E-EEDD-360B-228A-9AF7C88708E6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139C22-8FED-3016-9380-7A478F91681B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606"/>
    </mc:Choice>
    <mc:Fallback xmlns="">
      <p:transition spd="slow" advTm="93606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521" y="1725324"/>
            <a:ext cx="2543175" cy="301942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D285BE9-0861-49B8-2CC7-F0475C7B98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E5EF78-1DBB-F669-BA66-D8D0AB17C5B8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56D6679-76B2-819E-F08F-813AC8707DE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884"/>
    </mc:Choice>
    <mc:Fallback xmlns="">
      <p:transition spd="slow" advTm="4388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1464" y="1828256"/>
            <a:ext cx="2690499" cy="3632174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638810F-2CE1-3A51-F8A4-C33515C7E1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8D2A77-798A-4F2F-9A84-E67E80B4B11D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4E1671-16B7-0A43-045F-BABAE170E39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20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13"/>
    </mc:Choice>
    <mc:Fallback xmlns="">
      <p:transition spd="slow" advTm="44713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3609" y="1790156"/>
            <a:ext cx="2514600" cy="31242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F5A47913-71D5-0630-8B8D-EA483DA3A9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8A5DD0-D2D9-685A-A5F8-976DCAC05F21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D080BE-DE71-DE02-39C6-2F6487B21132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96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076"/>
    </mc:Choice>
    <mc:Fallback xmlns="">
      <p:transition spd="slow" advTm="51076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1970232"/>
            <a:ext cx="2676525" cy="300990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4069C3AD-947B-6725-E504-97A0A3BFBB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FE96313-2B59-6CA1-C94F-2828059D255E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A6F8B9-A6DC-77FC-DD61-F0797C105BAA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10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42"/>
    </mc:Choice>
    <mc:Fallback xmlns="">
      <p:transition spd="slow" advTm="4264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2146" y="1791998"/>
            <a:ext cx="2143125" cy="28860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8390A5CC-8A44-8316-4138-4F56C4F6F7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904A273-133E-C7AB-032D-A1CF5348E55E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DA279D8-67E0-72F4-6EC1-E29F5404C127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61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50"/>
    </mc:Choice>
    <mc:Fallback xmlns="">
      <p:transition spd="slow" advTm="6585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76225" y="10643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16417B-6C6C-C0CF-F9E1-0481A4659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1655114"/>
            <a:ext cx="7543800" cy="42195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AB908C93-F977-D272-AE1E-8780F004CB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BAAF7A-E11D-E7FE-84A8-AA7C93AA58CF}"/>
              </a:ext>
            </a:extLst>
          </p:cNvPr>
          <p:cNvSpPr txBox="1"/>
          <p:nvPr/>
        </p:nvSpPr>
        <p:spPr>
          <a:xfrm>
            <a:off x="276226" y="260321"/>
            <a:ext cx="9368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Maxima and Minima for functions of Two Variable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C7A5C6-CD52-DA32-13AB-AC46F03DCFF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022"/>
    </mc:Choice>
    <mc:Fallback xmlns="">
      <p:transition spd="slow" advTm="6302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482EE3-BA4A-C02B-2230-C068D5537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5371" y="1538729"/>
            <a:ext cx="8285389" cy="4053219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9B946B44-379E-D855-36D1-BAED6A1E0B6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C965E91-16A8-4AE2-FF95-7D2440210F68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AFD3CC-7292-8F6C-9B75-383E052C1B0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79"/>
    </mc:Choice>
    <mc:Fallback xmlns="">
      <p:transition spd="slow" advTm="33107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18822F-E137-2EB1-F6CF-5DBCE2B44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3051" y="1577682"/>
            <a:ext cx="7225799" cy="4473981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329BF2BB-5615-BE15-72C2-310724230D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267D28-DE7A-20B6-4428-6A0625CE945B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5160AC4-A1CF-8333-AFAE-97992C0A985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088"/>
    </mc:Choice>
    <mc:Fallback xmlns="">
      <p:transition spd="slow" advTm="24808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E28304-A88B-B7C2-3643-0CCC0893D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19015" y="1602625"/>
            <a:ext cx="6884324" cy="4110664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95C8962-DD75-A695-88ED-C7FECC7ADA6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9E5914E-5E1D-EB7D-EB6C-595FF6338C28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6EDF7F-C72D-B6B6-B2BA-754A372C8C33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309"/>
    </mc:Choice>
    <mc:Fallback xmlns="">
      <p:transition spd="slow" advTm="21530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AEDC6C-7501-3F5B-31B6-7AF67E42A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0788" y="1309881"/>
            <a:ext cx="5686425" cy="5133975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BADB1FF4-25E8-9412-2925-C934D05038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8339ADF-DD48-0D37-6AFB-3ACB5049776F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823550-FB5C-C545-F808-72247F3530B4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885"/>
    </mc:Choice>
    <mc:Fallback xmlns="">
      <p:transition spd="slow" advTm="189885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66CE27-A2C0-28EC-B089-DD718B338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6728" y="1506047"/>
            <a:ext cx="5529068" cy="4452310"/>
          </a:xfrm>
          <a:prstGeom prst="rect">
            <a:avLst/>
          </a:prstGeom>
        </p:spPr>
      </p:pic>
      <p:pic>
        <p:nvPicPr>
          <p:cNvPr id="2" name="Graphic 21">
            <a:extLst>
              <a:ext uri="{FF2B5EF4-FFF2-40B4-BE49-F238E27FC236}">
                <a16:creationId xmlns:a16="http://schemas.microsoft.com/office/drawing/2014/main" id="{6889EED8-EA0A-D1A7-D422-3A13B697E4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06FFD8-EFA4-0FEE-1CC5-D20848DFF95A}"/>
              </a:ext>
            </a:extLst>
          </p:cNvPr>
          <p:cNvSpPr txBox="1"/>
          <p:nvPr/>
        </p:nvSpPr>
        <p:spPr>
          <a:xfrm>
            <a:off x="1295400" y="259378"/>
            <a:ext cx="1980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8C323C-FBBE-55C5-DD92-BE5FC8079E7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77"/>
    </mc:Choice>
    <mc:Fallback xmlns="">
      <p:transition spd="slow" advTm="15467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51DF3C8-86D5-9E85-7135-9B73F73564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46F359-19B2-E5D4-35BE-187700F1DE78}"/>
              </a:ext>
            </a:extLst>
          </p:cNvPr>
          <p:cNvSpPr txBox="1"/>
          <p:nvPr/>
        </p:nvSpPr>
        <p:spPr>
          <a:xfrm>
            <a:off x="1295400" y="259378"/>
            <a:ext cx="3954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32086D-73DD-BDFD-C899-ACDB6EAFE8EE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05"/>
    </mc:Choice>
    <mc:Fallback xmlns="">
      <p:transition spd="slow" advTm="6180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A5879E88-E578-8FC2-383A-071B04142E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6C7467-BA20-5D1F-98B0-F0FFD6B44AC1}"/>
              </a:ext>
            </a:extLst>
          </p:cNvPr>
          <p:cNvSpPr txBox="1"/>
          <p:nvPr/>
        </p:nvSpPr>
        <p:spPr>
          <a:xfrm>
            <a:off x="1295400" y="259378"/>
            <a:ext cx="3826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C216C5-5B17-4DF1-E67E-BFFFC64195B2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01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37"/>
    </mc:Choice>
    <mc:Fallback xmlns="">
      <p:transition spd="slow" advTm="30437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3305C809-01AE-A3B2-FE7F-E8A6966BFF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DCE9DB-04FF-4210-875B-EB7740842EB9}"/>
              </a:ext>
            </a:extLst>
          </p:cNvPr>
          <p:cNvSpPr txBox="1"/>
          <p:nvPr/>
        </p:nvSpPr>
        <p:spPr>
          <a:xfrm>
            <a:off x="1295400" y="259378"/>
            <a:ext cx="39549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89BF27-7E58-6CE8-CB40-F9518B261D91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1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18"/>
    </mc:Choice>
    <mc:Fallback xmlns="">
      <p:transition spd="slow" advTm="90718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EB72E56-18A6-67D7-B676-7601BD5CBF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99DC80-6871-9C25-01C6-E72375C7794C}"/>
              </a:ext>
            </a:extLst>
          </p:cNvPr>
          <p:cNvSpPr txBox="1"/>
          <p:nvPr/>
        </p:nvSpPr>
        <p:spPr>
          <a:xfrm>
            <a:off x="1295400" y="259378"/>
            <a:ext cx="3826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B3EB94-0BC6-08F1-2DD8-AFAD62D71880}"/>
              </a:ext>
            </a:extLst>
          </p:cNvPr>
          <p:cNvSpPr/>
          <p:nvPr/>
        </p:nvSpPr>
        <p:spPr>
          <a:xfrm>
            <a:off x="212733" y="902608"/>
            <a:ext cx="961706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8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06"/>
    </mc:Choice>
    <mc:Fallback xmlns="">
      <p:transition spd="slow" advTm="109606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2115</TotalTime>
  <Words>215</Words>
  <Application>Microsoft Office PowerPoint</Application>
  <PresentationFormat>Widescreen</PresentationFormat>
  <Paragraphs>158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Alexandria</vt:lpstr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124</cp:revision>
  <dcterms:created xsi:type="dcterms:W3CDTF">2021-08-03T13:03:26Z</dcterms:created>
  <dcterms:modified xsi:type="dcterms:W3CDTF">2026-01-26T07:30:11Z</dcterms:modified>
</cp:coreProperties>
</file>