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Default Extension="jpg" ContentType="image/jpg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37415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37415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092953" y="1326337"/>
            <a:ext cx="6916420" cy="3003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361945" y="2659481"/>
            <a:ext cx="9753600" cy="22567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37415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hyperlink" Target="http://www.midocean.ae/" TargetMode="External"/><Relationship Id="rId6" Type="http://schemas.openxmlformats.org/officeDocument/2006/relationships/image" Target="../media/image8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4.png"/><Relationship Id="rId7" Type="http://schemas.openxmlformats.org/officeDocument/2006/relationships/image" Target="../media/image8.png"/><Relationship Id="rId8" Type="http://schemas.openxmlformats.org/officeDocument/2006/relationships/hyperlink" Target="http://www.midocean.ae/" TargetMode="Externa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24.png"/><Relationship Id="rId7" Type="http://schemas.openxmlformats.org/officeDocument/2006/relationships/image" Target="../media/image25.png"/><Relationship Id="rId8" Type="http://schemas.openxmlformats.org/officeDocument/2006/relationships/image" Target="../media/image26.png"/><Relationship Id="rId9" Type="http://schemas.openxmlformats.org/officeDocument/2006/relationships/image" Target="../media/image27.png"/><Relationship Id="rId10" Type="http://schemas.openxmlformats.org/officeDocument/2006/relationships/image" Target="../media/image28.png"/><Relationship Id="rId11" Type="http://schemas.openxmlformats.org/officeDocument/2006/relationships/image" Target="../media/image29.png"/><Relationship Id="rId12" Type="http://schemas.openxmlformats.org/officeDocument/2006/relationships/image" Target="../media/image30.png"/><Relationship Id="rId13" Type="http://schemas.openxmlformats.org/officeDocument/2006/relationships/image" Target="../media/image31.png"/><Relationship Id="rId14" Type="http://schemas.openxmlformats.org/officeDocument/2006/relationships/image" Target="../media/image32.png"/><Relationship Id="rId15" Type="http://schemas.openxmlformats.org/officeDocument/2006/relationships/image" Target="../media/image33.png"/><Relationship Id="rId16" Type="http://schemas.openxmlformats.org/officeDocument/2006/relationships/image" Target="../media/image34.png"/><Relationship Id="rId17" Type="http://schemas.openxmlformats.org/officeDocument/2006/relationships/image" Target="../media/image35.png"/><Relationship Id="rId18" Type="http://schemas.openxmlformats.org/officeDocument/2006/relationships/image" Target="../media/image36.png"/><Relationship Id="rId19" Type="http://schemas.openxmlformats.org/officeDocument/2006/relationships/image" Target="../media/image37.png"/><Relationship Id="rId20" Type="http://schemas.openxmlformats.org/officeDocument/2006/relationships/image" Target="../media/image38.png"/><Relationship Id="rId21" Type="http://schemas.openxmlformats.org/officeDocument/2006/relationships/image" Target="../media/image39.png"/><Relationship Id="rId22" Type="http://schemas.openxmlformats.org/officeDocument/2006/relationships/image" Target="../media/image40.png"/><Relationship Id="rId23" Type="http://schemas.openxmlformats.org/officeDocument/2006/relationships/image" Target="../media/image41.png"/><Relationship Id="rId24" Type="http://schemas.openxmlformats.org/officeDocument/2006/relationships/image" Target="../media/image42.png"/><Relationship Id="rId25" Type="http://schemas.openxmlformats.org/officeDocument/2006/relationships/image" Target="../media/image43.png"/><Relationship Id="rId26" Type="http://schemas.openxmlformats.org/officeDocument/2006/relationships/image" Target="../media/image14.png"/><Relationship Id="rId27" Type="http://schemas.openxmlformats.org/officeDocument/2006/relationships/image" Target="../media/image8.png"/><Relationship Id="rId28" Type="http://schemas.openxmlformats.org/officeDocument/2006/relationships/hyperlink" Target="http://www.midocean.ae/" TargetMode="External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4.png"/><Relationship Id="rId3" Type="http://schemas.openxmlformats.org/officeDocument/2006/relationships/image" Target="../media/image45.jpg"/><Relationship Id="rId4" Type="http://schemas.openxmlformats.org/officeDocument/2006/relationships/image" Target="../media/image8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14.png"/><Relationship Id="rId5" Type="http://schemas.openxmlformats.org/officeDocument/2006/relationships/image" Target="../media/image8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7.jpg"/><Relationship Id="rId3" Type="http://schemas.openxmlformats.org/officeDocument/2006/relationships/image" Target="../media/image8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.png"/><Relationship Id="rId3" Type="http://schemas.openxmlformats.org/officeDocument/2006/relationships/hyperlink" Target="http://www.midocean.ae/" TargetMode="External"/><Relationship Id="rId4" Type="http://schemas.openxmlformats.org/officeDocument/2006/relationships/image" Target="../media/image14.png"/><Relationship Id="rId5" Type="http://schemas.openxmlformats.org/officeDocument/2006/relationships/image" Target="../media/image8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hyperlink" Target="http://www.midocean.ae/" TargetMode="External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4.png"/><Relationship Id="rId7" Type="http://schemas.openxmlformats.org/officeDocument/2006/relationships/image" Target="../media/image8.png"/><Relationship Id="rId8" Type="http://schemas.openxmlformats.org/officeDocument/2006/relationships/hyperlink" Target="http://www.midocean.ae/" TargetMode="External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hyperlink" Target="http://www.midocean.ae/" TargetMode="External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8.png"/><Relationship Id="rId3" Type="http://schemas.openxmlformats.org/officeDocument/2006/relationships/image" Target="../media/image49.png"/><Relationship Id="rId4" Type="http://schemas.openxmlformats.org/officeDocument/2006/relationships/image" Target="../media/image8.png"/><Relationship Id="rId5" Type="http://schemas.openxmlformats.org/officeDocument/2006/relationships/image" Target="../media/image50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6054852" y="0"/>
            <a:ext cx="6137275" cy="6858000"/>
          </a:xfrm>
          <a:custGeom>
            <a:avLst/>
            <a:gdLst/>
            <a:ahLst/>
            <a:cxnLst/>
            <a:rect l="l" t="t" r="r" b="b"/>
            <a:pathLst>
              <a:path w="6137275" h="6858000">
                <a:moveTo>
                  <a:pt x="4231553" y="6845300"/>
                </a:moveTo>
                <a:lnTo>
                  <a:pt x="3549990" y="6845300"/>
                </a:lnTo>
                <a:lnTo>
                  <a:pt x="3598200" y="6858000"/>
                </a:lnTo>
                <a:lnTo>
                  <a:pt x="4183343" y="6858000"/>
                </a:lnTo>
                <a:lnTo>
                  <a:pt x="4231553" y="6845300"/>
                </a:lnTo>
                <a:close/>
              </a:path>
              <a:path w="6137275" h="6858000">
                <a:moveTo>
                  <a:pt x="4375165" y="6832600"/>
                </a:moveTo>
                <a:lnTo>
                  <a:pt x="3406378" y="6832600"/>
                </a:lnTo>
                <a:lnTo>
                  <a:pt x="3454076" y="6845300"/>
                </a:lnTo>
                <a:lnTo>
                  <a:pt x="4327467" y="6845300"/>
                </a:lnTo>
                <a:lnTo>
                  <a:pt x="4375165" y="6832600"/>
                </a:lnTo>
                <a:close/>
              </a:path>
              <a:path w="6137275" h="6858000">
                <a:moveTo>
                  <a:pt x="4470023" y="6819900"/>
                </a:moveTo>
                <a:lnTo>
                  <a:pt x="3311520" y="6819900"/>
                </a:lnTo>
                <a:lnTo>
                  <a:pt x="3358858" y="6832600"/>
                </a:lnTo>
                <a:lnTo>
                  <a:pt x="4422685" y="6832600"/>
                </a:lnTo>
                <a:lnTo>
                  <a:pt x="4470023" y="6819900"/>
                </a:lnTo>
                <a:close/>
              </a:path>
              <a:path w="6137275" h="6858000">
                <a:moveTo>
                  <a:pt x="4610913" y="6794500"/>
                </a:moveTo>
                <a:lnTo>
                  <a:pt x="3170630" y="6794500"/>
                </a:lnTo>
                <a:lnTo>
                  <a:pt x="3264367" y="6819900"/>
                </a:lnTo>
                <a:lnTo>
                  <a:pt x="4517176" y="6819900"/>
                </a:lnTo>
                <a:lnTo>
                  <a:pt x="4610913" y="6794500"/>
                </a:lnTo>
                <a:close/>
              </a:path>
              <a:path w="6137275" h="6858000">
                <a:moveTo>
                  <a:pt x="4796011" y="6756400"/>
                </a:moveTo>
                <a:lnTo>
                  <a:pt x="2985532" y="6756400"/>
                </a:lnTo>
                <a:lnTo>
                  <a:pt x="3124053" y="6794500"/>
                </a:lnTo>
                <a:lnTo>
                  <a:pt x="4657490" y="6794500"/>
                </a:lnTo>
                <a:lnTo>
                  <a:pt x="4796011" y="6756400"/>
                </a:lnTo>
                <a:close/>
              </a:path>
              <a:path w="6137275" h="6858000">
                <a:moveTo>
                  <a:pt x="6137148" y="0"/>
                </a:moveTo>
                <a:lnTo>
                  <a:pt x="1607407" y="0"/>
                </a:lnTo>
                <a:lnTo>
                  <a:pt x="1570862" y="38100"/>
                </a:lnTo>
                <a:lnTo>
                  <a:pt x="1462371" y="114300"/>
                </a:lnTo>
                <a:lnTo>
                  <a:pt x="1391747" y="165100"/>
                </a:lnTo>
                <a:lnTo>
                  <a:pt x="1356957" y="203200"/>
                </a:lnTo>
                <a:lnTo>
                  <a:pt x="1288437" y="254000"/>
                </a:lnTo>
                <a:lnTo>
                  <a:pt x="1254715" y="292100"/>
                </a:lnTo>
                <a:lnTo>
                  <a:pt x="1188364" y="342900"/>
                </a:lnTo>
                <a:lnTo>
                  <a:pt x="1155742" y="381000"/>
                </a:lnTo>
                <a:lnTo>
                  <a:pt x="1123493" y="406400"/>
                </a:lnTo>
                <a:lnTo>
                  <a:pt x="1091623" y="444500"/>
                </a:lnTo>
                <a:lnTo>
                  <a:pt x="1060133" y="469900"/>
                </a:lnTo>
                <a:lnTo>
                  <a:pt x="1029028" y="508000"/>
                </a:lnTo>
                <a:lnTo>
                  <a:pt x="998311" y="546100"/>
                </a:lnTo>
                <a:lnTo>
                  <a:pt x="967985" y="571500"/>
                </a:lnTo>
                <a:lnTo>
                  <a:pt x="938055" y="609600"/>
                </a:lnTo>
                <a:lnTo>
                  <a:pt x="908524" y="635000"/>
                </a:lnTo>
                <a:lnTo>
                  <a:pt x="879395" y="673100"/>
                </a:lnTo>
                <a:lnTo>
                  <a:pt x="850672" y="711200"/>
                </a:lnTo>
                <a:lnTo>
                  <a:pt x="822358" y="749300"/>
                </a:lnTo>
                <a:lnTo>
                  <a:pt x="794458" y="774700"/>
                </a:lnTo>
                <a:lnTo>
                  <a:pt x="766974" y="812800"/>
                </a:lnTo>
                <a:lnTo>
                  <a:pt x="739911" y="850900"/>
                </a:lnTo>
                <a:lnTo>
                  <a:pt x="713271" y="889000"/>
                </a:lnTo>
                <a:lnTo>
                  <a:pt x="687058" y="927100"/>
                </a:lnTo>
                <a:lnTo>
                  <a:pt x="661276" y="965200"/>
                </a:lnTo>
                <a:lnTo>
                  <a:pt x="635929" y="1003300"/>
                </a:lnTo>
                <a:lnTo>
                  <a:pt x="611020" y="1041400"/>
                </a:lnTo>
                <a:lnTo>
                  <a:pt x="586552" y="1066800"/>
                </a:lnTo>
                <a:lnTo>
                  <a:pt x="562530" y="1104900"/>
                </a:lnTo>
                <a:lnTo>
                  <a:pt x="538956" y="1155700"/>
                </a:lnTo>
                <a:lnTo>
                  <a:pt x="515834" y="1193800"/>
                </a:lnTo>
                <a:lnTo>
                  <a:pt x="493168" y="1231900"/>
                </a:lnTo>
                <a:lnTo>
                  <a:pt x="470962" y="1270000"/>
                </a:lnTo>
                <a:lnTo>
                  <a:pt x="449219" y="1308100"/>
                </a:lnTo>
                <a:lnTo>
                  <a:pt x="427942" y="1346200"/>
                </a:lnTo>
                <a:lnTo>
                  <a:pt x="407135" y="1384300"/>
                </a:lnTo>
                <a:lnTo>
                  <a:pt x="386801" y="1422400"/>
                </a:lnTo>
                <a:lnTo>
                  <a:pt x="366945" y="1460500"/>
                </a:lnTo>
                <a:lnTo>
                  <a:pt x="347570" y="1511300"/>
                </a:lnTo>
                <a:lnTo>
                  <a:pt x="328679" y="1549400"/>
                </a:lnTo>
                <a:lnTo>
                  <a:pt x="310276" y="1587500"/>
                </a:lnTo>
                <a:lnTo>
                  <a:pt x="292364" y="1625600"/>
                </a:lnTo>
                <a:lnTo>
                  <a:pt x="274948" y="1676400"/>
                </a:lnTo>
                <a:lnTo>
                  <a:pt x="258030" y="1714500"/>
                </a:lnTo>
                <a:lnTo>
                  <a:pt x="241614" y="1752600"/>
                </a:lnTo>
                <a:lnTo>
                  <a:pt x="225704" y="1803400"/>
                </a:lnTo>
                <a:lnTo>
                  <a:pt x="210303" y="1841500"/>
                </a:lnTo>
                <a:lnTo>
                  <a:pt x="195415" y="1879600"/>
                </a:lnTo>
                <a:lnTo>
                  <a:pt x="181043" y="1930400"/>
                </a:lnTo>
                <a:lnTo>
                  <a:pt x="167191" y="1968500"/>
                </a:lnTo>
                <a:lnTo>
                  <a:pt x="153863" y="2019300"/>
                </a:lnTo>
                <a:lnTo>
                  <a:pt x="141062" y="2057400"/>
                </a:lnTo>
                <a:lnTo>
                  <a:pt x="128791" y="2108200"/>
                </a:lnTo>
                <a:lnTo>
                  <a:pt x="117055" y="2146300"/>
                </a:lnTo>
                <a:lnTo>
                  <a:pt x="105857" y="2197100"/>
                </a:lnTo>
                <a:lnTo>
                  <a:pt x="95199" y="2235200"/>
                </a:lnTo>
                <a:lnTo>
                  <a:pt x="85087" y="2286000"/>
                </a:lnTo>
                <a:lnTo>
                  <a:pt x="75523" y="2324100"/>
                </a:lnTo>
                <a:lnTo>
                  <a:pt x="66511" y="2374900"/>
                </a:lnTo>
                <a:lnTo>
                  <a:pt x="58055" y="2413000"/>
                </a:lnTo>
                <a:lnTo>
                  <a:pt x="50158" y="2463800"/>
                </a:lnTo>
                <a:lnTo>
                  <a:pt x="42824" y="2514600"/>
                </a:lnTo>
                <a:lnTo>
                  <a:pt x="36056" y="2552700"/>
                </a:lnTo>
                <a:lnTo>
                  <a:pt x="29857" y="2603500"/>
                </a:lnTo>
                <a:lnTo>
                  <a:pt x="24232" y="2654300"/>
                </a:lnTo>
                <a:lnTo>
                  <a:pt x="19184" y="2692400"/>
                </a:lnTo>
                <a:lnTo>
                  <a:pt x="14717" y="2743200"/>
                </a:lnTo>
                <a:lnTo>
                  <a:pt x="10834" y="2794000"/>
                </a:lnTo>
                <a:lnTo>
                  <a:pt x="7538" y="2832100"/>
                </a:lnTo>
                <a:lnTo>
                  <a:pt x="4834" y="2882900"/>
                </a:lnTo>
                <a:lnTo>
                  <a:pt x="2724" y="2933700"/>
                </a:lnTo>
                <a:lnTo>
                  <a:pt x="1213" y="2984500"/>
                </a:lnTo>
                <a:lnTo>
                  <a:pt x="303" y="3022600"/>
                </a:lnTo>
                <a:lnTo>
                  <a:pt x="0" y="3073400"/>
                </a:lnTo>
                <a:lnTo>
                  <a:pt x="303" y="3124200"/>
                </a:lnTo>
                <a:lnTo>
                  <a:pt x="1213" y="3175000"/>
                </a:lnTo>
                <a:lnTo>
                  <a:pt x="2724" y="3213100"/>
                </a:lnTo>
                <a:lnTo>
                  <a:pt x="4834" y="3263900"/>
                </a:lnTo>
                <a:lnTo>
                  <a:pt x="7538" y="3314700"/>
                </a:lnTo>
                <a:lnTo>
                  <a:pt x="10834" y="3365500"/>
                </a:lnTo>
                <a:lnTo>
                  <a:pt x="14717" y="3403600"/>
                </a:lnTo>
                <a:lnTo>
                  <a:pt x="19184" y="3454400"/>
                </a:lnTo>
                <a:lnTo>
                  <a:pt x="24232" y="3505200"/>
                </a:lnTo>
                <a:lnTo>
                  <a:pt x="29857" y="3543300"/>
                </a:lnTo>
                <a:lnTo>
                  <a:pt x="36056" y="3594100"/>
                </a:lnTo>
                <a:lnTo>
                  <a:pt x="42824" y="3644900"/>
                </a:lnTo>
                <a:lnTo>
                  <a:pt x="50158" y="3683000"/>
                </a:lnTo>
                <a:lnTo>
                  <a:pt x="58055" y="3733800"/>
                </a:lnTo>
                <a:lnTo>
                  <a:pt x="66511" y="3771900"/>
                </a:lnTo>
                <a:lnTo>
                  <a:pt x="75523" y="3822700"/>
                </a:lnTo>
                <a:lnTo>
                  <a:pt x="85087" y="3860800"/>
                </a:lnTo>
                <a:lnTo>
                  <a:pt x="95199" y="3911600"/>
                </a:lnTo>
                <a:lnTo>
                  <a:pt x="105857" y="3962400"/>
                </a:lnTo>
                <a:lnTo>
                  <a:pt x="117055" y="4000500"/>
                </a:lnTo>
                <a:lnTo>
                  <a:pt x="128791" y="4051300"/>
                </a:lnTo>
                <a:lnTo>
                  <a:pt x="141062" y="4089400"/>
                </a:lnTo>
                <a:lnTo>
                  <a:pt x="153863" y="4127500"/>
                </a:lnTo>
                <a:lnTo>
                  <a:pt x="167191" y="4178300"/>
                </a:lnTo>
                <a:lnTo>
                  <a:pt x="181043" y="4216400"/>
                </a:lnTo>
                <a:lnTo>
                  <a:pt x="195415" y="4267200"/>
                </a:lnTo>
                <a:lnTo>
                  <a:pt x="210303" y="4305300"/>
                </a:lnTo>
                <a:lnTo>
                  <a:pt x="225704" y="4356100"/>
                </a:lnTo>
                <a:lnTo>
                  <a:pt x="241614" y="4394200"/>
                </a:lnTo>
                <a:lnTo>
                  <a:pt x="258030" y="4432300"/>
                </a:lnTo>
                <a:lnTo>
                  <a:pt x="274948" y="4483100"/>
                </a:lnTo>
                <a:lnTo>
                  <a:pt x="292364" y="4521200"/>
                </a:lnTo>
                <a:lnTo>
                  <a:pt x="310276" y="4559300"/>
                </a:lnTo>
                <a:lnTo>
                  <a:pt x="328679" y="4597400"/>
                </a:lnTo>
                <a:lnTo>
                  <a:pt x="347570" y="4648200"/>
                </a:lnTo>
                <a:lnTo>
                  <a:pt x="366945" y="4686300"/>
                </a:lnTo>
                <a:lnTo>
                  <a:pt x="386801" y="4724400"/>
                </a:lnTo>
                <a:lnTo>
                  <a:pt x="407135" y="4762500"/>
                </a:lnTo>
                <a:lnTo>
                  <a:pt x="427942" y="4800600"/>
                </a:lnTo>
                <a:lnTo>
                  <a:pt x="449219" y="4838700"/>
                </a:lnTo>
                <a:lnTo>
                  <a:pt x="470962" y="4889500"/>
                </a:lnTo>
                <a:lnTo>
                  <a:pt x="493168" y="4927600"/>
                </a:lnTo>
                <a:lnTo>
                  <a:pt x="515834" y="4965700"/>
                </a:lnTo>
                <a:lnTo>
                  <a:pt x="538956" y="5003800"/>
                </a:lnTo>
                <a:lnTo>
                  <a:pt x="562530" y="5041900"/>
                </a:lnTo>
                <a:lnTo>
                  <a:pt x="586552" y="5080000"/>
                </a:lnTo>
                <a:lnTo>
                  <a:pt x="611020" y="5118100"/>
                </a:lnTo>
                <a:lnTo>
                  <a:pt x="635929" y="5156200"/>
                </a:lnTo>
                <a:lnTo>
                  <a:pt x="661276" y="5194300"/>
                </a:lnTo>
                <a:lnTo>
                  <a:pt x="687058" y="5219700"/>
                </a:lnTo>
                <a:lnTo>
                  <a:pt x="713271" y="5257800"/>
                </a:lnTo>
                <a:lnTo>
                  <a:pt x="739911" y="5295900"/>
                </a:lnTo>
                <a:lnTo>
                  <a:pt x="766974" y="5334000"/>
                </a:lnTo>
                <a:lnTo>
                  <a:pt x="794458" y="5372100"/>
                </a:lnTo>
                <a:lnTo>
                  <a:pt x="822358" y="5410200"/>
                </a:lnTo>
                <a:lnTo>
                  <a:pt x="850672" y="5435600"/>
                </a:lnTo>
                <a:lnTo>
                  <a:pt x="879395" y="5473700"/>
                </a:lnTo>
                <a:lnTo>
                  <a:pt x="908524" y="5511800"/>
                </a:lnTo>
                <a:lnTo>
                  <a:pt x="938055" y="5537200"/>
                </a:lnTo>
                <a:lnTo>
                  <a:pt x="967985" y="5575300"/>
                </a:lnTo>
                <a:lnTo>
                  <a:pt x="998311" y="5613400"/>
                </a:lnTo>
                <a:lnTo>
                  <a:pt x="1029028" y="5638800"/>
                </a:lnTo>
                <a:lnTo>
                  <a:pt x="1060133" y="5676900"/>
                </a:lnTo>
                <a:lnTo>
                  <a:pt x="1091623" y="5702300"/>
                </a:lnTo>
                <a:lnTo>
                  <a:pt x="1123493" y="5740400"/>
                </a:lnTo>
                <a:lnTo>
                  <a:pt x="1155742" y="5765800"/>
                </a:lnTo>
                <a:lnTo>
                  <a:pt x="1188364" y="5803900"/>
                </a:lnTo>
                <a:lnTo>
                  <a:pt x="1221356" y="5829300"/>
                </a:lnTo>
                <a:lnTo>
                  <a:pt x="1254715" y="5867400"/>
                </a:lnTo>
                <a:lnTo>
                  <a:pt x="1322519" y="5918200"/>
                </a:lnTo>
                <a:lnTo>
                  <a:pt x="1356957" y="5956300"/>
                </a:lnTo>
                <a:lnTo>
                  <a:pt x="1426887" y="6007100"/>
                </a:lnTo>
                <a:lnTo>
                  <a:pt x="1498198" y="6057900"/>
                </a:lnTo>
                <a:lnTo>
                  <a:pt x="1534363" y="6096000"/>
                </a:lnTo>
                <a:lnTo>
                  <a:pt x="1607693" y="6146800"/>
                </a:lnTo>
                <a:lnTo>
                  <a:pt x="1720135" y="6223000"/>
                </a:lnTo>
                <a:lnTo>
                  <a:pt x="1835429" y="6299200"/>
                </a:lnTo>
                <a:lnTo>
                  <a:pt x="1874478" y="6311900"/>
                </a:lnTo>
                <a:lnTo>
                  <a:pt x="1993425" y="6388100"/>
                </a:lnTo>
                <a:lnTo>
                  <a:pt x="2033663" y="6400800"/>
                </a:lnTo>
                <a:lnTo>
                  <a:pt x="2114999" y="6451600"/>
                </a:lnTo>
                <a:lnTo>
                  <a:pt x="2156091" y="6464300"/>
                </a:lnTo>
                <a:lnTo>
                  <a:pt x="2197461" y="6489700"/>
                </a:lnTo>
                <a:lnTo>
                  <a:pt x="2239104" y="6502400"/>
                </a:lnTo>
                <a:lnTo>
                  <a:pt x="2281019" y="6527800"/>
                </a:lnTo>
                <a:lnTo>
                  <a:pt x="2323200" y="6540500"/>
                </a:lnTo>
                <a:lnTo>
                  <a:pt x="2365645" y="6565900"/>
                </a:lnTo>
                <a:lnTo>
                  <a:pt x="2451310" y="6591300"/>
                </a:lnTo>
                <a:lnTo>
                  <a:pt x="2494523" y="6616700"/>
                </a:lnTo>
                <a:lnTo>
                  <a:pt x="2625645" y="6654800"/>
                </a:lnTo>
                <a:lnTo>
                  <a:pt x="2669833" y="6680200"/>
                </a:lnTo>
                <a:lnTo>
                  <a:pt x="2939774" y="6756400"/>
                </a:lnTo>
                <a:lnTo>
                  <a:pt x="4841769" y="6756400"/>
                </a:lnTo>
                <a:lnTo>
                  <a:pt x="5111710" y="6680200"/>
                </a:lnTo>
                <a:lnTo>
                  <a:pt x="5155898" y="6654800"/>
                </a:lnTo>
                <a:lnTo>
                  <a:pt x="5287020" y="6616700"/>
                </a:lnTo>
                <a:lnTo>
                  <a:pt x="5330233" y="6591300"/>
                </a:lnTo>
                <a:lnTo>
                  <a:pt x="5415898" y="6565900"/>
                </a:lnTo>
                <a:lnTo>
                  <a:pt x="5458343" y="6540500"/>
                </a:lnTo>
                <a:lnTo>
                  <a:pt x="5500524" y="6527800"/>
                </a:lnTo>
                <a:lnTo>
                  <a:pt x="5542439" y="6502400"/>
                </a:lnTo>
                <a:lnTo>
                  <a:pt x="5584082" y="6489700"/>
                </a:lnTo>
                <a:lnTo>
                  <a:pt x="5625452" y="6464300"/>
                </a:lnTo>
                <a:lnTo>
                  <a:pt x="5666544" y="6451600"/>
                </a:lnTo>
                <a:lnTo>
                  <a:pt x="5747880" y="6400800"/>
                </a:lnTo>
                <a:lnTo>
                  <a:pt x="5788118" y="6388100"/>
                </a:lnTo>
                <a:lnTo>
                  <a:pt x="5907065" y="6311900"/>
                </a:lnTo>
                <a:lnTo>
                  <a:pt x="5946114" y="6299200"/>
                </a:lnTo>
                <a:lnTo>
                  <a:pt x="6061408" y="6223000"/>
                </a:lnTo>
                <a:lnTo>
                  <a:pt x="6137148" y="6172200"/>
                </a:lnTo>
                <a:lnTo>
                  <a:pt x="6137148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960119" y="4073652"/>
            <a:ext cx="1545590" cy="788035"/>
            <a:chOff x="960119" y="4073652"/>
            <a:chExt cx="1545590" cy="78803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0119" y="4073652"/>
              <a:ext cx="1255776" cy="513588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19883" y="4347972"/>
              <a:ext cx="385571" cy="513588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93391" y="4347972"/>
              <a:ext cx="434340" cy="513588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0119" y="4347972"/>
              <a:ext cx="1341120" cy="513588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091285" y="3101086"/>
            <a:ext cx="1536065" cy="6356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397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00AFEF"/>
                </a:solidFill>
                <a:latin typeface="Arial"/>
                <a:cs typeface="Arial"/>
              </a:rPr>
              <a:t>Digital</a:t>
            </a:r>
            <a:r>
              <a:rPr dirty="0" sz="2000" spc="-3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AFEF"/>
                </a:solidFill>
                <a:latin typeface="Arial"/>
                <a:cs typeface="Arial"/>
              </a:rPr>
              <a:t>Proof</a:t>
            </a:r>
            <a:endParaRPr sz="2000">
              <a:latin typeface="Arial"/>
              <a:cs typeface="Arial"/>
            </a:endParaRPr>
          </a:p>
          <a:p>
            <a:pPr algn="r" marL="12700" marR="349250">
              <a:lnSpc>
                <a:spcPct val="100000"/>
              </a:lnSpc>
            </a:pPr>
            <a:r>
              <a:rPr dirty="0" sz="2000" spc="-195" b="1">
                <a:solidFill>
                  <a:srgbClr val="00AFEF"/>
                </a:solidFill>
                <a:latin typeface="Arial"/>
                <a:cs typeface="Arial"/>
              </a:rPr>
              <a:t>يمقرلا</a:t>
            </a:r>
            <a:r>
              <a:rPr dirty="0" sz="2000" spc="5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285" b="1">
                <a:solidFill>
                  <a:srgbClr val="00AFEF"/>
                </a:solidFill>
                <a:latin typeface="Arial"/>
                <a:cs typeface="Arial"/>
              </a:rPr>
              <a:t>تابثإلا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0" y="5843015"/>
            <a:ext cx="2976880" cy="530860"/>
          </a:xfrm>
          <a:custGeom>
            <a:avLst/>
            <a:gdLst/>
            <a:ahLst/>
            <a:cxnLst/>
            <a:rect l="l" t="t" r="r" b="b"/>
            <a:pathLst>
              <a:path w="2976880" h="530860">
                <a:moveTo>
                  <a:pt x="2887980" y="0"/>
                </a:moveTo>
                <a:lnTo>
                  <a:pt x="0" y="0"/>
                </a:lnTo>
                <a:lnTo>
                  <a:pt x="0" y="530352"/>
                </a:lnTo>
                <a:lnTo>
                  <a:pt x="2887980" y="530352"/>
                </a:lnTo>
                <a:lnTo>
                  <a:pt x="2922365" y="523405"/>
                </a:lnTo>
                <a:lnTo>
                  <a:pt x="2950464" y="504463"/>
                </a:lnTo>
                <a:lnTo>
                  <a:pt x="2969418" y="476366"/>
                </a:lnTo>
                <a:lnTo>
                  <a:pt x="2976372" y="441960"/>
                </a:lnTo>
                <a:lnTo>
                  <a:pt x="2976372" y="88392"/>
                </a:lnTo>
                <a:lnTo>
                  <a:pt x="2969418" y="53985"/>
                </a:lnTo>
                <a:lnTo>
                  <a:pt x="2950464" y="25888"/>
                </a:lnTo>
                <a:lnTo>
                  <a:pt x="2922365" y="6946"/>
                </a:lnTo>
                <a:lnTo>
                  <a:pt x="288798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218947" y="4131309"/>
            <a:ext cx="2407285" cy="2194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884555" marR="275590" indent="289560">
              <a:lnSpc>
                <a:spcPct val="100000"/>
              </a:lnSpc>
              <a:spcBef>
                <a:spcPts val="100"/>
              </a:spcBef>
            </a:pPr>
            <a:r>
              <a:rPr dirty="0" sz="1800" spc="-45" b="1">
                <a:latin typeface="Arial"/>
                <a:cs typeface="Arial"/>
              </a:rPr>
              <a:t>ةداملا</a:t>
            </a:r>
            <a:r>
              <a:rPr dirty="0" sz="1800" spc="-35" b="1">
                <a:latin typeface="Arial"/>
                <a:cs typeface="Arial"/>
              </a:rPr>
              <a:t> </a:t>
            </a:r>
            <a:r>
              <a:rPr dirty="0" sz="1800" spc="-20" b="1">
                <a:latin typeface="Arial"/>
                <a:cs typeface="Arial"/>
              </a:rPr>
              <a:t>سردم</a:t>
            </a:r>
            <a:r>
              <a:rPr dirty="0" sz="1800" spc="-20" b="1">
                <a:latin typeface="Arial"/>
                <a:cs typeface="Arial"/>
              </a:rPr>
              <a:t> </a:t>
            </a:r>
            <a:r>
              <a:rPr dirty="0" sz="1800" spc="-90" b="1">
                <a:latin typeface="Arial"/>
                <a:cs typeface="Arial"/>
              </a:rPr>
              <a:t>يعارلا</a:t>
            </a:r>
            <a:r>
              <a:rPr dirty="0" sz="1800" spc="-15" b="1">
                <a:latin typeface="Arial"/>
                <a:cs typeface="Arial"/>
              </a:rPr>
              <a:t> </a:t>
            </a:r>
            <a:r>
              <a:rPr dirty="0" sz="1800" spc="-135" b="1">
                <a:latin typeface="Arial"/>
                <a:cs typeface="Arial"/>
              </a:rPr>
              <a:t>فرشأ</a:t>
            </a:r>
            <a:r>
              <a:rPr dirty="0" sz="1800" spc="-5" b="1">
                <a:latin typeface="Arial"/>
                <a:cs typeface="Arial"/>
              </a:rPr>
              <a:t> </a:t>
            </a:r>
            <a:r>
              <a:rPr dirty="0" sz="1800" spc="-25" b="1">
                <a:latin typeface="Arial"/>
                <a:cs typeface="Arial"/>
              </a:rPr>
              <a:t>.</a:t>
            </a:r>
            <a:r>
              <a:rPr dirty="0" sz="1800" spc="-25" b="1">
                <a:latin typeface="Arial"/>
                <a:cs typeface="Arial"/>
              </a:rPr>
              <a:t>د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0"/>
              </a:spcBef>
            </a:pPr>
            <a:endParaRPr sz="1800">
              <a:latin typeface="Arial"/>
              <a:cs typeface="Arial"/>
            </a:endParaRPr>
          </a:p>
          <a:p>
            <a:pPr marL="1381125">
              <a:lnSpc>
                <a:spcPts val="2155"/>
              </a:lnSpc>
            </a:pPr>
            <a:r>
              <a:rPr dirty="0" sz="1800" spc="-10" b="1">
                <a:solidFill>
                  <a:srgbClr val="111111"/>
                </a:solidFill>
                <a:latin typeface="Segoe UI"/>
                <a:cs typeface="Segoe UI"/>
              </a:rPr>
              <a:t>LAW637</a:t>
            </a:r>
            <a:endParaRPr sz="1800">
              <a:latin typeface="Segoe UI"/>
              <a:cs typeface="Segoe UI"/>
            </a:endParaRPr>
          </a:p>
          <a:p>
            <a:pPr algn="r" marL="12700" marR="5080">
              <a:lnSpc>
                <a:spcPts val="2395"/>
              </a:lnSpc>
            </a:pPr>
            <a:r>
              <a:rPr dirty="0" sz="2000" spc="-195" b="1">
                <a:latin typeface="Arial"/>
                <a:cs typeface="Arial"/>
              </a:rPr>
              <a:t>يمقرلا</a:t>
            </a:r>
            <a:r>
              <a:rPr dirty="0" sz="2000" spc="45" b="1">
                <a:latin typeface="Arial"/>
                <a:cs typeface="Arial"/>
              </a:rPr>
              <a:t> </a:t>
            </a:r>
            <a:r>
              <a:rPr dirty="0" sz="2000" spc="-235" b="1">
                <a:latin typeface="Arial"/>
                <a:cs typeface="Arial"/>
              </a:rPr>
              <a:t>نوناقلا</a:t>
            </a:r>
            <a:r>
              <a:rPr dirty="0" sz="2000" spc="25" b="1">
                <a:latin typeface="Arial"/>
                <a:cs typeface="Arial"/>
              </a:rPr>
              <a:t> </a:t>
            </a:r>
            <a:r>
              <a:rPr dirty="0" sz="2000" spc="-520" b="1">
                <a:latin typeface="Arial"/>
                <a:cs typeface="Arial"/>
              </a:rPr>
              <a:t>يف</a:t>
            </a:r>
            <a:r>
              <a:rPr dirty="0" sz="2000" spc="25" b="1">
                <a:latin typeface="Arial"/>
                <a:cs typeface="Arial"/>
              </a:rPr>
              <a:t> </a:t>
            </a:r>
            <a:r>
              <a:rPr dirty="0" sz="2000" spc="-305" b="1">
                <a:latin typeface="Arial"/>
                <a:cs typeface="Arial"/>
              </a:rPr>
              <a:t>ريتسجاملا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5"/>
              </a:spcBef>
            </a:pPr>
            <a:endParaRPr sz="2000">
              <a:latin typeface="Arial"/>
              <a:cs typeface="Arial"/>
            </a:endParaRPr>
          </a:p>
          <a:p>
            <a:pPr marL="205740">
              <a:lnSpc>
                <a:spcPct val="100000"/>
              </a:lnSpc>
            </a:pPr>
            <a:r>
              <a:rPr dirty="0" sz="2800" b="1">
                <a:solidFill>
                  <a:srgbClr val="FFFFFF"/>
                </a:solidFill>
                <a:latin typeface="Arial"/>
                <a:cs typeface="Arial"/>
              </a:rPr>
              <a:t>Lecture</a:t>
            </a:r>
            <a:r>
              <a:rPr dirty="0" sz="2800" spc="-8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50" b="1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95071" y="269747"/>
            <a:ext cx="2953512" cy="1379219"/>
          </a:xfrm>
          <a:prstGeom prst="rect">
            <a:avLst/>
          </a:prstGeom>
        </p:spPr>
      </p:pic>
      <p:grpSp>
        <p:nvGrpSpPr>
          <p:cNvPr id="12" name="object 12" descr=""/>
          <p:cNvGrpSpPr/>
          <p:nvPr/>
        </p:nvGrpSpPr>
        <p:grpSpPr>
          <a:xfrm>
            <a:off x="6193535" y="-6095"/>
            <a:ext cx="6004560" cy="6870700"/>
            <a:chOff x="6193535" y="-6095"/>
            <a:chExt cx="6004560" cy="6870700"/>
          </a:xfrm>
        </p:grpSpPr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199631" y="0"/>
              <a:ext cx="5992368" cy="6858000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6199631" y="0"/>
              <a:ext cx="5992495" cy="6858000"/>
            </a:xfrm>
            <a:custGeom>
              <a:avLst/>
              <a:gdLst/>
              <a:ahLst/>
              <a:cxnLst/>
              <a:rect l="l" t="t" r="r" b="b"/>
              <a:pathLst>
                <a:path w="5992495" h="6858000">
                  <a:moveTo>
                    <a:pt x="5214351" y="0"/>
                  </a:moveTo>
                  <a:lnTo>
                    <a:pt x="5282753" y="31294"/>
                  </a:lnTo>
                  <a:lnTo>
                    <a:pt x="5323632" y="50853"/>
                  </a:lnTo>
                  <a:lnTo>
                    <a:pt x="5364234" y="70894"/>
                  </a:lnTo>
                  <a:lnTo>
                    <a:pt x="5404553" y="91415"/>
                  </a:lnTo>
                  <a:lnTo>
                    <a:pt x="5444586" y="112412"/>
                  </a:lnTo>
                  <a:lnTo>
                    <a:pt x="5484331" y="133880"/>
                  </a:lnTo>
                  <a:lnTo>
                    <a:pt x="5523782" y="155816"/>
                  </a:lnTo>
                  <a:lnTo>
                    <a:pt x="5562936" y="178217"/>
                  </a:lnTo>
                  <a:lnTo>
                    <a:pt x="5601789" y="201078"/>
                  </a:lnTo>
                  <a:lnTo>
                    <a:pt x="5640338" y="224397"/>
                  </a:lnTo>
                  <a:lnTo>
                    <a:pt x="5678579" y="248168"/>
                  </a:lnTo>
                  <a:lnTo>
                    <a:pt x="5716509" y="272389"/>
                  </a:lnTo>
                  <a:lnTo>
                    <a:pt x="5754123" y="297056"/>
                  </a:lnTo>
                  <a:lnTo>
                    <a:pt x="5791417" y="322164"/>
                  </a:lnTo>
                  <a:lnTo>
                    <a:pt x="5828389" y="347711"/>
                  </a:lnTo>
                  <a:lnTo>
                    <a:pt x="5865034" y="373693"/>
                  </a:lnTo>
                  <a:lnTo>
                    <a:pt x="5901348" y="400105"/>
                  </a:lnTo>
                  <a:lnTo>
                    <a:pt x="5937329" y="426945"/>
                  </a:lnTo>
                  <a:lnTo>
                    <a:pt x="5972972" y="454208"/>
                  </a:lnTo>
                  <a:lnTo>
                    <a:pt x="5992368" y="469418"/>
                  </a:lnTo>
                </a:path>
                <a:path w="5992495" h="6858000">
                  <a:moveTo>
                    <a:pt x="5992368" y="6300189"/>
                  </a:moveTo>
                  <a:lnTo>
                    <a:pt x="5937329" y="6342662"/>
                  </a:lnTo>
                  <a:lnTo>
                    <a:pt x="5901348" y="6369502"/>
                  </a:lnTo>
                  <a:lnTo>
                    <a:pt x="5865034" y="6395914"/>
                  </a:lnTo>
                  <a:lnTo>
                    <a:pt x="5828389" y="6421896"/>
                  </a:lnTo>
                  <a:lnTo>
                    <a:pt x="5791417" y="6447443"/>
                  </a:lnTo>
                  <a:lnTo>
                    <a:pt x="5754123" y="6472551"/>
                  </a:lnTo>
                  <a:lnTo>
                    <a:pt x="5716509" y="6497218"/>
                  </a:lnTo>
                  <a:lnTo>
                    <a:pt x="5678579" y="6521439"/>
                  </a:lnTo>
                  <a:lnTo>
                    <a:pt x="5640338" y="6545210"/>
                  </a:lnTo>
                  <a:lnTo>
                    <a:pt x="5601789" y="6568529"/>
                  </a:lnTo>
                  <a:lnTo>
                    <a:pt x="5562936" y="6591390"/>
                  </a:lnTo>
                  <a:lnTo>
                    <a:pt x="5523782" y="6613791"/>
                  </a:lnTo>
                  <a:lnTo>
                    <a:pt x="5484331" y="6635727"/>
                  </a:lnTo>
                  <a:lnTo>
                    <a:pt x="5444586" y="6657195"/>
                  </a:lnTo>
                  <a:lnTo>
                    <a:pt x="5404553" y="6678192"/>
                  </a:lnTo>
                  <a:lnTo>
                    <a:pt x="5364234" y="6698713"/>
                  </a:lnTo>
                  <a:lnTo>
                    <a:pt x="5323632" y="6718754"/>
                  </a:lnTo>
                  <a:lnTo>
                    <a:pt x="5282753" y="6738313"/>
                  </a:lnTo>
                  <a:lnTo>
                    <a:pt x="5241599" y="6757385"/>
                  </a:lnTo>
                  <a:lnTo>
                    <a:pt x="5200174" y="6775966"/>
                  </a:lnTo>
                  <a:lnTo>
                    <a:pt x="5158482" y="6794054"/>
                  </a:lnTo>
                  <a:lnTo>
                    <a:pt x="5116527" y="6811643"/>
                  </a:lnTo>
                  <a:lnTo>
                    <a:pt x="5074312" y="6828731"/>
                  </a:lnTo>
                  <a:lnTo>
                    <a:pt x="5031841" y="6845314"/>
                  </a:lnTo>
                  <a:lnTo>
                    <a:pt x="4998122" y="6858000"/>
                  </a:lnTo>
                </a:path>
                <a:path w="5992495" h="6858000">
                  <a:moveTo>
                    <a:pt x="2413089" y="6858000"/>
                  </a:moveTo>
                  <a:lnTo>
                    <a:pt x="2336899" y="6828731"/>
                  </a:lnTo>
                  <a:lnTo>
                    <a:pt x="2294684" y="6811643"/>
                  </a:lnTo>
                  <a:lnTo>
                    <a:pt x="2252729" y="6794054"/>
                  </a:lnTo>
                  <a:lnTo>
                    <a:pt x="2211037" y="6775966"/>
                  </a:lnTo>
                  <a:lnTo>
                    <a:pt x="2169612" y="6757385"/>
                  </a:lnTo>
                  <a:lnTo>
                    <a:pt x="2128458" y="6738313"/>
                  </a:lnTo>
                  <a:lnTo>
                    <a:pt x="2087579" y="6718754"/>
                  </a:lnTo>
                  <a:lnTo>
                    <a:pt x="2046977" y="6698713"/>
                  </a:lnTo>
                  <a:lnTo>
                    <a:pt x="2006658" y="6678192"/>
                  </a:lnTo>
                  <a:lnTo>
                    <a:pt x="1966625" y="6657195"/>
                  </a:lnTo>
                  <a:lnTo>
                    <a:pt x="1926880" y="6635727"/>
                  </a:lnTo>
                  <a:lnTo>
                    <a:pt x="1887429" y="6613791"/>
                  </a:lnTo>
                  <a:lnTo>
                    <a:pt x="1848275" y="6591390"/>
                  </a:lnTo>
                  <a:lnTo>
                    <a:pt x="1809422" y="6568529"/>
                  </a:lnTo>
                  <a:lnTo>
                    <a:pt x="1770873" y="6545210"/>
                  </a:lnTo>
                  <a:lnTo>
                    <a:pt x="1732632" y="6521439"/>
                  </a:lnTo>
                  <a:lnTo>
                    <a:pt x="1694702" y="6497218"/>
                  </a:lnTo>
                  <a:lnTo>
                    <a:pt x="1657088" y="6472551"/>
                  </a:lnTo>
                  <a:lnTo>
                    <a:pt x="1619794" y="6447443"/>
                  </a:lnTo>
                  <a:lnTo>
                    <a:pt x="1582822" y="6421896"/>
                  </a:lnTo>
                  <a:lnTo>
                    <a:pt x="1546177" y="6395914"/>
                  </a:lnTo>
                  <a:lnTo>
                    <a:pt x="1509863" y="6369502"/>
                  </a:lnTo>
                  <a:lnTo>
                    <a:pt x="1473882" y="6342662"/>
                  </a:lnTo>
                  <a:lnTo>
                    <a:pt x="1438239" y="6315399"/>
                  </a:lnTo>
                  <a:lnTo>
                    <a:pt x="1402938" y="6287716"/>
                  </a:lnTo>
                  <a:lnTo>
                    <a:pt x="1367983" y="6259618"/>
                  </a:lnTo>
                  <a:lnTo>
                    <a:pt x="1333376" y="6231107"/>
                  </a:lnTo>
                  <a:lnTo>
                    <a:pt x="1299122" y="6202188"/>
                  </a:lnTo>
                  <a:lnTo>
                    <a:pt x="1265224" y="6172864"/>
                  </a:lnTo>
                  <a:lnTo>
                    <a:pt x="1231687" y="6143138"/>
                  </a:lnTo>
                  <a:lnTo>
                    <a:pt x="1198513" y="6113016"/>
                  </a:lnTo>
                  <a:lnTo>
                    <a:pt x="1165707" y="6082500"/>
                  </a:lnTo>
                  <a:lnTo>
                    <a:pt x="1133273" y="6051594"/>
                  </a:lnTo>
                  <a:lnTo>
                    <a:pt x="1101214" y="6020302"/>
                  </a:lnTo>
                  <a:lnTo>
                    <a:pt x="1069533" y="5988627"/>
                  </a:lnTo>
                  <a:lnTo>
                    <a:pt x="1038235" y="5956574"/>
                  </a:lnTo>
                  <a:lnTo>
                    <a:pt x="1007323" y="5924145"/>
                  </a:lnTo>
                  <a:lnTo>
                    <a:pt x="976801" y="5891346"/>
                  </a:lnTo>
                  <a:lnTo>
                    <a:pt x="946673" y="5858179"/>
                  </a:lnTo>
                  <a:lnTo>
                    <a:pt x="916942" y="5824648"/>
                  </a:lnTo>
                  <a:lnTo>
                    <a:pt x="887613" y="5790757"/>
                  </a:lnTo>
                  <a:lnTo>
                    <a:pt x="858688" y="5756509"/>
                  </a:lnTo>
                  <a:lnTo>
                    <a:pt x="830172" y="5721909"/>
                  </a:lnTo>
                  <a:lnTo>
                    <a:pt x="802068" y="5686960"/>
                  </a:lnTo>
                  <a:lnTo>
                    <a:pt x="774381" y="5651666"/>
                  </a:lnTo>
                  <a:lnTo>
                    <a:pt x="747113" y="5616031"/>
                  </a:lnTo>
                  <a:lnTo>
                    <a:pt x="720268" y="5580057"/>
                  </a:lnTo>
                  <a:lnTo>
                    <a:pt x="693851" y="5543750"/>
                  </a:lnTo>
                  <a:lnTo>
                    <a:pt x="667865" y="5507112"/>
                  </a:lnTo>
                  <a:lnTo>
                    <a:pt x="642313" y="5470148"/>
                  </a:lnTo>
                  <a:lnTo>
                    <a:pt x="617200" y="5432861"/>
                  </a:lnTo>
                  <a:lnTo>
                    <a:pt x="592529" y="5395255"/>
                  </a:lnTo>
                  <a:lnTo>
                    <a:pt x="568304" y="5357333"/>
                  </a:lnTo>
                  <a:lnTo>
                    <a:pt x="544528" y="5319100"/>
                  </a:lnTo>
                  <a:lnTo>
                    <a:pt x="521206" y="5280558"/>
                  </a:lnTo>
                  <a:lnTo>
                    <a:pt x="498340" y="5241713"/>
                  </a:lnTo>
                  <a:lnTo>
                    <a:pt x="475936" y="5202567"/>
                  </a:lnTo>
                  <a:lnTo>
                    <a:pt x="453995" y="5163124"/>
                  </a:lnTo>
                  <a:lnTo>
                    <a:pt x="432523" y="5123388"/>
                  </a:lnTo>
                  <a:lnTo>
                    <a:pt x="411523" y="5083363"/>
                  </a:lnTo>
                  <a:lnTo>
                    <a:pt x="390999" y="5043052"/>
                  </a:lnTo>
                  <a:lnTo>
                    <a:pt x="370954" y="5002460"/>
                  </a:lnTo>
                  <a:lnTo>
                    <a:pt x="351392" y="4961589"/>
                  </a:lnTo>
                  <a:lnTo>
                    <a:pt x="332317" y="4920444"/>
                  </a:lnTo>
                  <a:lnTo>
                    <a:pt x="313732" y="4879028"/>
                  </a:lnTo>
                  <a:lnTo>
                    <a:pt x="295642" y="4837345"/>
                  </a:lnTo>
                  <a:lnTo>
                    <a:pt x="278049" y="4795398"/>
                  </a:lnTo>
                  <a:lnTo>
                    <a:pt x="260958" y="4753193"/>
                  </a:lnTo>
                  <a:lnTo>
                    <a:pt x="244373" y="4710731"/>
                  </a:lnTo>
                  <a:lnTo>
                    <a:pt x="228297" y="4668017"/>
                  </a:lnTo>
                  <a:lnTo>
                    <a:pt x="212734" y="4625055"/>
                  </a:lnTo>
                  <a:lnTo>
                    <a:pt x="197687" y="4581848"/>
                  </a:lnTo>
                  <a:lnTo>
                    <a:pt x="183161" y="4538401"/>
                  </a:lnTo>
                  <a:lnTo>
                    <a:pt x="169158" y="4494716"/>
                  </a:lnTo>
                  <a:lnTo>
                    <a:pt x="155684" y="4450798"/>
                  </a:lnTo>
                  <a:lnTo>
                    <a:pt x="142741" y="4406650"/>
                  </a:lnTo>
                  <a:lnTo>
                    <a:pt x="130333" y="4362276"/>
                  </a:lnTo>
                  <a:lnTo>
                    <a:pt x="118464" y="4317679"/>
                  </a:lnTo>
                  <a:lnTo>
                    <a:pt x="107138" y="4272864"/>
                  </a:lnTo>
                  <a:lnTo>
                    <a:pt x="96358" y="4227834"/>
                  </a:lnTo>
                  <a:lnTo>
                    <a:pt x="86128" y="4182593"/>
                  </a:lnTo>
                  <a:lnTo>
                    <a:pt x="76452" y="4137145"/>
                  </a:lnTo>
                  <a:lnTo>
                    <a:pt x="67334" y="4091493"/>
                  </a:lnTo>
                  <a:lnTo>
                    <a:pt x="58777" y="4045641"/>
                  </a:lnTo>
                  <a:lnTo>
                    <a:pt x="50785" y="3999593"/>
                  </a:lnTo>
                  <a:lnTo>
                    <a:pt x="43362" y="3953352"/>
                  </a:lnTo>
                  <a:lnTo>
                    <a:pt x="36511" y="3906923"/>
                  </a:lnTo>
                  <a:lnTo>
                    <a:pt x="30236" y="3860308"/>
                  </a:lnTo>
                  <a:lnTo>
                    <a:pt x="24542" y="3813512"/>
                  </a:lnTo>
                  <a:lnTo>
                    <a:pt x="19430" y="3766539"/>
                  </a:lnTo>
                  <a:lnTo>
                    <a:pt x="14907" y="3719391"/>
                  </a:lnTo>
                  <a:lnTo>
                    <a:pt x="10974" y="3672074"/>
                  </a:lnTo>
                  <a:lnTo>
                    <a:pt x="7636" y="3624590"/>
                  </a:lnTo>
                  <a:lnTo>
                    <a:pt x="4897" y="3576943"/>
                  </a:lnTo>
                  <a:lnTo>
                    <a:pt x="2760" y="3529137"/>
                  </a:lnTo>
                  <a:lnTo>
                    <a:pt x="1229" y="3481176"/>
                  </a:lnTo>
                  <a:lnTo>
                    <a:pt x="307" y="3433064"/>
                  </a:lnTo>
                  <a:lnTo>
                    <a:pt x="0" y="3384804"/>
                  </a:lnTo>
                  <a:lnTo>
                    <a:pt x="307" y="3336543"/>
                  </a:lnTo>
                  <a:lnTo>
                    <a:pt x="1229" y="3288431"/>
                  </a:lnTo>
                  <a:lnTo>
                    <a:pt x="2760" y="3240470"/>
                  </a:lnTo>
                  <a:lnTo>
                    <a:pt x="4897" y="3192664"/>
                  </a:lnTo>
                  <a:lnTo>
                    <a:pt x="7636" y="3145017"/>
                  </a:lnTo>
                  <a:lnTo>
                    <a:pt x="10974" y="3097533"/>
                  </a:lnTo>
                  <a:lnTo>
                    <a:pt x="14907" y="3050216"/>
                  </a:lnTo>
                  <a:lnTo>
                    <a:pt x="19430" y="3003068"/>
                  </a:lnTo>
                  <a:lnTo>
                    <a:pt x="24542" y="2956095"/>
                  </a:lnTo>
                  <a:lnTo>
                    <a:pt x="30236" y="2909299"/>
                  </a:lnTo>
                  <a:lnTo>
                    <a:pt x="36511" y="2862684"/>
                  </a:lnTo>
                  <a:lnTo>
                    <a:pt x="43362" y="2816255"/>
                  </a:lnTo>
                  <a:lnTo>
                    <a:pt x="50785" y="2770014"/>
                  </a:lnTo>
                  <a:lnTo>
                    <a:pt x="58777" y="2723966"/>
                  </a:lnTo>
                  <a:lnTo>
                    <a:pt x="67334" y="2678114"/>
                  </a:lnTo>
                  <a:lnTo>
                    <a:pt x="76452" y="2632462"/>
                  </a:lnTo>
                  <a:lnTo>
                    <a:pt x="86128" y="2587014"/>
                  </a:lnTo>
                  <a:lnTo>
                    <a:pt x="96358" y="2541773"/>
                  </a:lnTo>
                  <a:lnTo>
                    <a:pt x="107138" y="2496743"/>
                  </a:lnTo>
                  <a:lnTo>
                    <a:pt x="118464" y="2451928"/>
                  </a:lnTo>
                  <a:lnTo>
                    <a:pt x="130333" y="2407331"/>
                  </a:lnTo>
                  <a:lnTo>
                    <a:pt x="142741" y="2362957"/>
                  </a:lnTo>
                  <a:lnTo>
                    <a:pt x="155684" y="2318809"/>
                  </a:lnTo>
                  <a:lnTo>
                    <a:pt x="169158" y="2274891"/>
                  </a:lnTo>
                  <a:lnTo>
                    <a:pt x="183161" y="2231206"/>
                  </a:lnTo>
                  <a:lnTo>
                    <a:pt x="197687" y="2187759"/>
                  </a:lnTo>
                  <a:lnTo>
                    <a:pt x="212734" y="2144552"/>
                  </a:lnTo>
                  <a:lnTo>
                    <a:pt x="228297" y="2101590"/>
                  </a:lnTo>
                  <a:lnTo>
                    <a:pt x="244373" y="2058876"/>
                  </a:lnTo>
                  <a:lnTo>
                    <a:pt x="260958" y="2016414"/>
                  </a:lnTo>
                  <a:lnTo>
                    <a:pt x="278049" y="1974209"/>
                  </a:lnTo>
                  <a:lnTo>
                    <a:pt x="295642" y="1932262"/>
                  </a:lnTo>
                  <a:lnTo>
                    <a:pt x="313732" y="1890579"/>
                  </a:lnTo>
                  <a:lnTo>
                    <a:pt x="332317" y="1849163"/>
                  </a:lnTo>
                  <a:lnTo>
                    <a:pt x="351392" y="1808018"/>
                  </a:lnTo>
                  <a:lnTo>
                    <a:pt x="370954" y="1767147"/>
                  </a:lnTo>
                  <a:lnTo>
                    <a:pt x="390999" y="1726555"/>
                  </a:lnTo>
                  <a:lnTo>
                    <a:pt x="411523" y="1686244"/>
                  </a:lnTo>
                  <a:lnTo>
                    <a:pt x="432523" y="1646219"/>
                  </a:lnTo>
                  <a:lnTo>
                    <a:pt x="453995" y="1606483"/>
                  </a:lnTo>
                  <a:lnTo>
                    <a:pt x="475936" y="1567040"/>
                  </a:lnTo>
                  <a:lnTo>
                    <a:pt x="498340" y="1527894"/>
                  </a:lnTo>
                  <a:lnTo>
                    <a:pt x="521206" y="1489049"/>
                  </a:lnTo>
                  <a:lnTo>
                    <a:pt x="544528" y="1450507"/>
                  </a:lnTo>
                  <a:lnTo>
                    <a:pt x="568304" y="1412274"/>
                  </a:lnTo>
                  <a:lnTo>
                    <a:pt x="592529" y="1374352"/>
                  </a:lnTo>
                  <a:lnTo>
                    <a:pt x="617200" y="1336746"/>
                  </a:lnTo>
                  <a:lnTo>
                    <a:pt x="642313" y="1299459"/>
                  </a:lnTo>
                  <a:lnTo>
                    <a:pt x="667865" y="1262495"/>
                  </a:lnTo>
                  <a:lnTo>
                    <a:pt x="693851" y="1225857"/>
                  </a:lnTo>
                  <a:lnTo>
                    <a:pt x="720268" y="1189550"/>
                  </a:lnTo>
                  <a:lnTo>
                    <a:pt x="747113" y="1153576"/>
                  </a:lnTo>
                  <a:lnTo>
                    <a:pt x="774381" y="1117941"/>
                  </a:lnTo>
                  <a:lnTo>
                    <a:pt x="802068" y="1082647"/>
                  </a:lnTo>
                  <a:lnTo>
                    <a:pt x="830172" y="1047698"/>
                  </a:lnTo>
                  <a:lnTo>
                    <a:pt x="858688" y="1013098"/>
                  </a:lnTo>
                  <a:lnTo>
                    <a:pt x="887613" y="978850"/>
                  </a:lnTo>
                  <a:lnTo>
                    <a:pt x="916942" y="944959"/>
                  </a:lnTo>
                  <a:lnTo>
                    <a:pt x="946673" y="911428"/>
                  </a:lnTo>
                  <a:lnTo>
                    <a:pt x="976801" y="878261"/>
                  </a:lnTo>
                  <a:lnTo>
                    <a:pt x="1007323" y="845462"/>
                  </a:lnTo>
                  <a:lnTo>
                    <a:pt x="1038235" y="813033"/>
                  </a:lnTo>
                  <a:lnTo>
                    <a:pt x="1069533" y="780980"/>
                  </a:lnTo>
                  <a:lnTo>
                    <a:pt x="1101214" y="749305"/>
                  </a:lnTo>
                  <a:lnTo>
                    <a:pt x="1133273" y="718013"/>
                  </a:lnTo>
                  <a:lnTo>
                    <a:pt x="1165707" y="687107"/>
                  </a:lnTo>
                  <a:lnTo>
                    <a:pt x="1198513" y="656591"/>
                  </a:lnTo>
                  <a:lnTo>
                    <a:pt x="1231687" y="626469"/>
                  </a:lnTo>
                  <a:lnTo>
                    <a:pt x="1265224" y="596743"/>
                  </a:lnTo>
                  <a:lnTo>
                    <a:pt x="1299122" y="567419"/>
                  </a:lnTo>
                  <a:lnTo>
                    <a:pt x="1333376" y="538500"/>
                  </a:lnTo>
                  <a:lnTo>
                    <a:pt x="1367983" y="509989"/>
                  </a:lnTo>
                  <a:lnTo>
                    <a:pt x="1402938" y="481891"/>
                  </a:lnTo>
                  <a:lnTo>
                    <a:pt x="1438239" y="454208"/>
                  </a:lnTo>
                  <a:lnTo>
                    <a:pt x="1473882" y="426945"/>
                  </a:lnTo>
                  <a:lnTo>
                    <a:pt x="1509863" y="400105"/>
                  </a:lnTo>
                  <a:lnTo>
                    <a:pt x="1546177" y="373693"/>
                  </a:lnTo>
                  <a:lnTo>
                    <a:pt x="1582822" y="347711"/>
                  </a:lnTo>
                  <a:lnTo>
                    <a:pt x="1619794" y="322164"/>
                  </a:lnTo>
                  <a:lnTo>
                    <a:pt x="1657088" y="297056"/>
                  </a:lnTo>
                  <a:lnTo>
                    <a:pt x="1694702" y="272389"/>
                  </a:lnTo>
                  <a:lnTo>
                    <a:pt x="1732632" y="248168"/>
                  </a:lnTo>
                  <a:lnTo>
                    <a:pt x="1770873" y="224397"/>
                  </a:lnTo>
                  <a:lnTo>
                    <a:pt x="1809422" y="201078"/>
                  </a:lnTo>
                  <a:lnTo>
                    <a:pt x="1848275" y="178217"/>
                  </a:lnTo>
                  <a:lnTo>
                    <a:pt x="1887429" y="155816"/>
                  </a:lnTo>
                  <a:lnTo>
                    <a:pt x="1926880" y="133880"/>
                  </a:lnTo>
                  <a:lnTo>
                    <a:pt x="1966625" y="112412"/>
                  </a:lnTo>
                  <a:lnTo>
                    <a:pt x="2006658" y="91415"/>
                  </a:lnTo>
                  <a:lnTo>
                    <a:pt x="2046977" y="70894"/>
                  </a:lnTo>
                  <a:lnTo>
                    <a:pt x="2087579" y="50853"/>
                  </a:lnTo>
                  <a:lnTo>
                    <a:pt x="2128458" y="31294"/>
                  </a:lnTo>
                  <a:lnTo>
                    <a:pt x="2169612" y="12222"/>
                  </a:lnTo>
                  <a:lnTo>
                    <a:pt x="2196860" y="0"/>
                  </a:lnTo>
                </a:path>
              </a:pathLst>
            </a:custGeom>
            <a:ln w="12192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0" y="0"/>
            <a:ext cx="12192000" cy="5773420"/>
            <a:chOff x="0" y="0"/>
            <a:chExt cx="12192000" cy="5773420"/>
          </a:xfrm>
        </p:grpSpPr>
        <p:sp>
          <p:nvSpPr>
            <p:cNvPr id="4" name="object 4" descr=""/>
            <p:cNvSpPr/>
            <p:nvPr/>
          </p:nvSpPr>
          <p:spPr>
            <a:xfrm>
              <a:off x="0" y="0"/>
              <a:ext cx="12192000" cy="5773420"/>
            </a:xfrm>
            <a:custGeom>
              <a:avLst/>
              <a:gdLst/>
              <a:ahLst/>
              <a:cxnLst/>
              <a:rect l="l" t="t" r="r" b="b"/>
              <a:pathLst>
                <a:path w="12192000" h="5773420">
                  <a:moveTo>
                    <a:pt x="12192000" y="0"/>
                  </a:moveTo>
                  <a:lnTo>
                    <a:pt x="0" y="0"/>
                  </a:lnTo>
                  <a:lnTo>
                    <a:pt x="0" y="5772912"/>
                  </a:lnTo>
                  <a:lnTo>
                    <a:pt x="10317607" y="5772912"/>
                  </a:lnTo>
                  <a:lnTo>
                    <a:pt x="10365984" y="5772299"/>
                  </a:lnTo>
                  <a:lnTo>
                    <a:pt x="10414061" y="5770472"/>
                  </a:lnTo>
                  <a:lnTo>
                    <a:pt x="10461820" y="5767446"/>
                  </a:lnTo>
                  <a:lnTo>
                    <a:pt x="10509249" y="5763234"/>
                  </a:lnTo>
                  <a:lnTo>
                    <a:pt x="10556331" y="5757852"/>
                  </a:lnTo>
                  <a:lnTo>
                    <a:pt x="10603053" y="5751314"/>
                  </a:lnTo>
                  <a:lnTo>
                    <a:pt x="10649400" y="5743635"/>
                  </a:lnTo>
                  <a:lnTo>
                    <a:pt x="10695356" y="5734830"/>
                  </a:lnTo>
                  <a:lnTo>
                    <a:pt x="10740907" y="5724913"/>
                  </a:lnTo>
                  <a:lnTo>
                    <a:pt x="10786039" y="5713899"/>
                  </a:lnTo>
                  <a:lnTo>
                    <a:pt x="10830737" y="5701804"/>
                  </a:lnTo>
                  <a:lnTo>
                    <a:pt x="10874986" y="5688641"/>
                  </a:lnTo>
                  <a:lnTo>
                    <a:pt x="10918771" y="5674425"/>
                  </a:lnTo>
                  <a:lnTo>
                    <a:pt x="10962077" y="5659171"/>
                  </a:lnTo>
                  <a:lnTo>
                    <a:pt x="11004890" y="5642895"/>
                  </a:lnTo>
                  <a:lnTo>
                    <a:pt x="11047196" y="5625609"/>
                  </a:lnTo>
                  <a:lnTo>
                    <a:pt x="11088978" y="5607330"/>
                  </a:lnTo>
                  <a:lnTo>
                    <a:pt x="11130224" y="5588072"/>
                  </a:lnTo>
                  <a:lnTo>
                    <a:pt x="11170917" y="5567850"/>
                  </a:lnTo>
                  <a:lnTo>
                    <a:pt x="11211044" y="5546678"/>
                  </a:lnTo>
                  <a:lnTo>
                    <a:pt x="11250589" y="5524571"/>
                  </a:lnTo>
                  <a:lnTo>
                    <a:pt x="11289538" y="5501544"/>
                  </a:lnTo>
                  <a:lnTo>
                    <a:pt x="11327876" y="5477612"/>
                  </a:lnTo>
                  <a:lnTo>
                    <a:pt x="11365588" y="5452789"/>
                  </a:lnTo>
                  <a:lnTo>
                    <a:pt x="11402660" y="5427090"/>
                  </a:lnTo>
                  <a:lnTo>
                    <a:pt x="11439076" y="5400530"/>
                  </a:lnTo>
                  <a:lnTo>
                    <a:pt x="11474823" y="5373123"/>
                  </a:lnTo>
                  <a:lnTo>
                    <a:pt x="11509886" y="5344884"/>
                  </a:lnTo>
                  <a:lnTo>
                    <a:pt x="11544248" y="5315829"/>
                  </a:lnTo>
                  <a:lnTo>
                    <a:pt x="11577897" y="5285971"/>
                  </a:lnTo>
                  <a:lnTo>
                    <a:pt x="11610818" y="5255325"/>
                  </a:lnTo>
                  <a:lnTo>
                    <a:pt x="11642994" y="5223906"/>
                  </a:lnTo>
                  <a:lnTo>
                    <a:pt x="11674413" y="5191730"/>
                  </a:lnTo>
                  <a:lnTo>
                    <a:pt x="11705059" y="5158809"/>
                  </a:lnTo>
                  <a:lnTo>
                    <a:pt x="11734917" y="5125160"/>
                  </a:lnTo>
                  <a:lnTo>
                    <a:pt x="11763972" y="5090798"/>
                  </a:lnTo>
                  <a:lnTo>
                    <a:pt x="11792211" y="5055735"/>
                  </a:lnTo>
                  <a:lnTo>
                    <a:pt x="11819618" y="5019988"/>
                  </a:lnTo>
                  <a:lnTo>
                    <a:pt x="11846178" y="4983572"/>
                  </a:lnTo>
                  <a:lnTo>
                    <a:pt x="11871877" y="4946500"/>
                  </a:lnTo>
                  <a:lnTo>
                    <a:pt x="11896700" y="4908788"/>
                  </a:lnTo>
                  <a:lnTo>
                    <a:pt x="11920632" y="4870450"/>
                  </a:lnTo>
                  <a:lnTo>
                    <a:pt x="11943659" y="4831501"/>
                  </a:lnTo>
                  <a:lnTo>
                    <a:pt x="11965766" y="4791956"/>
                  </a:lnTo>
                  <a:lnTo>
                    <a:pt x="11986938" y="4751829"/>
                  </a:lnTo>
                  <a:lnTo>
                    <a:pt x="12007160" y="4711136"/>
                  </a:lnTo>
                  <a:lnTo>
                    <a:pt x="12026418" y="4669890"/>
                  </a:lnTo>
                  <a:lnTo>
                    <a:pt x="12044697" y="4628108"/>
                  </a:lnTo>
                  <a:lnTo>
                    <a:pt x="12061983" y="4585802"/>
                  </a:lnTo>
                  <a:lnTo>
                    <a:pt x="12078259" y="4542989"/>
                  </a:lnTo>
                  <a:lnTo>
                    <a:pt x="12093513" y="4499683"/>
                  </a:lnTo>
                  <a:lnTo>
                    <a:pt x="12107729" y="4455898"/>
                  </a:lnTo>
                  <a:lnTo>
                    <a:pt x="12120892" y="4411649"/>
                  </a:lnTo>
                  <a:lnTo>
                    <a:pt x="12132987" y="4366951"/>
                  </a:lnTo>
                  <a:lnTo>
                    <a:pt x="12144001" y="4321819"/>
                  </a:lnTo>
                  <a:lnTo>
                    <a:pt x="12153918" y="4276268"/>
                  </a:lnTo>
                  <a:lnTo>
                    <a:pt x="12162723" y="4230312"/>
                  </a:lnTo>
                  <a:lnTo>
                    <a:pt x="12170402" y="4183965"/>
                  </a:lnTo>
                  <a:lnTo>
                    <a:pt x="12176940" y="4137243"/>
                  </a:lnTo>
                  <a:lnTo>
                    <a:pt x="12182322" y="4090161"/>
                  </a:lnTo>
                  <a:lnTo>
                    <a:pt x="12186534" y="4042732"/>
                  </a:lnTo>
                  <a:lnTo>
                    <a:pt x="12189560" y="3994973"/>
                  </a:lnTo>
                  <a:lnTo>
                    <a:pt x="12191387" y="3946896"/>
                  </a:lnTo>
                  <a:lnTo>
                    <a:pt x="12192000" y="3898519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8659368" cy="525780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387465" y="2811221"/>
            <a:ext cx="1534160" cy="33147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00AFEF"/>
                </a:solidFill>
                <a:latin typeface="Arial"/>
                <a:cs typeface="Arial"/>
              </a:rPr>
              <a:t>Digital</a:t>
            </a:r>
            <a:r>
              <a:rPr dirty="0" sz="2000" spc="-4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AFEF"/>
                </a:solidFill>
                <a:latin typeface="Arial"/>
                <a:cs typeface="Arial"/>
              </a:rPr>
              <a:t>Proof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6377685" y="59435"/>
            <a:ext cx="5711190" cy="4707890"/>
            <a:chOff x="6377685" y="59435"/>
            <a:chExt cx="5711190" cy="4707890"/>
          </a:xfrm>
        </p:grpSpPr>
        <p:sp>
          <p:nvSpPr>
            <p:cNvPr id="8" name="object 8" descr=""/>
            <p:cNvSpPr/>
            <p:nvPr/>
          </p:nvSpPr>
          <p:spPr>
            <a:xfrm>
              <a:off x="6384035" y="4232147"/>
              <a:ext cx="3517900" cy="528955"/>
            </a:xfrm>
            <a:custGeom>
              <a:avLst/>
              <a:gdLst/>
              <a:ahLst/>
              <a:cxnLst/>
              <a:rect l="l" t="t" r="r" b="b"/>
              <a:pathLst>
                <a:path w="3517900" h="528954">
                  <a:moveTo>
                    <a:pt x="3429254" y="0"/>
                  </a:moveTo>
                  <a:lnTo>
                    <a:pt x="88137" y="0"/>
                  </a:lnTo>
                  <a:lnTo>
                    <a:pt x="53846" y="6931"/>
                  </a:lnTo>
                  <a:lnTo>
                    <a:pt x="25828" y="25828"/>
                  </a:lnTo>
                  <a:lnTo>
                    <a:pt x="6931" y="53846"/>
                  </a:lnTo>
                  <a:lnTo>
                    <a:pt x="0" y="88137"/>
                  </a:lnTo>
                  <a:lnTo>
                    <a:pt x="0" y="440689"/>
                  </a:lnTo>
                  <a:lnTo>
                    <a:pt x="6931" y="474981"/>
                  </a:lnTo>
                  <a:lnTo>
                    <a:pt x="25828" y="502999"/>
                  </a:lnTo>
                  <a:lnTo>
                    <a:pt x="53846" y="521896"/>
                  </a:lnTo>
                  <a:lnTo>
                    <a:pt x="88137" y="528827"/>
                  </a:lnTo>
                  <a:lnTo>
                    <a:pt x="3429254" y="528827"/>
                  </a:lnTo>
                  <a:lnTo>
                    <a:pt x="3463545" y="521896"/>
                  </a:lnTo>
                  <a:lnTo>
                    <a:pt x="3491563" y="502999"/>
                  </a:lnTo>
                  <a:lnTo>
                    <a:pt x="3510460" y="474981"/>
                  </a:lnTo>
                  <a:lnTo>
                    <a:pt x="3517391" y="440689"/>
                  </a:lnTo>
                  <a:lnTo>
                    <a:pt x="3517391" y="88137"/>
                  </a:lnTo>
                  <a:lnTo>
                    <a:pt x="3510460" y="53846"/>
                  </a:lnTo>
                  <a:lnTo>
                    <a:pt x="3491563" y="25828"/>
                  </a:lnTo>
                  <a:lnTo>
                    <a:pt x="3463545" y="6931"/>
                  </a:lnTo>
                  <a:lnTo>
                    <a:pt x="34292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6384035" y="4232147"/>
              <a:ext cx="3517900" cy="528955"/>
            </a:xfrm>
            <a:custGeom>
              <a:avLst/>
              <a:gdLst/>
              <a:ahLst/>
              <a:cxnLst/>
              <a:rect l="l" t="t" r="r" b="b"/>
              <a:pathLst>
                <a:path w="3517900" h="528954">
                  <a:moveTo>
                    <a:pt x="0" y="88137"/>
                  </a:moveTo>
                  <a:lnTo>
                    <a:pt x="6931" y="53846"/>
                  </a:lnTo>
                  <a:lnTo>
                    <a:pt x="25828" y="25828"/>
                  </a:lnTo>
                  <a:lnTo>
                    <a:pt x="53846" y="6931"/>
                  </a:lnTo>
                  <a:lnTo>
                    <a:pt x="88137" y="0"/>
                  </a:lnTo>
                  <a:lnTo>
                    <a:pt x="3429254" y="0"/>
                  </a:lnTo>
                  <a:lnTo>
                    <a:pt x="3463545" y="6931"/>
                  </a:lnTo>
                  <a:lnTo>
                    <a:pt x="3491563" y="25828"/>
                  </a:lnTo>
                  <a:lnTo>
                    <a:pt x="3510460" y="53846"/>
                  </a:lnTo>
                  <a:lnTo>
                    <a:pt x="3517391" y="88137"/>
                  </a:lnTo>
                  <a:lnTo>
                    <a:pt x="3517391" y="440689"/>
                  </a:lnTo>
                  <a:lnTo>
                    <a:pt x="3510460" y="474981"/>
                  </a:lnTo>
                  <a:lnTo>
                    <a:pt x="3491563" y="502999"/>
                  </a:lnTo>
                  <a:lnTo>
                    <a:pt x="3463545" y="521896"/>
                  </a:lnTo>
                  <a:lnTo>
                    <a:pt x="3429254" y="528827"/>
                  </a:lnTo>
                  <a:lnTo>
                    <a:pt x="88137" y="528827"/>
                  </a:lnTo>
                  <a:lnTo>
                    <a:pt x="53846" y="521896"/>
                  </a:lnTo>
                  <a:lnTo>
                    <a:pt x="25828" y="502999"/>
                  </a:lnTo>
                  <a:lnTo>
                    <a:pt x="6931" y="474981"/>
                  </a:lnTo>
                  <a:lnTo>
                    <a:pt x="0" y="440689"/>
                  </a:lnTo>
                  <a:lnTo>
                    <a:pt x="0" y="88137"/>
                  </a:lnTo>
                  <a:close/>
                </a:path>
              </a:pathLst>
            </a:custGeom>
            <a:ln w="12192">
              <a:solidFill>
                <a:srgbClr val="8E5A6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82555" y="59435"/>
              <a:ext cx="2305811" cy="1075944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/>
          <p:nvPr/>
        </p:nvSpPr>
        <p:spPr>
          <a:xfrm>
            <a:off x="538073" y="6215888"/>
            <a:ext cx="16649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5" b="1">
                <a:solidFill>
                  <a:srgbClr val="00AFEF"/>
                </a:solidFill>
                <a:latin typeface="Arial"/>
                <a:cs typeface="Arial"/>
              </a:rPr>
              <a:t>Dr.</a:t>
            </a:r>
            <a:r>
              <a:rPr dirty="0" sz="1800" spc="-9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AFEF"/>
                </a:solidFill>
                <a:latin typeface="Arial"/>
                <a:cs typeface="Arial"/>
              </a:rPr>
              <a:t>Ashraf</a:t>
            </a:r>
            <a:r>
              <a:rPr dirty="0" sz="1800" spc="-7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00AFEF"/>
                </a:solidFill>
                <a:latin typeface="Arial"/>
                <a:cs typeface="Arial"/>
              </a:rPr>
              <a:t>Alrai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538073" y="5858662"/>
            <a:ext cx="12693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00AFEF"/>
                </a:solidFill>
                <a:latin typeface="Microsoft Sans Serif"/>
                <a:cs typeface="Microsoft Sans Serif"/>
              </a:rPr>
              <a:t>Prepared</a:t>
            </a:r>
            <a:r>
              <a:rPr dirty="0" sz="1800" spc="-40">
                <a:solidFill>
                  <a:srgbClr val="00AFEF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25">
                <a:solidFill>
                  <a:srgbClr val="00AFEF"/>
                </a:solidFill>
                <a:latin typeface="Microsoft Sans Serif"/>
                <a:cs typeface="Microsoft Sans Serif"/>
              </a:rPr>
              <a:t>by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9567798" y="6309766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6765797" y="4262069"/>
            <a:ext cx="2311400" cy="12884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5842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Arial"/>
                <a:cs typeface="Arial"/>
              </a:rPr>
              <a:t>Lecture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spc="-50" b="1">
                <a:latin typeface="Arial"/>
                <a:cs typeface="Arial"/>
              </a:rPr>
              <a:t>3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2155"/>
              </a:lnSpc>
              <a:spcBef>
                <a:spcPts val="2035"/>
              </a:spcBef>
            </a:pPr>
            <a:r>
              <a:rPr dirty="0" sz="1800" spc="-10">
                <a:solidFill>
                  <a:srgbClr val="111111"/>
                </a:solidFill>
                <a:latin typeface="Segoe UI"/>
                <a:cs typeface="Segoe UI"/>
              </a:rPr>
              <a:t>LAW637</a:t>
            </a:r>
            <a:endParaRPr sz="1800">
              <a:latin typeface="Segoe UI"/>
              <a:cs typeface="Segoe UI"/>
            </a:endParaRPr>
          </a:p>
          <a:p>
            <a:pPr marL="12700">
              <a:lnSpc>
                <a:spcPts val="2395"/>
              </a:lnSpc>
            </a:pPr>
            <a:r>
              <a:rPr dirty="0" sz="2000">
                <a:latin typeface="Microsoft Sans Serif"/>
                <a:cs typeface="Microsoft Sans Serif"/>
              </a:rPr>
              <a:t>Master</a:t>
            </a:r>
            <a:r>
              <a:rPr dirty="0" sz="2000" spc="-4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Digital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 spc="-25">
                <a:latin typeface="Microsoft Sans Serif"/>
                <a:cs typeface="Microsoft Sans Serif"/>
              </a:rPr>
              <a:t>law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208532" y="726948"/>
            <a:ext cx="10983595" cy="5404485"/>
            <a:chOff x="1208532" y="726948"/>
            <a:chExt cx="1098359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1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352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227582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7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7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8" y="4025265"/>
                  </a:lnTo>
                  <a:lnTo>
                    <a:pt x="9345168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227582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7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8" y="263270"/>
                  </a:lnTo>
                  <a:lnTo>
                    <a:pt x="9345168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7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3820159" y="2185797"/>
            <a:ext cx="6109335" cy="2374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7620">
              <a:lnSpc>
                <a:spcPct val="100000"/>
              </a:lnSpc>
              <a:spcBef>
                <a:spcPts val="95"/>
              </a:spcBef>
            </a:pPr>
            <a:r>
              <a:rPr dirty="0" sz="1600" spc="-285" b="1">
                <a:latin typeface="Arial"/>
                <a:cs typeface="Arial"/>
              </a:rPr>
              <a:t>:</a:t>
            </a:r>
            <a:r>
              <a:rPr dirty="0" sz="1600" spc="-285" b="1">
                <a:latin typeface="Arial"/>
                <a:cs typeface="Arial"/>
              </a:rPr>
              <a:t>يلي</a:t>
            </a:r>
            <a:r>
              <a:rPr dirty="0" sz="1600" spc="30" b="1">
                <a:latin typeface="Arial"/>
                <a:cs typeface="Arial"/>
              </a:rPr>
              <a:t> </a:t>
            </a:r>
            <a:r>
              <a:rPr dirty="0" sz="1600" spc="-40" b="1">
                <a:latin typeface="Arial"/>
                <a:cs typeface="Arial"/>
              </a:rPr>
              <a:t>امك</a:t>
            </a:r>
            <a:r>
              <a:rPr dirty="0" sz="1600" spc="3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يهو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-240" b="1">
                <a:latin typeface="Arial"/>
                <a:cs typeface="Arial"/>
              </a:rPr>
              <a:t>،ةقباسلا</a:t>
            </a:r>
            <a:r>
              <a:rPr dirty="0" sz="1600" spc="25" b="1">
                <a:latin typeface="Arial"/>
                <a:cs typeface="Arial"/>
              </a:rPr>
              <a:t> </a:t>
            </a:r>
            <a:r>
              <a:rPr dirty="0" sz="1600" spc="-160" b="1">
                <a:latin typeface="Arial"/>
                <a:cs typeface="Arial"/>
              </a:rPr>
              <a:t>ةرضاحملا</a:t>
            </a:r>
            <a:r>
              <a:rPr dirty="0" sz="1600" spc="20" b="1">
                <a:latin typeface="Arial"/>
                <a:cs typeface="Arial"/>
              </a:rPr>
              <a:t> </a:t>
            </a:r>
            <a:r>
              <a:rPr dirty="0" sz="1600" spc="-430" b="1">
                <a:latin typeface="Arial"/>
                <a:cs typeface="Arial"/>
              </a:rPr>
              <a:t>يف</a:t>
            </a:r>
            <a:r>
              <a:rPr dirty="0" sz="1600" spc="65" b="1">
                <a:latin typeface="Arial"/>
                <a:cs typeface="Arial"/>
              </a:rPr>
              <a:t> </a:t>
            </a:r>
            <a:r>
              <a:rPr dirty="0" sz="1600" spc="-204" b="1">
                <a:latin typeface="Arial"/>
                <a:cs typeface="Arial"/>
              </a:rPr>
              <a:t>اهانشقان</a:t>
            </a:r>
            <a:r>
              <a:rPr dirty="0" sz="1600" spc="30" b="1">
                <a:latin typeface="Arial"/>
                <a:cs typeface="Arial"/>
              </a:rPr>
              <a:t> </a:t>
            </a:r>
            <a:r>
              <a:rPr dirty="0" sz="1600" spc="-280" b="1">
                <a:latin typeface="Arial"/>
                <a:cs typeface="Arial"/>
              </a:rPr>
              <a:t>يتلا</a:t>
            </a:r>
            <a:r>
              <a:rPr dirty="0" sz="1600" spc="60" b="1">
                <a:latin typeface="Arial"/>
                <a:cs typeface="Arial"/>
              </a:rPr>
              <a:t> </a:t>
            </a:r>
            <a:r>
              <a:rPr dirty="0" sz="1600" spc="-200" b="1">
                <a:latin typeface="Arial"/>
                <a:cs typeface="Arial"/>
              </a:rPr>
              <a:t>عيضاوملا</a:t>
            </a:r>
            <a:r>
              <a:rPr dirty="0" sz="1600" spc="30" b="1">
                <a:latin typeface="Arial"/>
                <a:cs typeface="Arial"/>
              </a:rPr>
              <a:t> </a:t>
            </a:r>
            <a:r>
              <a:rPr dirty="0" sz="1600" spc="-185" b="1">
                <a:latin typeface="Arial"/>
                <a:cs typeface="Arial"/>
              </a:rPr>
              <a:t>ىلإ</a:t>
            </a:r>
            <a:r>
              <a:rPr dirty="0" sz="1600" spc="35" b="1">
                <a:latin typeface="Arial"/>
                <a:cs typeface="Arial"/>
              </a:rPr>
              <a:t> </a:t>
            </a:r>
            <a:r>
              <a:rPr dirty="0" sz="1600" spc="-275" b="1">
                <a:latin typeface="Arial"/>
                <a:cs typeface="Arial"/>
              </a:rPr>
              <a:t>ريشأ</a:t>
            </a:r>
            <a:r>
              <a:rPr dirty="0" sz="1600" spc="25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نأ</a:t>
            </a:r>
            <a:r>
              <a:rPr dirty="0" sz="1600" spc="30" b="1">
                <a:latin typeface="Arial"/>
                <a:cs typeface="Arial"/>
              </a:rPr>
              <a:t> </a:t>
            </a:r>
            <a:r>
              <a:rPr dirty="0" sz="1600" spc="-245" b="1">
                <a:latin typeface="Arial"/>
                <a:cs typeface="Arial"/>
              </a:rPr>
              <a:t>يل</a:t>
            </a:r>
            <a:r>
              <a:rPr dirty="0" sz="1600" spc="45" b="1">
                <a:latin typeface="Arial"/>
                <a:cs typeface="Arial"/>
              </a:rPr>
              <a:t> </a:t>
            </a:r>
            <a:r>
              <a:rPr dirty="0" sz="1600" spc="-85" b="1">
                <a:latin typeface="Arial"/>
                <a:cs typeface="Arial"/>
              </a:rPr>
              <a:t>اوحمسا</a:t>
            </a:r>
            <a:r>
              <a:rPr dirty="0" sz="1600" spc="50" b="1">
                <a:latin typeface="Arial"/>
                <a:cs typeface="Arial"/>
              </a:rPr>
              <a:t> </a:t>
            </a:r>
            <a:r>
              <a:rPr dirty="0" sz="1600" spc="-70" b="1">
                <a:latin typeface="Arial"/>
                <a:cs typeface="Arial"/>
              </a:rPr>
              <a:t>،ةيادب</a:t>
            </a:r>
            <a:endParaRPr sz="1600">
              <a:latin typeface="Arial"/>
              <a:cs typeface="Arial"/>
            </a:endParaRPr>
          </a:p>
          <a:p>
            <a:pPr algn="r" marL="3427729" marR="5080">
              <a:lnSpc>
                <a:spcPct val="155000"/>
              </a:lnSpc>
              <a:spcBef>
                <a:spcPts val="980"/>
              </a:spcBef>
            </a:pPr>
            <a:r>
              <a:rPr dirty="0" sz="1400" spc="-200" b="1">
                <a:latin typeface="Arial"/>
                <a:cs typeface="Arial"/>
              </a:rPr>
              <a:t>يئانجلا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spc="-135" b="1">
                <a:latin typeface="Arial"/>
                <a:cs typeface="Arial"/>
              </a:rPr>
              <a:t>يمقرلا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تابثإلا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70" b="1">
                <a:latin typeface="Arial"/>
                <a:cs typeface="Arial"/>
              </a:rPr>
              <a:t>ةماعلا</a:t>
            </a:r>
            <a:r>
              <a:rPr dirty="0" sz="1400" spc="-30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دعاوقلا</a:t>
            </a:r>
            <a:r>
              <a:rPr dirty="0" sz="1400" spc="305" b="1">
                <a:latin typeface="Arial"/>
                <a:cs typeface="Arial"/>
              </a:rPr>
              <a:t>  </a:t>
            </a:r>
            <a:r>
              <a:rPr dirty="0" sz="1400" spc="-50">
                <a:latin typeface="Courier New"/>
                <a:cs typeface="Courier New"/>
              </a:rPr>
              <a:t>o</a:t>
            </a:r>
            <a:r>
              <a:rPr dirty="0" sz="1400" spc="-50">
                <a:latin typeface="Courier New"/>
                <a:cs typeface="Courier New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يمقرلا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ليلدلا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ةيجح</a:t>
            </a:r>
            <a:r>
              <a:rPr dirty="0" sz="1400" spc="34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Courier New"/>
                <a:cs typeface="Courier New"/>
              </a:rPr>
              <a:t>o</a:t>
            </a:r>
            <a:endParaRPr sz="1400">
              <a:latin typeface="Courier New"/>
              <a:cs typeface="Courier New"/>
            </a:endParaRPr>
          </a:p>
          <a:p>
            <a:pPr algn="r" marL="5050155" marR="5080">
              <a:lnSpc>
                <a:spcPct val="100000"/>
              </a:lnSpc>
              <a:spcBef>
                <a:spcPts val="910"/>
              </a:spcBef>
            </a:pPr>
            <a:r>
              <a:rPr dirty="0" sz="1400" spc="-185">
                <a:latin typeface="Microsoft Sans Serif"/>
                <a:cs typeface="Microsoft Sans Serif"/>
              </a:rPr>
              <a:t>ةءاربلا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ةنيرق</a:t>
            </a:r>
            <a:r>
              <a:rPr dirty="0" sz="1400" spc="270">
                <a:latin typeface="Microsoft Sans Serif"/>
                <a:cs typeface="Microsoft Sans Serif"/>
              </a:rPr>
              <a:t>   </a:t>
            </a:r>
            <a:r>
              <a:rPr dirty="0" sz="1400" spc="-50">
                <a:latin typeface="Courier New"/>
                <a:cs typeface="Courier New"/>
              </a:rPr>
              <a:t>o</a:t>
            </a:r>
            <a:endParaRPr sz="1400">
              <a:latin typeface="Courier New"/>
              <a:cs typeface="Courier New"/>
            </a:endParaRPr>
          </a:p>
          <a:p>
            <a:pPr algn="r" marL="4313555" marR="5080">
              <a:lnSpc>
                <a:spcPct val="100000"/>
              </a:lnSpc>
              <a:spcBef>
                <a:spcPts val="930"/>
              </a:spcBef>
            </a:pPr>
            <a:r>
              <a:rPr dirty="0" sz="1400" spc="-229">
                <a:latin typeface="Microsoft Sans Serif"/>
                <a:cs typeface="Microsoft Sans Serif"/>
              </a:rPr>
              <a:t>يئانجلا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تابثإلا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ةيرح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أدبم</a:t>
            </a:r>
            <a:r>
              <a:rPr dirty="0" sz="1400" spc="310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Courier New"/>
                <a:cs typeface="Courier New"/>
              </a:rPr>
              <a:t>o</a:t>
            </a:r>
            <a:endParaRPr sz="1400">
              <a:latin typeface="Courier New"/>
              <a:cs typeface="Courier New"/>
            </a:endParaRPr>
          </a:p>
          <a:p>
            <a:pPr algn="r" marL="2976880" marR="5080">
              <a:lnSpc>
                <a:spcPct val="100000"/>
              </a:lnSpc>
              <a:spcBef>
                <a:spcPts val="910"/>
              </a:spcBef>
            </a:pPr>
            <a:r>
              <a:rPr dirty="0" sz="1400" spc="-229">
                <a:latin typeface="Microsoft Sans Serif"/>
                <a:cs typeface="Microsoft Sans Serif"/>
              </a:rPr>
              <a:t>يئانجلا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تابثإلا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ةيلمع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ةيمقرلا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ةمظنألا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مادختسا</a:t>
            </a:r>
            <a:r>
              <a:rPr dirty="0" sz="1400" spc="39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Courier New"/>
                <a:cs typeface="Courier New"/>
              </a:rPr>
              <a:t>o</a:t>
            </a:r>
            <a:endParaRPr sz="1400">
              <a:latin typeface="Courier New"/>
              <a:cs typeface="Courier New"/>
            </a:endParaRPr>
          </a:p>
          <a:p>
            <a:pPr algn="r" marL="2797175" marR="5080">
              <a:lnSpc>
                <a:spcPct val="100000"/>
              </a:lnSpc>
              <a:spcBef>
                <a:spcPts val="925"/>
              </a:spcBef>
            </a:pPr>
            <a:r>
              <a:rPr dirty="0" sz="1400" spc="-229">
                <a:latin typeface="Microsoft Sans Serif"/>
                <a:cs typeface="Microsoft Sans Serif"/>
              </a:rPr>
              <a:t>يئانجلا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تابثإلا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409">
                <a:latin typeface="Microsoft Sans Serif"/>
                <a:cs typeface="Microsoft Sans Serif"/>
              </a:rPr>
              <a:t>يف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يمقرلا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ليلدلاب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يضاقلا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عانتقا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أدبم</a:t>
            </a:r>
            <a:r>
              <a:rPr dirty="0" sz="1400" spc="37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Courier New"/>
                <a:cs typeface="Courier New"/>
              </a:rPr>
              <a:t>o</a:t>
            </a:r>
            <a:endParaRPr sz="1400">
              <a:latin typeface="Courier New"/>
              <a:cs typeface="Courier New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21908" y="2014727"/>
            <a:ext cx="4937760" cy="37200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7760" y="1124711"/>
            <a:ext cx="4942332" cy="3718560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6120384" y="2012950"/>
            <a:ext cx="4944110" cy="3722370"/>
          </a:xfrm>
          <a:custGeom>
            <a:avLst/>
            <a:gdLst/>
            <a:ahLst/>
            <a:cxnLst/>
            <a:rect l="l" t="t" r="r" b="b"/>
            <a:pathLst>
              <a:path w="4944109" h="3722370">
                <a:moveTo>
                  <a:pt x="4943856" y="0"/>
                </a:moveTo>
                <a:lnTo>
                  <a:pt x="0" y="0"/>
                </a:lnTo>
                <a:lnTo>
                  <a:pt x="0" y="3721862"/>
                </a:lnTo>
                <a:lnTo>
                  <a:pt x="4943856" y="3721862"/>
                </a:lnTo>
                <a:lnTo>
                  <a:pt x="4943856" y="0"/>
                </a:lnTo>
                <a:close/>
              </a:path>
            </a:pathLst>
          </a:custGeom>
          <a:solidFill>
            <a:srgbClr val="D9D9D9">
              <a:alpha val="50195"/>
            </a:srgbClr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5" name="object 5" descr=""/>
          <p:cNvGrpSpPr/>
          <p:nvPr/>
        </p:nvGrpSpPr>
        <p:grpSpPr>
          <a:xfrm>
            <a:off x="1127760" y="1124711"/>
            <a:ext cx="4944110" cy="3722370"/>
            <a:chOff x="1127760" y="1124711"/>
            <a:chExt cx="4944110" cy="3722370"/>
          </a:xfrm>
        </p:grpSpPr>
        <p:sp>
          <p:nvSpPr>
            <p:cNvPr id="6" name="object 6" descr=""/>
            <p:cNvSpPr/>
            <p:nvPr/>
          </p:nvSpPr>
          <p:spPr>
            <a:xfrm>
              <a:off x="1127760" y="1124711"/>
              <a:ext cx="4944110" cy="3722370"/>
            </a:xfrm>
            <a:custGeom>
              <a:avLst/>
              <a:gdLst/>
              <a:ahLst/>
              <a:cxnLst/>
              <a:rect l="l" t="t" r="r" b="b"/>
              <a:pathLst>
                <a:path w="4944110" h="3722370">
                  <a:moveTo>
                    <a:pt x="4943856" y="0"/>
                  </a:moveTo>
                  <a:lnTo>
                    <a:pt x="0" y="0"/>
                  </a:lnTo>
                  <a:lnTo>
                    <a:pt x="0" y="3721862"/>
                  </a:lnTo>
                  <a:lnTo>
                    <a:pt x="4943856" y="3721862"/>
                  </a:lnTo>
                  <a:lnTo>
                    <a:pt x="4943856" y="0"/>
                  </a:lnTo>
                  <a:close/>
                </a:path>
              </a:pathLst>
            </a:custGeom>
            <a:solidFill>
              <a:srgbClr val="D9D9D9">
                <a:alpha val="5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27760" y="1124711"/>
              <a:ext cx="4943856" cy="3721862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120384" y="2012950"/>
            <a:ext cx="4943856" cy="3721862"/>
          </a:xfrm>
          <a:prstGeom prst="rect">
            <a:avLst/>
          </a:prstGeom>
        </p:spPr>
      </p:pic>
      <p:sp>
        <p:nvSpPr>
          <p:cNvPr id="9" name="object 9" descr=""/>
          <p:cNvSpPr/>
          <p:nvPr/>
        </p:nvSpPr>
        <p:spPr>
          <a:xfrm>
            <a:off x="4951476" y="1117091"/>
            <a:ext cx="1117600" cy="963294"/>
          </a:xfrm>
          <a:custGeom>
            <a:avLst/>
            <a:gdLst/>
            <a:ahLst/>
            <a:cxnLst/>
            <a:rect l="l" t="t" r="r" b="b"/>
            <a:pathLst>
              <a:path w="1117600" h="963294">
                <a:moveTo>
                  <a:pt x="1117091" y="0"/>
                </a:moveTo>
                <a:lnTo>
                  <a:pt x="0" y="0"/>
                </a:lnTo>
                <a:lnTo>
                  <a:pt x="0" y="963167"/>
                </a:lnTo>
                <a:lnTo>
                  <a:pt x="1117091" y="963167"/>
                </a:lnTo>
                <a:lnTo>
                  <a:pt x="1117091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8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 txBox="1"/>
          <p:nvPr/>
        </p:nvSpPr>
        <p:spPr>
          <a:xfrm>
            <a:off x="1206804" y="4896078"/>
            <a:ext cx="4590415" cy="11690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 indent="50800">
              <a:lnSpc>
                <a:spcPct val="107200"/>
              </a:lnSpc>
              <a:spcBef>
                <a:spcPts val="95"/>
              </a:spcBef>
            </a:pPr>
            <a:r>
              <a:rPr dirty="0" sz="1400" spc="-215">
                <a:latin typeface="Microsoft Sans Serif"/>
                <a:cs typeface="Microsoft Sans Serif"/>
              </a:rPr>
              <a:t>ثيح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،مويلا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مــلاعلا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اـــهفرعي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يتلا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ةيتامولعملا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ةوحصلاو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،ةيمقرلا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ةضهنلا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لظ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434">
                <a:latin typeface="Microsoft Sans Serif"/>
                <a:cs typeface="Microsoft Sans Serif"/>
              </a:rPr>
              <a:t>يف</a:t>
            </a:r>
            <a:r>
              <a:rPr dirty="0" sz="1400" spc="-14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،ةـــثيدحلا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تاـــعمتجملل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يــــبصعلا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35">
                <a:latin typeface="Microsoft Sans Serif"/>
                <a:cs typeface="Microsoft Sans Serif"/>
              </a:rPr>
              <a:t>زاهجلا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لكشت</a:t>
            </a:r>
            <a:r>
              <a:rPr dirty="0" sz="1400" spc="22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تحبصأ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تامولعملا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ايجولونكت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،ةينوناقلا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اهتنيبو</a:t>
            </a:r>
            <a:r>
              <a:rPr dirty="0" sz="1400" spc="225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اهماظن</a:t>
            </a:r>
            <a:r>
              <a:rPr dirty="0" sz="1400" spc="195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تسم</a:t>
            </a:r>
            <a:r>
              <a:rPr dirty="0" sz="1400" spc="19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تاريغتلا</a:t>
            </a:r>
            <a:r>
              <a:rPr dirty="0" sz="1400" spc="19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2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ةعومجم</a:t>
            </a:r>
            <a:r>
              <a:rPr dirty="0" sz="1400" spc="190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ةيدقاعتلا</a:t>
            </a:r>
            <a:r>
              <a:rPr dirty="0" sz="1400" spc="20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تايلمعلا</a:t>
            </a:r>
            <a:r>
              <a:rPr dirty="0" sz="1400" spc="200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تفرع</a:t>
            </a:r>
            <a:r>
              <a:rPr dirty="0" sz="1400" spc="-9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لجر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مامتها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475">
                <a:latin typeface="Microsoft Sans Serif"/>
                <a:cs typeface="Microsoft Sans Serif"/>
              </a:rPr>
              <a:t>ريثت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ةثيدحلا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لاصتالا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لئاسو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قيرط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نع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445">
                <a:latin typeface="Microsoft Sans Serif"/>
                <a:cs typeface="Microsoft Sans Serif"/>
              </a:rPr>
              <a:t>متت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يتلا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تالماعتلا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تحبصأف</a:t>
            </a:r>
            <a:r>
              <a:rPr dirty="0" sz="1400" spc="-140">
                <a:latin typeface="Microsoft Sans Serif"/>
                <a:cs typeface="Microsoft Sans Serif"/>
              </a:rPr>
              <a:t> .</a:t>
            </a:r>
            <a:r>
              <a:rPr dirty="0" sz="1400" spc="-140">
                <a:latin typeface="Microsoft Sans Serif"/>
                <a:cs typeface="Microsoft Sans Serif"/>
              </a:rPr>
              <a:t>ءاوسلا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يضاقلاو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نوناقلا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6642496" y="876909"/>
            <a:ext cx="4272280" cy="941069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635">
              <a:lnSpc>
                <a:spcPct val="150100"/>
              </a:lnSpc>
              <a:spcBef>
                <a:spcPts val="100"/>
              </a:spcBef>
            </a:pPr>
            <a:r>
              <a:rPr dirty="0" sz="2000" spc="-330" b="1">
                <a:solidFill>
                  <a:srgbClr val="00AFEF"/>
                </a:solidFill>
                <a:latin typeface="Arial"/>
                <a:cs typeface="Arial"/>
              </a:rPr>
              <a:t>اياضقلا</a:t>
            </a:r>
            <a:r>
              <a:rPr dirty="0" sz="2000" spc="-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520" b="1">
                <a:solidFill>
                  <a:srgbClr val="00AFEF"/>
                </a:solidFill>
                <a:latin typeface="Arial"/>
                <a:cs typeface="Arial"/>
              </a:rPr>
              <a:t>يف</a:t>
            </a:r>
            <a:r>
              <a:rPr dirty="0" sz="2000" spc="-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195" b="1">
                <a:solidFill>
                  <a:srgbClr val="00AFEF"/>
                </a:solidFill>
                <a:latin typeface="Arial"/>
                <a:cs typeface="Arial"/>
              </a:rPr>
              <a:t>يمقرلا</a:t>
            </a:r>
            <a:r>
              <a:rPr dirty="0" sz="2000" spc="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275" b="1">
                <a:solidFill>
                  <a:srgbClr val="00AFEF"/>
                </a:solidFill>
                <a:latin typeface="Arial"/>
                <a:cs typeface="Arial"/>
              </a:rPr>
              <a:t>تابثإلا</a:t>
            </a:r>
            <a:r>
              <a:rPr dirty="0" sz="2000" spc="-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530" b="1">
                <a:solidFill>
                  <a:srgbClr val="00AFEF"/>
                </a:solidFill>
                <a:latin typeface="Arial"/>
                <a:cs typeface="Arial"/>
              </a:rPr>
              <a:t>يف</a:t>
            </a:r>
            <a:r>
              <a:rPr dirty="0" sz="2000" spc="1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320" b="1">
                <a:solidFill>
                  <a:srgbClr val="00AFEF"/>
                </a:solidFill>
                <a:latin typeface="Arial"/>
                <a:cs typeface="Arial"/>
              </a:rPr>
              <a:t>تابثإلل</a:t>
            </a:r>
            <a:r>
              <a:rPr dirty="0" sz="2000" spc="2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85" b="1">
                <a:solidFill>
                  <a:srgbClr val="00AFEF"/>
                </a:solidFill>
                <a:latin typeface="Arial"/>
                <a:cs typeface="Arial"/>
              </a:rPr>
              <a:t>ةماعلا</a:t>
            </a:r>
            <a:r>
              <a:rPr dirty="0" sz="2000" spc="2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120" b="1">
                <a:solidFill>
                  <a:srgbClr val="00AFEF"/>
                </a:solidFill>
                <a:latin typeface="Arial"/>
                <a:cs typeface="Arial"/>
              </a:rPr>
              <a:t>دعاوقلا</a:t>
            </a:r>
            <a:r>
              <a:rPr dirty="0" sz="2000" spc="-12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225" b="1">
                <a:solidFill>
                  <a:srgbClr val="00AFEF"/>
                </a:solidFill>
                <a:latin typeface="Arial"/>
                <a:cs typeface="Arial"/>
              </a:rPr>
              <a:t>ةيراجتلاو</a:t>
            </a:r>
            <a:r>
              <a:rPr dirty="0" sz="2000" spc="4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2000" spc="-75" b="1">
                <a:solidFill>
                  <a:srgbClr val="00AFEF"/>
                </a:solidFill>
                <a:latin typeface="Arial"/>
                <a:cs typeface="Arial"/>
              </a:rPr>
              <a:t>ةيندملا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5179567" y="1166621"/>
            <a:ext cx="595630" cy="8420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68275" marR="57150">
              <a:lnSpc>
                <a:spcPts val="1650"/>
              </a:lnSpc>
              <a:spcBef>
                <a:spcPts val="105"/>
              </a:spcBef>
            </a:pPr>
            <a:r>
              <a:rPr dirty="0" sz="1400" spc="-33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400">
              <a:latin typeface="Microsoft Sans Serif"/>
              <a:cs typeface="Microsoft Sans Serif"/>
            </a:endParaRPr>
          </a:p>
          <a:p>
            <a:pPr marL="12700">
              <a:lnSpc>
                <a:spcPts val="4770"/>
              </a:lnSpc>
            </a:pPr>
            <a:r>
              <a:rPr dirty="0" sz="40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4000">
              <a:latin typeface="Arial"/>
              <a:cs typeface="Arial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9831" y="79247"/>
            <a:ext cx="2305812" cy="1075943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6" name="object 16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8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98931" y="1403603"/>
            <a:ext cx="10850880" cy="4936490"/>
            <a:chOff x="598931" y="1403603"/>
            <a:chExt cx="10850880" cy="49364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60" y="1403603"/>
              <a:ext cx="10479024" cy="493623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9375" rIns="0" bIns="0" rtlCol="0" vert="horz">
            <a:spAutoFit/>
          </a:bodyPr>
          <a:lstStyle/>
          <a:p>
            <a:pPr algn="r" marL="494665" marR="438784">
              <a:lnSpc>
                <a:spcPts val="2055"/>
              </a:lnSpc>
              <a:spcBef>
                <a:spcPts val="625"/>
              </a:spcBef>
            </a:pPr>
            <a:r>
              <a:rPr dirty="0" sz="1800" spc="-425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800">
              <a:latin typeface="Microsoft Sans Serif"/>
              <a:cs typeface="Microsoft Sans Serif"/>
            </a:endParaRPr>
          </a:p>
          <a:p>
            <a:pPr marL="440690">
              <a:lnSpc>
                <a:spcPts val="5175"/>
              </a:lnSpc>
            </a:pPr>
            <a:r>
              <a:rPr dirty="0" sz="44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44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96264" y="2866110"/>
            <a:ext cx="10384790" cy="11690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 indent="635">
              <a:lnSpc>
                <a:spcPct val="107200"/>
              </a:lnSpc>
              <a:spcBef>
                <a:spcPts val="95"/>
              </a:spcBef>
            </a:pPr>
            <a:r>
              <a:rPr dirty="0" sz="1400" spc="-229">
                <a:latin typeface="Microsoft Sans Serif"/>
                <a:cs typeface="Microsoft Sans Serif"/>
              </a:rPr>
              <a:t>قشلا</a:t>
            </a:r>
            <a:r>
              <a:rPr dirty="0" sz="1400" spc="15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اميس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ال</a:t>
            </a:r>
            <a:r>
              <a:rPr dirty="0" sz="1400" spc="14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،ةينوناقلا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تالؤاستلا</a:t>
            </a:r>
            <a:r>
              <a:rPr dirty="0" sz="1400" spc="1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ةعومجم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حرطت</a:t>
            </a:r>
            <a:r>
              <a:rPr dirty="0" sz="1400" spc="15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مويلا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360">
                <a:latin typeface="Microsoft Sans Serif"/>
                <a:cs typeface="Microsoft Sans Serif"/>
              </a:rPr>
              <a:t>تتاب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ةريخألا</a:t>
            </a:r>
            <a:r>
              <a:rPr dirty="0" sz="1400" spc="1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هذهو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،ةينورتكلإلا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دوقعلاب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ىمسي</a:t>
            </a:r>
            <a:r>
              <a:rPr dirty="0" sz="1400" spc="1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عويش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ىلإ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ةثيدحلا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لاصتالا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280">
                <a:latin typeface="Microsoft Sans Serif"/>
                <a:cs typeface="Microsoft Sans Serif"/>
              </a:rPr>
              <a:t>لئاسوب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لماعتلل</a:t>
            </a:r>
            <a:r>
              <a:rPr dirty="0" sz="1400" spc="155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يمانتملا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راشتنالا</a:t>
            </a:r>
            <a:r>
              <a:rPr dirty="0" sz="1400" spc="1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ىدأ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ثيح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دقاعتلا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عونلا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اذه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لثم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525">
                <a:latin typeface="Microsoft Sans Serif"/>
                <a:cs typeface="Microsoft Sans Serif"/>
              </a:rPr>
              <a:t>يفف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هدونب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نيودتو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دقعلا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ريرحت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هلالخ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415">
                <a:latin typeface="Microsoft Sans Serif"/>
                <a:cs typeface="Microsoft Sans Serif"/>
              </a:rPr>
              <a:t>متي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يذلا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يداملا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طيسولا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فالتخاو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،دوقعلا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عونلا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اذه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لثم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نع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ةمجانلا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تاقالعلا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360">
                <a:latin typeface="Microsoft Sans Serif"/>
                <a:cs typeface="Microsoft Sans Serif"/>
              </a:rPr>
              <a:t>دقعتل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رظنلاب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كلذو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،تابثإلاب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قلعتملا</a:t>
            </a:r>
            <a:r>
              <a:rPr dirty="0" sz="1400" spc="-114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،تابثإلا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اهب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دتعملا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ةباتكلا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ليبق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95">
                <a:latin typeface="Microsoft Sans Serif"/>
                <a:cs typeface="Microsoft Sans Serif"/>
              </a:rPr>
              <a:t>وه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80">
                <a:latin typeface="Microsoft Sans Serif"/>
                <a:cs typeface="Microsoft Sans Serif"/>
              </a:rPr>
              <a:t>له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،ةيقرولا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ريغ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(</a:t>
            </a:r>
            <a:r>
              <a:rPr dirty="0" sz="1400" spc="-195">
                <a:latin typeface="Microsoft Sans Serif"/>
                <a:cs typeface="Microsoft Sans Serif"/>
              </a:rPr>
              <a:t>طئاسولا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)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لئاسولا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ىلع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هنيودت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متي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رابتعا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ىدم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ليبق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تقولا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390">
                <a:latin typeface="Microsoft Sans Serif"/>
                <a:cs typeface="Microsoft Sans Serif"/>
              </a:rPr>
              <a:t>سفن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ةيروحملاو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ةيشماهلا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ةلئسألا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ةعومجم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حرطت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عونلا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اذه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لــــثم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دــيلو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هرابتعاب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ينورتكلإلا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عيقوتلا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حرطي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امك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،لماك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يباتك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ليلدك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ينورتكلالا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ررـــــحملاب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كسمتلا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دقعلا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فارطأ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دارأ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ول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اميف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اديقعت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عضولا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دادزيو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،ةباتكلا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ةيجح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ىدمو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.</a:t>
            </a:r>
            <a:r>
              <a:rPr dirty="0" sz="1400" spc="-190">
                <a:latin typeface="Microsoft Sans Serif"/>
                <a:cs typeface="Microsoft Sans Serif"/>
              </a:rPr>
              <a:t>تالؤاستلا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ةعومجم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هرودب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تالماعملا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نم</a:t>
            </a:r>
            <a:endParaRPr sz="1400">
              <a:latin typeface="Microsoft Sans Serif"/>
              <a:cs typeface="Microsoft Sans Serif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3"/>
            <a:ext cx="2305811" cy="1077468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6565269" y="1220850"/>
            <a:ext cx="461010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185" b="1">
                <a:latin typeface="Arial"/>
                <a:cs typeface="Arial"/>
              </a:rPr>
              <a:t>ةيراجتلاو</a:t>
            </a:r>
            <a:r>
              <a:rPr dirty="0" sz="1600" spc="45" b="1">
                <a:latin typeface="Arial"/>
                <a:cs typeface="Arial"/>
              </a:rPr>
              <a:t> </a:t>
            </a:r>
            <a:r>
              <a:rPr dirty="0" sz="1600" spc="-180" b="1">
                <a:latin typeface="Arial"/>
                <a:cs typeface="Arial"/>
              </a:rPr>
              <a:t>ةيندملا</a:t>
            </a:r>
            <a:r>
              <a:rPr dirty="0" sz="1600" spc="65" b="1">
                <a:latin typeface="Arial"/>
                <a:cs typeface="Arial"/>
              </a:rPr>
              <a:t> </a:t>
            </a:r>
            <a:r>
              <a:rPr dirty="0" sz="1600" spc="-270" b="1">
                <a:latin typeface="Arial"/>
                <a:cs typeface="Arial"/>
              </a:rPr>
              <a:t>اياضقلا</a:t>
            </a:r>
            <a:r>
              <a:rPr dirty="0" sz="1600" spc="25" b="1">
                <a:latin typeface="Arial"/>
                <a:cs typeface="Arial"/>
              </a:rPr>
              <a:t> </a:t>
            </a:r>
            <a:r>
              <a:rPr dirty="0" sz="1600" spc="-425" b="1">
                <a:latin typeface="Arial"/>
                <a:cs typeface="Arial"/>
              </a:rPr>
              <a:t>يف</a:t>
            </a:r>
            <a:r>
              <a:rPr dirty="0" sz="1600" spc="30" b="1">
                <a:latin typeface="Arial"/>
                <a:cs typeface="Arial"/>
              </a:rPr>
              <a:t> </a:t>
            </a:r>
            <a:r>
              <a:rPr dirty="0" sz="1600" spc="-165" b="1">
                <a:latin typeface="Arial"/>
                <a:cs typeface="Arial"/>
              </a:rPr>
              <a:t>يمقرلا</a:t>
            </a:r>
            <a:r>
              <a:rPr dirty="0" sz="1600" spc="50" b="1">
                <a:latin typeface="Arial"/>
                <a:cs typeface="Arial"/>
              </a:rPr>
              <a:t> </a:t>
            </a:r>
            <a:r>
              <a:rPr dirty="0" sz="1600" spc="-225" b="1">
                <a:latin typeface="Arial"/>
                <a:cs typeface="Arial"/>
              </a:rPr>
              <a:t>تابثإلا</a:t>
            </a:r>
            <a:r>
              <a:rPr dirty="0" sz="1600" spc="25" b="1">
                <a:latin typeface="Arial"/>
                <a:cs typeface="Arial"/>
              </a:rPr>
              <a:t> </a:t>
            </a:r>
            <a:r>
              <a:rPr dirty="0" sz="1600" spc="-430" b="1">
                <a:latin typeface="Arial"/>
                <a:cs typeface="Arial"/>
              </a:rPr>
              <a:t>يف</a:t>
            </a:r>
            <a:r>
              <a:rPr dirty="0" sz="1600" spc="65" b="1">
                <a:latin typeface="Arial"/>
                <a:cs typeface="Arial"/>
              </a:rPr>
              <a:t> </a:t>
            </a:r>
            <a:r>
              <a:rPr dirty="0" sz="1600" spc="-265" b="1">
                <a:latin typeface="Arial"/>
                <a:cs typeface="Arial"/>
              </a:rPr>
              <a:t>تابثإلل</a:t>
            </a:r>
            <a:r>
              <a:rPr dirty="0" sz="1600" spc="35" b="1">
                <a:latin typeface="Arial"/>
                <a:cs typeface="Arial"/>
              </a:rPr>
              <a:t> </a:t>
            </a:r>
            <a:r>
              <a:rPr dirty="0" sz="1600" spc="-70" b="1">
                <a:latin typeface="Arial"/>
                <a:cs typeface="Arial"/>
              </a:rPr>
              <a:t>ةماعلا</a:t>
            </a:r>
            <a:r>
              <a:rPr dirty="0" sz="1600" spc="50" b="1">
                <a:latin typeface="Arial"/>
                <a:cs typeface="Arial"/>
              </a:rPr>
              <a:t> </a:t>
            </a:r>
            <a:r>
              <a:rPr dirty="0" sz="1600" spc="-80" b="1">
                <a:latin typeface="Arial"/>
                <a:cs typeface="Arial"/>
              </a:rPr>
              <a:t>دعاوقلا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537330" y="3045713"/>
            <a:ext cx="8262620" cy="1093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تاذ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10" b="1">
                <a:solidFill>
                  <a:srgbClr val="374151"/>
                </a:solidFill>
                <a:latin typeface="Arial"/>
                <a:cs typeface="Arial"/>
              </a:rPr>
              <a:t>دعاوقلا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60" b="1">
                <a:solidFill>
                  <a:srgbClr val="374151"/>
                </a:solidFill>
                <a:latin typeface="Arial"/>
                <a:cs typeface="Arial"/>
              </a:rPr>
              <a:t>نيب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30" b="1">
                <a:solidFill>
                  <a:srgbClr val="374151"/>
                </a:solidFill>
                <a:latin typeface="Arial"/>
                <a:cs typeface="Arial"/>
              </a:rPr>
              <a:t>ةبراقملاو</a:t>
            </a:r>
            <a:r>
              <a:rPr dirty="0" sz="1400" spc="4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20" b="1">
                <a:solidFill>
                  <a:srgbClr val="374151"/>
                </a:solidFill>
                <a:latin typeface="Arial"/>
                <a:cs typeface="Arial"/>
              </a:rPr>
              <a:t>ةنراقملا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55" b="1">
                <a:solidFill>
                  <a:srgbClr val="374151"/>
                </a:solidFill>
                <a:latin typeface="Arial"/>
                <a:cs typeface="Arial"/>
              </a:rPr>
              <a:t>لالخ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نم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75" b="1">
                <a:solidFill>
                  <a:srgbClr val="374151"/>
                </a:solidFill>
                <a:latin typeface="Arial"/>
                <a:cs typeface="Arial"/>
              </a:rPr>
              <a:t>كلذو</a:t>
            </a:r>
            <a:r>
              <a:rPr dirty="0" sz="1400" spc="4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95" b="1">
                <a:solidFill>
                  <a:srgbClr val="374151"/>
                </a:solidFill>
                <a:latin typeface="Arial"/>
                <a:cs typeface="Arial"/>
              </a:rPr>
              <a:t>،ةينورتكلإلا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80" b="1">
                <a:solidFill>
                  <a:srgbClr val="374151"/>
                </a:solidFill>
                <a:latin typeface="Arial"/>
                <a:cs typeface="Arial"/>
              </a:rPr>
              <a:t>دوقعلا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70" b="1">
                <a:solidFill>
                  <a:srgbClr val="374151"/>
                </a:solidFill>
                <a:latin typeface="Arial"/>
                <a:cs typeface="Arial"/>
              </a:rPr>
              <a:t>يف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04" b="1">
                <a:solidFill>
                  <a:srgbClr val="374151"/>
                </a:solidFill>
                <a:latin typeface="Arial"/>
                <a:cs typeface="Arial"/>
              </a:rPr>
              <a:t>تابثإلا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70" b="1">
                <a:solidFill>
                  <a:srgbClr val="374151"/>
                </a:solidFill>
                <a:latin typeface="Arial"/>
                <a:cs typeface="Arial"/>
              </a:rPr>
              <a:t>اهحرطي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54" b="1">
                <a:solidFill>
                  <a:srgbClr val="374151"/>
                </a:solidFill>
                <a:latin typeface="Arial"/>
                <a:cs typeface="Arial"/>
              </a:rPr>
              <a:t>يتلا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80" b="1">
                <a:solidFill>
                  <a:srgbClr val="374151"/>
                </a:solidFill>
                <a:latin typeface="Arial"/>
                <a:cs typeface="Arial"/>
              </a:rPr>
              <a:t>تالؤاستلا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50" b="1">
                <a:solidFill>
                  <a:srgbClr val="374151"/>
                </a:solidFill>
                <a:latin typeface="Arial"/>
                <a:cs typeface="Arial"/>
              </a:rPr>
              <a:t>مهأ</a:t>
            </a:r>
            <a:r>
              <a:rPr dirty="0" sz="1400" spc="4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00" b="1">
                <a:solidFill>
                  <a:srgbClr val="374151"/>
                </a:solidFill>
                <a:latin typeface="Arial"/>
                <a:cs typeface="Arial"/>
              </a:rPr>
              <a:t>ةرضاحملا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55" b="1">
                <a:solidFill>
                  <a:srgbClr val="374151"/>
                </a:solidFill>
                <a:latin typeface="Arial"/>
                <a:cs typeface="Arial"/>
              </a:rPr>
              <a:t>هذه</a:t>
            </a:r>
            <a:r>
              <a:rPr dirty="0" sz="1400" spc="4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70" b="1">
                <a:solidFill>
                  <a:srgbClr val="374151"/>
                </a:solidFill>
                <a:latin typeface="Arial"/>
                <a:cs typeface="Arial"/>
              </a:rPr>
              <a:t>يف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95" b="1">
                <a:solidFill>
                  <a:srgbClr val="374151"/>
                </a:solidFill>
                <a:latin typeface="Arial"/>
                <a:cs typeface="Arial"/>
              </a:rPr>
              <a:t>شقاننسو</a:t>
            </a:r>
            <a:r>
              <a:rPr dirty="0" sz="1400" spc="114" b="1">
                <a:solidFill>
                  <a:srgbClr val="374151"/>
                </a:solidFill>
                <a:latin typeface="Arial"/>
                <a:cs typeface="Arial"/>
              </a:rPr>
              <a:t>  </a:t>
            </a:r>
            <a:r>
              <a:rPr dirty="0" sz="1400" spc="-50">
                <a:solidFill>
                  <a:srgbClr val="374151"/>
                </a:solidFill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12700" marR="294005" indent="-1905">
              <a:lnSpc>
                <a:spcPts val="3360"/>
              </a:lnSpc>
              <a:spcBef>
                <a:spcPts val="190"/>
              </a:spcBef>
            </a:pPr>
            <a:r>
              <a:rPr dirty="0" sz="1400" spc="-155" b="1">
                <a:solidFill>
                  <a:srgbClr val="374151"/>
                </a:solidFill>
                <a:latin typeface="Arial"/>
                <a:cs typeface="Arial"/>
              </a:rPr>
              <a:t>دـــــقاعتلل</a:t>
            </a:r>
            <a:r>
              <a:rPr dirty="0" sz="1400" spc="5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55" b="1">
                <a:solidFill>
                  <a:srgbClr val="374151"/>
                </a:solidFill>
                <a:latin typeface="Arial"/>
                <a:cs typeface="Arial"/>
              </a:rPr>
              <a:t>دــــــعاوقلا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55" b="1">
                <a:solidFill>
                  <a:srgbClr val="374151"/>
                </a:solidFill>
                <a:latin typeface="Arial"/>
                <a:cs typeface="Arial"/>
              </a:rPr>
              <a:t>هذه</a:t>
            </a:r>
            <a:r>
              <a:rPr dirty="0" sz="1400" spc="1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54" b="1">
                <a:solidFill>
                  <a:srgbClr val="374151"/>
                </a:solidFill>
                <a:latin typeface="Arial"/>
                <a:cs typeface="Arial"/>
              </a:rPr>
              <a:t>باعيتسا</a:t>
            </a:r>
            <a:r>
              <a:rPr dirty="0" sz="1400" spc="16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ىدم</a:t>
            </a:r>
            <a:r>
              <a:rPr dirty="0" sz="1400" spc="10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0" b="1">
                <a:solidFill>
                  <a:srgbClr val="374151"/>
                </a:solidFill>
                <a:latin typeface="Arial"/>
                <a:cs typeface="Arial"/>
              </a:rPr>
              <a:t>كاردإل</a:t>
            </a:r>
            <a:r>
              <a:rPr dirty="0" sz="1400" spc="114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04" b="1">
                <a:solidFill>
                  <a:srgbClr val="374151"/>
                </a:solidFill>
                <a:latin typeface="Arial"/>
                <a:cs typeface="Arial"/>
              </a:rPr>
              <a:t>ةينورتكلإلا</a:t>
            </a:r>
            <a:r>
              <a:rPr dirty="0" sz="1400" spc="1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60" b="1">
                <a:solidFill>
                  <a:srgbClr val="374151"/>
                </a:solidFill>
                <a:latin typeface="Arial"/>
                <a:cs typeface="Arial"/>
              </a:rPr>
              <a:t>تالماعملا</a:t>
            </a:r>
            <a:r>
              <a:rPr dirty="0" sz="1400" spc="114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20" b="1">
                <a:solidFill>
                  <a:srgbClr val="374151"/>
                </a:solidFill>
                <a:latin typeface="Arial"/>
                <a:cs typeface="Arial"/>
              </a:rPr>
              <a:t>نوناقو</a:t>
            </a:r>
            <a:r>
              <a:rPr dirty="0" sz="1400" spc="1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40" b="1">
                <a:solidFill>
                  <a:srgbClr val="374151"/>
                </a:solidFill>
                <a:latin typeface="Arial"/>
                <a:cs typeface="Arial"/>
              </a:rPr>
              <a:t>ةيراجتلاو</a:t>
            </a:r>
            <a:r>
              <a:rPr dirty="0" sz="1400" spc="1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45" b="1">
                <a:solidFill>
                  <a:srgbClr val="374151"/>
                </a:solidFill>
                <a:latin typeface="Arial"/>
                <a:cs typeface="Arial"/>
              </a:rPr>
              <a:t>ةيندملا</a:t>
            </a:r>
            <a:r>
              <a:rPr dirty="0" sz="1400" spc="1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55" b="1">
                <a:solidFill>
                  <a:srgbClr val="374151"/>
                </a:solidFill>
                <a:latin typeface="Arial"/>
                <a:cs typeface="Arial"/>
              </a:rPr>
              <a:t>تالماعملا</a:t>
            </a:r>
            <a:r>
              <a:rPr dirty="0" sz="1400" spc="114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65" b="1">
                <a:solidFill>
                  <a:srgbClr val="374151"/>
                </a:solidFill>
                <a:latin typeface="Arial"/>
                <a:cs typeface="Arial"/>
              </a:rPr>
              <a:t>يف</a:t>
            </a:r>
            <a:r>
              <a:rPr dirty="0" sz="1400" spc="17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85" b="1">
                <a:solidFill>
                  <a:srgbClr val="374151"/>
                </a:solidFill>
                <a:latin typeface="Arial"/>
                <a:cs typeface="Arial"/>
              </a:rPr>
              <a:t>تابثإلا</a:t>
            </a:r>
            <a:r>
              <a:rPr dirty="0" sz="1400" spc="1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40" b="1">
                <a:solidFill>
                  <a:srgbClr val="374151"/>
                </a:solidFill>
                <a:latin typeface="Arial"/>
                <a:cs typeface="Arial"/>
              </a:rPr>
              <a:t>نوناق</a:t>
            </a:r>
            <a:r>
              <a:rPr dirty="0" sz="1400" spc="1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70" b="1">
                <a:solidFill>
                  <a:srgbClr val="374151"/>
                </a:solidFill>
                <a:latin typeface="Arial"/>
                <a:cs typeface="Arial"/>
              </a:rPr>
              <a:t>يف</a:t>
            </a:r>
            <a:r>
              <a:rPr dirty="0" sz="1400" spc="19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ةلصلا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95" b="1">
                <a:solidFill>
                  <a:srgbClr val="374151"/>
                </a:solidFill>
                <a:latin typeface="Arial"/>
                <a:cs typeface="Arial"/>
              </a:rPr>
              <a:t>.</a:t>
            </a:r>
            <a:r>
              <a:rPr dirty="0" sz="1400" spc="-95" b="1">
                <a:solidFill>
                  <a:srgbClr val="374151"/>
                </a:solidFill>
                <a:latin typeface="Arial"/>
                <a:cs typeface="Arial"/>
              </a:rPr>
              <a:t>عوضوملا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65" b="1">
                <a:solidFill>
                  <a:srgbClr val="374151"/>
                </a:solidFill>
                <a:latin typeface="Arial"/>
                <a:cs typeface="Arial"/>
              </a:rPr>
              <a:t>يف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60" b="1">
                <a:solidFill>
                  <a:srgbClr val="374151"/>
                </a:solidFill>
                <a:latin typeface="Arial"/>
                <a:cs typeface="Arial"/>
              </a:rPr>
              <a:t>قبسلا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تاذ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45" b="1">
                <a:solidFill>
                  <a:srgbClr val="374151"/>
                </a:solidFill>
                <a:latin typeface="Arial"/>
                <a:cs typeface="Arial"/>
              </a:rPr>
              <a:t>براجتلا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45" b="1">
                <a:solidFill>
                  <a:srgbClr val="374151"/>
                </a:solidFill>
                <a:latin typeface="Arial"/>
                <a:cs typeface="Arial"/>
              </a:rPr>
              <a:t>ةـــــصاخو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10" b="1">
                <a:solidFill>
                  <a:srgbClr val="374151"/>
                </a:solidFill>
                <a:latin typeface="Arial"/>
                <a:cs typeface="Arial"/>
              </a:rPr>
              <a:t>،ةنراقملا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45" b="1">
                <a:solidFill>
                  <a:srgbClr val="374151"/>
                </a:solidFill>
                <a:latin typeface="Arial"/>
                <a:cs typeface="Arial"/>
              </a:rPr>
              <a:t>براجتلا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75" b="1">
                <a:solidFill>
                  <a:srgbClr val="374151"/>
                </a:solidFill>
                <a:latin typeface="Arial"/>
                <a:cs typeface="Arial"/>
              </a:rPr>
              <a:t>ضعب</a:t>
            </a:r>
            <a:r>
              <a:rPr dirty="0" sz="1400" spc="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35" b="1">
                <a:solidFill>
                  <a:srgbClr val="374151"/>
                </a:solidFill>
                <a:latin typeface="Arial"/>
                <a:cs typeface="Arial"/>
              </a:rPr>
              <a:t>دنع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35" b="1">
                <a:solidFill>
                  <a:srgbClr val="374151"/>
                </a:solidFill>
                <a:latin typeface="Arial"/>
                <a:cs typeface="Arial"/>
              </a:rPr>
              <a:t>فوقولا</a:t>
            </a:r>
            <a:r>
              <a:rPr dirty="0" sz="1400" spc="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عم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80" b="1">
                <a:solidFill>
                  <a:srgbClr val="374151"/>
                </a:solidFill>
                <a:latin typeface="Arial"/>
                <a:cs typeface="Arial"/>
              </a:rPr>
              <a:t>،ةثيدحلا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80" b="1">
                <a:solidFill>
                  <a:srgbClr val="374151"/>
                </a:solidFill>
                <a:latin typeface="Arial"/>
                <a:cs typeface="Arial"/>
              </a:rPr>
              <a:t>لاصتالا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00" b="1">
                <a:solidFill>
                  <a:srgbClr val="374151"/>
                </a:solidFill>
                <a:latin typeface="Arial"/>
                <a:cs typeface="Arial"/>
              </a:rPr>
              <a:t>لئاسو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ةـــــطساوب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38455">
              <a:lnSpc>
                <a:spcPct val="100000"/>
              </a:lnSpc>
              <a:spcBef>
                <a:spcPts val="155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7202554" y="1934336"/>
            <a:ext cx="460438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185" b="1">
                <a:latin typeface="Arial"/>
                <a:cs typeface="Arial"/>
              </a:rPr>
              <a:t>ةيراجتلاو</a:t>
            </a:r>
            <a:r>
              <a:rPr dirty="0" sz="1600" spc="45" b="1">
                <a:latin typeface="Arial"/>
                <a:cs typeface="Arial"/>
              </a:rPr>
              <a:t> </a:t>
            </a:r>
            <a:r>
              <a:rPr dirty="0" sz="1600" spc="-180" b="1">
                <a:latin typeface="Arial"/>
                <a:cs typeface="Arial"/>
              </a:rPr>
              <a:t>ةيندملا</a:t>
            </a:r>
            <a:r>
              <a:rPr dirty="0" sz="1600" spc="60" b="1">
                <a:latin typeface="Arial"/>
                <a:cs typeface="Arial"/>
              </a:rPr>
              <a:t> </a:t>
            </a:r>
            <a:r>
              <a:rPr dirty="0" sz="1600" spc="-270" b="1">
                <a:latin typeface="Arial"/>
                <a:cs typeface="Arial"/>
              </a:rPr>
              <a:t>اياضقلا</a:t>
            </a:r>
            <a:r>
              <a:rPr dirty="0" sz="1600" spc="25" b="1">
                <a:latin typeface="Arial"/>
                <a:cs typeface="Arial"/>
              </a:rPr>
              <a:t> </a:t>
            </a:r>
            <a:r>
              <a:rPr dirty="0" sz="1600" spc="-430" b="1">
                <a:latin typeface="Arial"/>
                <a:cs typeface="Arial"/>
              </a:rPr>
              <a:t>يف</a:t>
            </a:r>
            <a:r>
              <a:rPr dirty="0" sz="1600" spc="30" b="1">
                <a:latin typeface="Arial"/>
                <a:cs typeface="Arial"/>
              </a:rPr>
              <a:t> </a:t>
            </a:r>
            <a:r>
              <a:rPr dirty="0" sz="1600" spc="-155" b="1">
                <a:latin typeface="Arial"/>
                <a:cs typeface="Arial"/>
              </a:rPr>
              <a:t>يمقرلا</a:t>
            </a:r>
            <a:r>
              <a:rPr dirty="0" sz="1600" spc="50" b="1">
                <a:latin typeface="Arial"/>
                <a:cs typeface="Arial"/>
              </a:rPr>
              <a:t> </a:t>
            </a:r>
            <a:r>
              <a:rPr dirty="0" sz="1600" spc="-229" b="1">
                <a:latin typeface="Arial"/>
                <a:cs typeface="Arial"/>
              </a:rPr>
              <a:t>تابثإلا</a:t>
            </a:r>
            <a:r>
              <a:rPr dirty="0" sz="1600" spc="25" b="1">
                <a:latin typeface="Arial"/>
                <a:cs typeface="Arial"/>
              </a:rPr>
              <a:t> </a:t>
            </a:r>
            <a:r>
              <a:rPr dirty="0" sz="1600" spc="-430" b="1">
                <a:latin typeface="Arial"/>
                <a:cs typeface="Arial"/>
              </a:rPr>
              <a:t>يف</a:t>
            </a:r>
            <a:r>
              <a:rPr dirty="0" sz="1600" spc="70" b="1">
                <a:latin typeface="Arial"/>
                <a:cs typeface="Arial"/>
              </a:rPr>
              <a:t> </a:t>
            </a:r>
            <a:r>
              <a:rPr dirty="0" sz="1600" spc="-265" b="1">
                <a:latin typeface="Arial"/>
                <a:cs typeface="Arial"/>
              </a:rPr>
              <a:t>تابثإلل</a:t>
            </a:r>
            <a:r>
              <a:rPr dirty="0" sz="1600" spc="35" b="1">
                <a:latin typeface="Arial"/>
                <a:cs typeface="Arial"/>
              </a:rPr>
              <a:t> </a:t>
            </a:r>
            <a:r>
              <a:rPr dirty="0" sz="1600" spc="-70" b="1">
                <a:latin typeface="Arial"/>
                <a:cs typeface="Arial"/>
              </a:rPr>
              <a:t>ةماعلا</a:t>
            </a:r>
            <a:r>
              <a:rPr dirty="0" sz="1600" spc="45" b="1">
                <a:latin typeface="Arial"/>
                <a:cs typeface="Arial"/>
              </a:rPr>
              <a:t> </a:t>
            </a:r>
            <a:r>
              <a:rPr dirty="0" sz="1600" spc="-85" b="1">
                <a:latin typeface="Arial"/>
                <a:cs typeface="Arial"/>
              </a:rPr>
              <a:t>دعاوقلا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839336" y="2542413"/>
            <a:ext cx="7965440" cy="24758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498856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75" b="1">
                <a:latin typeface="Arial"/>
                <a:cs typeface="Arial"/>
              </a:rPr>
              <a:t>:</a:t>
            </a:r>
            <a:r>
              <a:rPr dirty="0" sz="1400" spc="-175" b="1">
                <a:latin typeface="Arial"/>
                <a:cs typeface="Arial"/>
              </a:rPr>
              <a:t>تابثإلا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15" b="1">
                <a:latin typeface="Arial"/>
                <a:cs typeface="Arial"/>
              </a:rPr>
              <a:t>ةينورتكلالا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165" b="1">
                <a:latin typeface="Arial"/>
                <a:cs typeface="Arial"/>
              </a:rPr>
              <a:t>تادنسلا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130" b="1">
                <a:latin typeface="Arial"/>
                <a:cs typeface="Arial"/>
              </a:rPr>
              <a:t>ةيجحو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عيقوتلا</a:t>
            </a:r>
            <a:r>
              <a:rPr dirty="0" sz="1400" spc="155" b="1">
                <a:latin typeface="Arial"/>
                <a:cs typeface="Arial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12700" marR="292100" indent="-287655">
              <a:lnSpc>
                <a:spcPct val="200000"/>
              </a:lnSpc>
              <a:spcBef>
                <a:spcPts val="805"/>
              </a:spcBef>
            </a:pPr>
            <a:r>
              <a:rPr dirty="0" sz="1400" spc="-155" b="1">
                <a:latin typeface="Arial"/>
                <a:cs typeface="Arial"/>
              </a:rPr>
              <a:t>نوكل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baseline="3968" sz="2100" spc="-165" b="1">
                <a:latin typeface="Arial"/>
                <a:cs typeface="Arial"/>
              </a:rPr>
              <a:t>˝</a:t>
            </a:r>
            <a:r>
              <a:rPr dirty="0" sz="1400" spc="-110" b="1">
                <a:latin typeface="Arial"/>
                <a:cs typeface="Arial"/>
              </a:rPr>
              <a:t>ارظنو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155" b="1">
                <a:latin typeface="Arial"/>
                <a:cs typeface="Arial"/>
              </a:rPr>
              <a:t>،ةنيعم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ةينوناق</a:t>
            </a:r>
            <a:r>
              <a:rPr dirty="0" sz="1400" spc="135" b="1">
                <a:latin typeface="Arial"/>
                <a:cs typeface="Arial"/>
              </a:rPr>
              <a:t> </a:t>
            </a:r>
            <a:r>
              <a:rPr dirty="0" sz="1400" spc="-270" b="1">
                <a:latin typeface="Arial"/>
                <a:cs typeface="Arial"/>
              </a:rPr>
              <a:t>تافرصت</a:t>
            </a:r>
            <a:r>
              <a:rPr dirty="0" sz="1400" spc="175" b="1">
                <a:latin typeface="Arial"/>
                <a:cs typeface="Arial"/>
              </a:rPr>
              <a:t> </a:t>
            </a:r>
            <a:r>
              <a:rPr dirty="0" sz="1400" spc="-185" b="1">
                <a:latin typeface="Arial"/>
                <a:cs typeface="Arial"/>
              </a:rPr>
              <a:t>تابثإلا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114" b="1">
                <a:latin typeface="Arial"/>
                <a:cs typeface="Arial"/>
              </a:rPr>
              <a:t>(</a:t>
            </a:r>
            <a:r>
              <a:rPr dirty="0" sz="1400" spc="-114" b="1">
                <a:latin typeface="Arial"/>
                <a:cs typeface="Arial"/>
              </a:rPr>
              <a:t>يلصأ</a:t>
            </a:r>
            <a:r>
              <a:rPr dirty="0" sz="1400" spc="-114" b="1">
                <a:latin typeface="Arial"/>
                <a:cs typeface="Arial"/>
              </a:rPr>
              <a:t>)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290" b="1">
                <a:latin typeface="Arial"/>
                <a:cs typeface="Arial"/>
              </a:rPr>
              <a:t>يباتك</a:t>
            </a:r>
            <a:r>
              <a:rPr dirty="0" sz="1400" spc="18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ررحم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دنس</a:t>
            </a:r>
            <a:r>
              <a:rPr dirty="0" sz="1400" spc="17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دوجو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180" b="1">
                <a:latin typeface="Arial"/>
                <a:cs typeface="Arial"/>
              </a:rPr>
              <a:t>تابثإلا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دعاوقب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spc="-215" b="1">
                <a:latin typeface="Arial"/>
                <a:cs typeface="Arial"/>
              </a:rPr>
              <a:t>ةقلعتملا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تاعيرشتلا</a:t>
            </a:r>
            <a:r>
              <a:rPr dirty="0" sz="1400" spc="110" b="1">
                <a:latin typeface="Arial"/>
                <a:cs typeface="Arial"/>
              </a:rPr>
              <a:t>  </a:t>
            </a:r>
            <a:r>
              <a:rPr dirty="0" sz="1400" spc="-315" b="1">
                <a:latin typeface="Arial"/>
                <a:cs typeface="Arial"/>
              </a:rPr>
              <a:t>طرتشت</a:t>
            </a:r>
            <a:r>
              <a:rPr dirty="0" sz="1400" spc="19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ام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baseline="3968" sz="2100" spc="-225" b="1">
                <a:latin typeface="Arial"/>
                <a:cs typeface="Arial"/>
              </a:rPr>
              <a:t>˝</a:t>
            </a:r>
            <a:r>
              <a:rPr dirty="0" sz="1400" spc="-150" b="1">
                <a:latin typeface="Arial"/>
                <a:cs typeface="Arial"/>
              </a:rPr>
              <a:t>ابلاغ</a:t>
            </a:r>
            <a:r>
              <a:rPr dirty="0" sz="1400" spc="490" b="1">
                <a:latin typeface="Arial"/>
                <a:cs typeface="Arial"/>
              </a:rPr>
              <a:t>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 spc="500">
                <a:latin typeface="Times New Roman"/>
                <a:cs typeface="Times New Roman"/>
              </a:rPr>
              <a:t> </a:t>
            </a:r>
            <a:r>
              <a:rPr dirty="0" sz="1400" b="1">
                <a:latin typeface="Arial"/>
                <a:cs typeface="Arial"/>
              </a:rPr>
              <a:t>دوجو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spc="-160" b="1">
                <a:latin typeface="Arial"/>
                <a:cs typeface="Arial"/>
              </a:rPr>
              <a:t>طارتشا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نأ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اذإ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40" b="1">
                <a:latin typeface="Arial"/>
                <a:cs typeface="Arial"/>
              </a:rPr>
              <a:t>،اهروطت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مامأ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baseline="3968" sz="2100" spc="-330" b="1">
                <a:latin typeface="Arial"/>
                <a:cs typeface="Arial"/>
              </a:rPr>
              <a:t>˝</a:t>
            </a:r>
            <a:r>
              <a:rPr dirty="0" sz="1400" spc="-220" b="1">
                <a:latin typeface="Arial"/>
                <a:cs typeface="Arial"/>
              </a:rPr>
              <a:t>اقئاع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315" b="1">
                <a:latin typeface="Arial"/>
                <a:cs typeface="Arial"/>
              </a:rPr>
              <a:t>لكشت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دق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تابثإلا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90" b="1">
                <a:latin typeface="Arial"/>
                <a:cs typeface="Arial"/>
              </a:rPr>
              <a:t>ةلأسم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210" b="1">
                <a:latin typeface="Arial"/>
                <a:cs typeface="Arial"/>
              </a:rPr>
              <a:t>نإف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spc="-140" b="1">
                <a:latin typeface="Arial"/>
                <a:cs typeface="Arial"/>
              </a:rPr>
              <a:t>،ةيقرو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195" b="1">
                <a:latin typeface="Arial"/>
                <a:cs typeface="Arial"/>
              </a:rPr>
              <a:t>تادنتسم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نود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دقاعتلا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120" b="1">
                <a:latin typeface="Arial"/>
                <a:cs typeface="Arial"/>
              </a:rPr>
              <a:t>ىلع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145" b="1">
                <a:latin typeface="Arial"/>
                <a:cs typeface="Arial"/>
              </a:rPr>
              <a:t>ةمئاق</a:t>
            </a:r>
            <a:r>
              <a:rPr dirty="0" sz="1400" spc="90" b="1">
                <a:latin typeface="Arial"/>
                <a:cs typeface="Arial"/>
              </a:rPr>
              <a:t> </a:t>
            </a:r>
            <a:r>
              <a:rPr dirty="0" sz="1400" spc="-210" b="1">
                <a:latin typeface="Arial"/>
                <a:cs typeface="Arial"/>
              </a:rPr>
              <a:t>ةينورتكلالا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تالماعملا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5" b="1">
                <a:latin typeface="Arial"/>
                <a:cs typeface="Arial"/>
              </a:rPr>
              <a:t>اهنع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spc="-190" b="1">
                <a:latin typeface="Arial"/>
                <a:cs typeface="Arial"/>
              </a:rPr>
              <a:t>ةضاعتسالاو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170" b="1">
                <a:latin typeface="Arial"/>
                <a:cs typeface="Arial"/>
              </a:rPr>
              <a:t>ةيقرولا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190" b="1">
                <a:latin typeface="Arial"/>
                <a:cs typeface="Arial"/>
              </a:rPr>
              <a:t>تادنتسملا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30" b="1">
                <a:latin typeface="Arial"/>
                <a:cs typeface="Arial"/>
              </a:rPr>
              <a:t>ماوكأ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صلختلا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135" b="1">
                <a:latin typeface="Arial"/>
                <a:cs typeface="Arial"/>
              </a:rPr>
              <a:t>ىلإ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65" b="1">
                <a:latin typeface="Arial"/>
                <a:cs typeface="Arial"/>
              </a:rPr>
              <a:t>فدهت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240" b="1">
                <a:latin typeface="Arial"/>
                <a:cs typeface="Arial"/>
              </a:rPr>
              <a:t>يتلا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210" b="1">
                <a:latin typeface="Arial"/>
                <a:cs typeface="Arial"/>
              </a:rPr>
              <a:t>ةينورتكلالا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130" b="1">
                <a:latin typeface="Arial"/>
                <a:cs typeface="Arial"/>
              </a:rPr>
              <a:t>ةراجتلا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ةعيبطو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430" b="1">
                <a:latin typeface="Arial"/>
                <a:cs typeface="Arial"/>
              </a:rPr>
              <a:t>قفتي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60" b="1">
                <a:latin typeface="Arial"/>
                <a:cs typeface="Arial"/>
              </a:rPr>
              <a:t>ال</a:t>
            </a:r>
            <a:r>
              <a:rPr dirty="0" sz="1400" spc="9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رمأ</a:t>
            </a:r>
            <a:r>
              <a:rPr dirty="0" sz="1400" spc="90" b="1">
                <a:latin typeface="Arial"/>
                <a:cs typeface="Arial"/>
              </a:rPr>
              <a:t> </a:t>
            </a:r>
            <a:r>
              <a:rPr dirty="0" sz="1400" spc="85" b="1">
                <a:latin typeface="Arial"/>
                <a:cs typeface="Arial"/>
              </a:rPr>
              <a:t>وه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170" b="1">
                <a:latin typeface="Arial"/>
                <a:cs typeface="Arial"/>
              </a:rPr>
              <a:t>ةيقرو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80" b="1">
                <a:latin typeface="Arial"/>
                <a:cs typeface="Arial"/>
              </a:rPr>
              <a:t>تادنتسم</a:t>
            </a:r>
            <a:r>
              <a:rPr dirty="0" sz="1400" spc="-80" b="1">
                <a:latin typeface="Arial"/>
                <a:cs typeface="Arial"/>
              </a:rPr>
              <a:t> </a:t>
            </a:r>
            <a:r>
              <a:rPr dirty="0" sz="1400" spc="-85" b="1">
                <a:latin typeface="Arial"/>
                <a:cs typeface="Arial"/>
              </a:rPr>
              <a:t>تاررحمب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40" b="1">
                <a:latin typeface="Arial"/>
                <a:cs typeface="Arial"/>
              </a:rPr>
              <a:t>ظافتحالاب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195" b="1">
                <a:latin typeface="Arial"/>
                <a:cs typeface="Arial"/>
              </a:rPr>
              <a:t>نيلماعتملا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مزلت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195" b="1">
                <a:latin typeface="Arial"/>
                <a:cs typeface="Arial"/>
              </a:rPr>
              <a:t>تابلطتملا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spc="55" b="1">
                <a:latin typeface="Arial"/>
                <a:cs typeface="Arial"/>
              </a:rPr>
              <a:t>هذه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175" b="1">
                <a:latin typeface="Arial"/>
                <a:cs typeface="Arial"/>
              </a:rPr>
              <a:t>لثم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نأ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ذإ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،نيزخت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spc="-90" b="1">
                <a:latin typeface="Arial"/>
                <a:cs typeface="Arial"/>
              </a:rPr>
              <a:t>صارقأ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ىلع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وأ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spc="-120" b="1">
                <a:latin typeface="Arial"/>
                <a:cs typeface="Arial"/>
              </a:rPr>
              <a:t>بوساحلا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ةزهجأ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155" b="1">
                <a:latin typeface="Arial"/>
                <a:cs typeface="Arial"/>
              </a:rPr>
              <a:t>ىلع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spc="-85" b="1">
                <a:latin typeface="Arial"/>
                <a:cs typeface="Arial"/>
              </a:rPr>
              <a:t>ةظوفحم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ةينورتكلا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قئاثوب</a:t>
            </a:r>
            <a:r>
              <a:rPr dirty="0" sz="1400" spc="500" b="1">
                <a:latin typeface="Arial"/>
                <a:cs typeface="Arial"/>
              </a:rPr>
              <a:t> </a:t>
            </a:r>
            <a:r>
              <a:rPr dirty="0" sz="1400" spc="-265" b="1">
                <a:latin typeface="Arial"/>
                <a:cs typeface="Arial"/>
              </a:rPr>
              <a:t>اهفيلاكت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215" b="1">
                <a:latin typeface="Arial"/>
                <a:cs typeface="Arial"/>
              </a:rPr>
              <a:t>ديزيو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145" b="1">
                <a:latin typeface="Arial"/>
                <a:cs typeface="Arial"/>
              </a:rPr>
              <a:t>ةراجتلا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spc="-25" b="1">
                <a:latin typeface="Arial"/>
                <a:cs typeface="Arial"/>
              </a:rPr>
              <a:t>ةسرامم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100" b="1">
                <a:latin typeface="Arial"/>
                <a:cs typeface="Arial"/>
              </a:rPr>
              <a:t>ةمهم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310" b="1">
                <a:latin typeface="Arial"/>
                <a:cs typeface="Arial"/>
              </a:rPr>
              <a:t>بعصي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-95" b="1">
                <a:latin typeface="Arial"/>
                <a:cs typeface="Arial"/>
              </a:rPr>
              <a:t>يذلا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35" b="1">
                <a:latin typeface="Arial"/>
                <a:cs typeface="Arial"/>
              </a:rPr>
              <a:t>رمألا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175" b="1">
                <a:latin typeface="Arial"/>
                <a:cs typeface="Arial"/>
              </a:rPr>
              <a:t>ةيمويلا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تافرصتلا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اهيف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155" b="1">
                <a:latin typeface="Arial"/>
                <a:cs typeface="Arial"/>
              </a:rPr>
              <a:t>امب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120" b="1">
                <a:latin typeface="Arial"/>
                <a:cs typeface="Arial"/>
              </a:rPr>
              <a:t>،اهنورجي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يتلا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تافرصتلا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عيمجل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تادنتسمو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38455">
              <a:lnSpc>
                <a:spcPct val="100000"/>
              </a:lnSpc>
              <a:spcBef>
                <a:spcPts val="155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7983728" y="2817622"/>
            <a:ext cx="3821429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225" b="1">
                <a:solidFill>
                  <a:srgbClr val="040404"/>
                </a:solidFill>
                <a:latin typeface="Arial"/>
                <a:cs typeface="Arial"/>
              </a:rPr>
              <a:t>:</a:t>
            </a:r>
            <a:r>
              <a:rPr dirty="0" sz="1400" spc="-225" b="1">
                <a:solidFill>
                  <a:srgbClr val="040404"/>
                </a:solidFill>
                <a:latin typeface="Arial"/>
                <a:cs typeface="Arial"/>
              </a:rPr>
              <a:t>يباتكلا</a:t>
            </a:r>
            <a:r>
              <a:rPr dirty="0" sz="1400" spc="-3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254" b="1">
                <a:solidFill>
                  <a:srgbClr val="040404"/>
                </a:solidFill>
                <a:latin typeface="Arial"/>
                <a:cs typeface="Arial"/>
              </a:rPr>
              <a:t>ليلدلاب</a:t>
            </a:r>
            <a:r>
              <a:rPr dirty="0" sz="1400" spc="-1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220" b="1">
                <a:solidFill>
                  <a:srgbClr val="040404"/>
                </a:solidFill>
                <a:latin typeface="Arial"/>
                <a:cs typeface="Arial"/>
              </a:rPr>
              <a:t>ةقلعتملا</a:t>
            </a:r>
            <a:r>
              <a:rPr dirty="0" sz="140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85" b="1">
                <a:solidFill>
                  <a:srgbClr val="040404"/>
                </a:solidFill>
                <a:latin typeface="Arial"/>
                <a:cs typeface="Arial"/>
              </a:rPr>
              <a:t>طورشلل</a:t>
            </a:r>
            <a:r>
              <a:rPr dirty="0" sz="1400" spc="-2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210" b="1">
                <a:solidFill>
                  <a:srgbClr val="040404"/>
                </a:solidFill>
                <a:latin typeface="Arial"/>
                <a:cs typeface="Arial"/>
              </a:rPr>
              <a:t>رظنلاب</a:t>
            </a:r>
            <a:r>
              <a:rPr dirty="0" sz="1400" spc="-2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200" b="1">
                <a:solidFill>
                  <a:srgbClr val="040404"/>
                </a:solidFill>
                <a:latin typeface="Arial"/>
                <a:cs typeface="Arial"/>
              </a:rPr>
              <a:t>ينورتكلالا</a:t>
            </a:r>
            <a:r>
              <a:rPr dirty="0" sz="1400" spc="-1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210" b="1">
                <a:solidFill>
                  <a:srgbClr val="040404"/>
                </a:solidFill>
                <a:latin typeface="Arial"/>
                <a:cs typeface="Arial"/>
              </a:rPr>
              <a:t>دقعلا</a:t>
            </a:r>
            <a:r>
              <a:rPr dirty="0" sz="1400" spc="-1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45" b="1">
                <a:solidFill>
                  <a:srgbClr val="040404"/>
                </a:solidFill>
                <a:latin typeface="Arial"/>
                <a:cs typeface="Arial"/>
              </a:rPr>
              <a:t>تابثإ</a:t>
            </a:r>
            <a:r>
              <a:rPr dirty="0" sz="1400" spc="130" b="1">
                <a:solidFill>
                  <a:srgbClr val="040404"/>
                </a:solidFill>
                <a:latin typeface="Arial"/>
                <a:cs typeface="Arial"/>
              </a:rPr>
              <a:t>  </a:t>
            </a:r>
            <a:r>
              <a:rPr dirty="0" sz="1400" spc="-50">
                <a:solidFill>
                  <a:srgbClr val="040404"/>
                </a:solidFill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839336" y="3671061"/>
            <a:ext cx="7965440" cy="10934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400" spc="-254" b="1">
                <a:solidFill>
                  <a:srgbClr val="040404"/>
                </a:solidFill>
                <a:latin typeface="Arial"/>
                <a:cs typeface="Arial"/>
              </a:rPr>
              <a:t>مايق</a:t>
            </a:r>
            <a:r>
              <a:rPr dirty="0" sz="1400" spc="13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330" b="1">
                <a:solidFill>
                  <a:srgbClr val="040404"/>
                </a:solidFill>
                <a:latin typeface="Arial"/>
                <a:cs typeface="Arial"/>
              </a:rPr>
              <a:t>لبق</a:t>
            </a:r>
            <a:r>
              <a:rPr dirty="0" sz="1400" spc="114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40404"/>
                </a:solidFill>
                <a:latin typeface="Arial"/>
                <a:cs typeface="Arial"/>
              </a:rPr>
              <a:t>يأ</a:t>
            </a:r>
            <a:r>
              <a:rPr dirty="0" sz="1400" spc="-5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70" b="1">
                <a:solidFill>
                  <a:srgbClr val="040404"/>
                </a:solidFill>
                <a:latin typeface="Arial"/>
                <a:cs typeface="Arial"/>
              </a:rPr>
              <a:t>قحلا</a:t>
            </a:r>
            <a:r>
              <a:rPr dirty="0" sz="1400" spc="10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204" b="1">
                <a:solidFill>
                  <a:srgbClr val="040404"/>
                </a:solidFill>
                <a:latin typeface="Arial"/>
                <a:cs typeface="Arial"/>
              </a:rPr>
              <a:t>ءوشن</a:t>
            </a:r>
            <a:r>
              <a:rPr dirty="0" sz="1400" spc="11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70" b="1">
                <a:solidFill>
                  <a:srgbClr val="040404"/>
                </a:solidFill>
                <a:latin typeface="Arial"/>
                <a:cs typeface="Arial"/>
              </a:rPr>
              <a:t>ذنم</a:t>
            </a:r>
            <a:r>
              <a:rPr dirty="0" sz="1400" spc="9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40404"/>
                </a:solidFill>
                <a:latin typeface="Arial"/>
                <a:cs typeface="Arial"/>
              </a:rPr>
              <a:t>هدادعإ</a:t>
            </a:r>
            <a:r>
              <a:rPr dirty="0" sz="1400" spc="10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95" b="1">
                <a:solidFill>
                  <a:srgbClr val="040404"/>
                </a:solidFill>
                <a:latin typeface="Arial"/>
                <a:cs typeface="Arial"/>
              </a:rPr>
              <a:t>ةيناكمإب</a:t>
            </a:r>
            <a:r>
              <a:rPr dirty="0" sz="1400" spc="10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60" b="1">
                <a:solidFill>
                  <a:srgbClr val="040404"/>
                </a:solidFill>
                <a:latin typeface="Arial"/>
                <a:cs typeface="Arial"/>
              </a:rPr>
              <a:t>ةلدألا</a:t>
            </a:r>
            <a:r>
              <a:rPr dirty="0" sz="1400" spc="9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40404"/>
                </a:solidFill>
                <a:latin typeface="Arial"/>
                <a:cs typeface="Arial"/>
              </a:rPr>
              <a:t>نم</a:t>
            </a:r>
            <a:r>
              <a:rPr dirty="0" sz="1400" spc="9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10" b="1">
                <a:solidFill>
                  <a:srgbClr val="040404"/>
                </a:solidFill>
                <a:latin typeface="Arial"/>
                <a:cs typeface="Arial"/>
              </a:rPr>
              <a:t>هريغ</a:t>
            </a:r>
            <a:r>
              <a:rPr dirty="0" sz="1400" spc="8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20" b="1">
                <a:solidFill>
                  <a:srgbClr val="040404"/>
                </a:solidFill>
                <a:latin typeface="Arial"/>
                <a:cs typeface="Arial"/>
              </a:rPr>
              <a:t>ىلع</a:t>
            </a:r>
            <a:r>
              <a:rPr dirty="0" sz="1400" spc="10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95" b="1">
                <a:solidFill>
                  <a:srgbClr val="040404"/>
                </a:solidFill>
                <a:latin typeface="Arial"/>
                <a:cs typeface="Arial"/>
              </a:rPr>
              <a:t>زاتمي</a:t>
            </a:r>
            <a:r>
              <a:rPr dirty="0" sz="1400" spc="10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50" b="1">
                <a:solidFill>
                  <a:srgbClr val="040404"/>
                </a:solidFill>
                <a:latin typeface="Arial"/>
                <a:cs typeface="Arial"/>
              </a:rPr>
              <a:t>هنإ</a:t>
            </a:r>
            <a:r>
              <a:rPr dirty="0" sz="1400" spc="8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40404"/>
                </a:solidFill>
                <a:latin typeface="Arial"/>
                <a:cs typeface="Arial"/>
              </a:rPr>
              <a:t>ذإ</a:t>
            </a:r>
            <a:r>
              <a:rPr dirty="0" sz="1400" spc="9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40404"/>
                </a:solidFill>
                <a:latin typeface="Arial"/>
                <a:cs typeface="Arial"/>
              </a:rPr>
              <a:t>،</a:t>
            </a:r>
            <a:r>
              <a:rPr dirty="0" sz="1400" spc="10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60" b="1">
                <a:solidFill>
                  <a:srgbClr val="040404"/>
                </a:solidFill>
                <a:latin typeface="Arial"/>
                <a:cs typeface="Arial"/>
              </a:rPr>
              <a:t>نوناقلا</a:t>
            </a:r>
            <a:r>
              <a:rPr dirty="0" sz="1400" spc="10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370" b="1">
                <a:solidFill>
                  <a:srgbClr val="040404"/>
                </a:solidFill>
                <a:latin typeface="Arial"/>
                <a:cs typeface="Arial"/>
              </a:rPr>
              <a:t>يف</a:t>
            </a:r>
            <a:r>
              <a:rPr dirty="0" sz="1400" spc="13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90" b="1">
                <a:solidFill>
                  <a:srgbClr val="040404"/>
                </a:solidFill>
                <a:latin typeface="Arial"/>
                <a:cs typeface="Arial"/>
              </a:rPr>
              <a:t>تابثإلا</a:t>
            </a:r>
            <a:r>
              <a:rPr dirty="0" sz="1400" spc="9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040404"/>
                </a:solidFill>
                <a:latin typeface="Arial"/>
                <a:cs typeface="Arial"/>
              </a:rPr>
              <a:t>ةلدأ</a:t>
            </a:r>
            <a:r>
              <a:rPr dirty="0" sz="1400" spc="9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50" b="1">
                <a:solidFill>
                  <a:srgbClr val="040404"/>
                </a:solidFill>
                <a:latin typeface="Arial"/>
                <a:cs typeface="Arial"/>
              </a:rPr>
              <a:t>مهأ</a:t>
            </a:r>
            <a:r>
              <a:rPr dirty="0" sz="1400" spc="10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40404"/>
                </a:solidFill>
                <a:latin typeface="Arial"/>
                <a:cs typeface="Arial"/>
              </a:rPr>
              <a:t>نم</a:t>
            </a:r>
            <a:r>
              <a:rPr dirty="0" sz="1400" spc="9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254" b="1">
                <a:solidFill>
                  <a:srgbClr val="040404"/>
                </a:solidFill>
                <a:latin typeface="Arial"/>
                <a:cs typeface="Arial"/>
              </a:rPr>
              <a:t>يباتكلا</a:t>
            </a:r>
            <a:r>
              <a:rPr dirty="0" sz="1400" spc="13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200" b="1">
                <a:solidFill>
                  <a:srgbClr val="040404"/>
                </a:solidFill>
                <a:latin typeface="Arial"/>
                <a:cs typeface="Arial"/>
              </a:rPr>
              <a:t>ليلدلا</a:t>
            </a:r>
            <a:r>
              <a:rPr dirty="0" sz="1400" spc="10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275" b="1">
                <a:solidFill>
                  <a:srgbClr val="040404"/>
                </a:solidFill>
                <a:latin typeface="Arial"/>
                <a:cs typeface="Arial"/>
              </a:rPr>
              <a:t>دعي</a:t>
            </a:r>
            <a:r>
              <a:rPr dirty="0" sz="1400" spc="85" b="1">
                <a:solidFill>
                  <a:srgbClr val="040404"/>
                </a:solidFill>
                <a:latin typeface="Arial"/>
                <a:cs typeface="Arial"/>
              </a:rPr>
              <a:t>  </a:t>
            </a:r>
            <a:r>
              <a:rPr dirty="0" sz="1400" spc="-50">
                <a:solidFill>
                  <a:srgbClr val="040404"/>
                </a:solidFill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12700" marR="291465" indent="635">
              <a:lnSpc>
                <a:spcPts val="3360"/>
              </a:lnSpc>
              <a:spcBef>
                <a:spcPts val="195"/>
              </a:spcBef>
            </a:pPr>
            <a:r>
              <a:rPr dirty="0" sz="1400" spc="-165" b="1">
                <a:solidFill>
                  <a:srgbClr val="040404"/>
                </a:solidFill>
                <a:latin typeface="Arial"/>
                <a:cs typeface="Arial"/>
              </a:rPr>
              <a:t>نوكل</a:t>
            </a:r>
            <a:r>
              <a:rPr dirty="0" sz="1400" spc="6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95" b="1">
                <a:solidFill>
                  <a:srgbClr val="040404"/>
                </a:solidFill>
                <a:latin typeface="Arial"/>
                <a:cs typeface="Arial"/>
              </a:rPr>
              <a:t>ةفاضإ</a:t>
            </a:r>
            <a:r>
              <a:rPr dirty="0" sz="1400" spc="5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70" b="1">
                <a:solidFill>
                  <a:srgbClr val="040404"/>
                </a:solidFill>
                <a:latin typeface="Arial"/>
                <a:cs typeface="Arial"/>
              </a:rPr>
              <a:t>،هدعب</a:t>
            </a:r>
            <a:r>
              <a:rPr dirty="0" sz="1400" spc="5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40404"/>
                </a:solidFill>
                <a:latin typeface="Arial"/>
                <a:cs typeface="Arial"/>
              </a:rPr>
              <a:t>وأ</a:t>
            </a:r>
            <a:r>
              <a:rPr dirty="0" sz="1400" spc="5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20" b="1">
                <a:solidFill>
                  <a:srgbClr val="040404"/>
                </a:solidFill>
                <a:latin typeface="Arial"/>
                <a:cs typeface="Arial"/>
              </a:rPr>
              <a:t>عازنلا</a:t>
            </a:r>
            <a:r>
              <a:rPr dirty="0" sz="1400" spc="4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330" b="1">
                <a:solidFill>
                  <a:srgbClr val="040404"/>
                </a:solidFill>
                <a:latin typeface="Arial"/>
                <a:cs typeface="Arial"/>
              </a:rPr>
              <a:t>لبق</a:t>
            </a:r>
            <a:r>
              <a:rPr dirty="0" sz="1400" spc="5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10" b="1">
                <a:solidFill>
                  <a:srgbClr val="040404"/>
                </a:solidFill>
                <a:latin typeface="Arial"/>
                <a:cs typeface="Arial"/>
              </a:rPr>
              <a:t>ءاوس</a:t>
            </a:r>
            <a:r>
              <a:rPr dirty="0" sz="1400" spc="5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35" b="1">
                <a:solidFill>
                  <a:srgbClr val="040404"/>
                </a:solidFill>
                <a:latin typeface="Arial"/>
                <a:cs typeface="Arial"/>
              </a:rPr>
              <a:t>اهيلع</a:t>
            </a:r>
            <a:r>
              <a:rPr dirty="0" sz="1400" spc="6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55" b="1">
                <a:solidFill>
                  <a:srgbClr val="040404"/>
                </a:solidFill>
                <a:latin typeface="Arial"/>
                <a:cs typeface="Arial"/>
              </a:rPr>
              <a:t>ىضارتملاو</a:t>
            </a:r>
            <a:r>
              <a:rPr dirty="0" sz="1400" spc="7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60" b="1">
                <a:solidFill>
                  <a:srgbClr val="040404"/>
                </a:solidFill>
                <a:latin typeface="Arial"/>
                <a:cs typeface="Arial"/>
              </a:rPr>
              <a:t>ةمئاقلا</a:t>
            </a:r>
            <a:r>
              <a:rPr dirty="0" sz="1400" spc="6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40" b="1">
                <a:solidFill>
                  <a:srgbClr val="040404"/>
                </a:solidFill>
                <a:latin typeface="Arial"/>
                <a:cs typeface="Arial"/>
              </a:rPr>
              <a:t>قوقحلا</a:t>
            </a:r>
            <a:r>
              <a:rPr dirty="0" sz="1400" spc="5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320" b="1">
                <a:solidFill>
                  <a:srgbClr val="040404"/>
                </a:solidFill>
                <a:latin typeface="Arial"/>
                <a:cs typeface="Arial"/>
              </a:rPr>
              <a:t>طبض</a:t>
            </a:r>
            <a:r>
              <a:rPr dirty="0" sz="1400" spc="5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75" b="1">
                <a:solidFill>
                  <a:srgbClr val="040404"/>
                </a:solidFill>
                <a:latin typeface="Arial"/>
                <a:cs typeface="Arial"/>
              </a:rPr>
              <a:t>اهمهأ</a:t>
            </a:r>
            <a:r>
              <a:rPr dirty="0" sz="1400" spc="6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40404"/>
                </a:solidFill>
                <a:latin typeface="Arial"/>
                <a:cs typeface="Arial"/>
              </a:rPr>
              <a:t>نم</a:t>
            </a:r>
            <a:r>
              <a:rPr dirty="0" sz="1400" spc="6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75" b="1">
                <a:solidFill>
                  <a:srgbClr val="040404"/>
                </a:solidFill>
                <a:latin typeface="Arial"/>
                <a:cs typeface="Arial"/>
              </a:rPr>
              <a:t>فارطألل</a:t>
            </a:r>
            <a:r>
              <a:rPr dirty="0" sz="1400" spc="6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20" b="1">
                <a:solidFill>
                  <a:srgbClr val="040404"/>
                </a:solidFill>
                <a:latin typeface="Arial"/>
                <a:cs typeface="Arial"/>
              </a:rPr>
              <a:t>تانامض</a:t>
            </a:r>
            <a:r>
              <a:rPr dirty="0" sz="1400" spc="3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40404"/>
                </a:solidFill>
                <a:latin typeface="Arial"/>
                <a:cs typeface="Arial"/>
              </a:rPr>
              <a:t>ةدع</a:t>
            </a:r>
            <a:r>
              <a:rPr dirty="0" sz="1400" spc="6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305" b="1">
                <a:solidFill>
                  <a:srgbClr val="040404"/>
                </a:solidFill>
                <a:latin typeface="Arial"/>
                <a:cs typeface="Arial"/>
              </a:rPr>
              <a:t>رفوي</a:t>
            </a:r>
            <a:r>
              <a:rPr dirty="0" sz="1400" spc="6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80" b="1">
                <a:solidFill>
                  <a:srgbClr val="040404"/>
                </a:solidFill>
                <a:latin typeface="Arial"/>
                <a:cs typeface="Arial"/>
              </a:rPr>
              <a:t>هنأ</a:t>
            </a:r>
            <a:r>
              <a:rPr dirty="0" sz="1400" spc="5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040404"/>
                </a:solidFill>
                <a:latin typeface="Arial"/>
                <a:cs typeface="Arial"/>
              </a:rPr>
              <a:t>امك</a:t>
            </a:r>
            <a:r>
              <a:rPr dirty="0" sz="1400" spc="6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040404"/>
                </a:solidFill>
                <a:latin typeface="Arial"/>
                <a:cs typeface="Arial"/>
              </a:rPr>
              <a:t>،عازنلا</a:t>
            </a:r>
            <a:r>
              <a:rPr dirty="0" sz="1400" spc="-1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35" b="1">
                <a:solidFill>
                  <a:srgbClr val="040404"/>
                </a:solidFill>
                <a:latin typeface="Arial"/>
                <a:cs typeface="Arial"/>
              </a:rPr>
              <a:t>.</a:t>
            </a:r>
            <a:r>
              <a:rPr dirty="0" sz="1400" spc="-35" b="1">
                <a:solidFill>
                  <a:srgbClr val="040404"/>
                </a:solidFill>
                <a:latin typeface="Arial"/>
                <a:cs typeface="Arial"/>
              </a:rPr>
              <a:t>نمزلا</a:t>
            </a:r>
            <a:r>
              <a:rPr dirty="0" sz="1400" spc="-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40404"/>
                </a:solidFill>
                <a:latin typeface="Arial"/>
                <a:cs typeface="Arial"/>
              </a:rPr>
              <a:t>لماوع</a:t>
            </a:r>
            <a:r>
              <a:rPr dirty="0" sz="1400" spc="-3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330" b="1">
                <a:solidFill>
                  <a:srgbClr val="040404"/>
                </a:solidFill>
                <a:latin typeface="Arial"/>
                <a:cs typeface="Arial"/>
              </a:rPr>
              <a:t>ريثأتل</a:t>
            </a:r>
            <a:r>
              <a:rPr dirty="0" sz="1400" spc="-20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245" b="1">
                <a:solidFill>
                  <a:srgbClr val="040404"/>
                </a:solidFill>
                <a:latin typeface="Arial"/>
                <a:cs typeface="Arial"/>
              </a:rPr>
              <a:t>اضرعت</a:t>
            </a:r>
            <a:r>
              <a:rPr dirty="0" sz="1400" spc="-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150" b="1">
                <a:solidFill>
                  <a:srgbClr val="040404"/>
                </a:solidFill>
                <a:latin typeface="Arial"/>
                <a:cs typeface="Arial"/>
              </a:rPr>
              <a:t>لقأ</a:t>
            </a:r>
            <a:r>
              <a:rPr dirty="0" sz="1400" spc="-25" b="1">
                <a:solidFill>
                  <a:srgbClr val="040404"/>
                </a:solidFill>
                <a:latin typeface="Arial"/>
                <a:cs typeface="Arial"/>
              </a:rPr>
              <a:t> </a:t>
            </a:r>
            <a:r>
              <a:rPr dirty="0" sz="1400" spc="-60" b="1">
                <a:solidFill>
                  <a:srgbClr val="040404"/>
                </a:solidFill>
                <a:latin typeface="Arial"/>
                <a:cs typeface="Arial"/>
              </a:rPr>
              <a:t>ةباتكلا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38455">
              <a:lnSpc>
                <a:spcPct val="100000"/>
              </a:lnSpc>
              <a:spcBef>
                <a:spcPts val="155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8270" rIns="0" bIns="0" rtlCol="0" vert="horz">
            <a:spAutoFit/>
          </a:bodyPr>
          <a:lstStyle/>
          <a:p>
            <a:pPr algn="r" marL="7792084" marR="5080">
              <a:lnSpc>
                <a:spcPct val="100000"/>
              </a:lnSpc>
              <a:spcBef>
                <a:spcPts val="1010"/>
              </a:spcBef>
            </a:pPr>
            <a:r>
              <a:rPr dirty="0" spc="-225"/>
              <a:t>ابوتكم</a:t>
            </a:r>
            <a:r>
              <a:rPr dirty="0" spc="-10"/>
              <a:t> </a:t>
            </a:r>
            <a:r>
              <a:rPr dirty="0" spc="-204"/>
              <a:t>ليلدلا</a:t>
            </a:r>
            <a:r>
              <a:rPr dirty="0" spc="-10"/>
              <a:t> </a:t>
            </a:r>
            <a:r>
              <a:rPr dirty="0" spc="-210"/>
              <a:t>نوكي</a:t>
            </a:r>
            <a:r>
              <a:rPr dirty="0" spc="5"/>
              <a:t> </a:t>
            </a:r>
            <a:r>
              <a:rPr dirty="0"/>
              <a:t>نأ</a:t>
            </a:r>
            <a:r>
              <a:rPr dirty="0" spc="-5"/>
              <a:t> </a:t>
            </a:r>
            <a:r>
              <a:rPr dirty="0"/>
              <a:t>بوجو</a:t>
            </a:r>
            <a:r>
              <a:rPr dirty="0" spc="120"/>
              <a:t>  </a:t>
            </a:r>
            <a:r>
              <a:rPr dirty="0" spc="-50" b="0">
                <a:latin typeface="Wingdings"/>
                <a:cs typeface="Wingdings"/>
              </a:rPr>
              <a:t></a:t>
            </a:r>
          </a:p>
          <a:p>
            <a:pPr algn="r" marL="12700" marR="294640" indent="-290195">
              <a:lnSpc>
                <a:spcPct val="107100"/>
              </a:lnSpc>
              <a:spcBef>
                <a:spcPts val="790"/>
              </a:spcBef>
            </a:pPr>
            <a:r>
              <a:rPr dirty="0" spc="-290"/>
              <a:t>هلكشي</a:t>
            </a:r>
            <a:r>
              <a:rPr dirty="0" spc="15"/>
              <a:t> </a:t>
            </a:r>
            <a:r>
              <a:rPr dirty="0"/>
              <a:t>امو</a:t>
            </a:r>
            <a:r>
              <a:rPr dirty="0" spc="35"/>
              <a:t> </a:t>
            </a:r>
            <a:r>
              <a:rPr dirty="0" spc="-114"/>
              <a:t>،ررحملاب</a:t>
            </a:r>
            <a:r>
              <a:rPr dirty="0" spc="35"/>
              <a:t> </a:t>
            </a:r>
            <a:r>
              <a:rPr dirty="0" spc="-105"/>
              <a:t>اهطابتراو</a:t>
            </a:r>
            <a:r>
              <a:rPr dirty="0" spc="35"/>
              <a:t> </a:t>
            </a:r>
            <a:r>
              <a:rPr dirty="0" spc="-204"/>
              <a:t>،ةباتكلا</a:t>
            </a:r>
            <a:r>
              <a:rPr dirty="0" spc="40"/>
              <a:t> </a:t>
            </a:r>
            <a:r>
              <a:rPr dirty="0" spc="-170"/>
              <a:t>موهفمب</a:t>
            </a:r>
            <a:r>
              <a:rPr dirty="0" spc="25"/>
              <a:t> </a:t>
            </a:r>
            <a:r>
              <a:rPr dirty="0" spc="-35"/>
              <a:t>ةطاحإلا</a:t>
            </a:r>
            <a:r>
              <a:rPr dirty="0" spc="30"/>
              <a:t> </a:t>
            </a:r>
            <a:r>
              <a:rPr dirty="0" spc="-60"/>
              <a:t>لالخ</a:t>
            </a:r>
            <a:r>
              <a:rPr dirty="0" spc="40"/>
              <a:t> </a:t>
            </a:r>
            <a:r>
              <a:rPr dirty="0"/>
              <a:t>نم</a:t>
            </a:r>
            <a:r>
              <a:rPr dirty="0" spc="35"/>
              <a:t> </a:t>
            </a:r>
            <a:r>
              <a:rPr dirty="0" spc="-110"/>
              <a:t>هنع</a:t>
            </a:r>
            <a:r>
              <a:rPr dirty="0" spc="40"/>
              <a:t> </a:t>
            </a:r>
            <a:r>
              <a:rPr dirty="0" spc="-114"/>
              <a:t>ةباجإلا</a:t>
            </a:r>
            <a:r>
              <a:rPr dirty="0" spc="40"/>
              <a:t> </a:t>
            </a:r>
            <a:r>
              <a:rPr dirty="0" spc="-155"/>
              <a:t>لواحنس</a:t>
            </a:r>
            <a:r>
              <a:rPr dirty="0" spc="25"/>
              <a:t> </a:t>
            </a:r>
            <a:r>
              <a:rPr dirty="0"/>
              <a:t>ام</a:t>
            </a:r>
            <a:r>
              <a:rPr dirty="0" spc="35"/>
              <a:t> </a:t>
            </a:r>
            <a:r>
              <a:rPr dirty="0" spc="50"/>
              <a:t>وهو</a:t>
            </a:r>
            <a:r>
              <a:rPr dirty="0" spc="45"/>
              <a:t> </a:t>
            </a:r>
            <a:r>
              <a:rPr dirty="0" spc="-220"/>
              <a:t>،ةباتك</a:t>
            </a:r>
            <a:r>
              <a:rPr dirty="0" spc="35"/>
              <a:t> </a:t>
            </a:r>
            <a:r>
              <a:rPr dirty="0" spc="-65"/>
              <a:t>انودم</a:t>
            </a:r>
            <a:r>
              <a:rPr dirty="0" spc="20"/>
              <a:t> </a:t>
            </a:r>
            <a:r>
              <a:rPr dirty="0" spc="-204"/>
              <a:t>ليلدلا</a:t>
            </a:r>
            <a:r>
              <a:rPr dirty="0" spc="30"/>
              <a:t> </a:t>
            </a:r>
            <a:r>
              <a:rPr dirty="0" spc="-210"/>
              <a:t>نوكي</a:t>
            </a:r>
            <a:r>
              <a:rPr dirty="0" spc="35"/>
              <a:t> </a:t>
            </a:r>
            <a:r>
              <a:rPr dirty="0"/>
              <a:t>نأ</a:t>
            </a:r>
            <a:r>
              <a:rPr dirty="0" spc="30"/>
              <a:t> </a:t>
            </a:r>
            <a:r>
              <a:rPr dirty="0" spc="-90"/>
              <a:t>ةرورض</a:t>
            </a:r>
            <a:r>
              <a:rPr dirty="0" spc="35"/>
              <a:t> </a:t>
            </a:r>
            <a:r>
              <a:rPr dirty="0" spc="-155"/>
              <a:t>ىلع</a:t>
            </a:r>
            <a:r>
              <a:rPr dirty="0" spc="35"/>
              <a:t> </a:t>
            </a:r>
            <a:r>
              <a:rPr dirty="0" spc="-310"/>
              <a:t>صني</a:t>
            </a:r>
            <a:r>
              <a:rPr dirty="0" spc="15"/>
              <a:t> </a:t>
            </a:r>
            <a:r>
              <a:rPr dirty="0" spc="-180"/>
              <a:t>يساسألا</a:t>
            </a:r>
            <a:r>
              <a:rPr dirty="0" spc="35"/>
              <a:t> </a:t>
            </a:r>
            <a:r>
              <a:rPr dirty="0" spc="-160"/>
              <a:t>طرشلا</a:t>
            </a:r>
            <a:r>
              <a:rPr dirty="0" spc="40"/>
              <a:t> </a:t>
            </a:r>
            <a:r>
              <a:rPr dirty="0" spc="55"/>
              <a:t>اذه</a:t>
            </a:r>
            <a:r>
              <a:rPr dirty="0" spc="290"/>
              <a:t>    </a:t>
            </a:r>
            <a:r>
              <a:rPr dirty="0" spc="-50" b="0">
                <a:latin typeface="Wingdings"/>
                <a:cs typeface="Wingdings"/>
              </a:rPr>
              <a:t></a:t>
            </a:r>
            <a:r>
              <a:rPr dirty="0" spc="-50" b="0">
                <a:latin typeface="Times New Roman"/>
                <a:cs typeface="Times New Roman"/>
              </a:rPr>
              <a:t> </a:t>
            </a:r>
            <a:r>
              <a:rPr dirty="0" spc="-40"/>
              <a:t>.</a:t>
            </a:r>
            <a:r>
              <a:rPr dirty="0" spc="-40"/>
              <a:t>ررحملا</a:t>
            </a:r>
            <a:r>
              <a:rPr dirty="0" spc="-5"/>
              <a:t> </a:t>
            </a:r>
            <a:r>
              <a:rPr dirty="0" spc="-110"/>
              <a:t>اذهب</a:t>
            </a:r>
            <a:r>
              <a:rPr dirty="0"/>
              <a:t> </a:t>
            </a:r>
            <a:r>
              <a:rPr dirty="0" spc="-110"/>
              <a:t>اهطابتراو</a:t>
            </a:r>
            <a:r>
              <a:rPr dirty="0" spc="-15"/>
              <a:t> </a:t>
            </a:r>
            <a:r>
              <a:rPr dirty="0" spc="-225"/>
              <a:t>ةباتكلا</a:t>
            </a:r>
            <a:r>
              <a:rPr dirty="0" spc="-5"/>
              <a:t> </a:t>
            </a:r>
            <a:r>
              <a:rPr dirty="0" spc="-130"/>
              <a:t>موهفمل</a:t>
            </a:r>
            <a:r>
              <a:rPr dirty="0" spc="-10"/>
              <a:t> </a:t>
            </a:r>
            <a:r>
              <a:rPr dirty="0" spc="-130"/>
              <a:t>ةديدج</a:t>
            </a:r>
            <a:r>
              <a:rPr dirty="0"/>
              <a:t> </a:t>
            </a:r>
            <a:r>
              <a:rPr dirty="0" spc="-95"/>
              <a:t>ةءارق</a:t>
            </a:r>
            <a:r>
              <a:rPr dirty="0" spc="15"/>
              <a:t> </a:t>
            </a:r>
            <a:r>
              <a:rPr dirty="0"/>
              <a:t>عم</a:t>
            </a:r>
            <a:r>
              <a:rPr dirty="0"/>
              <a:t> </a:t>
            </a:r>
            <a:r>
              <a:rPr dirty="0" spc="-170"/>
              <a:t>،ينورتكلالا</a:t>
            </a:r>
            <a:r>
              <a:rPr dirty="0" spc="-20"/>
              <a:t> </a:t>
            </a:r>
            <a:r>
              <a:rPr dirty="0" spc="-55"/>
              <a:t>ررحملا</a:t>
            </a:r>
            <a:r>
              <a:rPr dirty="0"/>
              <a:t> </a:t>
            </a:r>
            <a:r>
              <a:rPr dirty="0" spc="-235"/>
              <a:t>ةيجحب</a:t>
            </a:r>
            <a:r>
              <a:rPr dirty="0" spc="-5"/>
              <a:t> </a:t>
            </a:r>
            <a:r>
              <a:rPr dirty="0" spc="-135"/>
              <a:t>رارقإلل</a:t>
            </a:r>
            <a:r>
              <a:rPr dirty="0" spc="10"/>
              <a:t> </a:t>
            </a:r>
            <a:r>
              <a:rPr dirty="0" spc="-130"/>
              <a:t>قئاع</a:t>
            </a:r>
            <a:r>
              <a:rPr dirty="0" spc="10"/>
              <a:t> </a:t>
            </a:r>
            <a:r>
              <a:rPr dirty="0" spc="-25"/>
              <a:t>نم</a:t>
            </a:r>
          </a:p>
          <a:p>
            <a:pPr algn="r" marL="12700" marR="292735" indent="-288290">
              <a:lnSpc>
                <a:spcPct val="106800"/>
              </a:lnSpc>
              <a:spcBef>
                <a:spcPts val="810"/>
              </a:spcBef>
            </a:pPr>
            <a:r>
              <a:rPr dirty="0" spc="-215"/>
              <a:t>ثيح</a:t>
            </a:r>
            <a:r>
              <a:rPr dirty="0" spc="114"/>
              <a:t> </a:t>
            </a:r>
            <a:r>
              <a:rPr dirty="0"/>
              <a:t>نم</a:t>
            </a:r>
            <a:r>
              <a:rPr dirty="0" spc="-40"/>
              <a:t> </a:t>
            </a:r>
            <a:r>
              <a:rPr dirty="0"/>
              <a:t>–</a:t>
            </a:r>
            <a:r>
              <a:rPr dirty="0" spc="90"/>
              <a:t> </a:t>
            </a:r>
            <a:r>
              <a:rPr dirty="0" spc="-280"/>
              <a:t>يسيئرلا</a:t>
            </a:r>
            <a:r>
              <a:rPr dirty="0" spc="110"/>
              <a:t> </a:t>
            </a:r>
            <a:r>
              <a:rPr dirty="0" spc="-155"/>
              <a:t>قرافلا</a:t>
            </a:r>
            <a:r>
              <a:rPr dirty="0" spc="95"/>
              <a:t> </a:t>
            </a:r>
            <a:r>
              <a:rPr dirty="0" spc="-240"/>
              <a:t>رصحنيو</a:t>
            </a:r>
            <a:r>
              <a:rPr dirty="0" spc="120"/>
              <a:t> </a:t>
            </a:r>
            <a:r>
              <a:rPr dirty="0" spc="-190"/>
              <a:t>،ةيفرع</a:t>
            </a:r>
            <a:r>
              <a:rPr dirty="0" spc="95"/>
              <a:t> </a:t>
            </a:r>
            <a:r>
              <a:rPr dirty="0" spc="-55"/>
              <a:t>ةقرو</a:t>
            </a:r>
            <a:r>
              <a:rPr dirty="0" spc="100"/>
              <a:t> </a:t>
            </a:r>
            <a:r>
              <a:rPr dirty="0" spc="-210"/>
              <a:t>نوكي</a:t>
            </a:r>
            <a:r>
              <a:rPr dirty="0" spc="100"/>
              <a:t> </a:t>
            </a:r>
            <a:r>
              <a:rPr dirty="0" spc="-130"/>
              <a:t>دقو</a:t>
            </a:r>
            <a:r>
              <a:rPr dirty="0" spc="95"/>
              <a:t> </a:t>
            </a:r>
            <a:r>
              <a:rPr dirty="0" spc="-125"/>
              <a:t>،ةيمسر</a:t>
            </a:r>
            <a:r>
              <a:rPr dirty="0" spc="95"/>
              <a:t> </a:t>
            </a:r>
            <a:r>
              <a:rPr dirty="0" spc="-55"/>
              <a:t>ةقرو</a:t>
            </a:r>
            <a:r>
              <a:rPr dirty="0" spc="90"/>
              <a:t> </a:t>
            </a:r>
            <a:r>
              <a:rPr dirty="0" spc="-210"/>
              <a:t>نوكي</a:t>
            </a:r>
            <a:r>
              <a:rPr dirty="0" spc="110"/>
              <a:t> </a:t>
            </a:r>
            <a:r>
              <a:rPr dirty="0" spc="-235"/>
              <a:t>دق</a:t>
            </a:r>
            <a:r>
              <a:rPr dirty="0" spc="105"/>
              <a:t> </a:t>
            </a:r>
            <a:r>
              <a:rPr dirty="0" spc="-245"/>
              <a:t>دنتسملا</a:t>
            </a:r>
            <a:r>
              <a:rPr dirty="0" spc="110"/>
              <a:t> </a:t>
            </a:r>
            <a:r>
              <a:rPr dirty="0" spc="-105"/>
              <a:t>اذهف</a:t>
            </a:r>
            <a:r>
              <a:rPr dirty="0" spc="95"/>
              <a:t> </a:t>
            </a:r>
            <a:r>
              <a:rPr dirty="0" spc="-155"/>
              <a:t>.</a:t>
            </a:r>
            <a:r>
              <a:rPr dirty="0" spc="-155"/>
              <a:t>يلصألا</a:t>
            </a:r>
            <a:r>
              <a:rPr dirty="0" spc="85"/>
              <a:t> </a:t>
            </a:r>
            <a:r>
              <a:rPr dirty="0" spc="-235"/>
              <a:t>دنتسملا</a:t>
            </a:r>
            <a:r>
              <a:rPr dirty="0" spc="114"/>
              <a:t> </a:t>
            </a:r>
            <a:r>
              <a:rPr dirty="0" spc="-225"/>
              <a:t>،هقفلا</a:t>
            </a:r>
            <a:r>
              <a:rPr dirty="0" spc="110"/>
              <a:t> </a:t>
            </a:r>
            <a:r>
              <a:rPr dirty="0" spc="-160"/>
              <a:t>بسح</a:t>
            </a:r>
            <a:r>
              <a:rPr dirty="0" spc="100"/>
              <a:t> </a:t>
            </a:r>
            <a:r>
              <a:rPr dirty="0" spc="-229"/>
              <a:t>تابثإلل</a:t>
            </a:r>
            <a:r>
              <a:rPr dirty="0" spc="95"/>
              <a:t> </a:t>
            </a:r>
            <a:r>
              <a:rPr dirty="0" spc="-35"/>
              <a:t>ةمزاللا</a:t>
            </a:r>
            <a:r>
              <a:rPr dirty="0" spc="95"/>
              <a:t> </a:t>
            </a:r>
            <a:r>
              <a:rPr dirty="0" spc="-265"/>
              <a:t>ةباتكلاب</a:t>
            </a:r>
            <a:r>
              <a:rPr dirty="0" spc="105"/>
              <a:t> </a:t>
            </a:r>
            <a:r>
              <a:rPr dirty="0" spc="-345"/>
              <a:t>دصقي</a:t>
            </a:r>
            <a:r>
              <a:rPr dirty="0" spc="445"/>
              <a:t>   </a:t>
            </a:r>
            <a:r>
              <a:rPr dirty="0" spc="-50" b="0">
                <a:latin typeface="Wingdings"/>
                <a:cs typeface="Wingdings"/>
              </a:rPr>
              <a:t></a:t>
            </a:r>
            <a:r>
              <a:rPr dirty="0" spc="500" b="0">
                <a:latin typeface="Times New Roman"/>
                <a:cs typeface="Times New Roman"/>
              </a:rPr>
              <a:t>  </a:t>
            </a:r>
            <a:r>
              <a:rPr dirty="0" spc="-95"/>
              <a:t>عوضوملا</a:t>
            </a:r>
            <a:r>
              <a:rPr dirty="0" spc="60"/>
              <a:t> </a:t>
            </a:r>
            <a:r>
              <a:rPr dirty="0" spc="-215"/>
              <a:t>ثيح</a:t>
            </a:r>
            <a:r>
              <a:rPr dirty="0" spc="100"/>
              <a:t> </a:t>
            </a:r>
            <a:r>
              <a:rPr dirty="0"/>
              <a:t>نم</a:t>
            </a:r>
            <a:r>
              <a:rPr dirty="0" spc="95"/>
              <a:t> </a:t>
            </a:r>
            <a:r>
              <a:rPr dirty="0" spc="-170"/>
              <a:t>اهئاشنإ</a:t>
            </a:r>
            <a:r>
              <a:rPr dirty="0" spc="80"/>
              <a:t> </a:t>
            </a:r>
            <a:r>
              <a:rPr dirty="0" spc="-370"/>
              <a:t>يف</a:t>
            </a:r>
            <a:r>
              <a:rPr dirty="0" spc="90"/>
              <a:t> </a:t>
            </a:r>
            <a:r>
              <a:rPr dirty="0" spc="-195"/>
              <a:t>اصتخم</a:t>
            </a:r>
            <a:r>
              <a:rPr dirty="0" spc="90"/>
              <a:t> </a:t>
            </a:r>
            <a:r>
              <a:rPr dirty="0" spc="-204"/>
              <a:t>نوكي</a:t>
            </a:r>
            <a:r>
              <a:rPr dirty="0" spc="80"/>
              <a:t> </a:t>
            </a:r>
            <a:r>
              <a:rPr dirty="0"/>
              <a:t>نأو</a:t>
            </a:r>
            <a:r>
              <a:rPr dirty="0" spc="100"/>
              <a:t> </a:t>
            </a:r>
            <a:r>
              <a:rPr dirty="0"/>
              <a:t>.</a:t>
            </a:r>
            <a:r>
              <a:rPr dirty="0"/>
              <a:t>ةماع</a:t>
            </a:r>
            <a:r>
              <a:rPr dirty="0" spc="95"/>
              <a:t> </a:t>
            </a:r>
            <a:r>
              <a:rPr dirty="0" spc="-85"/>
              <a:t>ةمدخب</a:t>
            </a:r>
            <a:r>
              <a:rPr dirty="0" spc="95"/>
              <a:t> </a:t>
            </a:r>
            <a:r>
              <a:rPr dirty="0" spc="-114"/>
              <a:t>فلكم</a:t>
            </a:r>
            <a:r>
              <a:rPr dirty="0" spc="85"/>
              <a:t> </a:t>
            </a:r>
            <a:r>
              <a:rPr dirty="0" spc="-165"/>
              <a:t>صخش</a:t>
            </a:r>
            <a:r>
              <a:rPr dirty="0" spc="95"/>
              <a:t> </a:t>
            </a:r>
            <a:r>
              <a:rPr dirty="0"/>
              <a:t>وأ</a:t>
            </a:r>
            <a:r>
              <a:rPr dirty="0" spc="95"/>
              <a:t> </a:t>
            </a:r>
            <a:r>
              <a:rPr dirty="0"/>
              <a:t>ماع</a:t>
            </a:r>
            <a:r>
              <a:rPr dirty="0" spc="80"/>
              <a:t> </a:t>
            </a:r>
            <a:r>
              <a:rPr dirty="0"/>
              <a:t>فظوم</a:t>
            </a:r>
            <a:r>
              <a:rPr dirty="0" spc="90"/>
              <a:t> </a:t>
            </a:r>
            <a:r>
              <a:rPr dirty="0"/>
              <a:t>نع</a:t>
            </a:r>
            <a:r>
              <a:rPr dirty="0" spc="95"/>
              <a:t> </a:t>
            </a:r>
            <a:r>
              <a:rPr dirty="0" spc="-250"/>
              <a:t>ردصت</a:t>
            </a:r>
            <a:r>
              <a:rPr dirty="0" spc="90"/>
              <a:t> </a:t>
            </a:r>
            <a:r>
              <a:rPr dirty="0" spc="-120"/>
              <a:t>ىلوألا</a:t>
            </a:r>
            <a:r>
              <a:rPr dirty="0" spc="80"/>
              <a:t> </a:t>
            </a:r>
            <a:r>
              <a:rPr dirty="0"/>
              <a:t>نأ</a:t>
            </a:r>
            <a:r>
              <a:rPr dirty="0" spc="95"/>
              <a:t> </a:t>
            </a:r>
            <a:r>
              <a:rPr dirty="0" spc="-370"/>
              <a:t>يف</a:t>
            </a:r>
            <a:r>
              <a:rPr dirty="0" spc="90"/>
              <a:t> </a:t>
            </a:r>
            <a:r>
              <a:rPr dirty="0" spc="-254"/>
              <a:t>ةيفرعلا</a:t>
            </a:r>
            <a:r>
              <a:rPr dirty="0" spc="100"/>
              <a:t> </a:t>
            </a:r>
            <a:r>
              <a:rPr dirty="0" spc="-85"/>
              <a:t>ةقرولاو</a:t>
            </a:r>
            <a:r>
              <a:rPr dirty="0" spc="105"/>
              <a:t> </a:t>
            </a:r>
            <a:r>
              <a:rPr dirty="0" spc="-155"/>
              <a:t>ةيمسرلا</a:t>
            </a:r>
            <a:r>
              <a:rPr dirty="0" spc="95"/>
              <a:t> </a:t>
            </a:r>
            <a:r>
              <a:rPr dirty="0" spc="-110"/>
              <a:t>ةقرولا</a:t>
            </a:r>
            <a:r>
              <a:rPr dirty="0" spc="90"/>
              <a:t> </a:t>
            </a:r>
            <a:r>
              <a:rPr dirty="0" spc="-365"/>
              <a:t>نيب</a:t>
            </a:r>
            <a:r>
              <a:rPr dirty="0" spc="95"/>
              <a:t> </a:t>
            </a:r>
            <a:r>
              <a:rPr dirty="0" spc="-20"/>
              <a:t>-</a:t>
            </a:r>
            <a:r>
              <a:rPr dirty="0" spc="-35"/>
              <a:t>لكشلا</a:t>
            </a:r>
            <a:r>
              <a:rPr dirty="0" spc="-35"/>
              <a:t> </a:t>
            </a:r>
            <a:r>
              <a:rPr dirty="0"/>
              <a:t>.</a:t>
            </a:r>
            <a:r>
              <a:rPr dirty="0"/>
              <a:t>ماع</a:t>
            </a:r>
            <a:r>
              <a:rPr dirty="0" spc="-5"/>
              <a:t> </a:t>
            </a:r>
            <a:r>
              <a:rPr dirty="0"/>
              <a:t>فظوم</a:t>
            </a:r>
            <a:r>
              <a:rPr dirty="0" spc="45"/>
              <a:t> </a:t>
            </a:r>
            <a:r>
              <a:rPr dirty="0"/>
              <a:t>نع</a:t>
            </a:r>
            <a:r>
              <a:rPr dirty="0" spc="-30"/>
              <a:t> </a:t>
            </a:r>
            <a:r>
              <a:rPr dirty="0" spc="-245"/>
              <a:t>ردصت</a:t>
            </a:r>
            <a:r>
              <a:rPr dirty="0" spc="20"/>
              <a:t> </a:t>
            </a:r>
            <a:r>
              <a:rPr dirty="0" spc="-135"/>
              <a:t>ال</a:t>
            </a:r>
            <a:r>
              <a:rPr dirty="0" spc="20"/>
              <a:t> </a:t>
            </a:r>
            <a:r>
              <a:rPr dirty="0" spc="-55"/>
              <a:t>اهنإ</a:t>
            </a:r>
            <a:r>
              <a:rPr dirty="0" spc="15"/>
              <a:t> </a:t>
            </a:r>
            <a:r>
              <a:rPr dirty="0" spc="-215"/>
              <a:t>ثيح</a:t>
            </a:r>
            <a:r>
              <a:rPr dirty="0"/>
              <a:t> </a:t>
            </a:r>
            <a:r>
              <a:rPr dirty="0"/>
              <a:t>نم</a:t>
            </a:r>
            <a:r>
              <a:rPr dirty="0"/>
              <a:t> </a:t>
            </a:r>
            <a:r>
              <a:rPr dirty="0" spc="-165"/>
              <a:t>ةيمسرلا</a:t>
            </a:r>
            <a:r>
              <a:rPr dirty="0" spc="-15"/>
              <a:t> </a:t>
            </a:r>
            <a:r>
              <a:rPr dirty="0" spc="-110"/>
              <a:t>ةقرولا</a:t>
            </a:r>
            <a:r>
              <a:rPr dirty="0" spc="-25"/>
              <a:t> </a:t>
            </a:r>
            <a:r>
              <a:rPr dirty="0" spc="-45"/>
              <a:t>تاموقم</a:t>
            </a:r>
            <a:r>
              <a:rPr dirty="0" spc="25"/>
              <a:t> </a:t>
            </a:r>
            <a:r>
              <a:rPr dirty="0" spc="-254"/>
              <a:t>اهيف</a:t>
            </a:r>
            <a:r>
              <a:rPr dirty="0" spc="-15"/>
              <a:t> </a:t>
            </a:r>
            <a:r>
              <a:rPr dirty="0" spc="-295"/>
              <a:t>رفاوتت</a:t>
            </a:r>
            <a:r>
              <a:rPr dirty="0" spc="10"/>
              <a:t> </a:t>
            </a:r>
            <a:r>
              <a:rPr dirty="0" spc="-135"/>
              <a:t>ال</a:t>
            </a:r>
            <a:r>
              <a:rPr dirty="0" spc="15"/>
              <a:t> </a:t>
            </a:r>
            <a:r>
              <a:rPr dirty="0" spc="-245"/>
              <a:t>يتلا</a:t>
            </a:r>
            <a:r>
              <a:rPr dirty="0"/>
              <a:t> </a:t>
            </a:r>
            <a:r>
              <a:rPr dirty="0" spc="-190"/>
              <a:t>يهف</a:t>
            </a:r>
            <a:r>
              <a:rPr dirty="0"/>
              <a:t> </a:t>
            </a:r>
            <a:r>
              <a:rPr dirty="0" spc="-250"/>
              <a:t>ةيفرعلا</a:t>
            </a:r>
            <a:r>
              <a:rPr dirty="0" spc="-5"/>
              <a:t> </a:t>
            </a:r>
            <a:r>
              <a:rPr dirty="0" spc="-35"/>
              <a:t>قاروألا</a:t>
            </a:r>
            <a:r>
              <a:rPr dirty="0"/>
              <a:t> </a:t>
            </a:r>
            <a:r>
              <a:rPr dirty="0"/>
              <a:t>امأ</a:t>
            </a:r>
            <a:r>
              <a:rPr dirty="0" spc="10"/>
              <a:t> </a:t>
            </a:r>
            <a:r>
              <a:rPr dirty="0" spc="-10"/>
              <a:t>،ناكملاو</a:t>
            </a:r>
          </a:p>
          <a:p>
            <a:pPr algn="r" marL="12700" marR="294005" indent="-289560">
              <a:lnSpc>
                <a:spcPct val="106400"/>
              </a:lnSpc>
              <a:spcBef>
                <a:spcPts val="819"/>
              </a:spcBef>
            </a:pPr>
            <a:r>
              <a:rPr dirty="0" spc="-215"/>
              <a:t>نوكي</a:t>
            </a:r>
            <a:r>
              <a:rPr dirty="0" spc="90"/>
              <a:t> </a:t>
            </a:r>
            <a:r>
              <a:rPr dirty="0"/>
              <a:t>نأو</a:t>
            </a:r>
            <a:r>
              <a:rPr dirty="0" spc="100"/>
              <a:t> </a:t>
            </a:r>
            <a:r>
              <a:rPr dirty="0" spc="-200"/>
              <a:t>،ينوناق</a:t>
            </a:r>
            <a:r>
              <a:rPr dirty="0" spc="100"/>
              <a:t> </a:t>
            </a:r>
            <a:r>
              <a:rPr dirty="0" spc="-260"/>
              <a:t>فرصتل</a:t>
            </a:r>
            <a:r>
              <a:rPr dirty="0" spc="95"/>
              <a:t> </a:t>
            </a:r>
            <a:r>
              <a:rPr dirty="0" spc="-300"/>
              <a:t>ةتبثم</a:t>
            </a:r>
            <a:r>
              <a:rPr dirty="0" spc="90"/>
              <a:t> </a:t>
            </a:r>
            <a:r>
              <a:rPr dirty="0" spc="-254"/>
              <a:t>ةباتك</a:t>
            </a:r>
            <a:r>
              <a:rPr dirty="0" spc="90"/>
              <a:t> </a:t>
            </a:r>
            <a:r>
              <a:rPr dirty="0" spc="-295"/>
              <a:t>نمضتي</a:t>
            </a:r>
            <a:r>
              <a:rPr dirty="0" spc="80"/>
              <a:t> </a:t>
            </a:r>
            <a:r>
              <a:rPr dirty="0"/>
              <a:t>نأ</a:t>
            </a:r>
            <a:r>
              <a:rPr dirty="0" spc="90"/>
              <a:t>  </a:t>
            </a:r>
            <a:r>
              <a:rPr dirty="0"/>
              <a:t>-</a:t>
            </a:r>
            <a:r>
              <a:rPr dirty="0" spc="-210"/>
              <a:t>انوناق</a:t>
            </a:r>
            <a:r>
              <a:rPr dirty="0" spc="95"/>
              <a:t> </a:t>
            </a:r>
            <a:r>
              <a:rPr dirty="0" spc="-229"/>
              <a:t>هب</a:t>
            </a:r>
            <a:r>
              <a:rPr dirty="0" spc="80"/>
              <a:t> </a:t>
            </a:r>
            <a:r>
              <a:rPr dirty="0" spc="-340"/>
              <a:t>دتعي</a:t>
            </a:r>
            <a:r>
              <a:rPr dirty="0" spc="75"/>
              <a:t> </a:t>
            </a:r>
            <a:r>
              <a:rPr dirty="0" spc="-260"/>
              <a:t>ىتح</a:t>
            </a:r>
            <a:r>
              <a:rPr dirty="0" spc="95"/>
              <a:t> </a:t>
            </a:r>
            <a:r>
              <a:rPr dirty="0"/>
              <a:t>–</a:t>
            </a:r>
            <a:r>
              <a:rPr dirty="0" spc="95"/>
              <a:t> </a:t>
            </a:r>
            <a:r>
              <a:rPr dirty="0" spc="-215"/>
              <a:t>بجي</a:t>
            </a:r>
            <a:r>
              <a:rPr dirty="0" spc="90"/>
              <a:t> </a:t>
            </a:r>
            <a:r>
              <a:rPr dirty="0" spc="-240"/>
              <a:t>ايفرع</a:t>
            </a:r>
            <a:r>
              <a:rPr dirty="0" spc="85"/>
              <a:t> </a:t>
            </a:r>
            <a:r>
              <a:rPr dirty="0"/>
              <a:t>وأ</a:t>
            </a:r>
            <a:r>
              <a:rPr dirty="0" spc="95"/>
              <a:t> </a:t>
            </a:r>
            <a:r>
              <a:rPr dirty="0" spc="-55"/>
              <a:t>ناك</a:t>
            </a:r>
            <a:r>
              <a:rPr dirty="0" spc="95"/>
              <a:t> </a:t>
            </a:r>
            <a:r>
              <a:rPr dirty="0" spc="-180"/>
              <a:t>ايمسر</a:t>
            </a:r>
            <a:r>
              <a:rPr dirty="0" spc="80"/>
              <a:t> </a:t>
            </a:r>
            <a:r>
              <a:rPr dirty="0" spc="-254"/>
              <a:t>يباتكلا</a:t>
            </a:r>
            <a:r>
              <a:rPr dirty="0" spc="100"/>
              <a:t> </a:t>
            </a:r>
            <a:r>
              <a:rPr dirty="0" spc="-210"/>
              <a:t>ليلدلا</a:t>
            </a:r>
            <a:r>
              <a:rPr dirty="0" spc="100"/>
              <a:t> </a:t>
            </a:r>
            <a:r>
              <a:rPr dirty="0" spc="-220"/>
              <a:t>نإف</a:t>
            </a:r>
            <a:r>
              <a:rPr dirty="0" spc="100"/>
              <a:t> </a:t>
            </a:r>
            <a:r>
              <a:rPr dirty="0" spc="-210"/>
              <a:t>،يلكشلا</a:t>
            </a:r>
            <a:r>
              <a:rPr dirty="0" spc="95"/>
              <a:t> </a:t>
            </a:r>
            <a:r>
              <a:rPr dirty="0" spc="-90"/>
              <a:t>قراــــفلا</a:t>
            </a:r>
            <a:r>
              <a:rPr dirty="0" spc="100"/>
              <a:t> </a:t>
            </a:r>
            <a:r>
              <a:rPr dirty="0"/>
              <a:t>اذــــه</a:t>
            </a:r>
            <a:r>
              <a:rPr dirty="0" spc="95"/>
              <a:t> </a:t>
            </a:r>
            <a:r>
              <a:rPr dirty="0"/>
              <a:t>ادــع</a:t>
            </a:r>
            <a:r>
              <a:rPr dirty="0" spc="95"/>
              <a:t> </a:t>
            </a:r>
            <a:r>
              <a:rPr dirty="0" spc="-190"/>
              <a:t>اــميف</a:t>
            </a:r>
            <a:r>
              <a:rPr dirty="0" spc="95"/>
              <a:t> </a:t>
            </a:r>
            <a:r>
              <a:rPr dirty="0"/>
              <a:t>امأ</a:t>
            </a:r>
            <a:r>
              <a:rPr dirty="0" spc="480"/>
              <a:t>   </a:t>
            </a:r>
            <a:r>
              <a:rPr dirty="0" spc="-50" b="0">
                <a:latin typeface="Wingdings"/>
                <a:cs typeface="Wingdings"/>
              </a:rPr>
              <a:t></a:t>
            </a:r>
            <a:r>
              <a:rPr dirty="0" spc="-50" b="0">
                <a:latin typeface="Times New Roman"/>
                <a:cs typeface="Times New Roman"/>
              </a:rPr>
              <a:t> </a:t>
            </a:r>
            <a:r>
              <a:rPr dirty="0"/>
              <a:t>.</a:t>
            </a:r>
            <a:r>
              <a:rPr dirty="0"/>
              <a:t>ىرخأ</a:t>
            </a:r>
            <a:r>
              <a:rPr dirty="0" spc="20"/>
              <a:t> </a:t>
            </a:r>
            <a:r>
              <a:rPr dirty="0" spc="50"/>
              <a:t>ةهج</a:t>
            </a:r>
            <a:r>
              <a:rPr dirty="0" spc="25"/>
              <a:t> </a:t>
            </a:r>
            <a:r>
              <a:rPr dirty="0"/>
              <a:t>نم</a:t>
            </a:r>
            <a:r>
              <a:rPr dirty="0" spc="15"/>
              <a:t> </a:t>
            </a:r>
            <a:r>
              <a:rPr dirty="0" spc="-254"/>
              <a:t>عيقوتلاو</a:t>
            </a:r>
            <a:r>
              <a:rPr dirty="0" spc="15"/>
              <a:t> </a:t>
            </a:r>
            <a:r>
              <a:rPr dirty="0" spc="50"/>
              <a:t>ةهج</a:t>
            </a:r>
            <a:r>
              <a:rPr dirty="0" spc="25"/>
              <a:t> </a:t>
            </a:r>
            <a:r>
              <a:rPr dirty="0"/>
              <a:t>نم</a:t>
            </a:r>
            <a:r>
              <a:rPr dirty="0" spc="5"/>
              <a:t> </a:t>
            </a:r>
            <a:r>
              <a:rPr dirty="0" spc="-225"/>
              <a:t>ةباتكلا</a:t>
            </a:r>
            <a:r>
              <a:rPr dirty="0" spc="10"/>
              <a:t> </a:t>
            </a:r>
            <a:r>
              <a:rPr dirty="0" spc="60"/>
              <a:t>:</a:t>
            </a:r>
            <a:r>
              <a:rPr dirty="0" spc="60"/>
              <a:t>امه</a:t>
            </a:r>
            <a:r>
              <a:rPr dirty="0" spc="25"/>
              <a:t> </a:t>
            </a:r>
            <a:r>
              <a:rPr dirty="0"/>
              <a:t>نذإ</a:t>
            </a:r>
            <a:r>
              <a:rPr dirty="0" spc="-10"/>
              <a:t> </a:t>
            </a:r>
            <a:r>
              <a:rPr dirty="0" spc="-254"/>
              <a:t>يباتكلا</a:t>
            </a:r>
            <a:r>
              <a:rPr dirty="0"/>
              <a:t> </a:t>
            </a:r>
            <a:r>
              <a:rPr dirty="0" spc="-105"/>
              <a:t>لــــــيلدلا</a:t>
            </a:r>
            <a:r>
              <a:rPr dirty="0" spc="-5"/>
              <a:t> </a:t>
            </a:r>
            <a:r>
              <a:rPr dirty="0" spc="-280"/>
              <a:t>ارصنعف</a:t>
            </a:r>
            <a:r>
              <a:rPr dirty="0" spc="10"/>
              <a:t> </a:t>
            </a:r>
            <a:r>
              <a:rPr dirty="0" spc="-105"/>
              <a:t>،لـــــيلدلا</a:t>
            </a:r>
            <a:r>
              <a:rPr dirty="0" spc="10"/>
              <a:t> </a:t>
            </a:r>
            <a:r>
              <a:rPr dirty="0" spc="-190"/>
              <a:t>هيلإ</a:t>
            </a:r>
            <a:r>
              <a:rPr dirty="0" spc="-10"/>
              <a:t> </a:t>
            </a:r>
            <a:r>
              <a:rPr dirty="0" spc="-165"/>
              <a:t>بوسنملا</a:t>
            </a:r>
            <a:r>
              <a:rPr dirty="0" spc="40"/>
              <a:t> </a:t>
            </a:r>
            <a:r>
              <a:rPr dirty="0" spc="-180"/>
              <a:t>صخشلا</a:t>
            </a:r>
            <a:r>
              <a:rPr dirty="0" spc="20"/>
              <a:t> </a:t>
            </a:r>
            <a:r>
              <a:rPr dirty="0"/>
              <a:t>نم</a:t>
            </a:r>
            <a:r>
              <a:rPr dirty="0" spc="5"/>
              <a:t> </a:t>
            </a:r>
            <a:r>
              <a:rPr dirty="0" spc="-10"/>
              <a:t>اعقوم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23215">
              <a:lnSpc>
                <a:spcPct val="100000"/>
              </a:lnSpc>
              <a:spcBef>
                <a:spcPts val="145"/>
              </a:spcBef>
            </a:pPr>
            <a:r>
              <a:rPr dirty="0" sz="38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800">
              <a:latin typeface="Arial"/>
              <a:cs typeface="Arial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pc="-260"/>
              <a:t>:</a:t>
            </a:r>
            <a:r>
              <a:rPr dirty="0" spc="-260"/>
              <a:t>ينورتكلإلا</a:t>
            </a:r>
            <a:r>
              <a:rPr dirty="0" spc="40"/>
              <a:t> </a:t>
            </a:r>
            <a:r>
              <a:rPr dirty="0" spc="-85"/>
              <a:t>ررحملا</a:t>
            </a:r>
            <a:r>
              <a:rPr dirty="0" spc="45"/>
              <a:t> </a:t>
            </a:r>
            <a:r>
              <a:rPr dirty="0" spc="-535"/>
              <a:t>يف</a:t>
            </a:r>
            <a:r>
              <a:rPr dirty="0" spc="40"/>
              <a:t> </a:t>
            </a:r>
            <a:r>
              <a:rPr dirty="0" spc="-245"/>
              <a:t>اهرفاوت</a:t>
            </a:r>
            <a:r>
              <a:rPr dirty="0" spc="30"/>
              <a:t> </a:t>
            </a:r>
            <a:r>
              <a:rPr dirty="0"/>
              <a:t>ىدمو</a:t>
            </a:r>
            <a:r>
              <a:rPr dirty="0" spc="25"/>
              <a:t> </a:t>
            </a:r>
            <a:r>
              <a:rPr dirty="0" spc="-315"/>
              <a:t>تابثإلا</a:t>
            </a:r>
            <a:r>
              <a:rPr dirty="0" spc="60"/>
              <a:t> </a:t>
            </a:r>
            <a:r>
              <a:rPr dirty="0" spc="-535"/>
              <a:t>يف</a:t>
            </a:r>
            <a:r>
              <a:rPr dirty="0" spc="35"/>
              <a:t> </a:t>
            </a:r>
            <a:r>
              <a:rPr dirty="0" spc="-370"/>
              <a:t>هلوبق</a:t>
            </a:r>
            <a:r>
              <a:rPr dirty="0" spc="10"/>
              <a:t> </a:t>
            </a:r>
            <a:r>
              <a:rPr dirty="0" spc="-530"/>
              <a:t>متي</a:t>
            </a:r>
            <a:r>
              <a:rPr dirty="0" spc="45"/>
              <a:t> </a:t>
            </a:r>
            <a:r>
              <a:rPr dirty="0" spc="-330"/>
              <a:t>ىتح</a:t>
            </a:r>
            <a:r>
              <a:rPr dirty="0" spc="45"/>
              <a:t> </a:t>
            </a:r>
            <a:r>
              <a:rPr dirty="0" spc="-400"/>
              <a:t>يباتكلا</a:t>
            </a:r>
            <a:r>
              <a:rPr dirty="0" spc="20"/>
              <a:t> </a:t>
            </a:r>
            <a:r>
              <a:rPr dirty="0" spc="-395"/>
              <a:t>ليلدلاب</a:t>
            </a:r>
            <a:r>
              <a:rPr dirty="0" spc="80"/>
              <a:t> </a:t>
            </a:r>
            <a:r>
              <a:rPr dirty="0" spc="-340"/>
              <a:t>ةقلعتملا</a:t>
            </a:r>
            <a:r>
              <a:rPr dirty="0" spc="25"/>
              <a:t> </a:t>
            </a:r>
            <a:r>
              <a:rPr dirty="0" spc="-80"/>
              <a:t>طورشلا</a:t>
            </a:r>
          </a:p>
        </p:txBody>
      </p:sp>
      <p:pic>
        <p:nvPicPr>
          <p:cNvPr id="11" name="object 11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98931" y="1403603"/>
            <a:ext cx="10850880" cy="4936490"/>
            <a:chOff x="598931" y="1403603"/>
            <a:chExt cx="10850880" cy="49364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60" y="1403603"/>
              <a:ext cx="10479024" cy="493623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9375" rIns="0" bIns="0" rtlCol="0" vert="horz">
            <a:spAutoFit/>
          </a:bodyPr>
          <a:lstStyle/>
          <a:p>
            <a:pPr algn="r" marL="494665" marR="438784">
              <a:lnSpc>
                <a:spcPts val="2055"/>
              </a:lnSpc>
              <a:spcBef>
                <a:spcPts val="625"/>
              </a:spcBef>
            </a:pPr>
            <a:r>
              <a:rPr dirty="0" sz="1800" spc="-425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800">
              <a:latin typeface="Microsoft Sans Serif"/>
              <a:cs typeface="Microsoft Sans Serif"/>
            </a:endParaRPr>
          </a:p>
          <a:p>
            <a:pPr marL="440690">
              <a:lnSpc>
                <a:spcPts val="5175"/>
              </a:lnSpc>
            </a:pPr>
            <a:r>
              <a:rPr dirty="0" sz="44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4400">
              <a:latin typeface="Arial"/>
              <a:cs typeface="Arial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2994660" y="3320796"/>
            <a:ext cx="8289290" cy="403860"/>
            <a:chOff x="2994660" y="3320796"/>
            <a:chExt cx="8289290" cy="403860"/>
          </a:xfrm>
        </p:grpSpPr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7040" y="3320796"/>
              <a:ext cx="676655" cy="403859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219943" y="3320796"/>
              <a:ext cx="585216" cy="403859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24060" y="3320796"/>
              <a:ext cx="792479" cy="403859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74124" y="3320796"/>
              <a:ext cx="445007" cy="403859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38488" y="3320796"/>
              <a:ext cx="330707" cy="403859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079992" y="3320796"/>
              <a:ext cx="353568" cy="403859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901683" y="3320796"/>
              <a:ext cx="374903" cy="403859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718804" y="3320796"/>
              <a:ext cx="377951" cy="40385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345424" y="3320796"/>
              <a:ext cx="566927" cy="403859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860792" y="3320796"/>
              <a:ext cx="682751" cy="403859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498080" y="3320796"/>
              <a:ext cx="557783" cy="403859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391400" y="3320796"/>
              <a:ext cx="301751" cy="403859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178039" y="3320796"/>
              <a:ext cx="408431" cy="403859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737604" y="3320796"/>
              <a:ext cx="633983" cy="403859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281927" y="3320796"/>
              <a:ext cx="655320" cy="403859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044183" y="3320796"/>
              <a:ext cx="435863" cy="403859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623560" y="3320796"/>
              <a:ext cx="612648" cy="403859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058155" y="3320796"/>
              <a:ext cx="763524" cy="403859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558284" y="3320796"/>
              <a:ext cx="699515" cy="403859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029456" y="3320796"/>
              <a:ext cx="726948" cy="403859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628644" y="3320796"/>
              <a:ext cx="600455" cy="403859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105912" y="3320796"/>
              <a:ext cx="720851" cy="403859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994660" y="3320796"/>
              <a:ext cx="307848" cy="403859"/>
            </a:xfrm>
            <a:prstGeom prst="rect">
              <a:avLst/>
            </a:prstGeom>
          </p:spPr>
        </p:pic>
      </p:grpSp>
      <p:sp>
        <p:nvSpPr>
          <p:cNvPr id="31" name="object 31" descr=""/>
          <p:cNvSpPr txBox="1"/>
          <p:nvPr/>
        </p:nvSpPr>
        <p:spPr>
          <a:xfrm>
            <a:off x="3095370" y="3363213"/>
            <a:ext cx="807212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latin typeface="Arial"/>
                <a:cs typeface="Arial"/>
              </a:rPr>
              <a:t>؟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عيقوتلاو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ةباتكلا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يرصنعل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195" b="1">
                <a:latin typeface="Arial"/>
                <a:cs typeface="Arial"/>
              </a:rPr>
              <a:t>ةنمضتم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ةينورتكلا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40" b="1">
                <a:latin typeface="Arial"/>
                <a:cs typeface="Arial"/>
              </a:rPr>
              <a:t>ةلماعم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نع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90" b="1">
                <a:latin typeface="Arial"/>
                <a:cs typeface="Arial"/>
              </a:rPr>
              <a:t>ةمجانلا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ةقيثولا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85" b="1">
                <a:latin typeface="Arial"/>
                <a:cs typeface="Arial"/>
              </a:rPr>
              <a:t>له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: </a:t>
            </a:r>
            <a:r>
              <a:rPr dirty="0" sz="1400" spc="-215" b="1">
                <a:latin typeface="Arial"/>
                <a:cs typeface="Arial"/>
              </a:rPr>
              <a:t>يلاتلا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190" b="1">
                <a:latin typeface="Arial"/>
                <a:cs typeface="Arial"/>
              </a:rPr>
              <a:t>لؤاستلا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110" b="1">
                <a:latin typeface="Arial"/>
                <a:cs typeface="Arial"/>
              </a:rPr>
              <a:t>حرطن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نأ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انل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270" b="1">
                <a:latin typeface="Arial"/>
                <a:cs typeface="Arial"/>
              </a:rPr>
              <a:t>دب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135" b="1">
                <a:latin typeface="Arial"/>
                <a:cs typeface="Arial"/>
              </a:rPr>
              <a:t>ال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85" b="1">
                <a:latin typeface="Arial"/>
                <a:cs typeface="Arial"/>
              </a:rPr>
              <a:t>ناك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110" b="1">
                <a:latin typeface="Arial"/>
                <a:cs typeface="Arial"/>
              </a:rPr>
              <a:t>عوضوملا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215" b="1">
                <a:latin typeface="Arial"/>
                <a:cs typeface="Arial"/>
              </a:rPr>
              <a:t>لوانتل</a:t>
            </a:r>
            <a:r>
              <a:rPr dirty="0" sz="1400" spc="-75" b="1">
                <a:latin typeface="Arial"/>
                <a:cs typeface="Arial"/>
              </a:rPr>
              <a:t> </a:t>
            </a:r>
            <a:r>
              <a:rPr dirty="0" baseline="3968" sz="2100" spc="-89" b="1">
                <a:latin typeface="Arial"/>
                <a:cs typeface="Arial"/>
              </a:rPr>
              <a:t>˝</a:t>
            </a:r>
            <a:r>
              <a:rPr dirty="0" sz="1400" spc="-60" b="1">
                <a:latin typeface="Arial"/>
                <a:cs typeface="Arial"/>
              </a:rPr>
              <a:t>اديهمتو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32" name="object 32" descr="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9678923" y="268223"/>
            <a:ext cx="2305811" cy="1077468"/>
          </a:xfrm>
          <a:prstGeom prst="rect">
            <a:avLst/>
          </a:prstGeom>
        </p:spPr>
      </p:pic>
      <p:pic>
        <p:nvPicPr>
          <p:cNvPr id="33" name="object 33" descr="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34" name="object 34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28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208532" y="726948"/>
            <a:ext cx="10983595" cy="5404485"/>
            <a:chOff x="1208532" y="726948"/>
            <a:chExt cx="1098359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1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352" y="1018032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227582" y="1306830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7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1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6"/>
                  </a:lnTo>
                  <a:lnTo>
                    <a:pt x="9081897" y="4288536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8" y="4025265"/>
                  </a:lnTo>
                  <a:lnTo>
                    <a:pt x="9345168" y="263271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227582" y="1306830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1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7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8" y="263271"/>
                  </a:lnTo>
                  <a:lnTo>
                    <a:pt x="9345168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7" y="4288536"/>
                  </a:lnTo>
                  <a:lnTo>
                    <a:pt x="263271" y="4288536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564894" y="1388211"/>
            <a:ext cx="8515985" cy="30422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48895">
              <a:lnSpc>
                <a:spcPct val="150000"/>
              </a:lnSpc>
              <a:spcBef>
                <a:spcPts val="100"/>
              </a:spcBef>
            </a:pPr>
            <a:r>
              <a:rPr dirty="0" sz="1400" spc="-285">
                <a:latin typeface="Microsoft Sans Serif"/>
                <a:cs typeface="Microsoft Sans Serif"/>
              </a:rPr>
              <a:t>ريرحتل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اهنادمتعي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يتلا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ةغللا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نيدقاعتملا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ةغلب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ةصاخلا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فورحلابو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قاروألا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ىلع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ةيفرعلاو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ةيمسرلا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تاررحملا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نيودت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لمعلا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رقتساو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فرعلا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ىرج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دقل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نع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لؤاستلا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455">
                <a:latin typeface="Microsoft Sans Serif"/>
                <a:cs typeface="Microsoft Sans Serif"/>
              </a:rPr>
              <a:t>ريثي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يلآلا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بساحلا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اهمهفي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يتلا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ةغللا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ىلإ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اهليوحتو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ةيئابرهك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تاضمو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لالخ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ةينورتكلإ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طئاسو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ىلع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تاررحملا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نيودت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ىلإ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ءوجللا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نإف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،دقعلا</a:t>
            </a:r>
            <a:r>
              <a:rPr dirty="0" sz="1400" spc="-5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.</a:t>
            </a:r>
            <a:r>
              <a:rPr dirty="0" sz="1400" spc="-254">
                <a:latin typeface="Microsoft Sans Serif"/>
                <a:cs typeface="Microsoft Sans Serif"/>
              </a:rPr>
              <a:t>ةباتكلا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ليبق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ينورتكلإلا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ررحملا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رابتعا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ىدم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080" indent="246379">
              <a:lnSpc>
                <a:spcPct val="150000"/>
              </a:lnSpc>
              <a:spcBef>
                <a:spcPts val="790"/>
              </a:spcBef>
            </a:pPr>
            <a:r>
              <a:rPr dirty="0" sz="1400" spc="-215">
                <a:latin typeface="Microsoft Sans Serif"/>
                <a:cs typeface="Microsoft Sans Serif"/>
              </a:rPr>
              <a:t>ثيح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،قرولا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ىلع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الإ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نوكت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ال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ةباتكلا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داـــقتعالاب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مزــــلي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اــــم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ةغللا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نوناقلا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كانه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سيل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هنأ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ريكذتلا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مزل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لؤاستلا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اذه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ىلع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ةباجإلا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لبقو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هنأ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ىلع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اهنم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13 </a:t>
            </a:r>
            <a:r>
              <a:rPr dirty="0" sz="1400" spc="-75">
                <a:latin typeface="Microsoft Sans Serif"/>
                <a:cs typeface="Microsoft Sans Serif"/>
              </a:rPr>
              <a:t>ةداملا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360">
                <a:latin typeface="Microsoft Sans Serif"/>
                <a:cs typeface="Microsoft Sans Serif"/>
              </a:rPr>
              <a:t>صنت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يتلا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5">
                <a:latin typeface="Microsoft Sans Serif"/>
                <a:cs typeface="Microsoft Sans Serif"/>
              </a:rPr>
              <a:t>1981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ةنسل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85">
                <a:latin typeface="Microsoft Sans Serif"/>
                <a:cs typeface="Microsoft Sans Serif"/>
              </a:rPr>
              <a:t>عئاضبلل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يلودلا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لقنلا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نأشب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ةدحتملا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ممألا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ةيقافتا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،لاثملا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415">
                <a:latin typeface="Microsoft Sans Serif"/>
                <a:cs typeface="Microsoft Sans Serif"/>
              </a:rPr>
              <a:t>ليبس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ىلع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0">
                <a:latin typeface="Microsoft Sans Serif"/>
                <a:cs typeface="Microsoft Sans Serif"/>
              </a:rPr>
              <a:t>اهنمو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يأرلا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اذه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ةيلودلا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80">
                <a:latin typeface="Microsoft Sans Serif"/>
                <a:cs typeface="Microsoft Sans Serif"/>
              </a:rPr>
              <a:t>تايقافتالا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509">
                <a:latin typeface="Microsoft Sans Serif"/>
                <a:cs typeface="Microsoft Sans Serif"/>
              </a:rPr>
              <a:t>ىنبتت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اهيلإ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رظني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ال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ةباتكلا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409">
                <a:latin typeface="Microsoft Sans Serif"/>
                <a:cs typeface="Microsoft Sans Serif"/>
              </a:rPr>
              <a:t>حضتي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كلذل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80">
                <a:latin typeface="Microsoft Sans Serif"/>
                <a:cs typeface="Microsoft Sans Serif"/>
              </a:rPr>
              <a:t>،سكلت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25">
                <a:latin typeface="Microsoft Sans Serif"/>
                <a:cs typeface="Microsoft Sans Serif"/>
              </a:rPr>
              <a:t>ةيقرب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لكش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ةهجوملا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تالسارملا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ىلإ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اضيأ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ةباتكلا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حلطصم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فرصني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ةيقافتالا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ضارغأ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صخي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اميف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ديدحتو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ينوناقلا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فرصتلا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دوجو</a:t>
            </a:r>
            <a:r>
              <a:rPr dirty="0" sz="1400" spc="-4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ىلع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ليلدلا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دادعإ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325">
                <a:latin typeface="Microsoft Sans Serif"/>
                <a:cs typeface="Microsoft Sans Serif"/>
              </a:rPr>
              <a:t>اهتفيظوب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لب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،ةددحم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ةيدام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ةليسو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ىلع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نيودتلا</a:t>
            </a:r>
            <a:r>
              <a:rPr dirty="0" sz="1400" spc="15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مدختسملا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طيسولا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ةليسولاب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اهطابترا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ثيح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نأو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اءورقم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طيسولا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نوكي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دبالف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رودلا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اذهب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ةباتكلا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موقت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ىتحو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هنأ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هقفلا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375">
                <a:latin typeface="Microsoft Sans Serif"/>
                <a:cs typeface="Microsoft Sans Serif"/>
              </a:rPr>
              <a:t>قفتا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دقو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فالخ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بوشن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ةلاح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هيلإ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عوجرل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فارطألا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نكمي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امب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اهنومضم</a:t>
            </a:r>
            <a:endParaRPr sz="1400">
              <a:latin typeface="Microsoft Sans Serif"/>
              <a:cs typeface="Microsoft Sans Serif"/>
            </a:endParaRPr>
          </a:p>
          <a:p>
            <a:pPr algn="r" marL="5749290" marR="6350">
              <a:lnSpc>
                <a:spcPct val="100000"/>
              </a:lnSpc>
              <a:spcBef>
                <a:spcPts val="1115"/>
              </a:spcBef>
            </a:pPr>
            <a:r>
              <a:rPr dirty="0" sz="1400" spc="-235">
                <a:latin typeface="Microsoft Sans Serif"/>
                <a:cs typeface="Microsoft Sans Serif"/>
              </a:rPr>
              <a:t>.</a:t>
            </a:r>
            <a:r>
              <a:rPr dirty="0" sz="1400" spc="-235">
                <a:latin typeface="Microsoft Sans Serif"/>
                <a:cs typeface="Microsoft Sans Serif"/>
              </a:rPr>
              <a:t>تابثلاو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ةيرارمتسالاب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هيلع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ةنودملا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ةباتكلا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440">
                <a:latin typeface="Microsoft Sans Serif"/>
                <a:cs typeface="Microsoft Sans Serif"/>
              </a:rPr>
              <a:t>فصتت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507616" y="1916430"/>
            <a:ext cx="8515985" cy="19469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فورحب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انودم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نوكي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بجي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يلاتلابو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،اءورقم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نوكي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بجي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ررحملا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نإف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نيرخآلا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ةهجاوم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بوتكملا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ررحملا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نومضمب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جاجتحالا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نكمي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ىتحو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كلذل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080">
              <a:lnSpc>
                <a:spcPct val="200000"/>
              </a:lnSpc>
            </a:pPr>
            <a:r>
              <a:rPr dirty="0" sz="1400" spc="-310">
                <a:latin typeface="Microsoft Sans Serif"/>
                <a:cs typeface="Microsoft Sans Serif"/>
              </a:rPr>
              <a:t>ةغلب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طئاسولا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اهنيودت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متي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هنأ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دجن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ةينورتكلالا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تاررحملا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انعجر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اذإف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،ررحملا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اذهب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هيلع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جاجتحالا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داري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يذلا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صخشلل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ةموهفمو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ةفورعم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زومر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ةلآلا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ةغل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ةمجرت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ىلع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ةردقلا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اهل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جماربب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همعد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متي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يذلا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يلآلا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بساحلا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تامولعملا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لاصيإ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دبال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امنإو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رشابم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50">
                <a:latin typeface="Microsoft Sans Serif"/>
                <a:cs typeface="Microsoft Sans Serif"/>
              </a:rPr>
              <a:t>لكشب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ناسنإلا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اهاري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نكمي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ال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ةلآلا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ينعي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</a:t>
            </a:r>
            <a:r>
              <a:rPr dirty="0" sz="1400" spc="-45">
                <a:latin typeface="Microsoft Sans Serif"/>
                <a:cs typeface="Microsoft Sans Serif"/>
              </a:rPr>
              <a:t> </a:t>
            </a:r>
            <a:r>
              <a:rPr dirty="0" sz="1400" spc="70">
                <a:latin typeface="Microsoft Sans Serif"/>
                <a:cs typeface="Microsoft Sans Serif"/>
              </a:rPr>
              <a:t>وهو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يلآلا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بساحلا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مادختساب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لاوحألا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عيمج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تاررحملا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ةءارق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نمضي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هنأ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ىلإ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رظنلابو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،كلذ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مغرلا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ىلعو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،ناسنإلل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ةءورقملا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ةغللا</a:t>
            </a:r>
            <a:r>
              <a:rPr dirty="0" sz="1400" spc="-75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.</a:t>
            </a:r>
            <a:r>
              <a:rPr dirty="0" sz="1400" spc="-200">
                <a:latin typeface="Microsoft Sans Serif"/>
                <a:cs typeface="Microsoft Sans Serif"/>
              </a:rPr>
              <a:t>دقعلا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فارطأل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ةءورقمو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ةموهفم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ةغل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60">
                <a:latin typeface="Microsoft Sans Serif"/>
                <a:cs typeface="Microsoft Sans Serif"/>
              </a:rPr>
              <a:t>يه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ةشاشلا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رهظت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يتلا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ةغللا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املاط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مهفلاو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ةءارقلا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ناكمإب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قلعتملا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طرشلل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اهءافيتسا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507616" y="1731111"/>
            <a:ext cx="8516620" cy="2266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50165">
              <a:lnSpc>
                <a:spcPct val="150000"/>
              </a:lnSpc>
              <a:spcBef>
                <a:spcPts val="100"/>
              </a:spcBef>
            </a:pPr>
            <a:r>
              <a:rPr dirty="0" sz="1400" spc="-220">
                <a:latin typeface="Microsoft Sans Serif"/>
                <a:cs typeface="Microsoft Sans Serif"/>
              </a:rPr>
              <a:t>،ةلصتملا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ةيقرولا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لئاسولاو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،ةبقثملا</a:t>
            </a:r>
            <a:r>
              <a:rPr dirty="0" sz="1400" spc="175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ةطرشألاو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ةقاطبلاف</a:t>
            </a:r>
            <a:r>
              <a:rPr dirty="0" sz="1400" spc="18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ةيحانلا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ةبوعص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ةيأ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480">
                <a:latin typeface="Microsoft Sans Serif"/>
                <a:cs typeface="Microsoft Sans Serif"/>
              </a:rPr>
              <a:t>ريثت</a:t>
            </a:r>
            <a:r>
              <a:rPr dirty="0" sz="1400" spc="170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ال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يــــلآلا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بــــــساحلا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تاــــجرخم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ضعب</a:t>
            </a:r>
            <a:r>
              <a:rPr dirty="0" sz="1400" spc="18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نإف</a:t>
            </a:r>
            <a:r>
              <a:rPr dirty="0" sz="1400" spc="14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كلذ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مغرو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،ةطنغمملا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ةطرشألاك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كش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لحم</a:t>
            </a:r>
            <a:r>
              <a:rPr dirty="0" sz="1400" spc="155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ودبت</a:t>
            </a:r>
            <a:r>
              <a:rPr dirty="0" sz="1400" spc="235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يتلا</a:t>
            </a:r>
            <a:r>
              <a:rPr dirty="0" sz="1400" spc="215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تاجرخملا</a:t>
            </a:r>
            <a:r>
              <a:rPr dirty="0" sz="1400" spc="175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ضعب</a:t>
            </a:r>
            <a:r>
              <a:rPr dirty="0" sz="1400" spc="21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لباقملا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25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كانه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170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الإ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تابثإلا</a:t>
            </a:r>
            <a:r>
              <a:rPr dirty="0" sz="1400" spc="17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دعاوق</a:t>
            </a:r>
            <a:r>
              <a:rPr dirty="0" sz="1400" spc="170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250">
                <a:latin typeface="Microsoft Sans Serif"/>
                <a:cs typeface="Microsoft Sans Serif"/>
              </a:rPr>
              <a:t> </a:t>
            </a:r>
            <a:r>
              <a:rPr dirty="0" sz="1400" spc="-335">
                <a:latin typeface="Microsoft Sans Serif"/>
                <a:cs typeface="Microsoft Sans Serif"/>
              </a:rPr>
              <a:t>يديلقتلا</a:t>
            </a:r>
            <a:r>
              <a:rPr dirty="0" sz="1400" spc="24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ىنعملاب</a:t>
            </a:r>
            <a:r>
              <a:rPr dirty="0" sz="1400" spc="16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"</a:t>
            </a:r>
            <a:r>
              <a:rPr dirty="0" sz="1400" spc="-210">
                <a:latin typeface="Microsoft Sans Serif"/>
                <a:cs typeface="Microsoft Sans Serif"/>
              </a:rPr>
              <a:t>ةباتك</a:t>
            </a:r>
            <a:r>
              <a:rPr dirty="0" sz="1400" spc="-210">
                <a:latin typeface="Microsoft Sans Serif"/>
                <a:cs typeface="Microsoft Sans Serif"/>
              </a:rPr>
              <a:t>"</a:t>
            </a:r>
            <a:r>
              <a:rPr dirty="0" sz="1400" spc="18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كش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نود</a:t>
            </a:r>
            <a:r>
              <a:rPr dirty="0" sz="1400" spc="165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نمضتت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350">
                <a:latin typeface="Microsoft Sans Serif"/>
                <a:cs typeface="Microsoft Sans Serif"/>
              </a:rPr>
              <a:t>.</a:t>
            </a:r>
            <a:r>
              <a:rPr dirty="0" sz="1400" spc="-350">
                <a:latin typeface="Microsoft Sans Serif"/>
                <a:cs typeface="Microsoft Sans Serif"/>
              </a:rPr>
              <a:t>مليف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وركياملاو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،ةطنغمملا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تاناوطسألاو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080" indent="198120">
              <a:lnSpc>
                <a:spcPct val="150000"/>
              </a:lnSpc>
            </a:pPr>
            <a:r>
              <a:rPr dirty="0" sz="1400" spc="-254">
                <a:latin typeface="Microsoft Sans Serif"/>
                <a:cs typeface="Microsoft Sans Serif"/>
              </a:rPr>
              <a:t>ليلدلا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ةزيكرو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ةدام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نمكي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،ضعبلا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فرعي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30">
                <a:latin typeface="Microsoft Sans Serif"/>
                <a:cs typeface="Microsoft Sans Serif"/>
              </a:rPr>
              <a:t>امك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امهنيب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ديحولا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قرافلاف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،ةيديلقتلا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ةباتكلا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مكح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انوناق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ذخأي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هنأ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لوقلا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نــــكمي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مــــليف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وركياملل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ةبسنلابف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يهف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،ةطاسبلا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هذهب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ودبي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ال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رمألاف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،اهمكح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امو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ةطنغمملا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ةطرشألل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375">
                <a:latin typeface="Microsoft Sans Serif"/>
                <a:cs typeface="Microsoft Sans Serif"/>
              </a:rPr>
              <a:t>ةبسنلاب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امأ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350">
                <a:latin typeface="Microsoft Sans Serif"/>
                <a:cs typeface="Microsoft Sans Serif"/>
              </a:rPr>
              <a:t>،مليف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وركياملل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385">
                <a:latin typeface="Microsoft Sans Serif"/>
                <a:cs typeface="Microsoft Sans Serif"/>
              </a:rPr>
              <a:t>ةيكيتسالب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ةدام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ةيداعلا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360">
                <a:latin typeface="Microsoft Sans Serif"/>
                <a:cs typeface="Microsoft Sans Serif"/>
              </a:rPr>
              <a:t>ةباتكلل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380">
                <a:latin typeface="Microsoft Sans Serif"/>
                <a:cs typeface="Microsoft Sans Serif"/>
              </a:rPr>
              <a:t>ةبسنلاب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قرولا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يهف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-7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الإ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اهيلع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عالطإلا</a:t>
            </a:r>
            <a:r>
              <a:rPr dirty="0" sz="1400" spc="-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اذكه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رمألاو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نكمي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الو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بوتكم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لصأ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اهل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نوكي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نود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ينورتكلالا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بساحلا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ةركاذ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ىلع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ةرشابم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اهنيزخت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مت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تامولعم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ىلع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290">
                <a:latin typeface="Microsoft Sans Serif"/>
                <a:cs typeface="Microsoft Sans Serif"/>
              </a:rPr>
              <a:t>يوتحت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.</a:t>
            </a:r>
            <a:r>
              <a:rPr dirty="0" sz="1400" spc="-254">
                <a:latin typeface="Microsoft Sans Serif"/>
                <a:cs typeface="Microsoft Sans Serif"/>
              </a:rPr>
              <a:t>ةيتوصلا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تاليجستلا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برقأ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60">
                <a:latin typeface="Microsoft Sans Serif"/>
                <a:cs typeface="Microsoft Sans Serif"/>
              </a:rPr>
              <a:t>يه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لب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قالطإلا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ةباتك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325">
                <a:latin typeface="Microsoft Sans Serif"/>
                <a:cs typeface="Microsoft Sans Serif"/>
              </a:rPr>
              <a:t>نمضتت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ال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اهنأ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كلذل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لاقي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دقو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،بساحلا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ةشاش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اهضرع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لالخ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526794" y="2069719"/>
            <a:ext cx="8515985" cy="19469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4610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Microsoft Sans Serif"/>
                <a:cs typeface="Microsoft Sans Serif"/>
              </a:rPr>
              <a:t>ةعومجم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"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60">
                <a:latin typeface="Microsoft Sans Serif"/>
                <a:cs typeface="Microsoft Sans Serif"/>
              </a:rPr>
              <a:t>:</a:t>
            </a:r>
            <a:r>
              <a:rPr dirty="0" sz="1400" spc="60">
                <a:latin typeface="Microsoft Sans Serif"/>
                <a:cs typeface="Microsoft Sans Serif"/>
              </a:rPr>
              <a:t>وه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ررحملا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تدكأ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تاررحملاب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ةصاخلا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تافصاوملا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صوصخبو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>
                <a:latin typeface="Microsoft Sans Serif"/>
                <a:cs typeface="Microsoft Sans Serif"/>
              </a:rPr>
              <a:t>ISO</a:t>
            </a:r>
            <a:r>
              <a:rPr dirty="0" sz="1400" spc="409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ةيملاعلا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تافصاوملا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ةمظنم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نإف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هركذ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365">
                <a:latin typeface="Microsoft Sans Serif"/>
                <a:cs typeface="Microsoft Sans Serif"/>
              </a:rPr>
              <a:t>قبس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امل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اديكأتو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،كلذ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مغرو</a:t>
            </a:r>
            <a:endParaRPr sz="14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400">
              <a:latin typeface="Microsoft Sans Serif"/>
              <a:cs typeface="Microsoft Sans Serif"/>
            </a:endParaRPr>
          </a:p>
          <a:p>
            <a:pPr algn="r" marL="2094864" marR="5080">
              <a:lnSpc>
                <a:spcPct val="100000"/>
              </a:lnSpc>
              <a:spcBef>
                <a:spcPts val="5"/>
              </a:spcBef>
            </a:pPr>
            <a:r>
              <a:rPr dirty="0" sz="1400" spc="-155">
                <a:latin typeface="Microsoft Sans Serif"/>
                <a:cs typeface="Microsoft Sans Serif"/>
              </a:rPr>
              <a:t>."</a:t>
            </a:r>
            <a:r>
              <a:rPr dirty="0" sz="1400" spc="-155">
                <a:latin typeface="Microsoft Sans Serif"/>
                <a:cs typeface="Microsoft Sans Serif"/>
              </a:rPr>
              <a:t>كلذل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ةصصخم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ةلآ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مادختساب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ناسنإلا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قيرط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نع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اهتءارق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لهسي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...</a:t>
            </a:r>
            <a:r>
              <a:rPr dirty="0" sz="1400" spc="-55">
                <a:latin typeface="Microsoft Sans Serif"/>
                <a:cs typeface="Microsoft Sans Serif"/>
              </a:rPr>
              <a:t>ةيدام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ةماعد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ىلع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ةنودملا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تانايبلاو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تامولعملا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080" indent="196850">
              <a:lnSpc>
                <a:spcPts val="3360"/>
              </a:lnSpc>
              <a:spcBef>
                <a:spcPts val="190"/>
              </a:spcBef>
            </a:pPr>
            <a:r>
              <a:rPr dirty="0" sz="1400" spc="-150">
                <a:latin typeface="Microsoft Sans Serif"/>
                <a:cs typeface="Microsoft Sans Serif"/>
              </a:rPr>
              <a:t>يندملا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نوناقلا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1316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ةداملا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صن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ةينورتكلالا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لئاسولا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قيرط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نع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تابثإلا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نأش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409">
                <a:latin typeface="Microsoft Sans Serif"/>
                <a:cs typeface="Microsoft Sans Serif"/>
              </a:rPr>
              <a:t>يف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يسنرفلا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عرشملا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فاضأ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دقف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ةلأسملا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مسح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لجأ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30">
                <a:latin typeface="Microsoft Sans Serif"/>
                <a:cs typeface="Microsoft Sans Serif"/>
              </a:rPr>
              <a:t>كلذكو</a:t>
            </a:r>
            <a:r>
              <a:rPr dirty="0" sz="1400" spc="-30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عيطتسيو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اهنم</a:t>
            </a:r>
            <a:r>
              <a:rPr dirty="0" sz="1400" spc="-6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دوصقملا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لدت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ىرخأ</a:t>
            </a:r>
            <a:r>
              <a:rPr dirty="0" sz="1400" spc="-6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تاراشإ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يأ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ماقرألا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35">
                <a:latin typeface="Microsoft Sans Serif"/>
                <a:cs typeface="Microsoft Sans Serif"/>
              </a:rPr>
              <a:t>زومرلا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فورحلل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470">
                <a:latin typeface="Microsoft Sans Serif"/>
                <a:cs typeface="Microsoft Sans Serif"/>
              </a:rPr>
              <a:t>عباتت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لك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"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:</a:t>
            </a:r>
            <a:r>
              <a:rPr dirty="0" sz="1400" spc="-200">
                <a:latin typeface="Microsoft Sans Serif"/>
                <a:cs typeface="Microsoft Sans Serif"/>
              </a:rPr>
              <a:t>هنأب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تابثإلا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مدختسملا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ررحملا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فيرعت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335">
                <a:latin typeface="Microsoft Sans Serif"/>
                <a:cs typeface="Microsoft Sans Serif"/>
              </a:rPr>
              <a:t>مت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يذلاو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."...</a:t>
            </a:r>
            <a:r>
              <a:rPr dirty="0" sz="1400" spc="-100">
                <a:latin typeface="Microsoft Sans Serif"/>
                <a:cs typeface="Microsoft Sans Serif"/>
              </a:rPr>
              <a:t>اهمهفي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ريغلا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596897" y="1433931"/>
            <a:ext cx="8515985" cy="2906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6350" indent="48895">
              <a:lnSpc>
                <a:spcPct val="150000"/>
              </a:lnSpc>
              <a:spcBef>
                <a:spcPts val="100"/>
              </a:spcBef>
            </a:pPr>
            <a:r>
              <a:rPr dirty="0" sz="1400" spc="-229">
                <a:latin typeface="Microsoft Sans Serif"/>
                <a:cs typeface="Microsoft Sans Serif"/>
              </a:rPr>
              <a:t>هيلع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290">
                <a:latin typeface="Microsoft Sans Serif"/>
                <a:cs typeface="Microsoft Sans Serif"/>
              </a:rPr>
              <a:t>ةباتكلا</a:t>
            </a:r>
            <a:r>
              <a:rPr dirty="0" sz="1400" spc="195">
                <a:latin typeface="Microsoft Sans Serif"/>
                <a:cs typeface="Microsoft Sans Serif"/>
              </a:rPr>
              <a:t> </a:t>
            </a:r>
            <a:r>
              <a:rPr dirty="0" sz="1400" spc="-430">
                <a:latin typeface="Microsoft Sans Serif"/>
                <a:cs typeface="Microsoft Sans Serif"/>
              </a:rPr>
              <a:t>تابثب</a:t>
            </a:r>
            <a:r>
              <a:rPr dirty="0" sz="1400" spc="19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حمسي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طيسو</a:t>
            </a:r>
            <a:r>
              <a:rPr dirty="0" sz="1400" spc="165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ىلع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نيودتلا</a:t>
            </a:r>
            <a:r>
              <a:rPr dirty="0" sz="1400" spc="155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متي</a:t>
            </a:r>
            <a:r>
              <a:rPr dirty="0" sz="1400" spc="2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تابثإلا</a:t>
            </a:r>
            <a:r>
              <a:rPr dirty="0" sz="1400" spc="14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200">
                <a:latin typeface="Microsoft Sans Serif"/>
                <a:cs typeface="Microsoft Sans Serif"/>
              </a:rPr>
              <a:t> </a:t>
            </a:r>
            <a:r>
              <a:rPr dirty="0" sz="1400" spc="-350">
                <a:latin typeface="Microsoft Sans Serif"/>
                <a:cs typeface="Microsoft Sans Serif"/>
              </a:rPr>
              <a:t>ةباتكلاب</a:t>
            </a:r>
            <a:r>
              <a:rPr dirty="0" sz="1400" spc="200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دادتعالل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اضيأ</a:t>
            </a:r>
            <a:r>
              <a:rPr dirty="0" sz="1400" spc="145">
                <a:latin typeface="Microsoft Sans Serif"/>
                <a:cs typeface="Microsoft Sans Serif"/>
              </a:rPr>
              <a:t> </a:t>
            </a:r>
            <a:r>
              <a:rPr dirty="0" sz="1400" spc="-335">
                <a:latin typeface="Microsoft Sans Serif"/>
                <a:cs typeface="Microsoft Sans Serif"/>
              </a:rPr>
              <a:t>طرتشي</a:t>
            </a:r>
            <a:r>
              <a:rPr dirty="0" sz="1400" spc="200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،اءورقم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يباتكلا</a:t>
            </a:r>
            <a:r>
              <a:rPr dirty="0" sz="1400" spc="204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ررحملا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نوك</a:t>
            </a:r>
            <a:r>
              <a:rPr dirty="0" sz="1400" spc="14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طارتشا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ىلإ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ةفاضإلاب</a:t>
            </a:r>
            <a:r>
              <a:rPr dirty="0" sz="1400" spc="-15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.</a:t>
            </a:r>
            <a:r>
              <a:rPr dirty="0" sz="1400" spc="-110">
                <a:latin typeface="Microsoft Sans Serif"/>
                <a:cs typeface="Microsoft Sans Serif"/>
              </a:rPr>
              <a:t>هفارطأ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415">
                <a:latin typeface="Microsoft Sans Serif"/>
                <a:cs typeface="Microsoft Sans Serif"/>
              </a:rPr>
              <a:t>نيب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فالخ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ثودح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دنع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ءاضقلا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هضرعل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دقعلا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دونب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ةعجارمل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امزال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كلذ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ناك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املك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ررحملا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عوجرلا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نكمي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ثيحب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اهرارمتساو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080" indent="197485">
              <a:lnSpc>
                <a:spcPct val="100000"/>
              </a:lnSpc>
              <a:spcBef>
                <a:spcPts val="840"/>
              </a:spcBef>
            </a:pPr>
            <a:r>
              <a:rPr dirty="0" sz="1400" spc="-185">
                <a:latin typeface="Microsoft Sans Serif"/>
                <a:cs typeface="Microsoft Sans Serif"/>
              </a:rPr>
              <a:t>طرشلا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اذه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ققحت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ةدم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نع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لؤاستلا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455">
                <a:latin typeface="Microsoft Sans Serif"/>
                <a:cs typeface="Microsoft Sans Serif"/>
              </a:rPr>
              <a:t>ريثي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ةينورتكلالا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طئاسولا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مادختسا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نإف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طورشلا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قيقحتب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حمست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يداملا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اهنيوكت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مكحب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ةيقرولا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طئاسولا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تناك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اذإف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080">
              <a:lnSpc>
                <a:spcPct val="150000"/>
              </a:lnSpc>
            </a:pPr>
            <a:r>
              <a:rPr dirty="0" sz="1400" spc="-160">
                <a:latin typeface="Microsoft Sans Serif"/>
                <a:cs typeface="Microsoft Sans Serif"/>
              </a:rPr>
              <a:t>.</a:t>
            </a:r>
            <a:r>
              <a:rPr dirty="0" sz="1400" spc="-160">
                <a:latin typeface="Microsoft Sans Serif"/>
                <a:cs typeface="Microsoft Sans Serif"/>
              </a:rPr>
              <a:t>طرشلا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اذه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90">
                <a:latin typeface="Microsoft Sans Serif"/>
                <a:cs typeface="Microsoft Sans Serif"/>
              </a:rPr>
              <a:t>ققحت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415">
                <a:latin typeface="Microsoft Sans Serif"/>
                <a:cs typeface="Microsoft Sans Serif"/>
              </a:rPr>
              <a:t>ليبس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ةبقع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لثمت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دق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ينورتكلالا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طيسولل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ةيداملا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صئاصخلا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نإف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ددصلا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اذه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يفو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90">
                <a:latin typeface="Microsoft Sans Serif"/>
                <a:cs typeface="Microsoft Sans Serif"/>
              </a:rPr>
              <a:t>،ةيباتكلا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تاررحملا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ليبق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اهرابتعا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نكمي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ىتح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325">
                <a:latin typeface="Microsoft Sans Serif"/>
                <a:cs typeface="Microsoft Sans Serif"/>
              </a:rPr>
              <a:t>اهيف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اهضرعي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امب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ةيساسحلا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90">
                <a:latin typeface="Microsoft Sans Serif"/>
                <a:cs typeface="Microsoft Sans Serif"/>
              </a:rPr>
              <a:t>ردقب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375">
                <a:latin typeface="Microsoft Sans Serif"/>
                <a:cs typeface="Microsoft Sans Serif"/>
              </a:rPr>
              <a:t>زيمتت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تنرتنالا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قيرط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نع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دقاعتلا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ةمدختسملا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ليجستلا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صارقأو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ةطنغمملا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حئارشلل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يكيناكيملاو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يداملا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نيوكتلا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كلذ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ىلع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35">
                <a:latin typeface="Microsoft Sans Serif"/>
                <a:cs typeface="Microsoft Sans Serif"/>
              </a:rPr>
              <a:t>قاروألا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ةردق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لقأ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دعت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280">
                <a:latin typeface="Microsoft Sans Serif"/>
                <a:cs typeface="Microsoft Sans Serif"/>
              </a:rPr>
              <a:t>كلذب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يهو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،طئاسولا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ليزت</a:t>
            </a:r>
            <a:r>
              <a:rPr dirty="0" sz="1400" spc="1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ةرارح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ةجرد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ديدشلا</a:t>
            </a:r>
            <a:r>
              <a:rPr dirty="0" sz="1400" spc="155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فالتخالا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يئابرهكلا</a:t>
            </a:r>
            <a:r>
              <a:rPr dirty="0" sz="1400" spc="145">
                <a:latin typeface="Microsoft Sans Serif"/>
                <a:cs typeface="Microsoft Sans Serif"/>
              </a:rPr>
              <a:t> </a:t>
            </a:r>
            <a:r>
              <a:rPr dirty="0" sz="1400" spc="-290">
                <a:latin typeface="Microsoft Sans Serif"/>
                <a:cs typeface="Microsoft Sans Serif"/>
              </a:rPr>
              <a:t>رايتلا</a:t>
            </a:r>
            <a:r>
              <a:rPr dirty="0" sz="1400" spc="16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ةوق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فالتخا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دنع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عيرسلا</a:t>
            </a:r>
            <a:r>
              <a:rPr dirty="0" sz="1400" spc="16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فلتلل</a:t>
            </a:r>
            <a:r>
              <a:rPr dirty="0" sz="1400" spc="-160">
                <a:latin typeface="Microsoft Sans Serif"/>
                <a:cs typeface="Microsoft Sans Serif"/>
              </a:rPr>
              <a:t> .</a:t>
            </a:r>
            <a:r>
              <a:rPr dirty="0" sz="1400" spc="-160">
                <a:latin typeface="Microsoft Sans Serif"/>
                <a:cs typeface="Microsoft Sans Serif"/>
              </a:rPr>
              <a:t>ةليوط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ةدمل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تامولعملاب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ظافتحالا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202565">
              <a:lnSpc>
                <a:spcPct val="100000"/>
              </a:lnSpc>
              <a:spcBef>
                <a:spcPts val="840"/>
              </a:spcBef>
            </a:pPr>
            <a:r>
              <a:rPr dirty="0" sz="1400" spc="-350">
                <a:latin typeface="Microsoft Sans Serif"/>
                <a:cs typeface="Microsoft Sans Serif"/>
              </a:rPr>
              <a:t>قوفت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امبر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ةليوط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ةدمل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تامولعملاب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ظافتحالا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اهنكمي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يلاتلابو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ةردق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رثكأ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طئاسوو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ةزهجأ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مادختساب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اهيلع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بلغتلا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نكمأ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دق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370">
                <a:latin typeface="Microsoft Sans Serif"/>
                <a:cs typeface="Microsoft Sans Serif"/>
              </a:rPr>
              <a:t>ةينفلا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ةبوعصلا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نإف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كلذ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عمو</a:t>
            </a:r>
            <a:endParaRPr sz="1400">
              <a:latin typeface="Microsoft Sans Serif"/>
              <a:cs typeface="Microsoft Sans Serif"/>
            </a:endParaRPr>
          </a:p>
          <a:p>
            <a:pPr algn="r" marL="2409825" marR="5080">
              <a:lnSpc>
                <a:spcPct val="100000"/>
              </a:lnSpc>
              <a:spcBef>
                <a:spcPts val="840"/>
              </a:spcBef>
            </a:pPr>
            <a:r>
              <a:rPr dirty="0" sz="1400" spc="-220">
                <a:latin typeface="Microsoft Sans Serif"/>
                <a:cs typeface="Microsoft Sans Serif"/>
              </a:rPr>
              <a:t>.</a:t>
            </a:r>
            <a:r>
              <a:rPr dirty="0" sz="1400" spc="-220">
                <a:latin typeface="Microsoft Sans Serif"/>
                <a:cs typeface="Microsoft Sans Serif"/>
              </a:rPr>
              <a:t>نيزختلا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ءوسل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ةجيتن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ةبوطرلا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409">
                <a:latin typeface="Microsoft Sans Serif"/>
                <a:cs typeface="Microsoft Sans Serif"/>
              </a:rPr>
              <a:t>لعفب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لكآتت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دقو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نمزلا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لماوعب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ىرخألا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60">
                <a:latin typeface="Microsoft Sans Serif"/>
                <a:cs typeface="Microsoft Sans Serif"/>
              </a:rPr>
              <a:t>يه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رثأتت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يـــتلا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ةـــــيداعلا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قاروألا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ةردق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11931142" y="4600702"/>
            <a:ext cx="18478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50">
                <a:solidFill>
                  <a:srgbClr val="374151"/>
                </a:solidFill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2679319" y="2252573"/>
            <a:ext cx="9436735" cy="2816225"/>
          </a:xfrm>
          <a:prstGeom prst="rect">
            <a:avLst/>
          </a:prstGeom>
        </p:spPr>
        <p:txBody>
          <a:bodyPr wrap="square" lIns="0" tIns="128270" rIns="0" bIns="0" rtlCol="0" vert="horz">
            <a:spAutoFit/>
          </a:bodyPr>
          <a:lstStyle/>
          <a:p>
            <a:pPr algn="r" marL="7467600" marR="5080">
              <a:lnSpc>
                <a:spcPct val="100000"/>
              </a:lnSpc>
              <a:spcBef>
                <a:spcPts val="1010"/>
              </a:spcBef>
            </a:pPr>
            <a:r>
              <a:rPr dirty="0" sz="1400" spc="-160" b="1">
                <a:solidFill>
                  <a:srgbClr val="374151"/>
                </a:solidFill>
                <a:latin typeface="Arial"/>
                <a:cs typeface="Arial"/>
              </a:rPr>
              <a:t>.</a:t>
            </a:r>
            <a:r>
              <a:rPr dirty="0" baseline="3968" sz="2100" spc="-240" b="1">
                <a:solidFill>
                  <a:srgbClr val="374151"/>
                </a:solidFill>
                <a:latin typeface="Arial"/>
                <a:cs typeface="Arial"/>
              </a:rPr>
              <a:t>˝</a:t>
            </a:r>
            <a:r>
              <a:rPr dirty="0" sz="1400" spc="-160" b="1">
                <a:solidFill>
                  <a:srgbClr val="374151"/>
                </a:solidFill>
                <a:latin typeface="Arial"/>
                <a:cs typeface="Arial"/>
              </a:rPr>
              <a:t>اعقوم</a:t>
            </a:r>
            <a:r>
              <a:rPr dirty="0" sz="1400" spc="-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04" b="1">
                <a:solidFill>
                  <a:srgbClr val="374151"/>
                </a:solidFill>
                <a:latin typeface="Arial"/>
                <a:cs typeface="Arial"/>
              </a:rPr>
              <a:t>ليلدلا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10" b="1">
                <a:solidFill>
                  <a:srgbClr val="374151"/>
                </a:solidFill>
                <a:latin typeface="Arial"/>
                <a:cs typeface="Arial"/>
              </a:rPr>
              <a:t>نوكي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نأ</a:t>
            </a:r>
            <a:r>
              <a:rPr dirty="0" sz="1400" spc="-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بوجو</a:t>
            </a:r>
            <a:r>
              <a:rPr dirty="0" sz="1400" spc="114" b="1">
                <a:solidFill>
                  <a:srgbClr val="374151"/>
                </a:solidFill>
                <a:latin typeface="Arial"/>
                <a:cs typeface="Arial"/>
              </a:rPr>
              <a:t>  </a:t>
            </a:r>
            <a:r>
              <a:rPr dirty="0" sz="1400" spc="-50">
                <a:solidFill>
                  <a:srgbClr val="374151"/>
                </a:solidFill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3202940" marR="5080">
              <a:lnSpc>
                <a:spcPct val="100000"/>
              </a:lnSpc>
              <a:spcBef>
                <a:spcPts val="910"/>
              </a:spcBef>
            </a:pP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.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55" b="1">
                <a:solidFill>
                  <a:srgbClr val="374151"/>
                </a:solidFill>
                <a:latin typeface="Arial"/>
                <a:cs typeface="Arial"/>
              </a:rPr>
              <a:t>ةيراجتلاو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55" b="1">
                <a:solidFill>
                  <a:srgbClr val="374151"/>
                </a:solidFill>
                <a:latin typeface="Arial"/>
                <a:cs typeface="Arial"/>
              </a:rPr>
              <a:t>ةيندملا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05" b="1">
                <a:solidFill>
                  <a:srgbClr val="374151"/>
                </a:solidFill>
                <a:latin typeface="Arial"/>
                <a:cs typeface="Arial"/>
              </a:rPr>
              <a:t>تالماعملل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20" b="1">
                <a:solidFill>
                  <a:srgbClr val="374151"/>
                </a:solidFill>
                <a:latin typeface="Arial"/>
                <a:cs typeface="Arial"/>
              </a:rPr>
              <a:t>تابثإ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35" b="1">
                <a:solidFill>
                  <a:srgbClr val="374151"/>
                </a:solidFill>
                <a:latin typeface="Arial"/>
                <a:cs typeface="Arial"/>
              </a:rPr>
              <a:t>ليلدك</a:t>
            </a:r>
            <a:r>
              <a:rPr dirty="0" sz="1400" spc="-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00" b="1">
                <a:solidFill>
                  <a:srgbClr val="374151"/>
                </a:solidFill>
                <a:latin typeface="Arial"/>
                <a:cs typeface="Arial"/>
              </a:rPr>
              <a:t>هدامتعال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54" b="1">
                <a:solidFill>
                  <a:srgbClr val="374151"/>
                </a:solidFill>
                <a:latin typeface="Arial"/>
                <a:cs typeface="Arial"/>
              </a:rPr>
              <a:t>يباتكلا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04" b="1">
                <a:solidFill>
                  <a:srgbClr val="374151"/>
                </a:solidFill>
                <a:latin typeface="Arial"/>
                <a:cs typeface="Arial"/>
              </a:rPr>
              <a:t>ليلدلا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65" b="1">
                <a:solidFill>
                  <a:srgbClr val="374151"/>
                </a:solidFill>
                <a:latin typeface="Arial"/>
                <a:cs typeface="Arial"/>
              </a:rPr>
              <a:t>رصانع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نم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25" b="1">
                <a:solidFill>
                  <a:srgbClr val="374151"/>
                </a:solidFill>
                <a:latin typeface="Arial"/>
                <a:cs typeface="Arial"/>
              </a:rPr>
              <a:t>يناثلا</a:t>
            </a:r>
            <a:r>
              <a:rPr dirty="0" sz="1400" spc="-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35" b="1">
                <a:solidFill>
                  <a:srgbClr val="374151"/>
                </a:solidFill>
                <a:latin typeface="Arial"/>
                <a:cs typeface="Arial"/>
              </a:rPr>
              <a:t>رصنعلا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80" b="1">
                <a:solidFill>
                  <a:srgbClr val="374151"/>
                </a:solidFill>
                <a:latin typeface="Arial"/>
                <a:cs typeface="Arial"/>
              </a:rPr>
              <a:t>عيقوتلا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10" b="1">
                <a:solidFill>
                  <a:srgbClr val="374151"/>
                </a:solidFill>
                <a:latin typeface="Arial"/>
                <a:cs typeface="Arial"/>
              </a:rPr>
              <a:t>لكشي</a:t>
            </a:r>
            <a:r>
              <a:rPr dirty="0" sz="1400" spc="160" b="1">
                <a:solidFill>
                  <a:srgbClr val="374151"/>
                </a:solidFill>
                <a:latin typeface="Arial"/>
                <a:cs typeface="Arial"/>
              </a:rPr>
              <a:t>  </a:t>
            </a:r>
            <a:r>
              <a:rPr dirty="0" sz="1400" spc="-50">
                <a:solidFill>
                  <a:srgbClr val="374151"/>
                </a:solidFill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12700" marR="292100" indent="-287655">
              <a:lnSpc>
                <a:spcPct val="106800"/>
              </a:lnSpc>
              <a:spcBef>
                <a:spcPts val="810"/>
              </a:spcBef>
            </a:pPr>
            <a:r>
              <a:rPr dirty="0" sz="1400" spc="-315" b="1">
                <a:solidFill>
                  <a:srgbClr val="374151"/>
                </a:solidFill>
                <a:latin typeface="Arial"/>
                <a:cs typeface="Arial"/>
              </a:rPr>
              <a:t>لعف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85" b="1">
                <a:solidFill>
                  <a:srgbClr val="374151"/>
                </a:solidFill>
                <a:latin typeface="Arial"/>
                <a:cs typeface="Arial"/>
              </a:rPr>
              <a:t>وه</a:t>
            </a:r>
            <a:r>
              <a:rPr dirty="0" sz="1400" spc="-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04" b="1">
                <a:solidFill>
                  <a:srgbClr val="374151"/>
                </a:solidFill>
                <a:latin typeface="Arial"/>
                <a:cs typeface="Arial"/>
              </a:rPr>
              <a:t>يناثلاو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25" b="1">
                <a:solidFill>
                  <a:srgbClr val="374151"/>
                </a:solidFill>
                <a:latin typeface="Arial"/>
                <a:cs typeface="Arial"/>
              </a:rPr>
              <a:t>،عقوملا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70" b="1">
                <a:solidFill>
                  <a:srgbClr val="374151"/>
                </a:solidFill>
                <a:latin typeface="Arial"/>
                <a:cs typeface="Arial"/>
              </a:rPr>
              <a:t>صخش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50" b="1">
                <a:solidFill>
                  <a:srgbClr val="374151"/>
                </a:solidFill>
                <a:latin typeface="Arial"/>
                <a:cs typeface="Arial"/>
              </a:rPr>
              <a:t>زييمتب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40" b="1">
                <a:solidFill>
                  <a:srgbClr val="374151"/>
                </a:solidFill>
                <a:latin typeface="Arial"/>
                <a:cs typeface="Arial"/>
              </a:rPr>
              <a:t>حمست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85" b="1">
                <a:solidFill>
                  <a:srgbClr val="374151"/>
                </a:solidFill>
                <a:latin typeface="Arial"/>
                <a:cs typeface="Arial"/>
              </a:rPr>
              <a:t>ةراشإ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وأ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ةمالع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نع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10" b="1">
                <a:solidFill>
                  <a:srgbClr val="374151"/>
                </a:solidFill>
                <a:latin typeface="Arial"/>
                <a:cs typeface="Arial"/>
              </a:rPr>
              <a:t>ةرابع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10" b="1">
                <a:solidFill>
                  <a:srgbClr val="374151"/>
                </a:solidFill>
                <a:latin typeface="Arial"/>
                <a:cs typeface="Arial"/>
              </a:rPr>
              <a:t>هنأ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60" b="1">
                <a:solidFill>
                  <a:srgbClr val="374151"/>
                </a:solidFill>
                <a:latin typeface="Arial"/>
                <a:cs typeface="Arial"/>
              </a:rPr>
              <a:t>لوألا</a:t>
            </a:r>
            <a:r>
              <a:rPr dirty="0" sz="1400" spc="-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80" b="1">
                <a:solidFill>
                  <a:srgbClr val="374151"/>
                </a:solidFill>
                <a:latin typeface="Arial"/>
                <a:cs typeface="Arial"/>
              </a:rPr>
              <a:t>:</a:t>
            </a:r>
            <a:r>
              <a:rPr dirty="0" sz="1400" spc="-280" b="1">
                <a:solidFill>
                  <a:srgbClr val="374151"/>
                </a:solidFill>
                <a:latin typeface="Arial"/>
                <a:cs typeface="Arial"/>
              </a:rPr>
              <a:t>نيينعمب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85" b="1">
                <a:solidFill>
                  <a:srgbClr val="374151"/>
                </a:solidFill>
                <a:latin typeface="Arial"/>
                <a:cs typeface="Arial"/>
              </a:rPr>
              <a:t>لمعتسي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95" b="1">
                <a:solidFill>
                  <a:srgbClr val="374151"/>
                </a:solidFill>
                <a:latin typeface="Arial"/>
                <a:cs typeface="Arial"/>
              </a:rPr>
              <a:t>عيقوتلا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10" b="1">
                <a:solidFill>
                  <a:srgbClr val="374151"/>
                </a:solidFill>
                <a:latin typeface="Arial"/>
                <a:cs typeface="Arial"/>
              </a:rPr>
              <a:t>حالطصا</a:t>
            </a:r>
            <a:r>
              <a:rPr dirty="0" sz="1400" spc="-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نأ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55" b="1">
                <a:solidFill>
                  <a:srgbClr val="374151"/>
                </a:solidFill>
                <a:latin typeface="Arial"/>
                <a:cs typeface="Arial"/>
              </a:rPr>
              <a:t>ىلإ</a:t>
            </a:r>
            <a:r>
              <a:rPr dirty="0" sz="1400" spc="-55" b="1">
                <a:solidFill>
                  <a:srgbClr val="374151"/>
                </a:solidFill>
                <a:latin typeface="Arial"/>
                <a:cs typeface="Arial"/>
              </a:rPr>
              <a:t>Gerve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Croze</a:t>
            </a:r>
            <a:r>
              <a:rPr dirty="0" sz="1400" spc="35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80" b="1">
                <a:solidFill>
                  <a:srgbClr val="374151"/>
                </a:solidFill>
                <a:latin typeface="Arial"/>
                <a:cs typeface="Arial"/>
              </a:rPr>
              <a:t>ذاتسألا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0" b="1">
                <a:solidFill>
                  <a:srgbClr val="374151"/>
                </a:solidFill>
                <a:latin typeface="Arial"/>
                <a:cs typeface="Arial"/>
              </a:rPr>
              <a:t>بهذي</a:t>
            </a:r>
            <a:r>
              <a:rPr dirty="0" sz="1400" spc="38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و</a:t>
            </a:r>
            <a:r>
              <a:rPr dirty="0" sz="1400" spc="310" b="1">
                <a:solidFill>
                  <a:srgbClr val="374151"/>
                </a:solidFill>
                <a:latin typeface="Arial"/>
                <a:cs typeface="Arial"/>
              </a:rPr>
              <a:t>  </a:t>
            </a:r>
            <a:r>
              <a:rPr dirty="0" sz="1400" spc="-50">
                <a:solidFill>
                  <a:srgbClr val="374151"/>
                </a:solidFill>
                <a:latin typeface="Wingdings"/>
                <a:cs typeface="Wingdings"/>
              </a:rPr>
              <a:t></a:t>
            </a:r>
            <a:r>
              <a:rPr dirty="0" sz="1400" spc="500">
                <a:solidFill>
                  <a:srgbClr val="374151"/>
                </a:solidFill>
                <a:latin typeface="Times New Roman"/>
                <a:cs typeface="Times New Roman"/>
              </a:rPr>
              <a:t>  </a:t>
            </a:r>
            <a:r>
              <a:rPr dirty="0" sz="1400" spc="-250" b="1">
                <a:solidFill>
                  <a:srgbClr val="374151"/>
                </a:solidFill>
                <a:latin typeface="Arial"/>
                <a:cs typeface="Arial"/>
              </a:rPr>
              <a:t>فيرعتلا</a:t>
            </a:r>
            <a:r>
              <a:rPr dirty="0" sz="1400" spc="6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50" b="1">
                <a:solidFill>
                  <a:srgbClr val="374151"/>
                </a:solidFill>
                <a:latin typeface="Arial"/>
                <a:cs typeface="Arial"/>
              </a:rPr>
              <a:t>اذه</a:t>
            </a:r>
            <a:r>
              <a:rPr dirty="0" sz="1400" spc="7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نمو</a:t>
            </a:r>
            <a:r>
              <a:rPr dirty="0" sz="1400" spc="6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04" b="1">
                <a:solidFill>
                  <a:srgbClr val="374151"/>
                </a:solidFill>
                <a:latin typeface="Arial"/>
                <a:cs typeface="Arial"/>
              </a:rPr>
              <a:t>تابثإلا</a:t>
            </a:r>
            <a:r>
              <a:rPr dirty="0" sz="1400" spc="6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95" b="1">
                <a:solidFill>
                  <a:srgbClr val="374151"/>
                </a:solidFill>
                <a:latin typeface="Arial"/>
                <a:cs typeface="Arial"/>
              </a:rPr>
              <a:t>قاطن</a:t>
            </a:r>
            <a:r>
              <a:rPr dirty="0" sz="1400" spc="6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70" b="1">
                <a:solidFill>
                  <a:srgbClr val="374151"/>
                </a:solidFill>
                <a:latin typeface="Arial"/>
                <a:cs typeface="Arial"/>
              </a:rPr>
              <a:t>يف</a:t>
            </a:r>
            <a:r>
              <a:rPr dirty="0" sz="1400" spc="6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25" b="1">
                <a:solidFill>
                  <a:srgbClr val="374151"/>
                </a:solidFill>
                <a:latin typeface="Arial"/>
                <a:cs typeface="Arial"/>
              </a:rPr>
              <a:t>عيقوتلاب</a:t>
            </a:r>
            <a:r>
              <a:rPr dirty="0" sz="1400" spc="7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65" b="1">
                <a:solidFill>
                  <a:srgbClr val="374151"/>
                </a:solidFill>
                <a:latin typeface="Arial"/>
                <a:cs typeface="Arial"/>
              </a:rPr>
              <a:t>دوصقملا</a:t>
            </a:r>
            <a:r>
              <a:rPr dirty="0" sz="1400" spc="5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85" b="1">
                <a:solidFill>
                  <a:srgbClr val="374151"/>
                </a:solidFill>
                <a:latin typeface="Arial"/>
                <a:cs typeface="Arial"/>
              </a:rPr>
              <a:t>ىنعملا</a:t>
            </a:r>
            <a:r>
              <a:rPr dirty="0" sz="1400" spc="7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80" b="1">
                <a:solidFill>
                  <a:srgbClr val="374151"/>
                </a:solidFill>
                <a:latin typeface="Arial"/>
                <a:cs typeface="Arial"/>
              </a:rPr>
              <a:t>وه</a:t>
            </a:r>
            <a:r>
              <a:rPr dirty="0" sz="1400" spc="7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5" b="1">
                <a:solidFill>
                  <a:srgbClr val="374151"/>
                </a:solidFill>
                <a:latin typeface="Arial"/>
                <a:cs typeface="Arial"/>
              </a:rPr>
              <a:t>لوألا</a:t>
            </a:r>
            <a:r>
              <a:rPr dirty="0" sz="1400" spc="5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85" b="1">
                <a:solidFill>
                  <a:srgbClr val="374151"/>
                </a:solidFill>
                <a:latin typeface="Arial"/>
                <a:cs typeface="Arial"/>
              </a:rPr>
              <a:t>ىنعملا</a:t>
            </a:r>
            <a:r>
              <a:rPr dirty="0" sz="1400" spc="7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20" b="1">
                <a:solidFill>
                  <a:srgbClr val="374151"/>
                </a:solidFill>
                <a:latin typeface="Arial"/>
                <a:cs typeface="Arial"/>
              </a:rPr>
              <a:t>ربتعيو</a:t>
            </a:r>
            <a:r>
              <a:rPr dirty="0" sz="1400" spc="6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75" b="1">
                <a:solidFill>
                  <a:srgbClr val="374151"/>
                </a:solidFill>
                <a:latin typeface="Arial"/>
                <a:cs typeface="Arial"/>
              </a:rPr>
              <a:t>،ةنيعم</a:t>
            </a:r>
            <a:r>
              <a:rPr dirty="0" sz="1400" spc="6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60" b="1">
                <a:solidFill>
                  <a:srgbClr val="374151"/>
                </a:solidFill>
                <a:latin typeface="Arial"/>
                <a:cs typeface="Arial"/>
              </a:rPr>
              <a:t>تامولعم</a:t>
            </a:r>
            <a:r>
              <a:rPr dirty="0" sz="1400" spc="6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45" b="1">
                <a:solidFill>
                  <a:srgbClr val="374151"/>
                </a:solidFill>
                <a:latin typeface="Arial"/>
                <a:cs typeface="Arial"/>
              </a:rPr>
              <a:t>يوتحي</a:t>
            </a:r>
            <a:r>
              <a:rPr dirty="0" sz="1400" spc="6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65" b="1">
                <a:solidFill>
                  <a:srgbClr val="374151"/>
                </a:solidFill>
                <a:latin typeface="Arial"/>
                <a:cs typeface="Arial"/>
              </a:rPr>
              <a:t>دنتسم</a:t>
            </a:r>
            <a:r>
              <a:rPr dirty="0" sz="1400" spc="5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55" b="1">
                <a:solidFill>
                  <a:srgbClr val="374151"/>
                </a:solidFill>
                <a:latin typeface="Arial"/>
                <a:cs typeface="Arial"/>
              </a:rPr>
              <a:t>ىلع</a:t>
            </a:r>
            <a:r>
              <a:rPr dirty="0" sz="1400" spc="6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60" b="1">
                <a:solidFill>
                  <a:srgbClr val="374151"/>
                </a:solidFill>
                <a:latin typeface="Arial"/>
                <a:cs typeface="Arial"/>
              </a:rPr>
              <a:t>هعضو</a:t>
            </a:r>
            <a:r>
              <a:rPr dirty="0" sz="1400" spc="8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60" b="1">
                <a:solidFill>
                  <a:srgbClr val="374151"/>
                </a:solidFill>
                <a:latin typeface="Arial"/>
                <a:cs typeface="Arial"/>
              </a:rPr>
              <a:t>ىنعمب</a:t>
            </a:r>
            <a:r>
              <a:rPr dirty="0" sz="1400" spc="5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50" b="1">
                <a:solidFill>
                  <a:srgbClr val="374151"/>
                </a:solidFill>
                <a:latin typeface="Arial"/>
                <a:cs typeface="Arial"/>
              </a:rPr>
              <a:t>،اهتاذ</a:t>
            </a:r>
            <a:r>
              <a:rPr dirty="0" sz="1400" spc="6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85" b="1">
                <a:solidFill>
                  <a:srgbClr val="374151"/>
                </a:solidFill>
                <a:latin typeface="Arial"/>
                <a:cs typeface="Arial"/>
              </a:rPr>
              <a:t>عيقوتلا</a:t>
            </a:r>
            <a:r>
              <a:rPr dirty="0" sz="1400" spc="7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50" b="1">
                <a:solidFill>
                  <a:srgbClr val="374151"/>
                </a:solidFill>
                <a:latin typeface="Arial"/>
                <a:cs typeface="Arial"/>
              </a:rPr>
              <a:t>ةيلمع</a:t>
            </a:r>
            <a:r>
              <a:rPr dirty="0" sz="1400" spc="7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5" b="1">
                <a:solidFill>
                  <a:srgbClr val="374151"/>
                </a:solidFill>
                <a:latin typeface="Arial"/>
                <a:cs typeface="Arial"/>
              </a:rPr>
              <a:t>وأ</a:t>
            </a:r>
            <a:r>
              <a:rPr dirty="0" sz="1400" spc="-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20" b="1">
                <a:solidFill>
                  <a:srgbClr val="374151"/>
                </a:solidFill>
                <a:latin typeface="Arial"/>
                <a:cs typeface="Arial"/>
              </a:rPr>
              <a:t>.</a:t>
            </a:r>
            <a:r>
              <a:rPr dirty="0" sz="1400" spc="-120" b="1">
                <a:solidFill>
                  <a:srgbClr val="374151"/>
                </a:solidFill>
                <a:latin typeface="Arial"/>
                <a:cs typeface="Arial"/>
              </a:rPr>
              <a:t>لوزي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00" b="1">
                <a:solidFill>
                  <a:srgbClr val="374151"/>
                </a:solidFill>
                <a:latin typeface="Arial"/>
                <a:cs typeface="Arial"/>
              </a:rPr>
              <a:t>الو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409" b="1">
                <a:solidFill>
                  <a:srgbClr val="374151"/>
                </a:solidFill>
                <a:latin typeface="Arial"/>
                <a:cs typeface="Arial"/>
              </a:rPr>
              <a:t>ىقبي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65" b="1">
                <a:solidFill>
                  <a:srgbClr val="374151"/>
                </a:solidFill>
                <a:latin typeface="Arial"/>
                <a:cs typeface="Arial"/>
              </a:rPr>
              <a:t>ازيمتم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40" b="1">
                <a:solidFill>
                  <a:srgbClr val="374151"/>
                </a:solidFill>
                <a:latin typeface="Arial"/>
                <a:cs typeface="Arial"/>
              </a:rPr>
              <a:t>ارثأ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70" b="1">
                <a:solidFill>
                  <a:srgbClr val="374151"/>
                </a:solidFill>
                <a:latin typeface="Arial"/>
                <a:cs typeface="Arial"/>
              </a:rPr>
              <a:t>كرتي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نأ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75" b="1">
                <a:solidFill>
                  <a:srgbClr val="374151"/>
                </a:solidFill>
                <a:latin typeface="Arial"/>
                <a:cs typeface="Arial"/>
              </a:rPr>
              <a:t>مث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55" b="1">
                <a:solidFill>
                  <a:srgbClr val="374151"/>
                </a:solidFill>
                <a:latin typeface="Arial"/>
                <a:cs typeface="Arial"/>
              </a:rPr>
              <a:t>،ررحملا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90" b="1">
                <a:solidFill>
                  <a:srgbClr val="374151"/>
                </a:solidFill>
                <a:latin typeface="Arial"/>
                <a:cs typeface="Arial"/>
              </a:rPr>
              <a:t>هيلإ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45" b="1">
                <a:solidFill>
                  <a:srgbClr val="374151"/>
                </a:solidFill>
                <a:latin typeface="Arial"/>
                <a:cs typeface="Arial"/>
              </a:rPr>
              <a:t>بسني</a:t>
            </a:r>
            <a:r>
              <a:rPr dirty="0" sz="1400" spc="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90" b="1">
                <a:solidFill>
                  <a:srgbClr val="374151"/>
                </a:solidFill>
                <a:latin typeface="Arial"/>
                <a:cs typeface="Arial"/>
              </a:rPr>
              <a:t>نمل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40" b="1">
                <a:solidFill>
                  <a:srgbClr val="374151"/>
                </a:solidFill>
                <a:latin typeface="Arial"/>
                <a:cs typeface="Arial"/>
              </a:rPr>
              <a:t>ةيصخشو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40" b="1">
                <a:solidFill>
                  <a:srgbClr val="374151"/>
                </a:solidFill>
                <a:latin typeface="Arial"/>
                <a:cs typeface="Arial"/>
              </a:rPr>
              <a:t>ةيطخ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ةمالع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10" b="1">
                <a:solidFill>
                  <a:srgbClr val="374151"/>
                </a:solidFill>
                <a:latin typeface="Arial"/>
                <a:cs typeface="Arial"/>
              </a:rPr>
              <a:t>نوكي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نأ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يهو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85" b="1">
                <a:solidFill>
                  <a:srgbClr val="374151"/>
                </a:solidFill>
                <a:latin typeface="Arial"/>
                <a:cs typeface="Arial"/>
              </a:rPr>
              <a:t>ةيرهوجلا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80" b="1">
                <a:solidFill>
                  <a:srgbClr val="374151"/>
                </a:solidFill>
                <a:latin typeface="Arial"/>
                <a:cs typeface="Arial"/>
              </a:rPr>
              <a:t>عيقوتلا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65" b="1">
                <a:solidFill>
                  <a:srgbClr val="374151"/>
                </a:solidFill>
                <a:latin typeface="Arial"/>
                <a:cs typeface="Arial"/>
              </a:rPr>
              <a:t>رصانع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90" b="1">
                <a:solidFill>
                  <a:srgbClr val="374151"/>
                </a:solidFill>
                <a:latin typeface="Arial"/>
                <a:cs typeface="Arial"/>
              </a:rPr>
              <a:t>صالختسا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0" b="1">
                <a:solidFill>
                  <a:srgbClr val="374151"/>
                </a:solidFill>
                <a:latin typeface="Arial"/>
                <a:cs typeface="Arial"/>
              </a:rPr>
              <a:t>نكمي</a:t>
            </a:r>
            <a:endParaRPr sz="1400">
              <a:latin typeface="Arial"/>
              <a:cs typeface="Arial"/>
            </a:endParaRPr>
          </a:p>
          <a:p>
            <a:pPr algn="r" marL="12700" marR="292100" indent="-287655">
              <a:lnSpc>
                <a:spcPct val="106800"/>
              </a:lnSpc>
              <a:spcBef>
                <a:spcPts val="810"/>
              </a:spcBef>
            </a:pPr>
            <a:r>
              <a:rPr dirty="0" sz="1400" spc="-265" b="1">
                <a:solidFill>
                  <a:srgbClr val="374151"/>
                </a:solidFill>
                <a:latin typeface="Arial"/>
                <a:cs typeface="Arial"/>
              </a:rPr>
              <a:t>ىتح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50" b="1">
                <a:solidFill>
                  <a:srgbClr val="374151"/>
                </a:solidFill>
                <a:latin typeface="Arial"/>
                <a:cs typeface="Arial"/>
              </a:rPr>
              <a:t>عقوملا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90" b="1">
                <a:solidFill>
                  <a:srgbClr val="374151"/>
                </a:solidFill>
                <a:latin typeface="Arial"/>
                <a:cs typeface="Arial"/>
              </a:rPr>
              <a:t>ةيصخشل</a:t>
            </a:r>
            <a:r>
              <a:rPr dirty="0" sz="1400" spc="-5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baseline="3968" sz="2100" spc="-104" b="1">
                <a:solidFill>
                  <a:srgbClr val="374151"/>
                </a:solidFill>
                <a:latin typeface="Arial"/>
                <a:cs typeface="Arial"/>
              </a:rPr>
              <a:t>˝</a:t>
            </a:r>
            <a:r>
              <a:rPr dirty="0" sz="1400" spc="-70" b="1">
                <a:solidFill>
                  <a:srgbClr val="374151"/>
                </a:solidFill>
                <a:latin typeface="Arial"/>
                <a:cs typeface="Arial"/>
              </a:rPr>
              <a:t>اددحم</a:t>
            </a:r>
            <a:r>
              <a:rPr dirty="0" sz="1400" spc="-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10" b="1">
                <a:solidFill>
                  <a:srgbClr val="374151"/>
                </a:solidFill>
                <a:latin typeface="Arial"/>
                <a:cs typeface="Arial"/>
              </a:rPr>
              <a:t>نوكي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90" b="1">
                <a:solidFill>
                  <a:srgbClr val="374151"/>
                </a:solidFill>
                <a:latin typeface="Arial"/>
                <a:cs typeface="Arial"/>
              </a:rPr>
              <a:t>ثيحب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50" b="1">
                <a:solidFill>
                  <a:srgbClr val="374151"/>
                </a:solidFill>
                <a:latin typeface="Arial"/>
                <a:cs typeface="Arial"/>
              </a:rPr>
              <a:t>ررحملا</a:t>
            </a:r>
            <a:r>
              <a:rPr dirty="0" sz="1400" spc="-4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95" b="1">
                <a:solidFill>
                  <a:srgbClr val="374151"/>
                </a:solidFill>
                <a:latin typeface="Arial"/>
                <a:cs typeface="Arial"/>
              </a:rPr>
              <a:t>هيلإ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45" b="1">
                <a:solidFill>
                  <a:srgbClr val="374151"/>
                </a:solidFill>
                <a:latin typeface="Arial"/>
                <a:cs typeface="Arial"/>
              </a:rPr>
              <a:t>بسني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نم</a:t>
            </a:r>
            <a:r>
              <a:rPr dirty="0" sz="1400" spc="-4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65" b="1">
                <a:solidFill>
                  <a:srgbClr val="374151"/>
                </a:solidFill>
                <a:latin typeface="Arial"/>
                <a:cs typeface="Arial"/>
              </a:rPr>
              <a:t>ديب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10" b="1">
                <a:solidFill>
                  <a:srgbClr val="374151"/>
                </a:solidFill>
                <a:latin typeface="Arial"/>
                <a:cs typeface="Arial"/>
              </a:rPr>
              <a:t>نوكي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10" b="1">
                <a:solidFill>
                  <a:srgbClr val="374151"/>
                </a:solidFill>
                <a:latin typeface="Arial"/>
                <a:cs typeface="Arial"/>
              </a:rPr>
              <a:t>يطخلا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30" b="1">
                <a:solidFill>
                  <a:srgbClr val="374151"/>
                </a:solidFill>
                <a:latin typeface="Arial"/>
                <a:cs typeface="Arial"/>
              </a:rPr>
              <a:t>عيقوتلاف</a:t>
            </a:r>
            <a:r>
              <a:rPr dirty="0" sz="1400" spc="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15" b="1">
                <a:solidFill>
                  <a:srgbClr val="374151"/>
                </a:solidFill>
                <a:latin typeface="Arial"/>
                <a:cs typeface="Arial"/>
              </a:rPr>
              <a:t>،اعبصإ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وأ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40" b="1">
                <a:solidFill>
                  <a:srgbClr val="374151"/>
                </a:solidFill>
                <a:latin typeface="Arial"/>
                <a:cs typeface="Arial"/>
              </a:rPr>
              <a:t>امتخ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50" b="1">
                <a:solidFill>
                  <a:srgbClr val="374151"/>
                </a:solidFill>
                <a:latin typeface="Arial"/>
                <a:cs typeface="Arial"/>
              </a:rPr>
              <a:t>ةمصبلاب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10" b="1">
                <a:solidFill>
                  <a:srgbClr val="374151"/>
                </a:solidFill>
                <a:latin typeface="Arial"/>
                <a:cs typeface="Arial"/>
              </a:rPr>
              <a:t>نوكي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نأ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امإو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30" b="1">
                <a:solidFill>
                  <a:srgbClr val="374151"/>
                </a:solidFill>
                <a:latin typeface="Arial"/>
                <a:cs typeface="Arial"/>
              </a:rPr>
              <a:t>،ايطخ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10" b="1">
                <a:solidFill>
                  <a:srgbClr val="374151"/>
                </a:solidFill>
                <a:latin typeface="Arial"/>
                <a:cs typeface="Arial"/>
              </a:rPr>
              <a:t>نوكي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نأ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امإ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45" b="1">
                <a:solidFill>
                  <a:srgbClr val="374151"/>
                </a:solidFill>
                <a:latin typeface="Arial"/>
                <a:cs typeface="Arial"/>
              </a:rPr>
              <a:t>عيقوتلاو</a:t>
            </a:r>
            <a:r>
              <a:rPr dirty="0" sz="1400" spc="450" b="1">
                <a:solidFill>
                  <a:srgbClr val="374151"/>
                </a:solidFill>
                <a:latin typeface="Arial"/>
                <a:cs typeface="Arial"/>
              </a:rPr>
              <a:t>   </a:t>
            </a:r>
            <a:r>
              <a:rPr dirty="0" sz="1400" spc="-50">
                <a:solidFill>
                  <a:srgbClr val="374151"/>
                </a:solidFill>
                <a:latin typeface="Wingdings"/>
                <a:cs typeface="Wingdings"/>
              </a:rPr>
              <a:t></a:t>
            </a:r>
            <a:r>
              <a:rPr dirty="0" sz="1400" spc="500">
                <a:solidFill>
                  <a:srgbClr val="374151"/>
                </a:solidFill>
                <a:latin typeface="Times New Roman"/>
                <a:cs typeface="Times New Roman"/>
              </a:rPr>
              <a:t>  </a:t>
            </a:r>
            <a:r>
              <a:rPr dirty="0" sz="1400" spc="-285" b="1">
                <a:solidFill>
                  <a:srgbClr val="374151"/>
                </a:solidFill>
                <a:latin typeface="Arial"/>
                <a:cs typeface="Arial"/>
              </a:rPr>
              <a:t>ضعب</a:t>
            </a:r>
            <a:r>
              <a:rPr dirty="0" sz="1400" spc="1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0" b="1">
                <a:solidFill>
                  <a:srgbClr val="374151"/>
                </a:solidFill>
                <a:latin typeface="Arial"/>
                <a:cs typeface="Arial"/>
              </a:rPr>
              <a:t>فالخ</a:t>
            </a:r>
            <a:r>
              <a:rPr dirty="0" sz="1400" spc="-5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20" b="1">
                <a:solidFill>
                  <a:srgbClr val="374151"/>
                </a:solidFill>
                <a:latin typeface="Arial"/>
                <a:cs typeface="Arial"/>
              </a:rPr>
              <a:t>ىلع</a:t>
            </a:r>
            <a:r>
              <a:rPr dirty="0" sz="1400" spc="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10" b="1">
                <a:solidFill>
                  <a:srgbClr val="374151"/>
                </a:solidFill>
                <a:latin typeface="Arial"/>
                <a:cs typeface="Arial"/>
              </a:rPr>
              <a:t>يرصملا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25" b="1">
                <a:solidFill>
                  <a:srgbClr val="374151"/>
                </a:solidFill>
                <a:latin typeface="Arial"/>
                <a:cs typeface="Arial"/>
              </a:rPr>
              <a:t>عرشملاك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29" b="1">
                <a:solidFill>
                  <a:srgbClr val="374151"/>
                </a:solidFill>
                <a:latin typeface="Arial"/>
                <a:cs typeface="Arial"/>
              </a:rPr>
              <a:t>عبصألا</a:t>
            </a:r>
            <a:r>
              <a:rPr dirty="0" sz="1400" spc="1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70" b="1">
                <a:solidFill>
                  <a:srgbClr val="374151"/>
                </a:solidFill>
                <a:latin typeface="Arial"/>
                <a:cs typeface="Arial"/>
              </a:rPr>
              <a:t>ةمصبب</a:t>
            </a:r>
            <a:r>
              <a:rPr dirty="0" sz="1400" spc="1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وأ</a:t>
            </a:r>
            <a:r>
              <a:rPr dirty="0" sz="1400" spc="-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54" b="1">
                <a:solidFill>
                  <a:srgbClr val="374151"/>
                </a:solidFill>
                <a:latin typeface="Arial"/>
                <a:cs typeface="Arial"/>
              </a:rPr>
              <a:t>متخلاب</a:t>
            </a:r>
            <a:r>
              <a:rPr dirty="0" sz="1400" spc="1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وأ</a:t>
            </a:r>
            <a:r>
              <a:rPr dirty="0" sz="1400" spc="7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75" b="1">
                <a:solidFill>
                  <a:srgbClr val="374151"/>
                </a:solidFill>
                <a:latin typeface="Arial"/>
                <a:cs typeface="Arial"/>
              </a:rPr>
              <a:t>ديلاب</a:t>
            </a:r>
            <a:r>
              <a:rPr dirty="0" sz="1400" spc="1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80" b="1">
                <a:solidFill>
                  <a:srgbClr val="374151"/>
                </a:solidFill>
                <a:latin typeface="Arial"/>
                <a:cs typeface="Arial"/>
              </a:rPr>
              <a:t>عيقوتلا</a:t>
            </a:r>
            <a:r>
              <a:rPr dirty="0" sz="1400" spc="1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75" b="1">
                <a:solidFill>
                  <a:srgbClr val="374151"/>
                </a:solidFill>
                <a:latin typeface="Arial"/>
                <a:cs typeface="Arial"/>
              </a:rPr>
              <a:t>دمتعأ</a:t>
            </a:r>
            <a:r>
              <a:rPr dirty="0" sz="1400" spc="8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40" b="1">
                <a:solidFill>
                  <a:srgbClr val="374151"/>
                </a:solidFill>
                <a:latin typeface="Arial"/>
                <a:cs typeface="Arial"/>
              </a:rPr>
              <a:t>ينامعلا</a:t>
            </a:r>
            <a:r>
              <a:rPr dirty="0" sz="1400" spc="8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05" b="1">
                <a:solidFill>
                  <a:srgbClr val="374151"/>
                </a:solidFill>
                <a:latin typeface="Arial"/>
                <a:cs typeface="Arial"/>
              </a:rPr>
              <a:t>عرشملا</a:t>
            </a:r>
            <a:r>
              <a:rPr dirty="0" sz="1400" spc="8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نأ</a:t>
            </a:r>
            <a:r>
              <a:rPr dirty="0" sz="1400" spc="7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20" b="1">
                <a:solidFill>
                  <a:srgbClr val="374151"/>
                </a:solidFill>
                <a:latin typeface="Arial"/>
                <a:cs typeface="Arial"/>
              </a:rPr>
              <a:t>ىلع</a:t>
            </a:r>
            <a:r>
              <a:rPr dirty="0" sz="1400" spc="8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80" b="1">
                <a:solidFill>
                  <a:srgbClr val="374151"/>
                </a:solidFill>
                <a:latin typeface="Arial"/>
                <a:cs typeface="Arial"/>
              </a:rPr>
              <a:t>ةراشإلا</a:t>
            </a:r>
            <a:r>
              <a:rPr dirty="0" sz="1400" spc="7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14" b="1">
                <a:solidFill>
                  <a:srgbClr val="374151"/>
                </a:solidFill>
                <a:latin typeface="Arial"/>
                <a:cs typeface="Arial"/>
              </a:rPr>
              <a:t>ردجتو</a:t>
            </a:r>
            <a:r>
              <a:rPr dirty="0" sz="1400" spc="7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10" b="1">
                <a:solidFill>
                  <a:srgbClr val="374151"/>
                </a:solidFill>
                <a:latin typeface="Arial"/>
                <a:cs typeface="Arial"/>
              </a:rPr>
              <a:t>،هدي</a:t>
            </a:r>
            <a:r>
              <a:rPr dirty="0" sz="1400" spc="8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10" b="1">
                <a:solidFill>
                  <a:srgbClr val="374151"/>
                </a:solidFill>
                <a:latin typeface="Arial"/>
                <a:cs typeface="Arial"/>
              </a:rPr>
              <a:t>طخب</a:t>
            </a:r>
            <a:r>
              <a:rPr dirty="0" sz="1400" spc="1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40" b="1">
                <a:solidFill>
                  <a:srgbClr val="374151"/>
                </a:solidFill>
                <a:latin typeface="Arial"/>
                <a:cs typeface="Arial"/>
              </a:rPr>
              <a:t>ررحملا</a:t>
            </a:r>
            <a:r>
              <a:rPr dirty="0" sz="1400" spc="8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40" b="1">
                <a:solidFill>
                  <a:srgbClr val="374151"/>
                </a:solidFill>
                <a:latin typeface="Arial"/>
                <a:cs typeface="Arial"/>
              </a:rPr>
              <a:t>بتكي</a:t>
            </a:r>
            <a:r>
              <a:rPr dirty="0" sz="1400" spc="1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05" b="1">
                <a:solidFill>
                  <a:srgbClr val="374151"/>
                </a:solidFill>
                <a:latin typeface="Arial"/>
                <a:cs typeface="Arial"/>
              </a:rPr>
              <a:t>مل</a:t>
            </a:r>
            <a:r>
              <a:rPr dirty="0" sz="1400" spc="7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5" b="1">
                <a:solidFill>
                  <a:srgbClr val="374151"/>
                </a:solidFill>
                <a:latin typeface="Arial"/>
                <a:cs typeface="Arial"/>
              </a:rPr>
              <a:t>ولو</a:t>
            </a:r>
            <a:r>
              <a:rPr dirty="0" sz="1400" spc="-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.</a:t>
            </a:r>
            <a:r>
              <a:rPr dirty="0" sz="1400" spc="-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65" b="1">
                <a:solidFill>
                  <a:srgbClr val="374151"/>
                </a:solidFill>
                <a:latin typeface="Arial"/>
                <a:cs typeface="Arial"/>
              </a:rPr>
              <a:t>يبرغملا</a:t>
            </a:r>
            <a:r>
              <a:rPr dirty="0" sz="1400" spc="-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70" b="1">
                <a:solidFill>
                  <a:srgbClr val="374151"/>
                </a:solidFill>
                <a:latin typeface="Arial"/>
                <a:cs typeface="Arial"/>
              </a:rPr>
              <a:t>عرشملل</a:t>
            </a:r>
            <a:r>
              <a:rPr dirty="0" sz="1400" spc="-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00" b="1">
                <a:solidFill>
                  <a:srgbClr val="374151"/>
                </a:solidFill>
                <a:latin typeface="Arial"/>
                <a:cs typeface="Arial"/>
              </a:rPr>
              <a:t>ةبسنلاب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80" b="1">
                <a:solidFill>
                  <a:srgbClr val="374151"/>
                </a:solidFill>
                <a:latin typeface="Arial"/>
                <a:cs typeface="Arial"/>
              </a:rPr>
              <a:t>لاحلا</a:t>
            </a:r>
            <a:r>
              <a:rPr dirty="0" sz="1400" spc="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85" b="1">
                <a:solidFill>
                  <a:srgbClr val="374151"/>
                </a:solidFill>
                <a:latin typeface="Arial"/>
                <a:cs typeface="Arial"/>
              </a:rPr>
              <a:t>وه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55" b="1">
                <a:solidFill>
                  <a:srgbClr val="374151"/>
                </a:solidFill>
                <a:latin typeface="Arial"/>
                <a:cs typeface="Arial"/>
              </a:rPr>
              <a:t>امك</a:t>
            </a:r>
            <a:r>
              <a:rPr dirty="0" sz="1400" spc="-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80" b="1">
                <a:solidFill>
                  <a:srgbClr val="374151"/>
                </a:solidFill>
                <a:latin typeface="Arial"/>
                <a:cs typeface="Arial"/>
              </a:rPr>
              <a:t>ديلاب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50" b="1">
                <a:solidFill>
                  <a:srgbClr val="374151"/>
                </a:solidFill>
                <a:latin typeface="Arial"/>
                <a:cs typeface="Arial"/>
              </a:rPr>
              <a:t>ءاضمإلاب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80" b="1">
                <a:solidFill>
                  <a:srgbClr val="374151"/>
                </a:solidFill>
                <a:latin typeface="Arial"/>
                <a:cs typeface="Arial"/>
              </a:rPr>
              <a:t>عيقوتلا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35" b="1">
                <a:solidFill>
                  <a:srgbClr val="374151"/>
                </a:solidFill>
                <a:latin typeface="Arial"/>
                <a:cs typeface="Arial"/>
              </a:rPr>
              <a:t>ترصح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45" b="1">
                <a:solidFill>
                  <a:srgbClr val="374151"/>
                </a:solidFill>
                <a:latin typeface="Arial"/>
                <a:cs typeface="Arial"/>
              </a:rPr>
              <a:t>يتلا</a:t>
            </a:r>
            <a:r>
              <a:rPr dirty="0" sz="1400" spc="-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90" b="1">
                <a:solidFill>
                  <a:srgbClr val="374151"/>
                </a:solidFill>
                <a:latin typeface="Arial"/>
                <a:cs typeface="Arial"/>
              </a:rPr>
              <a:t>تاعيرشتلا</a:t>
            </a:r>
            <a:endParaRPr sz="1400">
              <a:latin typeface="Arial"/>
              <a:cs typeface="Arial"/>
            </a:endParaRPr>
          </a:p>
          <a:p>
            <a:pPr algn="r" marL="12700" marR="537845">
              <a:lnSpc>
                <a:spcPct val="100000"/>
              </a:lnSpc>
              <a:spcBef>
                <a:spcPts val="925"/>
              </a:spcBef>
            </a:pPr>
            <a:r>
              <a:rPr dirty="0" sz="1400" spc="-120" b="1">
                <a:solidFill>
                  <a:srgbClr val="374151"/>
                </a:solidFill>
                <a:latin typeface="Arial"/>
                <a:cs typeface="Arial"/>
              </a:rPr>
              <a:t>يرسو</a:t>
            </a:r>
            <a:r>
              <a:rPr dirty="0" sz="1400" spc="4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نمآ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20" b="1">
                <a:solidFill>
                  <a:srgbClr val="374151"/>
                </a:solidFill>
                <a:latin typeface="Arial"/>
                <a:cs typeface="Arial"/>
              </a:rPr>
              <a:t>لكشب</a:t>
            </a:r>
            <a:r>
              <a:rPr dirty="0" sz="1400" spc="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45" b="1">
                <a:solidFill>
                  <a:srgbClr val="374151"/>
                </a:solidFill>
                <a:latin typeface="Arial"/>
                <a:cs typeface="Arial"/>
              </a:rPr>
              <a:t>ةرفشلا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وأ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29" b="1">
                <a:solidFill>
                  <a:srgbClr val="374151"/>
                </a:solidFill>
                <a:latin typeface="Arial"/>
                <a:cs typeface="Arial"/>
              </a:rPr>
              <a:t>مقرلاب</a:t>
            </a:r>
            <a:r>
              <a:rPr dirty="0" sz="1400" spc="4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65" b="1">
                <a:solidFill>
                  <a:srgbClr val="374151"/>
                </a:solidFill>
                <a:latin typeface="Arial"/>
                <a:cs typeface="Arial"/>
              </a:rPr>
              <a:t>ظفتحي</a:t>
            </a:r>
            <a:r>
              <a:rPr dirty="0" sz="1400" spc="4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90" b="1">
                <a:solidFill>
                  <a:srgbClr val="374151"/>
                </a:solidFill>
                <a:latin typeface="Arial"/>
                <a:cs typeface="Arial"/>
              </a:rPr>
              <a:t>نأب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45" b="1">
                <a:solidFill>
                  <a:srgbClr val="374151"/>
                </a:solidFill>
                <a:latin typeface="Arial"/>
                <a:cs typeface="Arial"/>
              </a:rPr>
              <a:t>رمألا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70" b="1">
                <a:solidFill>
                  <a:srgbClr val="374151"/>
                </a:solidFill>
                <a:latin typeface="Arial"/>
                <a:cs typeface="Arial"/>
              </a:rPr>
              <a:t>يف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20" b="1">
                <a:solidFill>
                  <a:srgbClr val="374151"/>
                </a:solidFill>
                <a:latin typeface="Arial"/>
                <a:cs typeface="Arial"/>
              </a:rPr>
              <a:t>ءاوس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65" b="1">
                <a:solidFill>
                  <a:srgbClr val="374151"/>
                </a:solidFill>
                <a:latin typeface="Arial"/>
                <a:cs typeface="Arial"/>
              </a:rPr>
              <a:t>ررحملا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55" b="1">
                <a:solidFill>
                  <a:srgbClr val="374151"/>
                </a:solidFill>
                <a:latin typeface="Arial"/>
                <a:cs typeface="Arial"/>
              </a:rPr>
              <a:t>ىلع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85" b="1">
                <a:solidFill>
                  <a:srgbClr val="374151"/>
                </a:solidFill>
                <a:latin typeface="Arial"/>
                <a:cs typeface="Arial"/>
              </a:rPr>
              <a:t>هعيقوت</a:t>
            </a:r>
            <a:r>
              <a:rPr dirty="0" sz="1400" spc="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45" b="1">
                <a:solidFill>
                  <a:srgbClr val="374151"/>
                </a:solidFill>
                <a:latin typeface="Arial"/>
                <a:cs typeface="Arial"/>
              </a:rPr>
              <a:t>دارملا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80" b="1">
                <a:solidFill>
                  <a:srgbClr val="374151"/>
                </a:solidFill>
                <a:latin typeface="Arial"/>
                <a:cs typeface="Arial"/>
              </a:rPr>
              <a:t>صخشلا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29" b="1">
                <a:solidFill>
                  <a:srgbClr val="374151"/>
                </a:solidFill>
                <a:latin typeface="Arial"/>
                <a:cs typeface="Arial"/>
              </a:rPr>
              <a:t>هب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50" b="1">
                <a:solidFill>
                  <a:srgbClr val="374151"/>
                </a:solidFill>
                <a:latin typeface="Arial"/>
                <a:cs typeface="Arial"/>
              </a:rPr>
              <a:t>موقي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00" b="1">
                <a:solidFill>
                  <a:srgbClr val="374151"/>
                </a:solidFill>
                <a:latin typeface="Arial"/>
                <a:cs typeface="Arial"/>
              </a:rPr>
              <a:t>نيعم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ءارجإ</a:t>
            </a:r>
            <a:r>
              <a:rPr dirty="0" sz="1400" spc="2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75" b="1">
                <a:solidFill>
                  <a:srgbClr val="374151"/>
                </a:solidFill>
                <a:latin typeface="Arial"/>
                <a:cs typeface="Arial"/>
              </a:rPr>
              <a:t>وهف</a:t>
            </a:r>
            <a:r>
              <a:rPr dirty="0" sz="1400" spc="4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50" b="1">
                <a:solidFill>
                  <a:srgbClr val="374151"/>
                </a:solidFill>
                <a:latin typeface="Arial"/>
                <a:cs typeface="Arial"/>
              </a:rPr>
              <a:t>يمقرلا</a:t>
            </a:r>
            <a:r>
              <a:rPr dirty="0" sz="1400" spc="3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وأ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00" b="1">
                <a:solidFill>
                  <a:srgbClr val="374151"/>
                </a:solidFill>
                <a:latin typeface="Arial"/>
                <a:cs typeface="Arial"/>
              </a:rPr>
              <a:t>ينورتكلإلا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85" b="1">
                <a:solidFill>
                  <a:srgbClr val="374151"/>
                </a:solidFill>
                <a:latin typeface="Arial"/>
                <a:cs typeface="Arial"/>
              </a:rPr>
              <a:t>عيقوتلا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5" b="1">
                <a:solidFill>
                  <a:srgbClr val="374151"/>
                </a:solidFill>
                <a:latin typeface="Arial"/>
                <a:cs typeface="Arial"/>
              </a:rPr>
              <a:t>امأ</a:t>
            </a:r>
            <a:endParaRPr sz="1400">
              <a:latin typeface="Arial"/>
              <a:cs typeface="Arial"/>
            </a:endParaRPr>
          </a:p>
          <a:p>
            <a:pPr algn="r" marL="4037965" marR="294005">
              <a:lnSpc>
                <a:spcPct val="100000"/>
              </a:lnSpc>
              <a:spcBef>
                <a:spcPts val="120"/>
              </a:spcBef>
            </a:pPr>
            <a:r>
              <a:rPr dirty="0" sz="1400" spc="-160" b="1">
                <a:solidFill>
                  <a:srgbClr val="374151"/>
                </a:solidFill>
                <a:latin typeface="Arial"/>
                <a:cs typeface="Arial"/>
              </a:rPr>
              <a:t>.</a:t>
            </a:r>
            <a:r>
              <a:rPr dirty="0" sz="1400" spc="-160" b="1">
                <a:solidFill>
                  <a:srgbClr val="374151"/>
                </a:solidFill>
                <a:latin typeface="Arial"/>
                <a:cs typeface="Arial"/>
              </a:rPr>
              <a:t>هبحاص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نم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50" b="1">
                <a:solidFill>
                  <a:srgbClr val="374151"/>
                </a:solidFill>
                <a:latin typeface="Arial"/>
                <a:cs typeface="Arial"/>
              </a:rPr>
              <a:t>ردص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95" b="1">
                <a:solidFill>
                  <a:srgbClr val="374151"/>
                </a:solidFill>
                <a:latin typeface="Arial"/>
                <a:cs typeface="Arial"/>
              </a:rPr>
              <a:t>لعفلاب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00" b="1">
                <a:solidFill>
                  <a:srgbClr val="374151"/>
                </a:solidFill>
                <a:latin typeface="Arial"/>
                <a:cs typeface="Arial"/>
              </a:rPr>
              <a:t>هنأ</a:t>
            </a:r>
            <a:r>
              <a:rPr dirty="0" sz="1400" spc="-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425" b="1">
                <a:solidFill>
                  <a:srgbClr val="374151"/>
                </a:solidFill>
                <a:latin typeface="Arial"/>
                <a:cs typeface="Arial"/>
              </a:rPr>
              <a:t>ديفي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90" b="1">
                <a:solidFill>
                  <a:srgbClr val="374151"/>
                </a:solidFill>
                <a:latin typeface="Arial"/>
                <a:cs typeface="Arial"/>
              </a:rPr>
              <a:t>هرودص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نأ</a:t>
            </a:r>
            <a:r>
              <a:rPr dirty="0" sz="1400" spc="1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65" b="1">
                <a:solidFill>
                  <a:srgbClr val="374151"/>
                </a:solidFill>
                <a:latin typeface="Arial"/>
                <a:cs typeface="Arial"/>
              </a:rPr>
              <a:t>يف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235" b="1">
                <a:solidFill>
                  <a:srgbClr val="374151"/>
                </a:solidFill>
                <a:latin typeface="Arial"/>
                <a:cs typeface="Arial"/>
              </a:rPr>
              <a:t>ةقثلا</a:t>
            </a:r>
            <a:r>
              <a:rPr dirty="0" sz="1400" spc="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95" b="1">
                <a:solidFill>
                  <a:srgbClr val="374151"/>
                </a:solidFill>
                <a:latin typeface="Arial"/>
                <a:cs typeface="Arial"/>
              </a:rPr>
              <a:t>يطعيو</a:t>
            </a:r>
            <a:r>
              <a:rPr dirty="0" sz="1400" spc="2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95" b="1">
                <a:solidFill>
                  <a:srgbClr val="374151"/>
                </a:solidFill>
                <a:latin typeface="Arial"/>
                <a:cs typeface="Arial"/>
              </a:rPr>
              <a:t>،ريغلا</a:t>
            </a:r>
            <a:r>
              <a:rPr dirty="0" sz="1400" spc="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330" b="1">
                <a:solidFill>
                  <a:srgbClr val="374151"/>
                </a:solidFill>
                <a:latin typeface="Arial"/>
                <a:cs typeface="Arial"/>
              </a:rPr>
              <a:t>لبق</a:t>
            </a:r>
            <a:r>
              <a:rPr dirty="0" sz="1400" spc="3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374151"/>
                </a:solidFill>
                <a:latin typeface="Arial"/>
                <a:cs typeface="Arial"/>
              </a:rPr>
              <a:t>نم</a:t>
            </a:r>
            <a:r>
              <a:rPr dirty="0" sz="1400" spc="-10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75" b="1">
                <a:solidFill>
                  <a:srgbClr val="374151"/>
                </a:solidFill>
                <a:latin typeface="Arial"/>
                <a:cs typeface="Arial"/>
              </a:rPr>
              <a:t>هلامعتسا</a:t>
            </a:r>
            <a:r>
              <a:rPr dirty="0" sz="1400" spc="-5" b="1">
                <a:solidFill>
                  <a:srgbClr val="374151"/>
                </a:solidFill>
                <a:latin typeface="Arial"/>
                <a:cs typeface="Arial"/>
              </a:rPr>
              <a:t> </a:t>
            </a:r>
            <a:r>
              <a:rPr dirty="0" sz="1400" spc="-110" b="1">
                <a:solidFill>
                  <a:srgbClr val="374151"/>
                </a:solidFill>
                <a:latin typeface="Arial"/>
                <a:cs typeface="Arial"/>
              </a:rPr>
              <a:t>عنمب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23215">
              <a:lnSpc>
                <a:spcPct val="100000"/>
              </a:lnSpc>
              <a:spcBef>
                <a:spcPts val="145"/>
              </a:spcBef>
            </a:pPr>
            <a:r>
              <a:rPr dirty="0" sz="38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800">
              <a:latin typeface="Arial"/>
              <a:cs typeface="Arial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pc="-260"/>
              <a:t>:</a:t>
            </a:r>
            <a:r>
              <a:rPr dirty="0" spc="-260"/>
              <a:t>ينورتكلإلا</a:t>
            </a:r>
            <a:r>
              <a:rPr dirty="0" spc="40"/>
              <a:t> </a:t>
            </a:r>
            <a:r>
              <a:rPr dirty="0" spc="-85"/>
              <a:t>ررحملا</a:t>
            </a:r>
            <a:r>
              <a:rPr dirty="0" spc="45"/>
              <a:t> </a:t>
            </a:r>
            <a:r>
              <a:rPr dirty="0" spc="-535"/>
              <a:t>يف</a:t>
            </a:r>
            <a:r>
              <a:rPr dirty="0" spc="40"/>
              <a:t> </a:t>
            </a:r>
            <a:r>
              <a:rPr dirty="0" spc="-245"/>
              <a:t>اهرفاوت</a:t>
            </a:r>
            <a:r>
              <a:rPr dirty="0" spc="30"/>
              <a:t> </a:t>
            </a:r>
            <a:r>
              <a:rPr dirty="0"/>
              <a:t>ىدمو</a:t>
            </a:r>
            <a:r>
              <a:rPr dirty="0" spc="25"/>
              <a:t> </a:t>
            </a:r>
            <a:r>
              <a:rPr dirty="0" spc="-315"/>
              <a:t>تابثإلا</a:t>
            </a:r>
            <a:r>
              <a:rPr dirty="0" spc="60"/>
              <a:t> </a:t>
            </a:r>
            <a:r>
              <a:rPr dirty="0" spc="-535"/>
              <a:t>يف</a:t>
            </a:r>
            <a:r>
              <a:rPr dirty="0" spc="35"/>
              <a:t> </a:t>
            </a:r>
            <a:r>
              <a:rPr dirty="0" spc="-370"/>
              <a:t>هلوبق</a:t>
            </a:r>
            <a:r>
              <a:rPr dirty="0" spc="10"/>
              <a:t> </a:t>
            </a:r>
            <a:r>
              <a:rPr dirty="0" spc="-530"/>
              <a:t>متي</a:t>
            </a:r>
            <a:r>
              <a:rPr dirty="0" spc="45"/>
              <a:t> </a:t>
            </a:r>
            <a:r>
              <a:rPr dirty="0" spc="-330"/>
              <a:t>ىتح</a:t>
            </a:r>
            <a:r>
              <a:rPr dirty="0" spc="45"/>
              <a:t> </a:t>
            </a:r>
            <a:r>
              <a:rPr dirty="0" spc="-400"/>
              <a:t>يباتكلا</a:t>
            </a:r>
            <a:r>
              <a:rPr dirty="0" spc="20"/>
              <a:t> </a:t>
            </a:r>
            <a:r>
              <a:rPr dirty="0" spc="-395"/>
              <a:t>ليلدلاب</a:t>
            </a:r>
            <a:r>
              <a:rPr dirty="0" spc="80"/>
              <a:t> </a:t>
            </a:r>
            <a:r>
              <a:rPr dirty="0" spc="-340"/>
              <a:t>ةقلعتملا</a:t>
            </a:r>
            <a:r>
              <a:rPr dirty="0" spc="25"/>
              <a:t> </a:t>
            </a:r>
            <a:r>
              <a:rPr dirty="0" spc="-80"/>
              <a:t>طورشلا</a:t>
            </a:r>
          </a:p>
        </p:txBody>
      </p:sp>
      <p:pic>
        <p:nvPicPr>
          <p:cNvPr id="12" name="object 12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596897" y="2098395"/>
            <a:ext cx="8516620" cy="1946275"/>
          </a:xfrm>
          <a:prstGeom prst="rect">
            <a:avLst/>
          </a:prstGeom>
        </p:spPr>
        <p:txBody>
          <a:bodyPr wrap="square" lIns="0" tIns="119380" rIns="0" bIns="0" rtlCol="0" vert="horz">
            <a:spAutoFit/>
          </a:bodyPr>
          <a:lstStyle/>
          <a:p>
            <a:pPr algn="r" marL="5372735" marR="55880">
              <a:lnSpc>
                <a:spcPct val="100000"/>
              </a:lnSpc>
              <a:spcBef>
                <a:spcPts val="940"/>
              </a:spcBef>
            </a:pPr>
            <a:r>
              <a:rPr dirty="0" sz="1400" spc="-305">
                <a:latin typeface="Microsoft Sans Serif"/>
                <a:cs typeface="Microsoft Sans Serif"/>
              </a:rPr>
              <a:t>:</a:t>
            </a:r>
            <a:r>
              <a:rPr dirty="0" sz="1400" spc="-305">
                <a:latin typeface="Microsoft Sans Serif"/>
                <a:cs typeface="Microsoft Sans Serif"/>
              </a:rPr>
              <a:t>نيتيساسأ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370">
                <a:latin typeface="Microsoft Sans Serif"/>
                <a:cs typeface="Microsoft Sans Serif"/>
              </a:rPr>
              <a:t>نيتفيظو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ينورتكلإلا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325">
                <a:latin typeface="Microsoft Sans Serif"/>
                <a:cs typeface="Microsoft Sans Serif"/>
              </a:rPr>
              <a:t>عيقوتلا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ةفيظو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نمكتو</a:t>
            </a:r>
            <a:endParaRPr sz="1400">
              <a:latin typeface="Microsoft Sans Serif"/>
              <a:cs typeface="Microsoft Sans Serif"/>
            </a:endParaRPr>
          </a:p>
          <a:p>
            <a:pPr algn="r" marL="3188970" marR="5080">
              <a:lnSpc>
                <a:spcPct val="150000"/>
              </a:lnSpc>
            </a:pPr>
            <a:r>
              <a:rPr dirty="0" sz="1400" spc="-190">
                <a:latin typeface="Microsoft Sans Serif"/>
                <a:cs typeface="Microsoft Sans Serif"/>
              </a:rPr>
              <a:t>.</a:t>
            </a:r>
            <a:r>
              <a:rPr dirty="0" sz="1400" spc="-190">
                <a:latin typeface="Microsoft Sans Serif"/>
                <a:cs typeface="Microsoft Sans Serif"/>
              </a:rPr>
              <a:t>هيلع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عقو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امب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مازتلالا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هتدارإ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فارصناب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ةقيثولا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عقو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يذلا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صخشلا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480">
                <a:latin typeface="Microsoft Sans Serif"/>
                <a:cs typeface="Microsoft Sans Serif"/>
              </a:rPr>
              <a:t>تبثي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يمقرلا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عيقوتلا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-</a:t>
            </a:r>
            <a:r>
              <a:rPr dirty="0" sz="1400" spc="-50">
                <a:latin typeface="Microsoft Sans Serif"/>
                <a:cs typeface="Microsoft Sans Serif"/>
              </a:rPr>
              <a:t>أ</a:t>
            </a:r>
            <a:r>
              <a:rPr dirty="0" sz="1400" spc="-50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.</a:t>
            </a:r>
            <a:r>
              <a:rPr dirty="0" sz="1400" spc="-310">
                <a:latin typeface="Microsoft Sans Serif"/>
                <a:cs typeface="Microsoft Sans Serif"/>
              </a:rPr>
              <a:t>رييغتلا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لمتحي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ال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لكشب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اهعيقوت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50">
                <a:latin typeface="Microsoft Sans Serif"/>
                <a:cs typeface="Microsoft Sans Serif"/>
              </a:rPr>
              <a:t>مت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يتلا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ةقيثولا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ءيشلا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ددحي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يمقرلا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325">
                <a:latin typeface="Microsoft Sans Serif"/>
                <a:cs typeface="Microsoft Sans Serif"/>
              </a:rPr>
              <a:t>عيقوتلا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-</a:t>
            </a:r>
            <a:r>
              <a:rPr dirty="0" sz="1400" spc="-50">
                <a:latin typeface="Microsoft Sans Serif"/>
                <a:cs typeface="Microsoft Sans Serif"/>
              </a:rPr>
              <a:t>ب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6350" indent="-1905">
              <a:lnSpc>
                <a:spcPct val="100000"/>
              </a:lnSpc>
              <a:spcBef>
                <a:spcPts val="840"/>
              </a:spcBef>
            </a:pPr>
            <a:r>
              <a:rPr dirty="0" sz="1400" spc="-155">
                <a:latin typeface="Microsoft Sans Serif"/>
                <a:cs typeface="Microsoft Sans Serif"/>
              </a:rPr>
              <a:t>كلذ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335">
                <a:latin typeface="Microsoft Sans Serif"/>
                <a:cs typeface="Microsoft Sans Serif"/>
              </a:rPr>
              <a:t>.</a:t>
            </a:r>
            <a:r>
              <a:rPr dirty="0" sz="1400" spc="-335">
                <a:latin typeface="Microsoft Sans Serif"/>
                <a:cs typeface="Microsoft Sans Serif"/>
              </a:rPr>
              <a:t>ةينقت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ةيحان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-40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هلمع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ةيلآو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هتيهامو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،عوضوملل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ةحضاو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ةروص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نيوكت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30">
                <a:latin typeface="Microsoft Sans Serif"/>
                <a:cs typeface="Microsoft Sans Serif"/>
              </a:rPr>
              <a:t>لالخ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الإ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متي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ال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ينقت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بناج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وذ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0">
                <a:latin typeface="Microsoft Sans Serif"/>
                <a:cs typeface="Microsoft Sans Serif"/>
              </a:rPr>
              <a:t>عوضوم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يأل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ينوناقلا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بناجلا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80">
                <a:latin typeface="Microsoft Sans Serif"/>
                <a:cs typeface="Microsoft Sans Serif"/>
              </a:rPr>
              <a:t>باعيتسا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نإ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080" indent="1270">
              <a:lnSpc>
                <a:spcPct val="150000"/>
              </a:lnSpc>
            </a:pPr>
            <a:r>
              <a:rPr dirty="0" sz="1400" spc="-130">
                <a:latin typeface="Microsoft Sans Serif"/>
                <a:cs typeface="Microsoft Sans Serif"/>
              </a:rPr>
              <a:t>فارتعالا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ىلإ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هجوتي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نمل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عرشملا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ناو</a:t>
            </a:r>
            <a:r>
              <a:rPr dirty="0" sz="1400" spc="-4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امك</a:t>
            </a:r>
            <a:r>
              <a:rPr dirty="0" sz="1400" spc="-30">
                <a:latin typeface="Microsoft Sans Serif"/>
                <a:cs typeface="Microsoft Sans Serif"/>
              </a:rPr>
              <a:t> </a:t>
            </a:r>
            <a:r>
              <a:rPr dirty="0" sz="1400" spc="-290">
                <a:latin typeface="Microsoft Sans Serif"/>
                <a:cs typeface="Microsoft Sans Serif"/>
              </a:rPr>
              <a:t>.</a:t>
            </a:r>
            <a:r>
              <a:rPr dirty="0" sz="1400" spc="-290">
                <a:latin typeface="Microsoft Sans Serif"/>
                <a:cs typeface="Microsoft Sans Serif"/>
              </a:rPr>
              <a:t>ةيعيرشتلا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ةجاحلاب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يفيو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معأو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لمشأ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ينوناقلا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30">
                <a:latin typeface="Microsoft Sans Serif"/>
                <a:cs typeface="Microsoft Sans Serif"/>
              </a:rPr>
              <a:t>راطإلا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ناك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،قدأ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ةمولعملاو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حضوأ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ةروصلا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تناك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املك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هنأب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.</a:t>
            </a:r>
            <a:r>
              <a:rPr dirty="0" sz="1400" spc="-190">
                <a:latin typeface="Microsoft Sans Serif"/>
                <a:cs typeface="Microsoft Sans Serif"/>
              </a:rPr>
              <a:t>هلامعتسا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ةدئافلا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ةقيقح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475">
                <a:latin typeface="Microsoft Sans Serif"/>
                <a:cs typeface="Microsoft Sans Serif"/>
              </a:rPr>
              <a:t>نيبت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اذإ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الإ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يحص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50">
                <a:latin typeface="Microsoft Sans Serif"/>
                <a:cs typeface="Microsoft Sans Serif"/>
              </a:rPr>
              <a:t>لكشب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هروطتو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هلمع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نامضل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ةمزاللا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تاعيرشتلا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داجيإو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ينورتكلالا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375">
                <a:latin typeface="Microsoft Sans Serif"/>
                <a:cs typeface="Microsoft Sans Serif"/>
              </a:rPr>
              <a:t>عيقوتلاب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لماكلا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ينوناقلا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510919" y="1275054"/>
            <a:ext cx="8774430" cy="4186554"/>
          </a:xfrm>
          <a:prstGeom prst="rect">
            <a:avLst/>
          </a:prstGeom>
        </p:spPr>
        <p:txBody>
          <a:bodyPr wrap="square" lIns="0" tIns="119380" rIns="0" bIns="0" rtlCol="0" vert="horz">
            <a:spAutoFit/>
          </a:bodyPr>
          <a:lstStyle/>
          <a:p>
            <a:pPr algn="r" marL="5945505" marR="30480">
              <a:lnSpc>
                <a:spcPct val="100000"/>
              </a:lnSpc>
              <a:spcBef>
                <a:spcPts val="940"/>
              </a:spcBef>
            </a:pPr>
            <a:r>
              <a:rPr dirty="0" sz="1400" spc="-175" b="1">
                <a:latin typeface="Arial"/>
                <a:cs typeface="Arial"/>
              </a:rPr>
              <a:t>.</a:t>
            </a:r>
            <a:r>
              <a:rPr dirty="0" sz="1400" spc="-175" b="1">
                <a:latin typeface="Arial"/>
                <a:cs typeface="Arial"/>
              </a:rPr>
              <a:t>ينورتكلالا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235" b="1">
                <a:latin typeface="Arial"/>
                <a:cs typeface="Arial"/>
              </a:rPr>
              <a:t>دنسلا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60" b="1">
                <a:latin typeface="Arial"/>
                <a:cs typeface="Arial"/>
              </a:rPr>
              <a:t>ةيجح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135" b="1">
                <a:latin typeface="Arial"/>
                <a:cs typeface="Arial"/>
              </a:rPr>
              <a:t>يمقرلا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عيقوتلا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ةيمهأ</a:t>
            </a:r>
            <a:endParaRPr sz="1400">
              <a:latin typeface="Arial"/>
              <a:cs typeface="Arial"/>
            </a:endParaRPr>
          </a:p>
          <a:p>
            <a:pPr algn="r" marL="38100" marR="30480" indent="-635">
              <a:lnSpc>
                <a:spcPct val="150000"/>
              </a:lnSpc>
            </a:pPr>
            <a:r>
              <a:rPr dirty="0" sz="1400" spc="-114">
                <a:latin typeface="Microsoft Sans Serif"/>
                <a:cs typeface="Microsoft Sans Serif"/>
              </a:rPr>
              <a:t>ةيجح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385">
                <a:latin typeface="Microsoft Sans Serif"/>
                <a:cs typeface="Microsoft Sans Serif"/>
              </a:rPr>
              <a:t>ريبك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دح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ىلإ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ةرثؤم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نوكت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350">
                <a:latin typeface="Microsoft Sans Serif"/>
                <a:cs typeface="Microsoft Sans Serif"/>
              </a:rPr>
              <a:t>ةيسيئر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فادهأ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ةثالث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350">
                <a:latin typeface="Microsoft Sans Serif"/>
                <a:cs typeface="Microsoft Sans Serif"/>
              </a:rPr>
              <a:t>قيقحت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35">
                <a:latin typeface="Microsoft Sans Serif"/>
                <a:cs typeface="Microsoft Sans Serif"/>
              </a:rPr>
              <a:t>هنم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دصقي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تالماعملا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اهريغو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ةينورتكلالا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ةراجتلا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يمقرلا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عيقوتلا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لامعتساو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روهظ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.</a:t>
            </a:r>
            <a:r>
              <a:rPr dirty="0" sz="1400" spc="-215">
                <a:latin typeface="Microsoft Sans Serif"/>
                <a:cs typeface="Microsoft Sans Serif"/>
              </a:rPr>
              <a:t>تابثإلا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ليلدك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االوبقمو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ينورتكلالا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دنسلا</a:t>
            </a:r>
            <a:endParaRPr sz="1400">
              <a:latin typeface="Microsoft Sans Serif"/>
              <a:cs typeface="Microsoft Sans Serif"/>
            </a:endParaRPr>
          </a:p>
          <a:p>
            <a:pPr algn="r" marL="4872355" marR="30480">
              <a:lnSpc>
                <a:spcPct val="100000"/>
              </a:lnSpc>
              <a:spcBef>
                <a:spcPts val="840"/>
              </a:spcBef>
            </a:pPr>
            <a:r>
              <a:rPr dirty="0" sz="1400">
                <a:latin typeface="Microsoft Sans Serif"/>
                <a:cs typeface="Microsoft Sans Serif"/>
              </a:rPr>
              <a:t>Authenticity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of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E.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Message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ةينورتكلالا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ةلاسرلا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ةيقوثوم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.1</a:t>
            </a:r>
            <a:endParaRPr sz="1400">
              <a:latin typeface="Microsoft Sans Serif"/>
              <a:cs typeface="Microsoft Sans Serif"/>
            </a:endParaRPr>
          </a:p>
          <a:p>
            <a:pPr algn="r" marL="38100" marR="30480" indent="1905">
              <a:lnSpc>
                <a:spcPts val="2520"/>
              </a:lnSpc>
              <a:spcBef>
                <a:spcPts val="220"/>
              </a:spcBef>
            </a:pPr>
            <a:r>
              <a:rPr dirty="0" sz="1400" spc="-75">
                <a:latin typeface="Microsoft Sans Serif"/>
                <a:cs typeface="Microsoft Sans Serif"/>
              </a:rPr>
              <a:t>الإ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اهلسري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اهأشني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نكمي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ال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ةلاسرلا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نأب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380">
                <a:latin typeface="Microsoft Sans Serif"/>
                <a:cs typeface="Microsoft Sans Serif"/>
              </a:rPr>
              <a:t>لبقتسملل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ةنينأمطلا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350">
                <a:latin typeface="Microsoft Sans Serif"/>
                <a:cs typeface="Microsoft Sans Serif"/>
              </a:rPr>
              <a:t>رفوت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يهف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،يقيقحلا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اهلسرم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تردص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دق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ةينورتكلالا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ةلاسرلا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نامض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قيرط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نع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.</a:t>
            </a:r>
            <a:r>
              <a:rPr dirty="0" sz="1400" spc="-254">
                <a:latin typeface="Microsoft Sans Serif"/>
                <a:cs typeface="Microsoft Sans Serif"/>
              </a:rPr>
              <a:t>يقيقحلا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لسرملا</a:t>
            </a:r>
            <a:endParaRPr sz="1400">
              <a:latin typeface="Microsoft Sans Serif"/>
              <a:cs typeface="Microsoft Sans Serif"/>
            </a:endParaRPr>
          </a:p>
          <a:p>
            <a:pPr algn="r" marL="4913630" marR="31750">
              <a:lnSpc>
                <a:spcPct val="100000"/>
              </a:lnSpc>
              <a:spcBef>
                <a:spcPts val="620"/>
              </a:spcBef>
            </a:pPr>
            <a:r>
              <a:rPr dirty="0" sz="1400" spc="-80">
                <a:latin typeface="Microsoft Sans Serif"/>
                <a:cs typeface="Microsoft Sans Serif"/>
              </a:rPr>
              <a:t>.</a:t>
            </a:r>
            <a:r>
              <a:rPr dirty="0" sz="1400" spc="-80">
                <a:latin typeface="Microsoft Sans Serif"/>
                <a:cs typeface="Microsoft Sans Serif"/>
              </a:rPr>
              <a:t>اهراكنإ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95">
                <a:latin typeface="Microsoft Sans Serif"/>
                <a:cs typeface="Microsoft Sans Serif"/>
              </a:rPr>
              <a:t>عيطتسي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ال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ةعقوملا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لئاسرلا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عونلا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اذه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لسرم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نإف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335">
                <a:latin typeface="Microsoft Sans Serif"/>
                <a:cs typeface="Microsoft Sans Serif"/>
              </a:rPr>
              <a:t>مث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نمو</a:t>
            </a:r>
            <a:endParaRPr sz="1400">
              <a:latin typeface="Microsoft Sans Serif"/>
              <a:cs typeface="Microsoft Sans Serif"/>
            </a:endParaRPr>
          </a:p>
          <a:p>
            <a:pPr algn="r" marL="3947795" marR="30480">
              <a:lnSpc>
                <a:spcPct val="100000"/>
              </a:lnSpc>
              <a:spcBef>
                <a:spcPts val="840"/>
              </a:spcBef>
            </a:pPr>
            <a:r>
              <a:rPr dirty="0" sz="1400">
                <a:latin typeface="Microsoft Sans Serif"/>
                <a:cs typeface="Microsoft Sans Serif"/>
              </a:rPr>
              <a:t>Integrity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of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E.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Message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ليدعت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يوزت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يأ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ةينورتكلالا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ةلاسرلا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ةمالس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.2</a:t>
            </a:r>
            <a:endParaRPr sz="1400">
              <a:latin typeface="Microsoft Sans Serif"/>
              <a:cs typeface="Microsoft Sans Serif"/>
            </a:endParaRPr>
          </a:p>
          <a:p>
            <a:pPr algn="r" marL="38100" marR="32384">
              <a:lnSpc>
                <a:spcPct val="100000"/>
              </a:lnSpc>
              <a:spcBef>
                <a:spcPts val="840"/>
              </a:spcBef>
            </a:pP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اهرييغت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اهليدعت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420">
                <a:latin typeface="Microsoft Sans Serif"/>
                <a:cs typeface="Microsoft Sans Serif"/>
              </a:rPr>
              <a:t>متي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نود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لسرملا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زاهج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هب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تجرخ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يذلا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ىوتحملا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465">
                <a:latin typeface="Microsoft Sans Serif"/>
                <a:cs typeface="Microsoft Sans Serif"/>
              </a:rPr>
              <a:t>سفنب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335">
                <a:latin typeface="Microsoft Sans Serif"/>
                <a:cs typeface="Microsoft Sans Serif"/>
              </a:rPr>
              <a:t>لبقتسملا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375">
                <a:latin typeface="Microsoft Sans Serif"/>
                <a:cs typeface="Microsoft Sans Serif"/>
              </a:rPr>
              <a:t>لبق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اهيقلت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مت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دق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ةينورتكلالا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ةلاسرلا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نامض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قيرط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نع</a:t>
            </a:r>
            <a:endParaRPr sz="1400">
              <a:latin typeface="Microsoft Sans Serif"/>
              <a:cs typeface="Microsoft Sans Serif"/>
            </a:endParaRPr>
          </a:p>
          <a:p>
            <a:pPr algn="r" marL="7059930" marR="30480">
              <a:lnSpc>
                <a:spcPct val="100000"/>
              </a:lnSpc>
              <a:spcBef>
                <a:spcPts val="840"/>
              </a:spcBef>
            </a:pPr>
            <a:r>
              <a:rPr dirty="0" sz="1400" spc="-65">
                <a:latin typeface="Microsoft Sans Serif"/>
                <a:cs typeface="Microsoft Sans Serif"/>
              </a:rPr>
              <a:t>.</a:t>
            </a:r>
            <a:r>
              <a:rPr dirty="0" sz="1400" spc="-65">
                <a:latin typeface="Microsoft Sans Serif"/>
                <a:cs typeface="Microsoft Sans Serif"/>
              </a:rPr>
              <a:t>اهاوتحم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ديدج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يأ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ةفاضإ</a:t>
            </a:r>
            <a:endParaRPr sz="1400">
              <a:latin typeface="Microsoft Sans Serif"/>
              <a:cs typeface="Microsoft Sans Serif"/>
            </a:endParaRPr>
          </a:p>
          <a:p>
            <a:pPr algn="r" marR="30480">
              <a:lnSpc>
                <a:spcPct val="100000"/>
              </a:lnSpc>
              <a:spcBef>
                <a:spcPts val="845"/>
              </a:spcBef>
            </a:pPr>
            <a:r>
              <a:rPr dirty="0" sz="1400" spc="-10">
                <a:latin typeface="Microsoft Sans Serif"/>
                <a:cs typeface="Microsoft Sans Serif"/>
              </a:rPr>
              <a:t>Confidentiality </a:t>
            </a:r>
            <a:r>
              <a:rPr dirty="0" sz="1400">
                <a:latin typeface="Microsoft Sans Serif"/>
                <a:cs typeface="Microsoft Sans Serif"/>
              </a:rPr>
              <a:t>of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E.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Message </a:t>
            </a:r>
            <a:r>
              <a:rPr dirty="0" sz="1400" spc="-245">
                <a:latin typeface="Microsoft Sans Serif"/>
                <a:cs typeface="Microsoft Sans Serif"/>
              </a:rPr>
              <a:t>ةينورتكلالا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ةلاسرلا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ةيرس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.3</a:t>
            </a:r>
            <a:endParaRPr sz="1400">
              <a:latin typeface="Microsoft Sans Serif"/>
              <a:cs typeface="Microsoft Sans Serif"/>
            </a:endParaRPr>
          </a:p>
          <a:p>
            <a:pPr algn="r" marL="38100" marR="31115" indent="1270">
              <a:lnSpc>
                <a:spcPct val="150000"/>
              </a:lnSpc>
            </a:pPr>
            <a:r>
              <a:rPr dirty="0" sz="1400" spc="-170">
                <a:latin typeface="Microsoft Sans Serif"/>
                <a:cs typeface="Microsoft Sans Serif"/>
              </a:rPr>
              <a:t>ةلاسرلا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يفرط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ىدل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ةنينأمطلا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375">
                <a:latin typeface="Microsoft Sans Serif"/>
                <a:cs typeface="Microsoft Sans Serif"/>
              </a:rPr>
              <a:t>ثعبي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امم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،لوحم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ريغ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صخش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يأ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375">
                <a:latin typeface="Microsoft Sans Serif"/>
                <a:cs typeface="Microsoft Sans Serif"/>
              </a:rPr>
              <a:t>لبق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اهتءارق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نكمي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ال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ةقيرطلا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هذهب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ةعقوملا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ةينورتكلالا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ةلاسرلا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نإ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نامض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قيرط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نع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(</a:t>
            </a:r>
            <a:r>
              <a:rPr dirty="0" sz="1400" spc="-195">
                <a:latin typeface="Microsoft Sans Serif"/>
                <a:cs typeface="Microsoft Sans Serif"/>
              </a:rPr>
              <a:t>هيلإ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لسرملاو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لسرملا</a:t>
            </a:r>
            <a:r>
              <a:rPr dirty="0" sz="1400" spc="-10">
                <a:latin typeface="Microsoft Sans Serif"/>
                <a:cs typeface="Microsoft Sans Serif"/>
              </a:rPr>
              <a:t>)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536319" y="1275054"/>
            <a:ext cx="8723630" cy="3226435"/>
          </a:xfrm>
          <a:prstGeom prst="rect">
            <a:avLst/>
          </a:prstGeom>
        </p:spPr>
        <p:txBody>
          <a:bodyPr wrap="square" lIns="0" tIns="119380" rIns="0" bIns="0" rtlCol="0" vert="horz">
            <a:spAutoFit/>
          </a:bodyPr>
          <a:lstStyle/>
          <a:p>
            <a:pPr algn="r" marL="3265170" marR="54610">
              <a:lnSpc>
                <a:spcPct val="100000"/>
              </a:lnSpc>
              <a:spcBef>
                <a:spcPts val="940"/>
              </a:spcBef>
            </a:pPr>
            <a:r>
              <a:rPr dirty="0" sz="1400" spc="-90" b="1">
                <a:latin typeface="Arial"/>
                <a:cs typeface="Arial"/>
              </a:rPr>
              <a:t>؟يداعلا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عيقوتلا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اهققحي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يتلا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ةفيظولا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345" b="1">
                <a:latin typeface="Arial"/>
                <a:cs typeface="Arial"/>
              </a:rPr>
              <a:t>سفن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135" b="1">
                <a:latin typeface="Arial"/>
                <a:cs typeface="Arial"/>
              </a:rPr>
              <a:t>يمقرلا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عيقوتلا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265" b="1">
                <a:latin typeface="Arial"/>
                <a:cs typeface="Arial"/>
              </a:rPr>
              <a:t>ققحي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85" b="1">
                <a:latin typeface="Arial"/>
                <a:cs typeface="Arial"/>
              </a:rPr>
              <a:t>له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85" b="1">
                <a:latin typeface="Arial"/>
                <a:cs typeface="Arial"/>
              </a:rPr>
              <a:t>وه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50" b="1">
                <a:latin typeface="Arial"/>
                <a:cs typeface="Arial"/>
              </a:rPr>
              <a:t>،انه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265" b="1">
                <a:latin typeface="Arial"/>
                <a:cs typeface="Arial"/>
              </a:rPr>
              <a:t>راثي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85" b="1">
                <a:latin typeface="Arial"/>
                <a:cs typeface="Arial"/>
              </a:rPr>
              <a:t>يذلا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35" b="1">
                <a:latin typeface="Arial"/>
                <a:cs typeface="Arial"/>
              </a:rPr>
              <a:t>لاؤسلاو</a:t>
            </a:r>
            <a:endParaRPr sz="1400">
              <a:latin typeface="Arial"/>
              <a:cs typeface="Arial"/>
            </a:endParaRPr>
          </a:p>
          <a:p>
            <a:pPr algn="r" marL="12700" marR="5080" indent="199390">
              <a:lnSpc>
                <a:spcPct val="150000"/>
              </a:lnSpc>
            </a:pPr>
            <a:r>
              <a:rPr dirty="0" sz="1400" spc="-150" b="1">
                <a:latin typeface="Arial"/>
                <a:cs typeface="Arial"/>
              </a:rPr>
              <a:t>ىلع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185" b="1">
                <a:latin typeface="Arial"/>
                <a:cs typeface="Arial"/>
              </a:rPr>
              <a:t>هدي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215" b="1">
                <a:latin typeface="Arial"/>
                <a:cs typeface="Arial"/>
              </a:rPr>
              <a:t>طخب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175" b="1">
                <a:latin typeface="Arial"/>
                <a:cs typeface="Arial"/>
              </a:rPr>
              <a:t>صخشلا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هعضي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65" b="1">
                <a:latin typeface="Arial"/>
                <a:cs typeface="Arial"/>
              </a:rPr>
              <a:t>يذلا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يديلقتلا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325" b="1">
                <a:latin typeface="Arial"/>
                <a:cs typeface="Arial"/>
              </a:rPr>
              <a:t>عيقوتلاب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165" b="1">
                <a:latin typeface="Arial"/>
                <a:cs typeface="Arial"/>
              </a:rPr>
              <a:t>ةنراقملاب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ينورتكلالا</a:t>
            </a:r>
            <a:r>
              <a:rPr dirty="0" sz="1400" spc="90" b="1">
                <a:latin typeface="Arial"/>
                <a:cs typeface="Arial"/>
              </a:rPr>
              <a:t> </a:t>
            </a:r>
            <a:r>
              <a:rPr dirty="0" sz="1400" spc="-285" b="1">
                <a:latin typeface="Arial"/>
                <a:cs typeface="Arial"/>
              </a:rPr>
              <a:t>عيقوتلا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100" b="1">
                <a:latin typeface="Arial"/>
                <a:cs typeface="Arial"/>
              </a:rPr>
              <a:t>اهب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310" b="1">
                <a:latin typeface="Arial"/>
                <a:cs typeface="Arial"/>
              </a:rPr>
              <a:t>زيمتي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يتلا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ةديرفلا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95" b="1">
                <a:latin typeface="Arial"/>
                <a:cs typeface="Arial"/>
              </a:rPr>
              <a:t>ةيداملا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صئاصخلا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130" b="1">
                <a:latin typeface="Arial"/>
                <a:cs typeface="Arial"/>
              </a:rPr>
              <a:t>ىلإ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195" b="1">
                <a:latin typeface="Arial"/>
                <a:cs typeface="Arial"/>
              </a:rPr>
              <a:t>لؤاستلا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55" b="1">
                <a:latin typeface="Arial"/>
                <a:cs typeface="Arial"/>
              </a:rPr>
              <a:t>اذه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عجريو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175" b="1">
                <a:latin typeface="Arial"/>
                <a:cs typeface="Arial"/>
              </a:rPr>
              <a:t>.</a:t>
            </a:r>
            <a:r>
              <a:rPr dirty="0" sz="1400" spc="-175" b="1">
                <a:latin typeface="Arial"/>
                <a:cs typeface="Arial"/>
              </a:rPr>
              <a:t>تابثإلا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210" b="1">
                <a:latin typeface="Arial"/>
                <a:cs typeface="Arial"/>
              </a:rPr>
              <a:t>اليلد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235" b="1">
                <a:latin typeface="Arial"/>
                <a:cs typeface="Arial"/>
              </a:rPr>
              <a:t>نوكيل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310" b="1">
                <a:latin typeface="Arial"/>
                <a:cs typeface="Arial"/>
              </a:rPr>
              <a:t>هتئيهت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360" b="1">
                <a:latin typeface="Arial"/>
                <a:cs typeface="Arial"/>
              </a:rPr>
              <a:t>متي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-95" b="1">
                <a:latin typeface="Arial"/>
                <a:cs typeface="Arial"/>
              </a:rPr>
              <a:t>يذلا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يباتكلا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ررحملا</a:t>
            </a:r>
            <a:endParaRPr sz="1400">
              <a:latin typeface="Arial"/>
              <a:cs typeface="Arial"/>
            </a:endParaRPr>
          </a:p>
          <a:p>
            <a:pPr algn="r" marL="12700" marR="6350" indent="197485">
              <a:lnSpc>
                <a:spcPct val="150000"/>
              </a:lnSpc>
            </a:pPr>
            <a:r>
              <a:rPr dirty="0" sz="1400" spc="-135" b="1">
                <a:latin typeface="Arial"/>
                <a:cs typeface="Arial"/>
              </a:rPr>
              <a:t>هراركت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ناكمإو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185" b="1">
                <a:latin typeface="Arial"/>
                <a:cs typeface="Arial"/>
              </a:rPr>
              <a:t>هبحاص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ةيصخش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نع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عيقوتلا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135" b="1">
                <a:latin typeface="Arial"/>
                <a:cs typeface="Arial"/>
              </a:rPr>
              <a:t>عونلا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50" b="1">
                <a:latin typeface="Arial"/>
                <a:cs typeface="Arial"/>
              </a:rPr>
              <a:t>اذه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250" b="1">
                <a:latin typeface="Arial"/>
                <a:cs typeface="Arial"/>
              </a:rPr>
              <a:t>لاصفنا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135" b="1">
                <a:latin typeface="Arial"/>
                <a:cs typeface="Arial"/>
              </a:rPr>
              <a:t>ىلإ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185" b="1">
                <a:latin typeface="Arial"/>
                <a:cs typeface="Arial"/>
              </a:rPr>
              <a:t>عجرت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ينورتكلالا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عيقوتلا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215" b="1">
                <a:latin typeface="Arial"/>
                <a:cs typeface="Arial"/>
              </a:rPr>
              <a:t>ةميق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spc="-370" b="1">
                <a:latin typeface="Arial"/>
                <a:cs typeface="Arial"/>
              </a:rPr>
              <a:t>يف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265" b="1">
                <a:latin typeface="Arial"/>
                <a:cs typeface="Arial"/>
              </a:rPr>
              <a:t>ككشتلا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135" b="1">
                <a:latin typeface="Arial"/>
                <a:cs typeface="Arial"/>
              </a:rPr>
              <a:t>ىلإ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125" b="1">
                <a:latin typeface="Arial"/>
                <a:cs typeface="Arial"/>
              </a:rPr>
              <a:t>وعدت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240" b="1">
                <a:latin typeface="Arial"/>
                <a:cs typeface="Arial"/>
              </a:rPr>
              <a:t>يتلا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175" b="1">
                <a:latin typeface="Arial"/>
                <a:cs typeface="Arial"/>
              </a:rPr>
              <a:t>بابسألا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50" b="1">
                <a:latin typeface="Arial"/>
                <a:cs typeface="Arial"/>
              </a:rPr>
              <a:t>مهأ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لعلو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spc="-180" b="1">
                <a:latin typeface="Arial"/>
                <a:cs typeface="Arial"/>
              </a:rPr>
              <a:t>.</a:t>
            </a:r>
            <a:r>
              <a:rPr dirty="0" sz="1400" spc="-180" b="1">
                <a:latin typeface="Arial"/>
                <a:cs typeface="Arial"/>
              </a:rPr>
              <a:t>هنيمأت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لجأ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spc="-130" b="1">
                <a:latin typeface="Arial"/>
                <a:cs typeface="Arial"/>
              </a:rPr>
              <a:t>ةدقعم</a:t>
            </a:r>
            <a:r>
              <a:rPr dirty="0" sz="1400" spc="-30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ةيجولونكت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320" b="1">
                <a:latin typeface="Arial"/>
                <a:cs typeface="Arial"/>
              </a:rPr>
              <a:t>تاينقت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155" b="1">
                <a:latin typeface="Arial"/>
                <a:cs typeface="Arial"/>
              </a:rPr>
              <a:t>مادختسا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spc="-360" b="1">
                <a:latin typeface="Arial"/>
                <a:cs typeface="Arial"/>
              </a:rPr>
              <a:t>متي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165" b="1">
                <a:latin typeface="Arial"/>
                <a:cs typeface="Arial"/>
              </a:rPr>
              <a:t>مل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اذإ</a:t>
            </a:r>
            <a:r>
              <a:rPr dirty="0" sz="1400" spc="-30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هملع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وأ</a:t>
            </a:r>
            <a:r>
              <a:rPr dirty="0" sz="1400" spc="-40" b="1">
                <a:latin typeface="Arial"/>
                <a:cs typeface="Arial"/>
              </a:rPr>
              <a:t> </a:t>
            </a:r>
            <a:r>
              <a:rPr dirty="0" sz="1400" spc="-215" b="1">
                <a:latin typeface="Arial"/>
                <a:cs typeface="Arial"/>
              </a:rPr>
              <a:t>هتقفاوم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نودب</a:t>
            </a:r>
            <a:endParaRPr sz="1400">
              <a:latin typeface="Arial"/>
              <a:cs typeface="Arial"/>
            </a:endParaRPr>
          </a:p>
          <a:p>
            <a:pPr algn="r" marL="12700" marR="5080" indent="196850">
              <a:lnSpc>
                <a:spcPct val="150000"/>
              </a:lnSpc>
            </a:pPr>
            <a:r>
              <a:rPr dirty="0" sz="1400" spc="-325" b="1">
                <a:latin typeface="Arial"/>
                <a:cs typeface="Arial"/>
              </a:rPr>
              <a:t>هتئيهت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370" b="1">
                <a:latin typeface="Arial"/>
                <a:cs typeface="Arial"/>
              </a:rPr>
              <a:t>متت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70" b="1">
                <a:latin typeface="Arial"/>
                <a:cs typeface="Arial"/>
              </a:rPr>
              <a:t>يذلا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يباتكلا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125" b="1">
                <a:latin typeface="Arial"/>
                <a:cs typeface="Arial"/>
              </a:rPr>
              <a:t>ررحملاب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70" b="1">
                <a:latin typeface="Arial"/>
                <a:cs typeface="Arial"/>
              </a:rPr>
              <a:t>ايدام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165" b="1">
                <a:latin typeface="Arial"/>
                <a:cs typeface="Arial"/>
              </a:rPr>
              <a:t>اطابترا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335" b="1">
                <a:latin typeface="Arial"/>
                <a:cs typeface="Arial"/>
              </a:rPr>
              <a:t>طبتري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170" b="1">
                <a:latin typeface="Arial"/>
                <a:cs typeface="Arial"/>
              </a:rPr>
              <a:t>نل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يديلقتلا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عيقوتلا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120" b="1">
                <a:latin typeface="Arial"/>
                <a:cs typeface="Arial"/>
              </a:rPr>
              <a:t>اهب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340" b="1">
                <a:latin typeface="Arial"/>
                <a:cs typeface="Arial"/>
              </a:rPr>
              <a:t>عتمتي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يتلا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صئاصخلا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65" b="1">
                <a:latin typeface="Arial"/>
                <a:cs typeface="Arial"/>
              </a:rPr>
              <a:t>تاذل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335" b="1">
                <a:latin typeface="Arial"/>
                <a:cs typeface="Arial"/>
              </a:rPr>
              <a:t>هئافيتسا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305" b="1">
                <a:latin typeface="Arial"/>
                <a:cs typeface="Arial"/>
              </a:rPr>
              <a:t>ضرفب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ىتحو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85" b="1">
                <a:latin typeface="Arial"/>
                <a:cs typeface="Arial"/>
              </a:rPr>
              <a:t>عيقوتلا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spc="50" b="1">
                <a:latin typeface="Arial"/>
                <a:cs typeface="Arial"/>
              </a:rPr>
              <a:t>اذه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نإف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كلذك</a:t>
            </a:r>
            <a:r>
              <a:rPr dirty="0" sz="1400" spc="500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عيقوتلا</a:t>
            </a:r>
            <a:r>
              <a:rPr dirty="0" sz="1400" spc="165" b="1">
                <a:latin typeface="Arial"/>
                <a:cs typeface="Arial"/>
              </a:rPr>
              <a:t> </a:t>
            </a:r>
            <a:r>
              <a:rPr dirty="0" sz="1400" spc="-170" b="1">
                <a:latin typeface="Arial"/>
                <a:cs typeface="Arial"/>
              </a:rPr>
              <a:t>رابتعا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spc="-210" b="1">
                <a:latin typeface="Arial"/>
                <a:cs typeface="Arial"/>
              </a:rPr>
              <a:t>ضفر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دق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هقفلا</a:t>
            </a:r>
            <a:r>
              <a:rPr dirty="0" sz="1400" spc="16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</a:t>
            </a:r>
            <a:r>
              <a:rPr dirty="0" sz="1400" spc="-30" b="1">
                <a:latin typeface="Arial"/>
                <a:cs typeface="Arial"/>
              </a:rPr>
              <a:t> </a:t>
            </a:r>
            <a:r>
              <a:rPr dirty="0" sz="1400" spc="-270" b="1">
                <a:latin typeface="Arial"/>
                <a:cs typeface="Arial"/>
              </a:rPr>
              <a:t>اريبك</a:t>
            </a:r>
            <a:r>
              <a:rPr dirty="0" sz="1400" spc="160" b="1">
                <a:latin typeface="Arial"/>
                <a:cs typeface="Arial"/>
              </a:rPr>
              <a:t> </a:t>
            </a:r>
            <a:r>
              <a:rPr dirty="0" sz="1400" spc="-180" b="1">
                <a:latin typeface="Arial"/>
                <a:cs typeface="Arial"/>
              </a:rPr>
              <a:t>ابناج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190" b="1">
                <a:latin typeface="Arial"/>
                <a:cs typeface="Arial"/>
              </a:rPr>
              <a:t>نإف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55" b="1">
                <a:latin typeface="Arial"/>
                <a:cs typeface="Arial"/>
              </a:rPr>
              <a:t>كلذ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spc="-90" b="1">
                <a:latin typeface="Arial"/>
                <a:cs typeface="Arial"/>
              </a:rPr>
              <a:t>ءوض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60" b="1">
                <a:latin typeface="Arial"/>
                <a:cs typeface="Arial"/>
              </a:rPr>
              <a:t>يفو</a:t>
            </a:r>
            <a:r>
              <a:rPr dirty="0" sz="1400" spc="165" b="1">
                <a:latin typeface="Arial"/>
                <a:cs typeface="Arial"/>
              </a:rPr>
              <a:t> </a:t>
            </a:r>
            <a:r>
              <a:rPr dirty="0" sz="1400" spc="-155" b="1">
                <a:latin typeface="Arial"/>
                <a:cs typeface="Arial"/>
              </a:rPr>
              <a:t>،ءاضقلا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120" b="1">
                <a:latin typeface="Arial"/>
                <a:cs typeface="Arial"/>
              </a:rPr>
              <a:t>اهدمتعيو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155" b="1">
                <a:latin typeface="Arial"/>
                <a:cs typeface="Arial"/>
              </a:rPr>
              <a:t>نوناقلا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70" b="1">
                <a:latin typeface="Arial"/>
                <a:cs typeface="Arial"/>
              </a:rPr>
              <a:t>اهب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فرتعي</a:t>
            </a:r>
            <a:r>
              <a:rPr dirty="0" sz="1400" spc="165" b="1">
                <a:latin typeface="Arial"/>
                <a:cs typeface="Arial"/>
              </a:rPr>
              <a:t> </a:t>
            </a:r>
            <a:r>
              <a:rPr dirty="0" sz="1400" spc="-55" b="1">
                <a:latin typeface="Arial"/>
                <a:cs typeface="Arial"/>
              </a:rPr>
              <a:t>كلذ</a:t>
            </a:r>
            <a:r>
              <a:rPr dirty="0" sz="1400" spc="90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لفكت</a:t>
            </a:r>
            <a:r>
              <a:rPr dirty="0" sz="1400" spc="165" b="1">
                <a:latin typeface="Arial"/>
                <a:cs typeface="Arial"/>
              </a:rPr>
              <a:t> </a:t>
            </a:r>
            <a:r>
              <a:rPr dirty="0" sz="1400" spc="-370" b="1">
                <a:latin typeface="Arial"/>
                <a:cs typeface="Arial"/>
              </a:rPr>
              <a:t>ةينقت</a:t>
            </a:r>
            <a:r>
              <a:rPr dirty="0" sz="1400" spc="16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تدجو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اذإ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spc="-35" b="1">
                <a:latin typeface="Arial"/>
                <a:cs typeface="Arial"/>
              </a:rPr>
              <a:t>الإ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225" b="1">
                <a:latin typeface="Arial"/>
                <a:cs typeface="Arial"/>
              </a:rPr>
              <a:t>تابثإلل</a:t>
            </a:r>
            <a:r>
              <a:rPr dirty="0" sz="1400" spc="125" b="1">
                <a:latin typeface="Arial"/>
                <a:cs typeface="Arial"/>
              </a:rPr>
              <a:t> </a:t>
            </a:r>
            <a:r>
              <a:rPr dirty="0" sz="1400" spc="-45" b="1">
                <a:latin typeface="Arial"/>
                <a:cs typeface="Arial"/>
              </a:rPr>
              <a:t>ليلدك</a:t>
            </a:r>
            <a:r>
              <a:rPr dirty="0" sz="1400" spc="-45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عيقوتلا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–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كلذب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وهو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45" b="1">
                <a:latin typeface="Arial"/>
                <a:cs typeface="Arial"/>
              </a:rPr>
              <a:t>،هنم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sz="1400" spc="-210" b="1">
                <a:latin typeface="Arial"/>
                <a:cs typeface="Arial"/>
              </a:rPr>
              <a:t>ةاغتبملا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ةفيظولا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وأ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فدهلا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سيلو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ةليسولا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190" b="1">
                <a:latin typeface="Arial"/>
                <a:cs typeface="Arial"/>
              </a:rPr>
              <a:t>نمكي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295" b="1">
                <a:latin typeface="Arial"/>
                <a:cs typeface="Arial"/>
              </a:rPr>
              <a:t>نيعيقوتلا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140" b="1">
                <a:latin typeface="Arial"/>
                <a:cs typeface="Arial"/>
              </a:rPr>
              <a:t>فالتخا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نأ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مغر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175" b="1">
                <a:latin typeface="Arial"/>
                <a:cs typeface="Arial"/>
              </a:rPr>
              <a:t>،ديلا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طخب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يديلقتلا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330" b="1">
                <a:latin typeface="Arial"/>
                <a:cs typeface="Arial"/>
              </a:rPr>
              <a:t>عيقوتلل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95" b="1">
                <a:latin typeface="Arial"/>
                <a:cs typeface="Arial"/>
              </a:rPr>
              <a:t>الثامم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114" b="1">
                <a:latin typeface="Arial"/>
                <a:cs typeface="Arial"/>
              </a:rPr>
              <a:t>ينورتكلإلا</a:t>
            </a:r>
            <a:r>
              <a:rPr dirty="0" sz="1400" spc="-114" b="1">
                <a:latin typeface="Arial"/>
                <a:cs typeface="Arial"/>
              </a:rPr>
              <a:t> </a:t>
            </a:r>
            <a:r>
              <a:rPr dirty="0" sz="1400" spc="-180" b="1">
                <a:latin typeface="Arial"/>
                <a:cs typeface="Arial"/>
              </a:rPr>
              <a:t>هيلع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عيقوتلا</a:t>
            </a:r>
            <a:r>
              <a:rPr dirty="0" sz="1400" spc="155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متي</a:t>
            </a:r>
            <a:r>
              <a:rPr dirty="0" sz="1400" spc="140" b="1">
                <a:latin typeface="Arial"/>
                <a:cs typeface="Arial"/>
              </a:rPr>
              <a:t> </a:t>
            </a:r>
            <a:r>
              <a:rPr dirty="0" sz="1400" spc="-50" b="1">
                <a:latin typeface="Arial"/>
                <a:cs typeface="Arial"/>
              </a:rPr>
              <a:t>يذلا</a:t>
            </a:r>
            <a:r>
              <a:rPr dirty="0" sz="1400" spc="-30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فرصتلا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315" b="1">
                <a:latin typeface="Arial"/>
                <a:cs typeface="Arial"/>
              </a:rPr>
              <a:t>لوبقب</a:t>
            </a:r>
            <a:r>
              <a:rPr dirty="0" sz="1400" spc="145" b="1">
                <a:latin typeface="Arial"/>
                <a:cs typeface="Arial"/>
              </a:rPr>
              <a:t> </a:t>
            </a:r>
            <a:r>
              <a:rPr dirty="0" sz="1400" spc="-55" b="1">
                <a:latin typeface="Arial"/>
                <a:cs typeface="Arial"/>
              </a:rPr>
              <a:t>هتدارإ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نع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ريبعتلاو</a:t>
            </a:r>
            <a:r>
              <a:rPr dirty="0" sz="1400" spc="165" b="1">
                <a:latin typeface="Arial"/>
                <a:cs typeface="Arial"/>
              </a:rPr>
              <a:t> </a:t>
            </a:r>
            <a:r>
              <a:rPr dirty="0" sz="1400" spc="-315" b="1">
                <a:latin typeface="Arial"/>
                <a:cs typeface="Arial"/>
              </a:rPr>
              <a:t>هتيصخش</a:t>
            </a:r>
            <a:r>
              <a:rPr dirty="0" sz="1400" spc="16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نع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حاصفإلل</a:t>
            </a:r>
            <a:r>
              <a:rPr dirty="0" sz="1400" spc="135" b="1">
                <a:latin typeface="Arial"/>
                <a:cs typeface="Arial"/>
              </a:rPr>
              <a:t> </a:t>
            </a:r>
            <a:r>
              <a:rPr dirty="0" sz="1400" spc="-180" b="1">
                <a:latin typeface="Arial"/>
                <a:cs typeface="Arial"/>
              </a:rPr>
              <a:t>هبحاص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نع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ردصي</a:t>
            </a:r>
            <a:r>
              <a:rPr dirty="0" sz="1400" spc="150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يديلقتلا</a:t>
            </a:r>
            <a:r>
              <a:rPr dirty="0" sz="1400" spc="155" b="1">
                <a:latin typeface="Arial"/>
                <a:cs typeface="Arial"/>
              </a:rPr>
              <a:t> </a:t>
            </a:r>
            <a:r>
              <a:rPr dirty="0" sz="1400" spc="-285" b="1">
                <a:latin typeface="Arial"/>
                <a:cs typeface="Arial"/>
              </a:rPr>
              <a:t>عيقوتلا</a:t>
            </a:r>
            <a:r>
              <a:rPr dirty="0" sz="1400" spc="155" b="1">
                <a:latin typeface="Arial"/>
                <a:cs typeface="Arial"/>
              </a:rPr>
              <a:t> </a:t>
            </a:r>
            <a:r>
              <a:rPr dirty="0" sz="1400" spc="-90" b="1">
                <a:latin typeface="Arial"/>
                <a:cs typeface="Arial"/>
              </a:rPr>
              <a:t>نأش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55" b="1">
                <a:latin typeface="Arial"/>
                <a:cs typeface="Arial"/>
              </a:rPr>
              <a:t>كلذ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spc="-370" b="1">
                <a:latin typeface="Arial"/>
                <a:cs typeface="Arial"/>
              </a:rPr>
              <a:t>يف</a:t>
            </a:r>
            <a:r>
              <a:rPr dirty="0" sz="1400" spc="150" b="1">
                <a:latin typeface="Arial"/>
                <a:cs typeface="Arial"/>
              </a:rPr>
              <a:t> </a:t>
            </a:r>
            <a:r>
              <a:rPr dirty="0" sz="1400" spc="-165" b="1">
                <a:latin typeface="Arial"/>
                <a:cs typeface="Arial"/>
              </a:rPr>
              <a:t>هنأش</a:t>
            </a:r>
            <a:r>
              <a:rPr dirty="0" sz="1400" spc="125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-</a:t>
            </a:r>
            <a:r>
              <a:rPr dirty="0" sz="1400" spc="-114" b="1">
                <a:latin typeface="Arial"/>
                <a:cs typeface="Arial"/>
              </a:rPr>
              <a:t>ينورتكلإلا</a:t>
            </a:r>
            <a:r>
              <a:rPr dirty="0" sz="1400" spc="-114" b="1">
                <a:latin typeface="Arial"/>
                <a:cs typeface="Arial"/>
              </a:rPr>
              <a:t> </a:t>
            </a:r>
            <a:r>
              <a:rPr dirty="0" sz="1400" spc="-90" b="1">
                <a:latin typeface="Arial"/>
                <a:cs typeface="Arial"/>
              </a:rPr>
              <a:t>.</a:t>
            </a:r>
            <a:r>
              <a:rPr dirty="0" sz="1400" spc="-90" b="1">
                <a:latin typeface="Arial"/>
                <a:cs typeface="Arial"/>
              </a:rPr>
              <a:t>طورش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355" b="1">
                <a:latin typeface="Arial"/>
                <a:cs typeface="Arial"/>
              </a:rPr>
              <a:t>هيف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85" b="1">
                <a:latin typeface="Arial"/>
                <a:cs typeface="Arial"/>
              </a:rPr>
              <a:t>دري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55" b="1">
                <a:latin typeface="Arial"/>
                <a:cs typeface="Arial"/>
              </a:rPr>
              <a:t>امب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مازتلالاو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9397745" y="2176094"/>
            <a:ext cx="2562860" cy="24002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210" b="1">
                <a:latin typeface="Arial"/>
                <a:cs typeface="Arial"/>
              </a:rPr>
              <a:t>اهعيقوتو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190" b="1">
                <a:latin typeface="Arial"/>
                <a:cs typeface="Arial"/>
              </a:rPr>
              <a:t>لئاسرلا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160" b="1">
                <a:latin typeface="Arial"/>
                <a:cs typeface="Arial"/>
              </a:rPr>
              <a:t>ىلع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spc="-265" b="1">
                <a:latin typeface="Arial"/>
                <a:cs typeface="Arial"/>
              </a:rPr>
              <a:t>قيدصتلا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80" b="1">
                <a:latin typeface="Arial"/>
                <a:cs typeface="Arial"/>
              </a:rPr>
              <a:t>تاطلس</a:t>
            </a:r>
            <a:r>
              <a:rPr dirty="0" sz="1400" spc="430" b="1">
                <a:latin typeface="Arial"/>
                <a:cs typeface="Arial"/>
              </a:rPr>
              <a:t> </a:t>
            </a: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506470" y="2491206"/>
            <a:ext cx="8453755" cy="23685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292735" indent="-288290">
              <a:lnSpc>
                <a:spcPct val="150000"/>
              </a:lnSpc>
              <a:spcBef>
                <a:spcPts val="100"/>
              </a:spcBef>
            </a:pPr>
            <a:r>
              <a:rPr dirty="0" sz="1400" spc="-225" b="1">
                <a:latin typeface="Arial"/>
                <a:cs typeface="Arial"/>
              </a:rPr>
              <a:t>مزلي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نكلو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310" b="1">
                <a:latin typeface="Arial"/>
                <a:cs typeface="Arial"/>
              </a:rPr>
              <a:t>،ريفشتلا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325" b="1">
                <a:latin typeface="Arial"/>
                <a:cs typeface="Arial"/>
              </a:rPr>
              <a:t>كف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-370" b="1">
                <a:latin typeface="Arial"/>
                <a:cs typeface="Arial"/>
              </a:rPr>
              <a:t>يف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-175" b="1">
                <a:latin typeface="Arial"/>
                <a:cs typeface="Arial"/>
              </a:rPr>
              <a:t>مدختسملا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120" b="1">
                <a:latin typeface="Arial"/>
                <a:cs typeface="Arial"/>
              </a:rPr>
              <a:t>ماعلا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210" b="1">
                <a:latin typeface="Arial"/>
                <a:cs typeface="Arial"/>
              </a:rPr>
              <a:t>حاتفملا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عم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260" b="1">
                <a:latin typeface="Arial"/>
                <a:cs typeface="Arial"/>
              </a:rPr>
              <a:t>ىكاحتي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صاخ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حاتفمب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اهريفشت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مت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235" b="1">
                <a:latin typeface="Arial"/>
                <a:cs typeface="Arial"/>
              </a:rPr>
              <a:t>دق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ةلاسرلا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نأ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235" b="1">
                <a:latin typeface="Arial"/>
                <a:cs typeface="Arial"/>
              </a:rPr>
              <a:t>نمضت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135" b="1">
                <a:latin typeface="Arial"/>
                <a:cs typeface="Arial"/>
              </a:rPr>
              <a:t>يمقرلا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عيقوتلا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235" b="1">
                <a:latin typeface="Arial"/>
                <a:cs typeface="Arial"/>
              </a:rPr>
              <a:t>ققحتلا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75" b="1">
                <a:latin typeface="Arial"/>
                <a:cs typeface="Arial"/>
              </a:rPr>
              <a:t>ةيلمع</a:t>
            </a:r>
            <a:r>
              <a:rPr dirty="0" sz="1400" spc="120" b="1">
                <a:latin typeface="Arial"/>
                <a:cs typeface="Arial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>
                <a:latin typeface="Times New Roman"/>
                <a:cs typeface="Times New Roman"/>
              </a:rPr>
              <a:t> </a:t>
            </a:r>
            <a:r>
              <a:rPr dirty="0" sz="1400" b="1">
                <a:latin typeface="Arial"/>
                <a:cs typeface="Arial"/>
              </a:rPr>
              <a:t>فارطأ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مادختساب</a:t>
            </a:r>
            <a:r>
              <a:rPr dirty="0" sz="1400" spc="90" b="1">
                <a:latin typeface="Arial"/>
                <a:cs typeface="Arial"/>
              </a:rPr>
              <a:t> </a:t>
            </a:r>
            <a:r>
              <a:rPr dirty="0" sz="1400" spc="-370" b="1">
                <a:latin typeface="Arial"/>
                <a:cs typeface="Arial"/>
              </a:rPr>
              <a:t>متي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رمألا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اذهو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،</a:t>
            </a:r>
            <a:r>
              <a:rPr dirty="0" sz="1400" spc="-200" b="1">
                <a:latin typeface="Arial"/>
                <a:cs typeface="Arial"/>
              </a:rPr>
              <a:t>(</a:t>
            </a:r>
            <a:r>
              <a:rPr dirty="0" sz="1400" spc="-200" b="1">
                <a:latin typeface="Arial"/>
                <a:cs typeface="Arial"/>
              </a:rPr>
              <a:t>حيتافملا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جوز</a:t>
            </a:r>
            <a:r>
              <a:rPr dirty="0" sz="1400" b="1">
                <a:latin typeface="Arial"/>
                <a:cs typeface="Arial"/>
              </a:rPr>
              <a:t>)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105" b="1">
                <a:latin typeface="Arial"/>
                <a:cs typeface="Arial"/>
              </a:rPr>
              <a:t>ماعلا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210" b="1">
                <a:latin typeface="Arial"/>
                <a:cs typeface="Arial"/>
              </a:rPr>
              <a:t>حاتفملا</a:t>
            </a:r>
            <a:r>
              <a:rPr dirty="0" sz="1400" spc="100" b="1">
                <a:latin typeface="Arial"/>
                <a:cs typeface="Arial"/>
              </a:rPr>
              <a:t> </a:t>
            </a:r>
            <a:r>
              <a:rPr dirty="0" sz="1400" spc="-105" b="1">
                <a:latin typeface="Arial"/>
                <a:cs typeface="Arial"/>
              </a:rPr>
              <a:t>بحاص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60" b="1">
                <a:latin typeface="Arial"/>
                <a:cs typeface="Arial"/>
              </a:rPr>
              <a:t>هنا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170" b="1">
                <a:latin typeface="Arial"/>
                <a:cs typeface="Arial"/>
              </a:rPr>
              <a:t>ىعدي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60" b="1">
                <a:latin typeface="Arial"/>
                <a:cs typeface="Arial"/>
              </a:rPr>
              <a:t>يذلا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160" b="1">
                <a:latin typeface="Arial"/>
                <a:cs typeface="Arial"/>
              </a:rPr>
              <a:t>صخشلا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145" b="1">
                <a:latin typeface="Arial"/>
                <a:cs typeface="Arial"/>
              </a:rPr>
              <a:t>ىلإ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55" b="1">
                <a:latin typeface="Arial"/>
                <a:cs typeface="Arial"/>
              </a:rPr>
              <a:t>اذه</a:t>
            </a:r>
            <a:r>
              <a:rPr dirty="0" sz="1400" spc="90" b="1">
                <a:latin typeface="Arial"/>
                <a:cs typeface="Arial"/>
              </a:rPr>
              <a:t> </a:t>
            </a:r>
            <a:r>
              <a:rPr dirty="0" sz="1400" spc="-250" b="1">
                <a:latin typeface="Arial"/>
                <a:cs typeface="Arial"/>
              </a:rPr>
              <a:t>حيتافملا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جوز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320" b="1">
                <a:latin typeface="Arial"/>
                <a:cs typeface="Arial"/>
              </a:rPr>
              <a:t>ةبسن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235" b="1">
                <a:latin typeface="Arial"/>
                <a:cs typeface="Arial"/>
              </a:rPr>
              <a:t>ققحتلا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baseline="3968" sz="2100" spc="-412" b="1">
                <a:latin typeface="Arial"/>
                <a:cs typeface="Arial"/>
              </a:rPr>
              <a:t>˝</a:t>
            </a:r>
            <a:r>
              <a:rPr dirty="0" sz="1400" spc="-275" b="1">
                <a:latin typeface="Arial"/>
                <a:cs typeface="Arial"/>
              </a:rPr>
              <a:t>اضيأ</a:t>
            </a:r>
            <a:r>
              <a:rPr dirty="0" sz="1400" spc="500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حاتفملا</a:t>
            </a:r>
            <a:r>
              <a:rPr dirty="0" sz="1400" spc="10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نإ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sz="1400" spc="-114" b="1">
                <a:latin typeface="Arial"/>
                <a:cs typeface="Arial"/>
              </a:rPr>
              <a:t>ىلإ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spc="-375" b="1">
                <a:latin typeface="Arial"/>
                <a:cs typeface="Arial"/>
              </a:rPr>
              <a:t>ريشت</a:t>
            </a:r>
            <a:r>
              <a:rPr dirty="0" sz="1400" spc="130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ةينورتكلا</a:t>
            </a:r>
            <a:r>
              <a:rPr dirty="0" sz="1400" spc="130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تاداهش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345" b="1">
                <a:latin typeface="Arial"/>
                <a:cs typeface="Arial"/>
              </a:rPr>
              <a:t>ميدقتب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موقت</a:t>
            </a:r>
            <a:r>
              <a:rPr dirty="0" sz="1400" spc="130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يتلا</a:t>
            </a:r>
            <a:r>
              <a:rPr dirty="0" sz="1400" spc="13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يهو</a:t>
            </a:r>
            <a:r>
              <a:rPr dirty="0" sz="1400" b="1">
                <a:latin typeface="Arial"/>
                <a:cs typeface="Arial"/>
              </a:rPr>
              <a:t>Certification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Authorities))</a:t>
            </a:r>
            <a:r>
              <a:rPr dirty="0" sz="1400" spc="95" b="1">
                <a:latin typeface="Arial"/>
                <a:cs typeface="Arial"/>
              </a:rPr>
              <a:t> </a:t>
            </a:r>
            <a:r>
              <a:rPr dirty="0" sz="1400" spc="-210" b="1">
                <a:latin typeface="Arial"/>
                <a:cs typeface="Arial"/>
              </a:rPr>
              <a:t>))</a:t>
            </a:r>
            <a:r>
              <a:rPr dirty="0" sz="1400" spc="-210" b="1">
                <a:latin typeface="Arial"/>
                <a:cs typeface="Arial"/>
              </a:rPr>
              <a:t>قيدصتلا</a:t>
            </a:r>
            <a:r>
              <a:rPr dirty="0" sz="1400" spc="120" b="1">
                <a:latin typeface="Arial"/>
                <a:cs typeface="Arial"/>
              </a:rPr>
              <a:t> </a:t>
            </a:r>
            <a:r>
              <a:rPr dirty="0" sz="1400" spc="-215" b="1">
                <a:latin typeface="Arial"/>
                <a:cs typeface="Arial"/>
              </a:rPr>
              <a:t>تاطلسب</a:t>
            </a:r>
            <a:r>
              <a:rPr dirty="0" sz="1400" spc="114" b="1">
                <a:latin typeface="Arial"/>
                <a:cs typeface="Arial"/>
              </a:rPr>
              <a:t> </a:t>
            </a:r>
            <a:r>
              <a:rPr dirty="0" sz="1400" spc="-260" b="1">
                <a:latin typeface="Arial"/>
                <a:cs typeface="Arial"/>
              </a:rPr>
              <a:t>ىمست</a:t>
            </a:r>
            <a:r>
              <a:rPr dirty="0" sz="1400" spc="130" b="1">
                <a:latin typeface="Arial"/>
                <a:cs typeface="Arial"/>
              </a:rPr>
              <a:t> </a:t>
            </a:r>
            <a:r>
              <a:rPr dirty="0" sz="1400" spc="-125" b="1">
                <a:latin typeface="Arial"/>
                <a:cs typeface="Arial"/>
              </a:rPr>
              <a:t>ةقوثوم</a:t>
            </a:r>
            <a:r>
              <a:rPr dirty="0" sz="1400" spc="110" b="1">
                <a:latin typeface="Arial"/>
                <a:cs typeface="Arial"/>
              </a:rPr>
              <a:t> </a:t>
            </a:r>
            <a:r>
              <a:rPr dirty="0" sz="1400" spc="-270" b="1">
                <a:latin typeface="Arial"/>
                <a:cs typeface="Arial"/>
              </a:rPr>
              <a:t>ةثلاث</a:t>
            </a:r>
            <a:r>
              <a:rPr dirty="0" sz="1400" spc="500" b="1">
                <a:latin typeface="Arial"/>
                <a:cs typeface="Arial"/>
              </a:rPr>
              <a:t> </a:t>
            </a:r>
            <a:r>
              <a:rPr dirty="0" sz="1400" spc="-190" b="1">
                <a:latin typeface="Arial"/>
                <a:cs typeface="Arial"/>
              </a:rPr>
              <a:t>.</a:t>
            </a:r>
            <a:r>
              <a:rPr dirty="0" sz="1400" spc="-190" b="1">
                <a:latin typeface="Arial"/>
                <a:cs typeface="Arial"/>
              </a:rPr>
              <a:t>اهعيقوتو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140" b="1">
                <a:latin typeface="Arial"/>
                <a:cs typeface="Arial"/>
              </a:rPr>
              <a:t>ةلاسرلا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160" b="1">
                <a:latin typeface="Arial"/>
                <a:cs typeface="Arial"/>
              </a:rPr>
              <a:t>لاسرإب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ماق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100" b="1">
                <a:latin typeface="Arial"/>
                <a:cs typeface="Arial"/>
              </a:rPr>
              <a:t>هنأ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170" b="1">
                <a:latin typeface="Arial"/>
                <a:cs typeface="Arial"/>
              </a:rPr>
              <a:t>ىعدي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sz="1400" spc="-90" b="1">
                <a:latin typeface="Arial"/>
                <a:cs typeface="Arial"/>
              </a:rPr>
              <a:t>يذلا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190" b="1">
                <a:latin typeface="Arial"/>
                <a:cs typeface="Arial"/>
              </a:rPr>
              <a:t>هبحاص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170" b="1">
                <a:latin typeface="Arial"/>
                <a:cs typeface="Arial"/>
              </a:rPr>
              <a:t>صخش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155" b="1">
                <a:latin typeface="Arial"/>
                <a:cs typeface="Arial"/>
              </a:rPr>
              <a:t>ىلإ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دوعي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140" b="1">
                <a:latin typeface="Arial"/>
                <a:cs typeface="Arial"/>
              </a:rPr>
              <a:t>لاؤسلا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80" b="1">
                <a:latin typeface="Arial"/>
                <a:cs typeface="Arial"/>
              </a:rPr>
              <a:t>عوضوم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ماعلا</a:t>
            </a:r>
            <a:endParaRPr sz="1400">
              <a:latin typeface="Arial"/>
              <a:cs typeface="Arial"/>
            </a:endParaRPr>
          </a:p>
          <a:p>
            <a:pPr algn="r" marL="12700" marR="292735" indent="-288290">
              <a:lnSpc>
                <a:spcPct val="150000"/>
              </a:lnSpc>
              <a:spcBef>
                <a:spcPts val="805"/>
              </a:spcBef>
            </a:pPr>
            <a:r>
              <a:rPr dirty="0" sz="1400" spc="-35" b="1">
                <a:latin typeface="Arial"/>
                <a:cs typeface="Arial"/>
              </a:rPr>
              <a:t>،اهلامعأل</a:t>
            </a:r>
            <a:r>
              <a:rPr dirty="0" sz="1400" spc="-65" b="1">
                <a:latin typeface="Arial"/>
                <a:cs typeface="Arial"/>
              </a:rPr>
              <a:t> </a:t>
            </a:r>
            <a:r>
              <a:rPr dirty="0" sz="1400" spc="-80" b="1">
                <a:latin typeface="Arial"/>
                <a:cs typeface="Arial"/>
              </a:rPr>
              <a:t>اهتسرامم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335" b="1">
                <a:latin typeface="Arial"/>
                <a:cs typeface="Arial"/>
              </a:rPr>
              <a:t>لبق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sz="1400" spc="-270" b="1">
                <a:latin typeface="Arial"/>
                <a:cs typeface="Arial"/>
              </a:rPr>
              <a:t>قيدصتلا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تاطلس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100" b="1">
                <a:latin typeface="Arial"/>
                <a:cs typeface="Arial"/>
              </a:rPr>
              <a:t>ىدل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sz="1400" spc="-145" b="1">
                <a:latin typeface="Arial"/>
                <a:cs typeface="Arial"/>
              </a:rPr>
              <a:t>ةيئارجإلاو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85" b="1">
                <a:latin typeface="Arial"/>
                <a:cs typeface="Arial"/>
              </a:rPr>
              <a:t>ةيرادإلاو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300" b="1">
                <a:latin typeface="Arial"/>
                <a:cs typeface="Arial"/>
              </a:rPr>
              <a:t>ةينفلا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155" b="1">
                <a:latin typeface="Arial"/>
                <a:cs typeface="Arial"/>
              </a:rPr>
              <a:t>تافصاوملا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145" b="1">
                <a:latin typeface="Arial"/>
                <a:cs typeface="Arial"/>
              </a:rPr>
              <a:t>ىندأ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دح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145" b="1">
                <a:latin typeface="Arial"/>
                <a:cs typeface="Arial"/>
              </a:rPr>
              <a:t>اهرفاوت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بوجو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240" b="1">
                <a:latin typeface="Arial"/>
                <a:cs typeface="Arial"/>
              </a:rPr>
              <a:t>تاعيرشتلا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295" b="1">
                <a:latin typeface="Arial"/>
                <a:cs typeface="Arial"/>
              </a:rPr>
              <a:t>نمضتت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ام</a:t>
            </a:r>
            <a:r>
              <a:rPr dirty="0" sz="1400" spc="-60" b="1">
                <a:latin typeface="Arial"/>
                <a:cs typeface="Arial"/>
              </a:rPr>
              <a:t> </a:t>
            </a:r>
            <a:r>
              <a:rPr dirty="0" baseline="3968" sz="2100" spc="-202" b="1">
                <a:latin typeface="Arial"/>
                <a:cs typeface="Arial"/>
              </a:rPr>
              <a:t>˝</a:t>
            </a:r>
            <a:r>
              <a:rPr dirty="0" sz="1400" spc="-135" b="1">
                <a:latin typeface="Arial"/>
                <a:cs typeface="Arial"/>
              </a:rPr>
              <a:t>ابلاغو</a:t>
            </a:r>
            <a:r>
              <a:rPr dirty="0" sz="1400" spc="110" b="1">
                <a:latin typeface="Arial"/>
                <a:cs typeface="Arial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 spc="500">
                <a:latin typeface="Times New Roman"/>
                <a:cs typeface="Times New Roman"/>
              </a:rPr>
              <a:t>  </a:t>
            </a:r>
            <a:r>
              <a:rPr dirty="0" sz="1400" spc="-325" b="1">
                <a:latin typeface="Arial"/>
                <a:cs typeface="Arial"/>
              </a:rPr>
              <a:t>لكشب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80" b="1">
                <a:latin typeface="Arial"/>
                <a:cs typeface="Arial"/>
              </a:rPr>
              <a:t>ةروطتم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175" b="1">
                <a:latin typeface="Arial"/>
                <a:cs typeface="Arial"/>
              </a:rPr>
              <a:t>ةيمقرلا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تاعيقوتلل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ةمعدم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305" b="1">
                <a:latin typeface="Arial"/>
                <a:cs typeface="Arial"/>
              </a:rPr>
              <a:t>قيدصت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30" b="1">
                <a:latin typeface="Arial"/>
                <a:cs typeface="Arial"/>
              </a:rPr>
              <a:t>تاداهش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75" b="1">
                <a:latin typeface="Arial"/>
                <a:cs typeface="Arial"/>
              </a:rPr>
              <a:t>رادصإ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160" b="1">
                <a:latin typeface="Arial"/>
                <a:cs typeface="Arial"/>
              </a:rPr>
              <a:t>ىلع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125" b="1">
                <a:latin typeface="Arial"/>
                <a:cs typeface="Arial"/>
              </a:rPr>
              <a:t>بناوجلا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165" b="1">
                <a:latin typeface="Arial"/>
                <a:cs typeface="Arial"/>
              </a:rPr>
              <a:t>عيمج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140" b="1">
                <a:latin typeface="Arial"/>
                <a:cs typeface="Arial"/>
              </a:rPr>
              <a:t>اهتردق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50" b="1">
                <a:latin typeface="Arial"/>
                <a:cs typeface="Arial"/>
              </a:rPr>
              <a:t>راهظإب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270" b="1">
                <a:latin typeface="Arial"/>
                <a:cs typeface="Arial"/>
              </a:rPr>
              <a:t>قيدصتلا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تاطلس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موقت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نأ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85" b="1">
                <a:latin typeface="Arial"/>
                <a:cs typeface="Arial"/>
              </a:rPr>
              <a:t>بلطتت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240" b="1">
                <a:latin typeface="Arial"/>
                <a:cs typeface="Arial"/>
              </a:rPr>
              <a:t>دق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25" b="1">
                <a:latin typeface="Arial"/>
                <a:cs typeface="Arial"/>
              </a:rPr>
              <a:t>امك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240" b="1">
                <a:latin typeface="Arial"/>
                <a:cs typeface="Arial"/>
              </a:rPr>
              <a:t>.</a:t>
            </a:r>
            <a:r>
              <a:rPr dirty="0" sz="1400" spc="-240" b="1">
                <a:latin typeface="Arial"/>
                <a:cs typeface="Arial"/>
              </a:rPr>
              <a:t>يديلقتلا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110" b="1">
                <a:latin typeface="Arial"/>
                <a:cs typeface="Arial"/>
              </a:rPr>
              <a:t>يطخلا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330" b="1">
                <a:latin typeface="Arial"/>
                <a:cs typeface="Arial"/>
              </a:rPr>
              <a:t>عيقوتلل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ينوناقلا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90" b="1">
                <a:latin typeface="Arial"/>
                <a:cs typeface="Arial"/>
              </a:rPr>
              <a:t>فارتعالاو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-70" b="1">
                <a:latin typeface="Arial"/>
                <a:cs typeface="Arial"/>
              </a:rPr>
              <a:t>نزولا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345" b="1">
                <a:latin typeface="Arial"/>
                <a:cs typeface="Arial"/>
              </a:rPr>
              <a:t>سفن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35" b="1">
                <a:latin typeface="Arial"/>
                <a:cs typeface="Arial"/>
              </a:rPr>
              <a:t>يمقرلا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عيقوتلا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165" b="1">
                <a:latin typeface="Arial"/>
                <a:cs typeface="Arial"/>
              </a:rPr>
              <a:t>باسكإل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25" b="1">
                <a:latin typeface="Arial"/>
                <a:cs typeface="Arial"/>
              </a:rPr>
              <a:t>فاك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38455">
              <a:lnSpc>
                <a:spcPct val="100000"/>
              </a:lnSpc>
              <a:spcBef>
                <a:spcPts val="155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516629" y="2587193"/>
            <a:ext cx="8453755" cy="20434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6520815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204" b="1">
                <a:latin typeface="Arial"/>
                <a:cs typeface="Arial"/>
              </a:rPr>
              <a:t>ةينورتكلالا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spc="-265" b="1">
                <a:latin typeface="Arial"/>
                <a:cs typeface="Arial"/>
              </a:rPr>
              <a:t>قيدصتلا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تاداهش</a:t>
            </a:r>
            <a:r>
              <a:rPr dirty="0" sz="1400" spc="355" b="1">
                <a:latin typeface="Arial"/>
                <a:cs typeface="Arial"/>
              </a:rPr>
              <a:t> </a:t>
            </a: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12700" marR="294005" indent="-288925">
              <a:lnSpc>
                <a:spcPct val="150000"/>
              </a:lnSpc>
              <a:spcBef>
                <a:spcPts val="795"/>
              </a:spcBef>
            </a:pPr>
            <a:r>
              <a:rPr dirty="0" sz="1400" b="1">
                <a:latin typeface="Arial"/>
                <a:cs typeface="Arial"/>
              </a:rPr>
              <a:t>ةعومجم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baseline="3968" sz="2100" spc="-397" b="1">
                <a:latin typeface="Arial"/>
                <a:cs typeface="Arial"/>
              </a:rPr>
              <a:t>˝</a:t>
            </a:r>
            <a:r>
              <a:rPr dirty="0" sz="1400" spc="-265" b="1">
                <a:latin typeface="Arial"/>
                <a:cs typeface="Arial"/>
              </a:rPr>
              <a:t>اضيأ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305" b="1">
                <a:latin typeface="Arial"/>
                <a:cs typeface="Arial"/>
              </a:rPr>
              <a:t>رفوت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70" b="1">
                <a:latin typeface="Arial"/>
                <a:cs typeface="Arial"/>
              </a:rPr>
              <a:t>ةداهشلا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هذهو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spc="-90" b="1">
                <a:latin typeface="Arial"/>
                <a:cs typeface="Arial"/>
              </a:rPr>
              <a:t>،ماعلا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10" b="1">
                <a:latin typeface="Arial"/>
                <a:cs typeface="Arial"/>
              </a:rPr>
              <a:t>حاتفملا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120" b="1">
                <a:latin typeface="Arial"/>
                <a:cs typeface="Arial"/>
              </a:rPr>
              <a:t>بحاص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spc="-175" b="1">
                <a:latin typeface="Arial"/>
                <a:cs typeface="Arial"/>
              </a:rPr>
              <a:t>صخشلا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85" b="1">
                <a:latin typeface="Arial"/>
                <a:cs typeface="Arial"/>
              </a:rPr>
              <a:t>وه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70" b="1">
                <a:latin typeface="Arial"/>
                <a:cs typeface="Arial"/>
              </a:rPr>
              <a:t>ةداهشلا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120" b="1">
                <a:latin typeface="Arial"/>
                <a:cs typeface="Arial"/>
              </a:rPr>
              <a:t>بحاص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نأ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165" b="1">
                <a:latin typeface="Arial"/>
                <a:cs typeface="Arial"/>
              </a:rPr>
              <a:t>ىلع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ليلدلا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345" b="1">
                <a:latin typeface="Arial"/>
                <a:cs typeface="Arial"/>
              </a:rPr>
              <a:t>ميدقتب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موقت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ةينورتكلالا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270" b="1">
                <a:latin typeface="Arial"/>
                <a:cs typeface="Arial"/>
              </a:rPr>
              <a:t>قيدصتلا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تاداهش</a:t>
            </a:r>
            <a:r>
              <a:rPr dirty="0" sz="1400" spc="120" b="1">
                <a:latin typeface="Arial"/>
                <a:cs typeface="Arial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 spc="500">
                <a:latin typeface="Times New Roman"/>
                <a:cs typeface="Times New Roman"/>
              </a:rPr>
              <a:t> </a:t>
            </a:r>
            <a:r>
              <a:rPr dirty="0" sz="1400" spc="-75" b="1">
                <a:latin typeface="Arial"/>
                <a:cs typeface="Arial"/>
              </a:rPr>
              <a:t>ةداهشلا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195" b="1">
                <a:latin typeface="Arial"/>
                <a:cs typeface="Arial"/>
              </a:rPr>
              <a:t>ةيحالص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105" b="1">
                <a:latin typeface="Arial"/>
                <a:cs typeface="Arial"/>
              </a:rPr>
              <a:t>ءاهتناو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55" b="1">
                <a:latin typeface="Arial"/>
                <a:cs typeface="Arial"/>
              </a:rPr>
              <a:t>هرادصإ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190" b="1">
                <a:latin typeface="Arial"/>
                <a:cs typeface="Arial"/>
              </a:rPr>
              <a:t>خيراتو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عقوملل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110" b="1">
                <a:latin typeface="Arial"/>
                <a:cs typeface="Arial"/>
              </a:rPr>
              <a:t>ماعلا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185" b="1">
                <a:latin typeface="Arial"/>
                <a:cs typeface="Arial"/>
              </a:rPr>
              <a:t>حاتفملاو</a:t>
            </a:r>
            <a:r>
              <a:rPr dirty="0" sz="1400" spc="90" b="1">
                <a:latin typeface="Arial"/>
                <a:cs typeface="Arial"/>
              </a:rPr>
              <a:t> </a:t>
            </a:r>
            <a:r>
              <a:rPr dirty="0" sz="1400" spc="-110" b="1">
                <a:latin typeface="Arial"/>
                <a:cs typeface="Arial"/>
              </a:rPr>
              <a:t>اهتردصأ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يتلا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260" b="1">
                <a:latin typeface="Arial"/>
                <a:cs typeface="Arial"/>
              </a:rPr>
              <a:t>قيدصتلا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ةطلس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نعو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130" b="1">
                <a:latin typeface="Arial"/>
                <a:cs typeface="Arial"/>
              </a:rPr>
              <a:t>عقوملا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185" b="1">
                <a:latin typeface="Arial"/>
                <a:cs typeface="Arial"/>
              </a:rPr>
              <a:t>صخشلا</a:t>
            </a:r>
            <a:r>
              <a:rPr dirty="0" sz="1400" spc="85" b="1">
                <a:latin typeface="Arial"/>
                <a:cs typeface="Arial"/>
              </a:rPr>
              <a:t> </a:t>
            </a:r>
            <a:r>
              <a:rPr dirty="0" sz="1400" spc="-30" b="1">
                <a:latin typeface="Arial"/>
                <a:cs typeface="Arial"/>
              </a:rPr>
              <a:t>ةيوه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نع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75" b="1">
                <a:latin typeface="Arial"/>
                <a:cs typeface="Arial"/>
              </a:rPr>
              <a:t>تامولعملا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5" b="1">
                <a:latin typeface="Arial"/>
                <a:cs typeface="Arial"/>
              </a:rPr>
              <a:t>نم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180" b="1">
                <a:latin typeface="Arial"/>
                <a:cs typeface="Arial"/>
              </a:rPr>
              <a:t>.</a:t>
            </a:r>
            <a:r>
              <a:rPr dirty="0" sz="1400" spc="-180" b="1">
                <a:latin typeface="Arial"/>
                <a:cs typeface="Arial"/>
              </a:rPr>
              <a:t>حاتفملا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اهيف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270" b="1">
                <a:latin typeface="Arial"/>
                <a:cs typeface="Arial"/>
              </a:rPr>
              <a:t>مدختسي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يتلا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تاقفصلا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45" b="1">
                <a:latin typeface="Arial"/>
                <a:cs typeface="Arial"/>
              </a:rPr>
              <a:t>مجحو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30" b="1">
                <a:latin typeface="Arial"/>
                <a:cs typeface="Arial"/>
              </a:rPr>
              <a:t>اهرادصإ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114" b="1">
                <a:latin typeface="Arial"/>
                <a:cs typeface="Arial"/>
              </a:rPr>
              <a:t>ضرغلاو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90" b="1">
                <a:latin typeface="Arial"/>
                <a:cs typeface="Arial"/>
              </a:rPr>
              <a:t>ةداهشلا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195" b="1">
                <a:latin typeface="Arial"/>
                <a:cs typeface="Arial"/>
              </a:rPr>
              <a:t>ىوتسم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270" b="1">
                <a:latin typeface="Arial"/>
                <a:cs typeface="Arial"/>
              </a:rPr>
              <a:t>بسحب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ىرخأ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60" b="1">
                <a:latin typeface="Arial"/>
                <a:cs typeface="Arial"/>
              </a:rPr>
              <a:t>تامولعمو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اهردصم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ةيلوئسم</a:t>
            </a:r>
            <a:r>
              <a:rPr dirty="0" sz="1400" spc="2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دودحو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400">
              <a:latin typeface="Arial"/>
              <a:cs typeface="Arial"/>
            </a:endParaRPr>
          </a:p>
          <a:p>
            <a:pPr algn="r" marL="12700" marR="5080">
              <a:lnSpc>
                <a:spcPct val="100000"/>
              </a:lnSpc>
            </a:pPr>
            <a:r>
              <a:rPr dirty="0" sz="1400" spc="-40" b="1">
                <a:latin typeface="Arial"/>
                <a:cs typeface="Arial"/>
              </a:rPr>
              <a:t>اهنع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340" b="1">
                <a:latin typeface="Arial"/>
                <a:cs typeface="Arial"/>
              </a:rPr>
              <a:t>ربعي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spc="-250" b="1">
                <a:latin typeface="Arial"/>
                <a:cs typeface="Arial"/>
              </a:rPr>
              <a:t>يتلا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spc="-125" b="1">
                <a:latin typeface="Arial"/>
                <a:cs typeface="Arial"/>
              </a:rPr>
              <a:t>فئاظولا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يهو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225" b="1">
                <a:latin typeface="Arial"/>
                <a:cs typeface="Arial"/>
              </a:rPr>
              <a:t>هب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spc="-75" b="1">
                <a:latin typeface="Arial"/>
                <a:cs typeface="Arial"/>
              </a:rPr>
              <a:t>قوثومو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spc="-120" b="1">
                <a:latin typeface="Arial"/>
                <a:cs typeface="Arial"/>
              </a:rPr>
              <a:t>يرسو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baseline="3968" sz="2100" spc="-179" b="1">
                <a:latin typeface="Arial"/>
                <a:cs typeface="Arial"/>
              </a:rPr>
              <a:t>˝</a:t>
            </a:r>
            <a:r>
              <a:rPr dirty="0" sz="1400" spc="-120" b="1">
                <a:latin typeface="Arial"/>
                <a:cs typeface="Arial"/>
              </a:rPr>
              <a:t>امامت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نمآ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spc="-315" b="1">
                <a:latin typeface="Arial"/>
                <a:cs typeface="Arial"/>
              </a:rPr>
              <a:t>لكشب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135" b="1">
                <a:latin typeface="Arial"/>
                <a:cs typeface="Arial"/>
              </a:rPr>
              <a:t>يمقرلا</a:t>
            </a:r>
            <a:r>
              <a:rPr dirty="0" sz="1400" spc="75" b="1">
                <a:latin typeface="Arial"/>
                <a:cs typeface="Arial"/>
              </a:rPr>
              <a:t> </a:t>
            </a:r>
            <a:r>
              <a:rPr dirty="0" sz="1400" spc="-285" b="1">
                <a:latin typeface="Arial"/>
                <a:cs typeface="Arial"/>
              </a:rPr>
              <a:t>عيقوتلا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مادختساب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spc="-140" b="1">
                <a:latin typeface="Arial"/>
                <a:cs typeface="Arial"/>
              </a:rPr>
              <a:t>ةلاسرلا</a:t>
            </a:r>
            <a:r>
              <a:rPr dirty="0" sz="1400" spc="80" b="1">
                <a:latin typeface="Arial"/>
                <a:cs typeface="Arial"/>
              </a:rPr>
              <a:t> </a:t>
            </a:r>
            <a:r>
              <a:rPr dirty="0" sz="1400" spc="-70" b="1">
                <a:latin typeface="Arial"/>
                <a:cs typeface="Arial"/>
              </a:rPr>
              <a:t>لاسرإ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ةيناكمإب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لوقلا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اننكمي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80" b="1">
                <a:latin typeface="Arial"/>
                <a:cs typeface="Arial"/>
              </a:rPr>
              <a:t>اننإف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مث</a:t>
            </a:r>
            <a:r>
              <a:rPr dirty="0" sz="1400" spc="7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نمو</a:t>
            </a:r>
            <a:r>
              <a:rPr dirty="0" sz="1400" spc="135" b="1">
                <a:latin typeface="Arial"/>
                <a:cs typeface="Arial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7107555" marR="292735">
              <a:lnSpc>
                <a:spcPct val="100000"/>
              </a:lnSpc>
              <a:spcBef>
                <a:spcPts val="840"/>
              </a:spcBef>
            </a:pPr>
            <a:r>
              <a:rPr dirty="0" sz="1400" b="1">
                <a:latin typeface="Arial"/>
                <a:cs typeface="Arial"/>
              </a:rPr>
              <a:t>.</a:t>
            </a:r>
            <a:r>
              <a:rPr dirty="0" sz="1400" b="1">
                <a:latin typeface="Arial"/>
                <a:cs typeface="Arial"/>
              </a:rPr>
              <a:t>ماع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spc="-310" b="1">
                <a:latin typeface="Arial"/>
                <a:cs typeface="Arial"/>
              </a:rPr>
              <a:t>لكشب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290" b="1">
                <a:latin typeface="Arial"/>
                <a:cs typeface="Arial"/>
              </a:rPr>
              <a:t>عيقوتلا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38455">
              <a:lnSpc>
                <a:spcPct val="100000"/>
              </a:lnSpc>
              <a:spcBef>
                <a:spcPts val="155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3905" cy="6858000"/>
            <a:chOff x="0" y="0"/>
            <a:chExt cx="12193905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3524" cy="6858000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861060"/>
              <a:ext cx="11277600" cy="5498592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50434" y="1261694"/>
            <a:ext cx="3600450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3200" spc="-550">
                <a:solidFill>
                  <a:srgbClr val="FFFFFF"/>
                </a:solidFill>
              </a:rPr>
              <a:t>تابثإلا</a:t>
            </a:r>
            <a:r>
              <a:rPr dirty="0" sz="3200" spc="45">
                <a:solidFill>
                  <a:srgbClr val="FFFFFF"/>
                </a:solidFill>
              </a:rPr>
              <a:t> </a:t>
            </a:r>
            <a:r>
              <a:rPr dirty="0" sz="3200" spc="-940">
                <a:solidFill>
                  <a:srgbClr val="FFFFFF"/>
                </a:solidFill>
              </a:rPr>
              <a:t>يف</a:t>
            </a:r>
            <a:r>
              <a:rPr dirty="0" sz="3200" spc="25">
                <a:solidFill>
                  <a:srgbClr val="FFFFFF"/>
                </a:solidFill>
              </a:rPr>
              <a:t> </a:t>
            </a:r>
            <a:r>
              <a:rPr dirty="0" sz="3200" spc="-120">
                <a:solidFill>
                  <a:srgbClr val="FFFFFF"/>
                </a:solidFill>
              </a:rPr>
              <a:t>تاررحملا</a:t>
            </a:r>
            <a:r>
              <a:rPr dirty="0" sz="3200" spc="-35">
                <a:solidFill>
                  <a:srgbClr val="FFFFFF"/>
                </a:solidFill>
              </a:rPr>
              <a:t> </a:t>
            </a:r>
            <a:r>
              <a:rPr dirty="0" sz="3200" spc="-315">
                <a:solidFill>
                  <a:srgbClr val="FFFFFF"/>
                </a:solidFill>
              </a:rPr>
              <a:t>ةيجح</a:t>
            </a:r>
            <a:endParaRPr sz="3200"/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7802118" y="1645386"/>
            <a:ext cx="4235450" cy="380746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2345690" marR="30480">
              <a:lnSpc>
                <a:spcPct val="100000"/>
              </a:lnSpc>
              <a:spcBef>
                <a:spcPts val="900"/>
              </a:spcBef>
            </a:pPr>
            <a:r>
              <a:rPr dirty="0" sz="1400" spc="-245">
                <a:latin typeface="Microsoft Sans Serif"/>
                <a:cs typeface="Microsoft Sans Serif"/>
              </a:rPr>
              <a:t>تابثإلا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تاررحملا</a:t>
            </a:r>
            <a:r>
              <a:rPr dirty="0" sz="1400" spc="-35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ةيجح</a:t>
            </a:r>
            <a:r>
              <a:rPr dirty="0" sz="1400" spc="405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2512060" marR="30480">
              <a:lnSpc>
                <a:spcPct val="100000"/>
              </a:lnSpc>
              <a:spcBef>
                <a:spcPts val="805"/>
              </a:spcBef>
            </a:pPr>
            <a:r>
              <a:rPr dirty="0" sz="1400">
                <a:latin typeface="Microsoft Sans Serif"/>
                <a:cs typeface="Microsoft Sans Serif"/>
              </a:rPr>
              <a:t>:</a:t>
            </a:r>
            <a:r>
              <a:rPr dirty="0" sz="1400" spc="-9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تابثإلا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نوناق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:</a:t>
            </a:r>
            <a:r>
              <a:rPr dirty="0" sz="1400" spc="-75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االوأ</a:t>
            </a:r>
            <a:r>
              <a:rPr dirty="0" sz="1400" spc="9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50800" marR="30480">
              <a:lnSpc>
                <a:spcPct val="100000"/>
              </a:lnSpc>
              <a:spcBef>
                <a:spcPts val="805"/>
              </a:spcBef>
            </a:pP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-9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هيلإ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بسن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-95">
                <a:latin typeface="Microsoft Sans Serif"/>
                <a:cs typeface="Microsoft Sans Serif"/>
              </a:rPr>
              <a:t> </a:t>
            </a:r>
            <a:r>
              <a:rPr dirty="0" sz="1400" spc="-415">
                <a:latin typeface="Microsoft Sans Serif"/>
                <a:cs typeface="Microsoft Sans Serif"/>
              </a:rPr>
              <a:t>عيقوتب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ةليذم</a:t>
            </a:r>
            <a:r>
              <a:rPr dirty="0" sz="1400" spc="29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ةقرولا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نوكت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نأ</a:t>
            </a:r>
            <a:r>
              <a:rPr dirty="0" sz="1400" spc="-10">
                <a:latin typeface="Microsoft Sans Serif"/>
                <a:cs typeface="Microsoft Sans Serif"/>
              </a:rPr>
              <a:t>:</a:t>
            </a:r>
            <a:r>
              <a:rPr dirty="0" sz="1400" spc="-45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ةباتكلاب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لالدتسالا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طرش</a:t>
            </a:r>
            <a:r>
              <a:rPr dirty="0" sz="1400" spc="100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R="30480">
              <a:lnSpc>
                <a:spcPct val="100000"/>
              </a:lnSpc>
              <a:spcBef>
                <a:spcPts val="795"/>
              </a:spcBef>
            </a:pP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R="30480">
              <a:lnSpc>
                <a:spcPct val="100000"/>
              </a:lnSpc>
              <a:spcBef>
                <a:spcPts val="805"/>
              </a:spcBef>
            </a:pP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R="30480">
              <a:lnSpc>
                <a:spcPct val="100000"/>
              </a:lnSpc>
              <a:spcBef>
                <a:spcPts val="805"/>
              </a:spcBef>
            </a:pP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R="30480">
              <a:lnSpc>
                <a:spcPct val="100000"/>
              </a:lnSpc>
              <a:spcBef>
                <a:spcPts val="790"/>
              </a:spcBef>
            </a:pP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R="30480">
              <a:lnSpc>
                <a:spcPct val="100000"/>
              </a:lnSpc>
              <a:spcBef>
                <a:spcPts val="805"/>
              </a:spcBef>
            </a:pP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R="30480">
              <a:lnSpc>
                <a:spcPct val="100000"/>
              </a:lnSpc>
              <a:spcBef>
                <a:spcPts val="805"/>
              </a:spcBef>
            </a:pP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R="30480">
              <a:lnSpc>
                <a:spcPct val="100000"/>
              </a:lnSpc>
              <a:spcBef>
                <a:spcPts val="790"/>
              </a:spcBef>
            </a:pP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R="30480">
              <a:lnSpc>
                <a:spcPct val="100000"/>
              </a:lnSpc>
              <a:spcBef>
                <a:spcPts val="805"/>
              </a:spcBef>
            </a:pP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R="30480">
              <a:lnSpc>
                <a:spcPct val="100000"/>
              </a:lnSpc>
              <a:spcBef>
                <a:spcPts val="805"/>
              </a:spcBef>
            </a:pP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533521" y="2590647"/>
            <a:ext cx="8215630" cy="30753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455295" marR="30480" indent="-635">
              <a:lnSpc>
                <a:spcPct val="147900"/>
              </a:lnSpc>
              <a:spcBef>
                <a:spcPts val="95"/>
              </a:spcBef>
            </a:pPr>
            <a:r>
              <a:rPr dirty="0" sz="1400">
                <a:latin typeface="Microsoft Sans Serif"/>
                <a:cs typeface="Microsoft Sans Serif"/>
              </a:rPr>
              <a:t>. </a:t>
            </a:r>
            <a:r>
              <a:rPr dirty="0" sz="1400" spc="-340">
                <a:latin typeface="Microsoft Sans Serif"/>
                <a:cs typeface="Microsoft Sans Serif"/>
              </a:rPr>
              <a:t>ةباتكلاب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35">
                <a:latin typeface="Microsoft Sans Serif"/>
                <a:cs typeface="Microsoft Sans Serif"/>
              </a:rPr>
              <a:t>توبث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أدبم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نوكي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نأل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ةلاحلا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425">
                <a:latin typeface="Microsoft Sans Serif"/>
                <a:cs typeface="Microsoft Sans Serif"/>
              </a:rPr>
              <a:t>حلصيف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هيلع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تابثإلا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بولطملا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طخب</a:t>
            </a:r>
            <a:r>
              <a:rPr dirty="0" sz="1400" spc="-9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اابوتكم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ناك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اذإ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الإ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هل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ةميق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ال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عيقوتلا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يلاخلا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ررحملا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ــ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: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تابثإلا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ةيمسرلا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ةقرولا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ةيجح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(</a:t>
            </a:r>
            <a:r>
              <a:rPr dirty="0" sz="1400" spc="-25">
                <a:latin typeface="Microsoft Sans Serif"/>
                <a:cs typeface="Microsoft Sans Serif"/>
              </a:rPr>
              <a:t>أ</a:t>
            </a:r>
            <a:r>
              <a:rPr dirty="0" sz="1400" spc="-25">
                <a:latin typeface="Microsoft Sans Serif"/>
                <a:cs typeface="Microsoft Sans Serif"/>
              </a:rPr>
              <a:t>)</a:t>
            </a:r>
            <a:endParaRPr sz="1400">
              <a:latin typeface="Microsoft Sans Serif"/>
              <a:cs typeface="Microsoft Sans Serif"/>
            </a:endParaRPr>
          </a:p>
          <a:p>
            <a:pPr algn="r" marL="6637655" marR="30480">
              <a:lnSpc>
                <a:spcPct val="100000"/>
              </a:lnSpc>
              <a:spcBef>
                <a:spcPts val="805"/>
              </a:spcBef>
            </a:pPr>
            <a:r>
              <a:rPr dirty="0" sz="1400">
                <a:latin typeface="Microsoft Sans Serif"/>
                <a:cs typeface="Microsoft Sans Serif"/>
              </a:rPr>
              <a:t>: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صاخشألا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ثيح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: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االوأ</a:t>
            </a:r>
            <a:endParaRPr sz="1400">
              <a:latin typeface="Microsoft Sans Serif"/>
              <a:cs typeface="Microsoft Sans Serif"/>
            </a:endParaRPr>
          </a:p>
          <a:p>
            <a:pPr algn="r" marL="3203575" marR="30480">
              <a:lnSpc>
                <a:spcPts val="2480"/>
              </a:lnSpc>
              <a:spcBef>
                <a:spcPts val="210"/>
              </a:spcBef>
            </a:pP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ريغلا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مهفلخ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نيدقاعتملا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415">
                <a:latin typeface="Microsoft Sans Serif"/>
                <a:cs typeface="Microsoft Sans Serif"/>
              </a:rPr>
              <a:t>نيب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تناك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ءاوس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ةفاك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سانلا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ةجح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ةيمسرلا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تاررحملا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ــ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ريوزتلاب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نعطلاب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الإ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اهتيجح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راكنا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زوجي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الو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ــ</a:t>
            </a:r>
            <a:endParaRPr sz="1400">
              <a:latin typeface="Microsoft Sans Serif"/>
              <a:cs typeface="Microsoft Sans Serif"/>
            </a:endParaRPr>
          </a:p>
          <a:p>
            <a:pPr algn="r" marL="4616450" marR="31115" indent="-1270">
              <a:lnSpc>
                <a:spcPts val="2470"/>
              </a:lnSpc>
              <a:spcBef>
                <a:spcPts val="15"/>
              </a:spcBef>
            </a:pP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يمسرلا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ررحملا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ةيروصب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كسمتلا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امهفلخو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نيدقاعتملل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زوجيو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ــ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: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عوضوملا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ثيح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:</a:t>
            </a:r>
            <a:r>
              <a:rPr dirty="0" sz="1400" spc="-80">
                <a:latin typeface="Microsoft Sans Serif"/>
                <a:cs typeface="Microsoft Sans Serif"/>
              </a:rPr>
              <a:t> </a:t>
            </a:r>
            <a:r>
              <a:rPr dirty="0" sz="1400" spc="-325">
                <a:latin typeface="Microsoft Sans Serif"/>
                <a:cs typeface="Microsoft Sans Serif"/>
              </a:rPr>
              <a:t>اايناث</a:t>
            </a:r>
            <a:endParaRPr sz="1400">
              <a:latin typeface="Microsoft Sans Serif"/>
              <a:cs typeface="Microsoft Sans Serif"/>
            </a:endParaRPr>
          </a:p>
          <a:p>
            <a:pPr algn="r" marL="466090" marR="30480">
              <a:lnSpc>
                <a:spcPct val="100000"/>
              </a:lnSpc>
              <a:spcBef>
                <a:spcPts val="595"/>
              </a:spcBef>
            </a:pPr>
            <a:r>
              <a:rPr dirty="0" sz="1400">
                <a:latin typeface="Microsoft Sans Serif"/>
                <a:cs typeface="Microsoft Sans Serif"/>
              </a:rPr>
              <a:t>. </a:t>
            </a:r>
            <a:r>
              <a:rPr dirty="0" sz="1400" spc="-295">
                <a:latin typeface="Microsoft Sans Serif"/>
                <a:cs typeface="Microsoft Sans Serif"/>
              </a:rPr>
              <a:t>ريوزتلاب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الإ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اهيف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نعطي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الو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ةيجح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اهل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هروضحب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نأشلا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يوذ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اهعونو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480">
                <a:latin typeface="Microsoft Sans Serif"/>
                <a:cs typeface="Microsoft Sans Serif"/>
              </a:rPr>
              <a:t>تبثي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يتلا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هتمهم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دودح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430">
                <a:latin typeface="Microsoft Sans Serif"/>
                <a:cs typeface="Microsoft Sans Serif"/>
              </a:rPr>
              <a:t>هسفنب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فظوملا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اهنودي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يتلا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تانايبلا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ــ</a:t>
            </a:r>
            <a:endParaRPr sz="1400">
              <a:latin typeface="Microsoft Sans Serif"/>
              <a:cs typeface="Microsoft Sans Serif"/>
            </a:endParaRPr>
          </a:p>
          <a:p>
            <a:pPr algn="r" marL="38100" marR="31115" indent="-635">
              <a:lnSpc>
                <a:spcPct val="100000"/>
              </a:lnSpc>
              <a:spcBef>
                <a:spcPts val="805"/>
              </a:spcBef>
            </a:pPr>
            <a:r>
              <a:rPr dirty="0" sz="1400" spc="-195">
                <a:latin typeface="Microsoft Sans Serif"/>
                <a:cs typeface="Microsoft Sans Serif"/>
              </a:rPr>
              <a:t>سكعلا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370">
                <a:latin typeface="Microsoft Sans Serif"/>
                <a:cs typeface="Microsoft Sans Serif"/>
              </a:rPr>
              <a:t>تابثإب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اهضحد</a:t>
            </a:r>
            <a:r>
              <a:rPr dirty="0" sz="1400" spc="-35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زوجيو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ةيمسرلا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اهل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484">
                <a:latin typeface="Microsoft Sans Serif"/>
                <a:cs typeface="Microsoft Sans Serif"/>
              </a:rPr>
              <a:t>تبثي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ال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عقاولل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اهتقباطم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80">
                <a:latin typeface="Microsoft Sans Serif"/>
                <a:cs typeface="Microsoft Sans Serif"/>
              </a:rPr>
              <a:t>ققحتلا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نود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فارطألا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اهيقلت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درجمب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فظوملا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اهنودي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يتلا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تانايبلا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ــ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ريوزتلاب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اهيلع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نعطلل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ةجاح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نودو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ةيداعلا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قرطلاب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38455">
              <a:lnSpc>
                <a:spcPct val="100000"/>
              </a:lnSpc>
              <a:spcBef>
                <a:spcPts val="155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401314" y="2564993"/>
            <a:ext cx="8662035" cy="2555875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6207760" marR="55880">
              <a:lnSpc>
                <a:spcPct val="100000"/>
              </a:lnSpc>
              <a:spcBef>
                <a:spcPts val="900"/>
              </a:spcBef>
            </a:pPr>
            <a:r>
              <a:rPr dirty="0" sz="1400">
                <a:latin typeface="Microsoft Sans Serif"/>
                <a:cs typeface="Microsoft Sans Serif"/>
              </a:rPr>
              <a:t>: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يمسرلا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ررحملا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ةروص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ةيجح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:</a:t>
            </a:r>
            <a:r>
              <a:rPr dirty="0" sz="1400" spc="-80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ااثلاث</a:t>
            </a:r>
            <a:r>
              <a:rPr dirty="0" sz="1400" spc="15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76200" marR="343535" indent="-288290">
              <a:lnSpc>
                <a:spcPct val="100000"/>
              </a:lnSpc>
              <a:spcBef>
                <a:spcPts val="805"/>
              </a:spcBef>
            </a:pPr>
            <a:r>
              <a:rPr dirty="0" sz="1400" spc="-225">
                <a:latin typeface="Microsoft Sans Serif"/>
                <a:cs typeface="Microsoft Sans Serif"/>
              </a:rPr>
              <a:t>كش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كانه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ناك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امأ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كشلا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450">
                <a:latin typeface="Microsoft Sans Serif"/>
                <a:cs typeface="Microsoft Sans Serif"/>
              </a:rPr>
              <a:t>ريثي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ال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يجراخلا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50">
                <a:latin typeface="Microsoft Sans Serif"/>
                <a:cs typeface="Microsoft Sans Serif"/>
              </a:rPr>
              <a:t>اهرهظم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ناك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اذإ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ةيلصأ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روص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ةباثمب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495">
                <a:latin typeface="Microsoft Sans Serif"/>
                <a:cs typeface="Microsoft Sans Serif"/>
              </a:rPr>
              <a:t>ربتعتف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ةرشابم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لصألا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ةذوخأم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ةيمسرلا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ةروصلا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تناك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ـ</a:t>
            </a:r>
            <a:r>
              <a:rPr dirty="0" sz="1400">
                <a:latin typeface="Microsoft Sans Serif"/>
                <a:cs typeface="Microsoft Sans Serif"/>
              </a:rPr>
              <a:t>1</a:t>
            </a:r>
            <a:r>
              <a:rPr dirty="0" sz="1400" spc="130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 spc="-50">
                <a:latin typeface="Times New Roman"/>
                <a:cs typeface="Times New Roman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اهحارطا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بجيف</a:t>
            </a:r>
            <a:endParaRPr sz="1400">
              <a:latin typeface="Microsoft Sans Serif"/>
              <a:cs typeface="Microsoft Sans Serif"/>
            </a:endParaRPr>
          </a:p>
          <a:p>
            <a:pPr algn="r" marL="76200" marR="344170" indent="-288925">
              <a:lnSpc>
                <a:spcPct val="100000"/>
              </a:lnSpc>
              <a:spcBef>
                <a:spcPts val="795"/>
              </a:spcBef>
            </a:pPr>
            <a:r>
              <a:rPr dirty="0" sz="1400" spc="-295">
                <a:latin typeface="Microsoft Sans Serif"/>
                <a:cs typeface="Microsoft Sans Serif"/>
              </a:rPr>
              <a:t>تذفن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امأ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اهدوجو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طرشب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ةيلصألا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ةروصلا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ةيجح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385">
                <a:latin typeface="Microsoft Sans Serif"/>
                <a:cs typeface="Microsoft Sans Serif"/>
              </a:rPr>
              <a:t>سفن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ةروصلل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نوكي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انهف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ررحملل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ةيلصألا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ةروصلا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نع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ةذوخأم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ةيمسرلا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ةروصلا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تناك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نإ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ـ</a:t>
            </a:r>
            <a:r>
              <a:rPr dirty="0" sz="1400">
                <a:latin typeface="Microsoft Sans Serif"/>
                <a:cs typeface="Microsoft Sans Serif"/>
              </a:rPr>
              <a:t>2</a:t>
            </a:r>
            <a:r>
              <a:rPr dirty="0" sz="1400" spc="13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 spc="-50">
                <a:latin typeface="Times New Roman"/>
                <a:cs typeface="Times New Roman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.</a:t>
            </a:r>
            <a:r>
              <a:rPr dirty="0" sz="1400" spc="-245">
                <a:latin typeface="Microsoft Sans Serif"/>
                <a:cs typeface="Microsoft Sans Serif"/>
              </a:rPr>
              <a:t>سانئتسالا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درجمل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ذخؤتو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اهل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ةيجح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الف</a:t>
            </a:r>
            <a:endParaRPr sz="1400">
              <a:latin typeface="Microsoft Sans Serif"/>
              <a:cs typeface="Microsoft Sans Serif"/>
            </a:endParaRPr>
          </a:p>
          <a:p>
            <a:pPr algn="r" marL="1852930" marR="55880">
              <a:lnSpc>
                <a:spcPct val="100000"/>
              </a:lnSpc>
              <a:spcBef>
                <a:spcPts val="805"/>
              </a:spcBef>
            </a:pP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سانئتسالا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415">
                <a:latin typeface="Microsoft Sans Serif"/>
                <a:cs typeface="Microsoft Sans Serif"/>
              </a:rPr>
              <a:t>ليبس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الإ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اهب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365">
                <a:latin typeface="Microsoft Sans Serif"/>
                <a:cs typeface="Microsoft Sans Serif"/>
              </a:rPr>
              <a:t>دتعي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الف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ةيلصألا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ةروصلا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ةذوخأم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ةيمسر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ةروص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ةيمسرلا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ةروصلا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تذخأ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اذإ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ـ</a:t>
            </a:r>
            <a:r>
              <a:rPr dirty="0" sz="1400">
                <a:latin typeface="Microsoft Sans Serif"/>
                <a:cs typeface="Microsoft Sans Serif"/>
              </a:rPr>
              <a:t>3</a:t>
            </a:r>
            <a:r>
              <a:rPr dirty="0" sz="1400" spc="14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5742940" marR="55880">
              <a:lnSpc>
                <a:spcPct val="100000"/>
              </a:lnSpc>
              <a:spcBef>
                <a:spcPts val="805"/>
              </a:spcBef>
            </a:pPr>
            <a:r>
              <a:rPr dirty="0" sz="1400">
                <a:latin typeface="Microsoft Sans Serif"/>
                <a:cs typeface="Microsoft Sans Serif"/>
              </a:rPr>
              <a:t>: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ةيمسرلا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450">
                <a:latin typeface="Microsoft Sans Serif"/>
                <a:cs typeface="Microsoft Sans Serif"/>
              </a:rPr>
              <a:t>دقفي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يذلا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ررحملا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ةيجح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60">
                <a:latin typeface="Microsoft Sans Serif"/>
                <a:cs typeface="Microsoft Sans Serif"/>
              </a:rPr>
              <a:t>يه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(</a:t>
            </a:r>
            <a:r>
              <a:rPr dirty="0" sz="1400">
                <a:latin typeface="Microsoft Sans Serif"/>
                <a:cs typeface="Microsoft Sans Serif"/>
              </a:rPr>
              <a:t>ب</a:t>
            </a:r>
            <a:r>
              <a:rPr dirty="0" sz="1400">
                <a:latin typeface="Microsoft Sans Serif"/>
                <a:cs typeface="Microsoft Sans Serif"/>
              </a:rPr>
              <a:t>)</a:t>
            </a:r>
            <a:r>
              <a:rPr dirty="0" sz="1400" spc="16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76200" marR="55880">
              <a:lnSpc>
                <a:spcPct val="100000"/>
              </a:lnSpc>
              <a:spcBef>
                <a:spcPts val="790"/>
              </a:spcBef>
            </a:pP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-5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رصنع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ةيمسرلا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نأل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هل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ةميق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لك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450">
                <a:latin typeface="Microsoft Sans Serif"/>
                <a:cs typeface="Microsoft Sans Serif"/>
              </a:rPr>
              <a:t>دقفي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ررحملا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نإف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(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ةبهلاو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يمسرلا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30">
                <a:latin typeface="Microsoft Sans Serif"/>
                <a:cs typeface="Microsoft Sans Serif"/>
              </a:rPr>
              <a:t>نهرلا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امك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)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ينوناقلا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فرصتلا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داقعنإل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ااطرش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ةيمسرلا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تناك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اذإ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ـ</a:t>
            </a:r>
            <a:r>
              <a:rPr dirty="0" sz="1400">
                <a:latin typeface="Microsoft Sans Serif"/>
                <a:cs typeface="Microsoft Sans Serif"/>
              </a:rPr>
              <a:t>1</a:t>
            </a:r>
            <a:r>
              <a:rPr dirty="0" sz="1400" spc="9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endParaRPr sz="1400">
              <a:latin typeface="Wingdings"/>
              <a:cs typeface="Wingdings"/>
            </a:endParaRPr>
          </a:p>
          <a:p>
            <a:pPr algn="r" marL="5542915" marR="344805">
              <a:lnSpc>
                <a:spcPct val="100000"/>
              </a:lnSpc>
            </a:pP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تابثإ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ليلد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درجم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ال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ينوناقلا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فرصتلا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رصانع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38455">
              <a:lnSpc>
                <a:spcPct val="100000"/>
              </a:lnSpc>
              <a:spcBef>
                <a:spcPts val="155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133855" y="1397508"/>
            <a:ext cx="9924415" cy="4415155"/>
            <a:chOff x="1133855" y="1397508"/>
            <a:chExt cx="9924415" cy="4415155"/>
          </a:xfrm>
        </p:grpSpPr>
        <p:sp>
          <p:nvSpPr>
            <p:cNvPr id="3" name="object 3" descr=""/>
            <p:cNvSpPr/>
            <p:nvPr/>
          </p:nvSpPr>
          <p:spPr>
            <a:xfrm>
              <a:off x="1133855" y="1397508"/>
              <a:ext cx="4956175" cy="4415155"/>
            </a:xfrm>
            <a:custGeom>
              <a:avLst/>
              <a:gdLst/>
              <a:ahLst/>
              <a:cxnLst/>
              <a:rect l="l" t="t" r="r" b="b"/>
              <a:pathLst>
                <a:path w="4956175" h="4415155">
                  <a:moveTo>
                    <a:pt x="4956048" y="0"/>
                  </a:moveTo>
                  <a:lnTo>
                    <a:pt x="0" y="0"/>
                  </a:lnTo>
                  <a:lnTo>
                    <a:pt x="0" y="4415028"/>
                  </a:lnTo>
                  <a:lnTo>
                    <a:pt x="4956048" y="4415028"/>
                  </a:lnTo>
                  <a:lnTo>
                    <a:pt x="49560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6000" y="1397508"/>
              <a:ext cx="4962144" cy="2496312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1432188" y="2972790"/>
            <a:ext cx="3844290" cy="6781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1905">
              <a:lnSpc>
                <a:spcPct val="107000"/>
              </a:lnSpc>
              <a:spcBef>
                <a:spcPts val="100"/>
              </a:spcBef>
            </a:pPr>
            <a:r>
              <a:rPr dirty="0" sz="2000" spc="-385">
                <a:solidFill>
                  <a:srgbClr val="2E5496"/>
                </a:solidFill>
                <a:latin typeface="Microsoft Sans Serif"/>
                <a:cs typeface="Microsoft Sans Serif"/>
              </a:rPr>
              <a:t>اياضقلا</a:t>
            </a:r>
            <a:r>
              <a:rPr dirty="0" sz="2000" spc="10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90">
                <a:solidFill>
                  <a:srgbClr val="2E5496"/>
                </a:solidFill>
                <a:latin typeface="Microsoft Sans Serif"/>
                <a:cs typeface="Microsoft Sans Serif"/>
              </a:rPr>
              <a:t>تابثإ</a:t>
            </a:r>
            <a:r>
              <a:rPr dirty="0" sz="2000" spc="15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4">
                <a:solidFill>
                  <a:srgbClr val="2E5496"/>
                </a:solidFill>
                <a:latin typeface="Microsoft Sans Serif"/>
                <a:cs typeface="Microsoft Sans Serif"/>
              </a:rPr>
              <a:t>ةيلمع</a:t>
            </a:r>
            <a:r>
              <a:rPr dirty="0" sz="2000" spc="25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70">
                <a:solidFill>
                  <a:srgbClr val="2E5496"/>
                </a:solidFill>
                <a:latin typeface="Microsoft Sans Serif"/>
                <a:cs typeface="Microsoft Sans Serif"/>
              </a:rPr>
              <a:t>يف</a:t>
            </a:r>
            <a:r>
              <a:rPr dirty="0" sz="2000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70">
                <a:solidFill>
                  <a:srgbClr val="2E5496"/>
                </a:solidFill>
                <a:latin typeface="Microsoft Sans Serif"/>
                <a:cs typeface="Microsoft Sans Serif"/>
              </a:rPr>
              <a:t>ةيمقرلا</a:t>
            </a:r>
            <a:r>
              <a:rPr dirty="0" sz="2000" spc="5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125">
                <a:solidFill>
                  <a:srgbClr val="2E5496"/>
                </a:solidFill>
                <a:latin typeface="Microsoft Sans Serif"/>
                <a:cs typeface="Microsoft Sans Serif"/>
              </a:rPr>
              <a:t>ةمظنألا</a:t>
            </a:r>
            <a:r>
              <a:rPr dirty="0" sz="2000" spc="25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00">
                <a:solidFill>
                  <a:srgbClr val="2E5496"/>
                </a:solidFill>
                <a:latin typeface="Microsoft Sans Serif"/>
                <a:cs typeface="Microsoft Sans Serif"/>
              </a:rPr>
              <a:t>مادختسا</a:t>
            </a:r>
            <a:r>
              <a:rPr dirty="0" sz="2000" spc="-200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60">
                <a:solidFill>
                  <a:srgbClr val="2E5496"/>
                </a:solidFill>
                <a:latin typeface="Microsoft Sans Serif"/>
                <a:cs typeface="Microsoft Sans Serif"/>
              </a:rPr>
              <a:t>ةيراجتلاو</a:t>
            </a:r>
            <a:r>
              <a:rPr dirty="0" sz="2000" spc="-20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75">
                <a:solidFill>
                  <a:srgbClr val="2E5496"/>
                </a:solidFill>
                <a:latin typeface="Microsoft Sans Serif"/>
                <a:cs typeface="Microsoft Sans Serif"/>
              </a:rPr>
              <a:t>ةيندملا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5641847" y="3505200"/>
            <a:ext cx="1190625" cy="988060"/>
          </a:xfrm>
          <a:custGeom>
            <a:avLst/>
            <a:gdLst/>
            <a:ahLst/>
            <a:cxnLst/>
            <a:rect l="l" t="t" r="r" b="b"/>
            <a:pathLst>
              <a:path w="1190625" h="988060">
                <a:moveTo>
                  <a:pt x="1190244" y="0"/>
                </a:moveTo>
                <a:lnTo>
                  <a:pt x="0" y="0"/>
                </a:lnTo>
                <a:lnTo>
                  <a:pt x="0" y="987551"/>
                </a:lnTo>
                <a:lnTo>
                  <a:pt x="1190244" y="987551"/>
                </a:lnTo>
                <a:lnTo>
                  <a:pt x="1190244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 txBox="1"/>
          <p:nvPr/>
        </p:nvSpPr>
        <p:spPr>
          <a:xfrm>
            <a:off x="6017514" y="3528822"/>
            <a:ext cx="43751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375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967729" y="3791153"/>
            <a:ext cx="537845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2625851" y="501395"/>
            <a:ext cx="6517005" cy="45720"/>
          </a:xfrm>
          <a:custGeom>
            <a:avLst/>
            <a:gdLst/>
            <a:ahLst/>
            <a:cxnLst/>
            <a:rect l="l" t="t" r="r" b="b"/>
            <a:pathLst>
              <a:path w="6517005" h="45720">
                <a:moveTo>
                  <a:pt x="6516624" y="0"/>
                </a:moveTo>
                <a:lnTo>
                  <a:pt x="0" y="0"/>
                </a:lnTo>
                <a:lnTo>
                  <a:pt x="0" y="45720"/>
                </a:lnTo>
                <a:lnTo>
                  <a:pt x="6516624" y="45720"/>
                </a:lnTo>
                <a:lnTo>
                  <a:pt x="65166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9586976" y="295782"/>
            <a:ext cx="2009775" cy="33083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9831" y="79247"/>
            <a:ext cx="2305812" cy="1075943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234439" y="1255877"/>
            <a:ext cx="9003665" cy="32251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1115" indent="-1270">
              <a:lnSpc>
                <a:spcPct val="150000"/>
              </a:lnSpc>
              <a:spcBef>
                <a:spcPts val="100"/>
              </a:spcBef>
            </a:pPr>
            <a:r>
              <a:rPr dirty="0" sz="1400" spc="-275" b="1">
                <a:latin typeface="Arial"/>
                <a:cs typeface="Arial"/>
              </a:rPr>
              <a:t>زربت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يتلا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125" b="1">
                <a:latin typeface="Arial"/>
                <a:cs typeface="Arial"/>
              </a:rPr>
              <a:t>بناوجلا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ضعب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كيلإ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180" b="1">
                <a:latin typeface="Arial"/>
                <a:cs typeface="Arial"/>
              </a:rPr>
              <a:t>.</a:t>
            </a:r>
            <a:r>
              <a:rPr dirty="0" sz="1400" spc="-180" b="1">
                <a:latin typeface="Arial"/>
                <a:cs typeface="Arial"/>
              </a:rPr>
              <a:t>قئاقحلا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190" b="1">
                <a:latin typeface="Arial"/>
                <a:cs typeface="Arial"/>
              </a:rPr>
              <a:t>تابثإو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80" b="1">
                <a:latin typeface="Arial"/>
                <a:cs typeface="Arial"/>
              </a:rPr>
              <a:t>ةلدألا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310" b="1">
                <a:latin typeface="Arial"/>
                <a:cs typeface="Arial"/>
              </a:rPr>
              <a:t>ميدقت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375" b="1">
                <a:latin typeface="Arial"/>
                <a:cs typeface="Arial"/>
              </a:rPr>
              <a:t>ةيفيك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370" b="1">
                <a:latin typeface="Arial"/>
                <a:cs typeface="Arial"/>
              </a:rPr>
              <a:t>يف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325" b="1">
                <a:latin typeface="Arial"/>
                <a:cs typeface="Arial"/>
              </a:rPr>
              <a:t>ار</a:t>
            </a:r>
            <a:r>
              <a:rPr dirty="0" baseline="-7936" sz="2100" spc="-487" b="1">
                <a:latin typeface="Arial"/>
                <a:cs typeface="Arial"/>
              </a:rPr>
              <a:t>˝</a:t>
            </a:r>
            <a:r>
              <a:rPr dirty="0" baseline="-7936" sz="2100" spc="120" b="1">
                <a:latin typeface="Arial"/>
                <a:cs typeface="Arial"/>
              </a:rPr>
              <a:t> </a:t>
            </a:r>
            <a:r>
              <a:rPr dirty="0" sz="1400" spc="-445" b="1">
                <a:latin typeface="Arial"/>
                <a:cs typeface="Arial"/>
              </a:rPr>
              <a:t>يبك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420" b="1">
                <a:latin typeface="Arial"/>
                <a:cs typeface="Arial"/>
              </a:rPr>
              <a:t>ال</a:t>
            </a:r>
            <a:r>
              <a:rPr dirty="0" baseline="3968" sz="2100" spc="-630" b="1">
                <a:latin typeface="Arial"/>
                <a:cs typeface="Arial"/>
              </a:rPr>
              <a:t>˝</a:t>
            </a:r>
            <a:r>
              <a:rPr dirty="0" baseline="3968" sz="2100" spc="15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وحت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ثدحأ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240" b="1">
                <a:latin typeface="Arial"/>
                <a:cs typeface="Arial"/>
              </a:rPr>
              <a:t>دق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165" b="1">
                <a:latin typeface="Arial"/>
                <a:cs typeface="Arial"/>
              </a:rPr>
              <a:t>ةيراجتلاو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170" b="1">
                <a:latin typeface="Arial"/>
                <a:cs typeface="Arial"/>
              </a:rPr>
              <a:t>ةيندملا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اياضقلا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تابثإ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145" b="1">
                <a:latin typeface="Arial"/>
                <a:cs typeface="Arial"/>
              </a:rPr>
              <a:t>ةيلمع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175" b="1">
                <a:latin typeface="Arial"/>
                <a:cs typeface="Arial"/>
              </a:rPr>
              <a:t>ةيمقرلا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80" b="1">
                <a:latin typeface="Arial"/>
                <a:cs typeface="Arial"/>
              </a:rPr>
              <a:t>ةمظنألا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مادختسا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185" b="1">
                <a:latin typeface="Arial"/>
                <a:cs typeface="Arial"/>
              </a:rPr>
              <a:t>:</a:t>
            </a:r>
            <a:r>
              <a:rPr dirty="0" sz="1400" spc="-185" b="1">
                <a:latin typeface="Arial"/>
                <a:cs typeface="Arial"/>
              </a:rPr>
              <a:t>قايسلا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55" b="1">
                <a:latin typeface="Arial"/>
                <a:cs typeface="Arial"/>
              </a:rPr>
              <a:t>اذه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160" b="1">
                <a:latin typeface="Arial"/>
                <a:cs typeface="Arial"/>
              </a:rPr>
              <a:t>ةيمقرلا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75" b="1">
                <a:latin typeface="Arial"/>
                <a:cs typeface="Arial"/>
              </a:rPr>
              <a:t>ةمظنألا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مادختسا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دئاوفو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ةيمهأ</a:t>
            </a:r>
            <a:endParaRPr sz="1400">
              <a:latin typeface="Arial"/>
              <a:cs typeface="Arial"/>
            </a:endParaRPr>
          </a:p>
          <a:p>
            <a:pPr algn="r" marL="7215505" marR="31750">
              <a:lnSpc>
                <a:spcPct val="100000"/>
              </a:lnSpc>
              <a:spcBef>
                <a:spcPts val="1100"/>
              </a:spcBef>
            </a:pPr>
            <a:r>
              <a:rPr dirty="0" sz="1400" spc="-105">
                <a:latin typeface="Microsoft Sans Serif"/>
                <a:cs typeface="Microsoft Sans Serif"/>
              </a:rPr>
              <a:t>:</a:t>
            </a:r>
            <a:r>
              <a:rPr dirty="0" sz="1400" spc="-105">
                <a:latin typeface="Microsoft Sans Serif"/>
                <a:cs typeface="Microsoft Sans Serif"/>
              </a:rPr>
              <a:t>تامولعملا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لوصولا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ليهست</a:t>
            </a:r>
            <a:endParaRPr sz="1400">
              <a:latin typeface="Microsoft Sans Serif"/>
              <a:cs typeface="Microsoft Sans Serif"/>
            </a:endParaRPr>
          </a:p>
          <a:p>
            <a:pPr algn="r" marL="1186815" marR="31115" indent="635">
              <a:lnSpc>
                <a:spcPct val="147100"/>
              </a:lnSpc>
              <a:spcBef>
                <a:spcPts val="15"/>
              </a:spcBef>
            </a:pPr>
            <a:r>
              <a:rPr dirty="0" sz="1400" spc="-270">
                <a:latin typeface="Microsoft Sans Serif"/>
                <a:cs typeface="Microsoft Sans Serif"/>
              </a:rPr>
              <a:t>.</a:t>
            </a:r>
            <a:r>
              <a:rPr dirty="0" sz="1400" spc="-270">
                <a:latin typeface="Microsoft Sans Serif"/>
                <a:cs typeface="Microsoft Sans Serif"/>
              </a:rPr>
              <a:t>ةيلاعف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رثكأو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عرسأ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لكشب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ةيضقلاب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ةلصلا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تاذ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تامولعملا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لوصولا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ليهست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قئاثولا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ةرادإو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نيزخت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ةيمقرلا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ةمظنألا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مادختسا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دعاسي</a:t>
            </a:r>
            <a:r>
              <a:rPr dirty="0" sz="1400" spc="-9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:</a:t>
            </a:r>
            <a:r>
              <a:rPr dirty="0" sz="1400" spc="-240">
                <a:latin typeface="Microsoft Sans Serif"/>
                <a:cs typeface="Microsoft Sans Serif"/>
              </a:rPr>
              <a:t>ةيلاعفلاو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ةعرسلا</a:t>
            </a:r>
            <a:endParaRPr sz="1400">
              <a:latin typeface="Microsoft Sans Serif"/>
              <a:cs typeface="Microsoft Sans Serif"/>
            </a:endParaRPr>
          </a:p>
          <a:p>
            <a:pPr algn="r" marL="1845310" marR="31115" indent="1270">
              <a:lnSpc>
                <a:spcPct val="147900"/>
              </a:lnSpc>
            </a:pPr>
            <a:r>
              <a:rPr dirty="0" sz="1400" spc="-195">
                <a:latin typeface="Microsoft Sans Serif"/>
                <a:cs typeface="Microsoft Sans Serif"/>
              </a:rPr>
              <a:t>.</a:t>
            </a:r>
            <a:r>
              <a:rPr dirty="0" sz="1400" spc="-195">
                <a:latin typeface="Microsoft Sans Serif"/>
                <a:cs typeface="Microsoft Sans Serif"/>
              </a:rPr>
              <a:t>تابثإلاو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ثحبلا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ةيلمع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65">
                <a:latin typeface="Microsoft Sans Serif"/>
                <a:cs typeface="Microsoft Sans Serif"/>
              </a:rPr>
              <a:t>عيرست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مهاسي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،تامولعملاو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قئاثولا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روثعلل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مزاللا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تقولا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يمقرلا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جذومنلا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لاقتنالا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395">
                <a:latin typeface="Microsoft Sans Serif"/>
                <a:cs typeface="Microsoft Sans Serif"/>
              </a:rPr>
              <a:t>للقي</a:t>
            </a:r>
            <a:r>
              <a:rPr dirty="0" sz="1400" spc="-130">
                <a:latin typeface="Microsoft Sans Serif"/>
                <a:cs typeface="Microsoft Sans Serif"/>
              </a:rPr>
              <a:t> :</a:t>
            </a:r>
            <a:r>
              <a:rPr dirty="0" sz="1400" spc="-130">
                <a:latin typeface="Microsoft Sans Serif"/>
                <a:cs typeface="Microsoft Sans Serif"/>
              </a:rPr>
              <a:t>يمقرلا</a:t>
            </a:r>
            <a:r>
              <a:rPr dirty="0" sz="1400" spc="-35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قيثوتلا</a:t>
            </a:r>
            <a:endParaRPr sz="1400">
              <a:latin typeface="Microsoft Sans Serif"/>
              <a:cs typeface="Microsoft Sans Serif"/>
            </a:endParaRPr>
          </a:p>
          <a:p>
            <a:pPr algn="r" marL="2435225" marR="31750">
              <a:lnSpc>
                <a:spcPct val="100000"/>
              </a:lnSpc>
              <a:spcBef>
                <a:spcPts val="795"/>
              </a:spcBef>
            </a:pPr>
            <a:r>
              <a:rPr dirty="0" sz="1400" spc="-90">
                <a:latin typeface="Microsoft Sans Serif"/>
                <a:cs typeface="Microsoft Sans Serif"/>
              </a:rPr>
              <a:t>.</a:t>
            </a:r>
            <a:r>
              <a:rPr dirty="0" sz="1400" spc="-90">
                <a:latin typeface="Microsoft Sans Serif"/>
                <a:cs typeface="Microsoft Sans Serif"/>
              </a:rPr>
              <a:t>اانامأو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ةحص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رثكأ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ةلدألا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لعجي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امم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،ةينورتكلإلا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تاداهشلاو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ةيمقرلا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90">
                <a:latin typeface="Microsoft Sans Serif"/>
                <a:cs typeface="Microsoft Sans Serif"/>
              </a:rPr>
              <a:t>عيقاوتلا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مادختسا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يمقرلا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قيثوتلا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دامتعالا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475">
                <a:latin typeface="Microsoft Sans Serif"/>
                <a:cs typeface="Microsoft Sans Serif"/>
              </a:rPr>
              <a:t>حيتي</a:t>
            </a:r>
            <a:endParaRPr sz="1400">
              <a:latin typeface="Microsoft Sans Serif"/>
              <a:cs typeface="Microsoft Sans Serif"/>
            </a:endParaRPr>
          </a:p>
          <a:p>
            <a:pPr algn="r" marL="8072120" marR="31115">
              <a:lnSpc>
                <a:spcPct val="100000"/>
              </a:lnSpc>
              <a:spcBef>
                <a:spcPts val="805"/>
              </a:spcBef>
            </a:pPr>
            <a:r>
              <a:rPr dirty="0" sz="1400" spc="-130">
                <a:latin typeface="Microsoft Sans Serif"/>
                <a:cs typeface="Microsoft Sans Serif"/>
              </a:rPr>
              <a:t>:</a:t>
            </a:r>
            <a:r>
              <a:rPr dirty="0" sz="1400" spc="-130">
                <a:latin typeface="Microsoft Sans Serif"/>
                <a:cs typeface="Microsoft Sans Serif"/>
              </a:rPr>
              <a:t>يمقرلا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تيقوتلا</a:t>
            </a:r>
            <a:endParaRPr sz="1400">
              <a:latin typeface="Microsoft Sans Serif"/>
              <a:cs typeface="Microsoft Sans Serif"/>
            </a:endParaRPr>
          </a:p>
          <a:p>
            <a:pPr algn="r" marL="3019425" marR="33655">
              <a:lnSpc>
                <a:spcPct val="100000"/>
              </a:lnSpc>
              <a:spcBef>
                <a:spcPts val="805"/>
              </a:spcBef>
            </a:pPr>
            <a:r>
              <a:rPr dirty="0" sz="1400" spc="-240">
                <a:latin typeface="Microsoft Sans Serif"/>
                <a:cs typeface="Microsoft Sans Serif"/>
              </a:rPr>
              <a:t>.</a:t>
            </a:r>
            <a:r>
              <a:rPr dirty="0" sz="1400" spc="-240">
                <a:latin typeface="Microsoft Sans Serif"/>
                <a:cs typeface="Microsoft Sans Serif"/>
              </a:rPr>
              <a:t>اياضقلا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تيقوتلا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ةقد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ززعي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امم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،ةقيثو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ليدعت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ءاشنإل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قيقدلا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تقولا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ديدحت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لهسي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يمقر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ينمز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متخ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ريفوت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234439" y="1255877"/>
            <a:ext cx="9003665" cy="32251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1115" indent="-1270">
              <a:lnSpc>
                <a:spcPct val="150000"/>
              </a:lnSpc>
              <a:spcBef>
                <a:spcPts val="100"/>
              </a:spcBef>
            </a:pPr>
            <a:r>
              <a:rPr dirty="0" sz="1400" spc="-275" b="1">
                <a:latin typeface="Arial"/>
                <a:cs typeface="Arial"/>
              </a:rPr>
              <a:t>زربت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-254" b="1">
                <a:latin typeface="Arial"/>
                <a:cs typeface="Arial"/>
              </a:rPr>
              <a:t>يتلا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125" b="1">
                <a:latin typeface="Arial"/>
                <a:cs typeface="Arial"/>
              </a:rPr>
              <a:t>بناوجلا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75" b="1">
                <a:latin typeface="Arial"/>
                <a:cs typeface="Arial"/>
              </a:rPr>
              <a:t>ضعب</a:t>
            </a:r>
            <a:r>
              <a:rPr dirty="0" sz="1400" spc="35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كيلإ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180" b="1">
                <a:latin typeface="Arial"/>
                <a:cs typeface="Arial"/>
              </a:rPr>
              <a:t>.</a:t>
            </a:r>
            <a:r>
              <a:rPr dirty="0" sz="1400" spc="-180" b="1">
                <a:latin typeface="Arial"/>
                <a:cs typeface="Arial"/>
              </a:rPr>
              <a:t>قئاقحلا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190" b="1">
                <a:latin typeface="Arial"/>
                <a:cs typeface="Arial"/>
              </a:rPr>
              <a:t>تابثإو</a:t>
            </a:r>
            <a:r>
              <a:rPr dirty="0" sz="1400" spc="65" b="1">
                <a:latin typeface="Arial"/>
                <a:cs typeface="Arial"/>
              </a:rPr>
              <a:t> </a:t>
            </a:r>
            <a:r>
              <a:rPr dirty="0" sz="1400" spc="-80" b="1">
                <a:latin typeface="Arial"/>
                <a:cs typeface="Arial"/>
              </a:rPr>
              <a:t>ةلدألا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310" b="1">
                <a:latin typeface="Arial"/>
                <a:cs typeface="Arial"/>
              </a:rPr>
              <a:t>ميدقت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375" b="1">
                <a:latin typeface="Arial"/>
                <a:cs typeface="Arial"/>
              </a:rPr>
              <a:t>ةيفيك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370" b="1">
                <a:latin typeface="Arial"/>
                <a:cs typeface="Arial"/>
              </a:rPr>
              <a:t>يف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325" b="1">
                <a:latin typeface="Arial"/>
                <a:cs typeface="Arial"/>
              </a:rPr>
              <a:t>ار</a:t>
            </a:r>
            <a:r>
              <a:rPr dirty="0" baseline="-7936" sz="2100" spc="-487" b="1">
                <a:latin typeface="Arial"/>
                <a:cs typeface="Arial"/>
              </a:rPr>
              <a:t>˝</a:t>
            </a:r>
            <a:r>
              <a:rPr dirty="0" baseline="-7936" sz="2100" spc="120" b="1">
                <a:latin typeface="Arial"/>
                <a:cs typeface="Arial"/>
              </a:rPr>
              <a:t> </a:t>
            </a:r>
            <a:r>
              <a:rPr dirty="0" sz="1400" spc="-445" b="1">
                <a:latin typeface="Arial"/>
                <a:cs typeface="Arial"/>
              </a:rPr>
              <a:t>يبك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420" b="1">
                <a:latin typeface="Arial"/>
                <a:cs typeface="Arial"/>
              </a:rPr>
              <a:t>ال</a:t>
            </a:r>
            <a:r>
              <a:rPr dirty="0" baseline="3968" sz="2100" spc="-630" b="1">
                <a:latin typeface="Arial"/>
                <a:cs typeface="Arial"/>
              </a:rPr>
              <a:t>˝</a:t>
            </a:r>
            <a:r>
              <a:rPr dirty="0" baseline="3968" sz="2100" spc="15" b="1">
                <a:latin typeface="Arial"/>
                <a:cs typeface="Arial"/>
              </a:rPr>
              <a:t> </a:t>
            </a:r>
            <a:r>
              <a:rPr dirty="0" sz="1400" spc="-220" b="1">
                <a:latin typeface="Arial"/>
                <a:cs typeface="Arial"/>
              </a:rPr>
              <a:t>وحت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ثدحأ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240" b="1">
                <a:latin typeface="Arial"/>
                <a:cs typeface="Arial"/>
              </a:rPr>
              <a:t>دق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165" b="1">
                <a:latin typeface="Arial"/>
                <a:cs typeface="Arial"/>
              </a:rPr>
              <a:t>ةيراجتلاو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170" b="1">
                <a:latin typeface="Arial"/>
                <a:cs typeface="Arial"/>
              </a:rPr>
              <a:t>ةيندملا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اياضقلا</a:t>
            </a:r>
            <a:r>
              <a:rPr dirty="0" sz="1400" spc="50" b="1">
                <a:latin typeface="Arial"/>
                <a:cs typeface="Arial"/>
              </a:rPr>
              <a:t> </a:t>
            </a:r>
            <a:r>
              <a:rPr dirty="0" sz="1400" spc="-229" b="1">
                <a:latin typeface="Arial"/>
                <a:cs typeface="Arial"/>
              </a:rPr>
              <a:t>تابثإ</a:t>
            </a:r>
            <a:r>
              <a:rPr dirty="0" sz="1400" spc="55" b="1">
                <a:latin typeface="Arial"/>
                <a:cs typeface="Arial"/>
              </a:rPr>
              <a:t> </a:t>
            </a:r>
            <a:r>
              <a:rPr dirty="0" sz="1400" spc="-145" b="1">
                <a:latin typeface="Arial"/>
                <a:cs typeface="Arial"/>
              </a:rPr>
              <a:t>ةيلمع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45" b="1">
                <a:latin typeface="Arial"/>
                <a:cs typeface="Arial"/>
              </a:rPr>
              <a:t> </a:t>
            </a:r>
            <a:r>
              <a:rPr dirty="0" sz="1400" spc="-175" b="1">
                <a:latin typeface="Arial"/>
                <a:cs typeface="Arial"/>
              </a:rPr>
              <a:t>ةيمقرلا</a:t>
            </a:r>
            <a:r>
              <a:rPr dirty="0" sz="1400" spc="60" b="1">
                <a:latin typeface="Arial"/>
                <a:cs typeface="Arial"/>
              </a:rPr>
              <a:t> </a:t>
            </a:r>
            <a:r>
              <a:rPr dirty="0" sz="1400" spc="-80" b="1">
                <a:latin typeface="Arial"/>
                <a:cs typeface="Arial"/>
              </a:rPr>
              <a:t>ةمظنألا</a:t>
            </a:r>
            <a:r>
              <a:rPr dirty="0" sz="1400" spc="4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مادختسا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185" b="1">
                <a:latin typeface="Arial"/>
                <a:cs typeface="Arial"/>
              </a:rPr>
              <a:t>:</a:t>
            </a:r>
            <a:r>
              <a:rPr dirty="0" sz="1400" spc="-185" b="1">
                <a:latin typeface="Arial"/>
                <a:cs typeface="Arial"/>
              </a:rPr>
              <a:t>قايسلا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55" b="1">
                <a:latin typeface="Arial"/>
                <a:cs typeface="Arial"/>
              </a:rPr>
              <a:t>اذه</a:t>
            </a:r>
            <a:r>
              <a:rPr dirty="0" sz="1400" spc="15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160" b="1">
                <a:latin typeface="Arial"/>
                <a:cs typeface="Arial"/>
              </a:rPr>
              <a:t>ةيمقرلا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75" b="1">
                <a:latin typeface="Arial"/>
                <a:cs typeface="Arial"/>
              </a:rPr>
              <a:t>ةمظنألا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مادختسا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204" b="1">
                <a:latin typeface="Arial"/>
                <a:cs typeface="Arial"/>
              </a:rPr>
              <a:t>دئاوفو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20" b="1">
                <a:latin typeface="Arial"/>
                <a:cs typeface="Arial"/>
              </a:rPr>
              <a:t>ةيمهأ</a:t>
            </a:r>
            <a:endParaRPr sz="1400">
              <a:latin typeface="Arial"/>
              <a:cs typeface="Arial"/>
            </a:endParaRPr>
          </a:p>
          <a:p>
            <a:pPr algn="r" marL="7215505" marR="31750">
              <a:lnSpc>
                <a:spcPct val="100000"/>
              </a:lnSpc>
              <a:spcBef>
                <a:spcPts val="1100"/>
              </a:spcBef>
            </a:pPr>
            <a:r>
              <a:rPr dirty="0" sz="1400" spc="-105">
                <a:latin typeface="Microsoft Sans Serif"/>
                <a:cs typeface="Microsoft Sans Serif"/>
              </a:rPr>
              <a:t>:</a:t>
            </a:r>
            <a:r>
              <a:rPr dirty="0" sz="1400" spc="-105">
                <a:latin typeface="Microsoft Sans Serif"/>
                <a:cs typeface="Microsoft Sans Serif"/>
              </a:rPr>
              <a:t>تامولعملا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لوصولا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ليهست</a:t>
            </a:r>
            <a:endParaRPr sz="1400">
              <a:latin typeface="Microsoft Sans Serif"/>
              <a:cs typeface="Microsoft Sans Serif"/>
            </a:endParaRPr>
          </a:p>
          <a:p>
            <a:pPr algn="r" marL="1186815" marR="31115" indent="635">
              <a:lnSpc>
                <a:spcPct val="147100"/>
              </a:lnSpc>
              <a:spcBef>
                <a:spcPts val="15"/>
              </a:spcBef>
            </a:pPr>
            <a:r>
              <a:rPr dirty="0" sz="1400" spc="-270">
                <a:latin typeface="Microsoft Sans Serif"/>
                <a:cs typeface="Microsoft Sans Serif"/>
              </a:rPr>
              <a:t>.</a:t>
            </a:r>
            <a:r>
              <a:rPr dirty="0" sz="1400" spc="-270">
                <a:latin typeface="Microsoft Sans Serif"/>
                <a:cs typeface="Microsoft Sans Serif"/>
              </a:rPr>
              <a:t>ةيلاعف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رثكأو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عرسأ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لكشب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ةيضقلاب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ةلصلا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تاذ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تامولعملا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لوصولا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ليهست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قئاثولا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ةرادإو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نيزخت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ةيمقرلا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ةمظنألا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مادختسا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دعاسي</a:t>
            </a:r>
            <a:r>
              <a:rPr dirty="0" sz="1400" spc="-9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:</a:t>
            </a:r>
            <a:r>
              <a:rPr dirty="0" sz="1400" spc="-240">
                <a:latin typeface="Microsoft Sans Serif"/>
                <a:cs typeface="Microsoft Sans Serif"/>
              </a:rPr>
              <a:t>ةيلاعفلاو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ةعرسلا</a:t>
            </a:r>
            <a:endParaRPr sz="1400">
              <a:latin typeface="Microsoft Sans Serif"/>
              <a:cs typeface="Microsoft Sans Serif"/>
            </a:endParaRPr>
          </a:p>
          <a:p>
            <a:pPr algn="r" marL="1845310" marR="31115" indent="1270">
              <a:lnSpc>
                <a:spcPct val="147900"/>
              </a:lnSpc>
            </a:pPr>
            <a:r>
              <a:rPr dirty="0" sz="1400" spc="-195">
                <a:latin typeface="Microsoft Sans Serif"/>
                <a:cs typeface="Microsoft Sans Serif"/>
              </a:rPr>
              <a:t>.</a:t>
            </a:r>
            <a:r>
              <a:rPr dirty="0" sz="1400" spc="-195">
                <a:latin typeface="Microsoft Sans Serif"/>
                <a:cs typeface="Microsoft Sans Serif"/>
              </a:rPr>
              <a:t>تابثإلاو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ثحبلا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ةيلمع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65">
                <a:latin typeface="Microsoft Sans Serif"/>
                <a:cs typeface="Microsoft Sans Serif"/>
              </a:rPr>
              <a:t>عيرست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مهاسي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،تامولعملاو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قئاثولا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روثعلل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مزاللا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تقولا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يمقرلا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جذومنلا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لاقتنالا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395">
                <a:latin typeface="Microsoft Sans Serif"/>
                <a:cs typeface="Microsoft Sans Serif"/>
              </a:rPr>
              <a:t>للقي</a:t>
            </a:r>
            <a:r>
              <a:rPr dirty="0" sz="1400" spc="-130">
                <a:latin typeface="Microsoft Sans Serif"/>
                <a:cs typeface="Microsoft Sans Serif"/>
              </a:rPr>
              <a:t> :</a:t>
            </a:r>
            <a:r>
              <a:rPr dirty="0" sz="1400" spc="-130">
                <a:latin typeface="Microsoft Sans Serif"/>
                <a:cs typeface="Microsoft Sans Serif"/>
              </a:rPr>
              <a:t>يمقرلا</a:t>
            </a:r>
            <a:r>
              <a:rPr dirty="0" sz="1400" spc="-35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قيثوتلا</a:t>
            </a:r>
            <a:endParaRPr sz="1400">
              <a:latin typeface="Microsoft Sans Serif"/>
              <a:cs typeface="Microsoft Sans Serif"/>
            </a:endParaRPr>
          </a:p>
          <a:p>
            <a:pPr algn="r" marL="2435225" marR="31750">
              <a:lnSpc>
                <a:spcPct val="100000"/>
              </a:lnSpc>
              <a:spcBef>
                <a:spcPts val="795"/>
              </a:spcBef>
            </a:pPr>
            <a:r>
              <a:rPr dirty="0" sz="1400" spc="-90">
                <a:latin typeface="Microsoft Sans Serif"/>
                <a:cs typeface="Microsoft Sans Serif"/>
              </a:rPr>
              <a:t>.</a:t>
            </a:r>
            <a:r>
              <a:rPr dirty="0" sz="1400" spc="-90">
                <a:latin typeface="Microsoft Sans Serif"/>
                <a:cs typeface="Microsoft Sans Serif"/>
              </a:rPr>
              <a:t>اانامأو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ةحص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رثكأ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ةلدألا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لعجي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امم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،ةينورتكلإلا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تاداهشلاو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ةيمقرلا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90">
                <a:latin typeface="Microsoft Sans Serif"/>
                <a:cs typeface="Microsoft Sans Serif"/>
              </a:rPr>
              <a:t>عيقاوتلا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مادختسا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يمقرلا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قيثوتلا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دامتعالا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475">
                <a:latin typeface="Microsoft Sans Serif"/>
                <a:cs typeface="Microsoft Sans Serif"/>
              </a:rPr>
              <a:t>حيتي</a:t>
            </a:r>
            <a:endParaRPr sz="1400">
              <a:latin typeface="Microsoft Sans Serif"/>
              <a:cs typeface="Microsoft Sans Serif"/>
            </a:endParaRPr>
          </a:p>
          <a:p>
            <a:pPr algn="r" marL="8072120" marR="31115">
              <a:lnSpc>
                <a:spcPct val="100000"/>
              </a:lnSpc>
              <a:spcBef>
                <a:spcPts val="805"/>
              </a:spcBef>
            </a:pPr>
            <a:r>
              <a:rPr dirty="0" sz="1400" spc="-130">
                <a:latin typeface="Microsoft Sans Serif"/>
                <a:cs typeface="Microsoft Sans Serif"/>
              </a:rPr>
              <a:t>:</a:t>
            </a:r>
            <a:r>
              <a:rPr dirty="0" sz="1400" spc="-130">
                <a:latin typeface="Microsoft Sans Serif"/>
                <a:cs typeface="Microsoft Sans Serif"/>
              </a:rPr>
              <a:t>يمقرلا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تيقوتلا</a:t>
            </a:r>
            <a:endParaRPr sz="1400">
              <a:latin typeface="Microsoft Sans Serif"/>
              <a:cs typeface="Microsoft Sans Serif"/>
            </a:endParaRPr>
          </a:p>
          <a:p>
            <a:pPr algn="r" marL="3019425" marR="33655">
              <a:lnSpc>
                <a:spcPct val="100000"/>
              </a:lnSpc>
              <a:spcBef>
                <a:spcPts val="805"/>
              </a:spcBef>
            </a:pPr>
            <a:r>
              <a:rPr dirty="0" sz="1400" spc="-240">
                <a:latin typeface="Microsoft Sans Serif"/>
                <a:cs typeface="Microsoft Sans Serif"/>
              </a:rPr>
              <a:t>.</a:t>
            </a:r>
            <a:r>
              <a:rPr dirty="0" sz="1400" spc="-240">
                <a:latin typeface="Microsoft Sans Serif"/>
                <a:cs typeface="Microsoft Sans Serif"/>
              </a:rPr>
              <a:t>اياضقلا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تيقوتلا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ةقد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ززعي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امم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،ةقيثو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ليدعت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ءاشنإل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قيقدلا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تقولا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ديدحت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لهسي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يمقر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ينمز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متخ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ريفوت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048511" y="726948"/>
            <a:ext cx="11143615" cy="5404485"/>
            <a:chOff x="1048511" y="726948"/>
            <a:chExt cx="111436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2331" y="1042416"/>
              <a:ext cx="9215628" cy="4864608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067561" y="1331214"/>
              <a:ext cx="9345295" cy="4287520"/>
            </a:xfrm>
            <a:custGeom>
              <a:avLst/>
              <a:gdLst/>
              <a:ahLst/>
              <a:cxnLst/>
              <a:rect l="l" t="t" r="r" b="b"/>
              <a:pathLst>
                <a:path w="9345295" h="428752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1"/>
                  </a:lnTo>
                  <a:lnTo>
                    <a:pt x="0" y="4023741"/>
                  </a:lnTo>
                  <a:lnTo>
                    <a:pt x="4241" y="4071068"/>
                  </a:lnTo>
                  <a:lnTo>
                    <a:pt x="16469" y="4115610"/>
                  </a:lnTo>
                  <a:lnTo>
                    <a:pt x="35941" y="4156625"/>
                  </a:lnTo>
                  <a:lnTo>
                    <a:pt x="61913" y="4193369"/>
                  </a:lnTo>
                  <a:lnTo>
                    <a:pt x="93642" y="4225098"/>
                  </a:lnTo>
                  <a:lnTo>
                    <a:pt x="130386" y="4251071"/>
                  </a:lnTo>
                  <a:lnTo>
                    <a:pt x="171401" y="4270542"/>
                  </a:lnTo>
                  <a:lnTo>
                    <a:pt x="215943" y="4282770"/>
                  </a:lnTo>
                  <a:lnTo>
                    <a:pt x="263271" y="4287012"/>
                  </a:lnTo>
                  <a:lnTo>
                    <a:pt x="9081896" y="4287012"/>
                  </a:lnTo>
                  <a:lnTo>
                    <a:pt x="9129224" y="4282770"/>
                  </a:lnTo>
                  <a:lnTo>
                    <a:pt x="9173766" y="4270542"/>
                  </a:lnTo>
                  <a:lnTo>
                    <a:pt x="9214781" y="4251071"/>
                  </a:lnTo>
                  <a:lnTo>
                    <a:pt x="9251525" y="4225098"/>
                  </a:lnTo>
                  <a:lnTo>
                    <a:pt x="9283254" y="4193369"/>
                  </a:lnTo>
                  <a:lnTo>
                    <a:pt x="9309227" y="4156625"/>
                  </a:lnTo>
                  <a:lnTo>
                    <a:pt x="9328698" y="4115610"/>
                  </a:lnTo>
                  <a:lnTo>
                    <a:pt x="9340926" y="4071068"/>
                  </a:lnTo>
                  <a:lnTo>
                    <a:pt x="9345167" y="4023741"/>
                  </a:lnTo>
                  <a:lnTo>
                    <a:pt x="9345167" y="263271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067561" y="1331214"/>
              <a:ext cx="9345295" cy="4287520"/>
            </a:xfrm>
            <a:custGeom>
              <a:avLst/>
              <a:gdLst/>
              <a:ahLst/>
              <a:cxnLst/>
              <a:rect l="l" t="t" r="r" b="b"/>
              <a:pathLst>
                <a:path w="9345295" h="4287520">
                  <a:moveTo>
                    <a:pt x="0" y="263271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1"/>
                  </a:lnTo>
                  <a:lnTo>
                    <a:pt x="9345167" y="4023741"/>
                  </a:lnTo>
                  <a:lnTo>
                    <a:pt x="9340926" y="4071068"/>
                  </a:lnTo>
                  <a:lnTo>
                    <a:pt x="9328698" y="4115610"/>
                  </a:lnTo>
                  <a:lnTo>
                    <a:pt x="9309227" y="4156625"/>
                  </a:lnTo>
                  <a:lnTo>
                    <a:pt x="9283254" y="4193369"/>
                  </a:lnTo>
                  <a:lnTo>
                    <a:pt x="9251525" y="4225098"/>
                  </a:lnTo>
                  <a:lnTo>
                    <a:pt x="9214781" y="4251071"/>
                  </a:lnTo>
                  <a:lnTo>
                    <a:pt x="9173766" y="4270542"/>
                  </a:lnTo>
                  <a:lnTo>
                    <a:pt x="9129224" y="4282770"/>
                  </a:lnTo>
                  <a:lnTo>
                    <a:pt x="9081896" y="4287012"/>
                  </a:lnTo>
                  <a:lnTo>
                    <a:pt x="263271" y="4287012"/>
                  </a:lnTo>
                  <a:lnTo>
                    <a:pt x="215943" y="4282770"/>
                  </a:lnTo>
                  <a:lnTo>
                    <a:pt x="171401" y="4270542"/>
                  </a:lnTo>
                  <a:lnTo>
                    <a:pt x="130386" y="4251071"/>
                  </a:lnTo>
                  <a:lnTo>
                    <a:pt x="93642" y="4225098"/>
                  </a:lnTo>
                  <a:lnTo>
                    <a:pt x="61913" y="4193369"/>
                  </a:lnTo>
                  <a:lnTo>
                    <a:pt x="35941" y="4156625"/>
                  </a:lnTo>
                  <a:lnTo>
                    <a:pt x="16469" y="4115610"/>
                  </a:lnTo>
                  <a:lnTo>
                    <a:pt x="4241" y="4071068"/>
                  </a:lnTo>
                  <a:lnTo>
                    <a:pt x="0" y="4023741"/>
                  </a:lnTo>
                  <a:lnTo>
                    <a:pt x="0" y="263271"/>
                  </a:lnTo>
                  <a:close/>
                </a:path>
              </a:pathLst>
            </a:custGeom>
            <a:ln w="3809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2868929" y="1640657"/>
            <a:ext cx="7112000" cy="31762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6192520" marR="5080">
              <a:lnSpc>
                <a:spcPct val="100000"/>
              </a:lnSpc>
              <a:spcBef>
                <a:spcPts val="900"/>
              </a:spcBef>
            </a:pPr>
            <a:r>
              <a:rPr dirty="0" sz="1400" spc="-240">
                <a:latin typeface="Microsoft Sans Serif"/>
                <a:cs typeface="Microsoft Sans Serif"/>
              </a:rPr>
              <a:t>:</a:t>
            </a:r>
            <a:r>
              <a:rPr dirty="0" sz="1400" spc="-240">
                <a:latin typeface="Microsoft Sans Serif"/>
                <a:cs typeface="Microsoft Sans Serif"/>
              </a:rPr>
              <a:t>ذافنلا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مكحتلا</a:t>
            </a:r>
            <a:endParaRPr sz="1400">
              <a:latin typeface="Microsoft Sans Serif"/>
              <a:cs typeface="Microsoft Sans Serif"/>
            </a:endParaRPr>
          </a:p>
          <a:p>
            <a:pPr algn="r" marL="1327785" marR="6350">
              <a:lnSpc>
                <a:spcPct val="100000"/>
              </a:lnSpc>
              <a:spcBef>
                <a:spcPts val="800"/>
              </a:spcBef>
            </a:pPr>
            <a:r>
              <a:rPr dirty="0" sz="1400" spc="-180">
                <a:latin typeface="Microsoft Sans Serif"/>
                <a:cs typeface="Microsoft Sans Serif"/>
              </a:rPr>
              <a:t>.</a:t>
            </a:r>
            <a:r>
              <a:rPr dirty="0" sz="1400" spc="-180">
                <a:latin typeface="Microsoft Sans Serif"/>
                <a:cs typeface="Microsoft Sans Serif"/>
              </a:rPr>
              <a:t>بعالتلا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صرف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للقيو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تانايبلا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ةيامح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ززعي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امم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،ةيمقرلا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قئاثولا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لوصولا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تايحالص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ديدحت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نكمي</a:t>
            </a:r>
            <a:endParaRPr sz="1400">
              <a:latin typeface="Microsoft Sans Serif"/>
              <a:cs typeface="Microsoft Sans Serif"/>
            </a:endParaRPr>
          </a:p>
          <a:p>
            <a:pPr algn="r" marL="6278245" marR="6350">
              <a:lnSpc>
                <a:spcPct val="100000"/>
              </a:lnSpc>
              <a:spcBef>
                <a:spcPts val="810"/>
              </a:spcBef>
            </a:pPr>
            <a:r>
              <a:rPr dirty="0" sz="1400" spc="-240">
                <a:latin typeface="Microsoft Sans Serif"/>
                <a:cs typeface="Microsoft Sans Serif"/>
              </a:rPr>
              <a:t>:</a:t>
            </a:r>
            <a:r>
              <a:rPr dirty="0" sz="1400" spc="-240">
                <a:latin typeface="Microsoft Sans Serif"/>
                <a:cs typeface="Microsoft Sans Serif"/>
              </a:rPr>
              <a:t>تانايبلا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ليلحت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080" indent="635">
              <a:lnSpc>
                <a:spcPts val="2480"/>
              </a:lnSpc>
              <a:spcBef>
                <a:spcPts val="204"/>
              </a:spcBef>
            </a:pPr>
            <a:r>
              <a:rPr dirty="0" sz="1400" spc="-80">
                <a:latin typeface="Microsoft Sans Serif"/>
                <a:cs typeface="Microsoft Sans Serif"/>
              </a:rPr>
              <a:t>.</a:t>
            </a:r>
            <a:r>
              <a:rPr dirty="0" sz="1400" spc="-80">
                <a:latin typeface="Microsoft Sans Serif"/>
                <a:cs typeface="Microsoft Sans Serif"/>
              </a:rPr>
              <a:t>تاهاجتالاو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طامنألا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مهفو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ةماهلا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تامولعملا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جارختسا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دعاسي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امم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،لضفأ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لكشب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تانايبلا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صحفل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يمقرلا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ليلحتلا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مادختسا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نكمي</a:t>
            </a:r>
            <a:r>
              <a:rPr dirty="0" sz="1400" spc="-4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:</a:t>
            </a:r>
            <a:r>
              <a:rPr dirty="0" sz="1400" spc="-210">
                <a:latin typeface="Microsoft Sans Serif"/>
                <a:cs typeface="Microsoft Sans Serif"/>
              </a:rPr>
              <a:t>ةيداصتقالا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370">
                <a:latin typeface="Microsoft Sans Serif"/>
                <a:cs typeface="Microsoft Sans Serif"/>
              </a:rPr>
              <a:t>ةفلكتلا</a:t>
            </a:r>
            <a:endParaRPr sz="1400">
              <a:latin typeface="Microsoft Sans Serif"/>
              <a:cs typeface="Microsoft Sans Serif"/>
            </a:endParaRPr>
          </a:p>
          <a:p>
            <a:pPr algn="r" marL="1419225" marR="5715">
              <a:lnSpc>
                <a:spcPct val="100000"/>
              </a:lnSpc>
              <a:spcBef>
                <a:spcPts val="595"/>
              </a:spcBef>
            </a:pPr>
            <a:r>
              <a:rPr dirty="0" sz="1400" spc="-260">
                <a:latin typeface="Microsoft Sans Serif"/>
                <a:cs typeface="Microsoft Sans Serif"/>
              </a:rPr>
              <a:t>.</a:t>
            </a:r>
            <a:r>
              <a:rPr dirty="0" sz="1400" spc="-260">
                <a:latin typeface="Microsoft Sans Serif"/>
                <a:cs typeface="Microsoft Sans Serif"/>
              </a:rPr>
              <a:t>قئاثولل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يديلقتلا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نيزختلاو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ةعابطلاب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ةقلعتملا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فيلاكتلا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430">
                <a:latin typeface="Microsoft Sans Serif"/>
                <a:cs typeface="Microsoft Sans Serif"/>
              </a:rPr>
              <a:t>ليلقت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ةيمقرلا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ةمظنألا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مادختسا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يدؤي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نكمي</a:t>
            </a:r>
            <a:endParaRPr sz="1400">
              <a:latin typeface="Microsoft Sans Serif"/>
              <a:cs typeface="Microsoft Sans Serif"/>
            </a:endParaRPr>
          </a:p>
          <a:p>
            <a:pPr algn="r" marL="5575300" marR="5080">
              <a:lnSpc>
                <a:spcPct val="100000"/>
              </a:lnSpc>
              <a:spcBef>
                <a:spcPts val="790"/>
              </a:spcBef>
            </a:pPr>
            <a:r>
              <a:rPr dirty="0" sz="1400" spc="-265">
                <a:latin typeface="Microsoft Sans Serif"/>
                <a:cs typeface="Microsoft Sans Serif"/>
              </a:rPr>
              <a:t>:</a:t>
            </a:r>
            <a:r>
              <a:rPr dirty="0" sz="1400" spc="-265">
                <a:latin typeface="Microsoft Sans Serif"/>
                <a:cs typeface="Microsoft Sans Serif"/>
              </a:rPr>
              <a:t>ويديفلاو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روصلاب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لالدتسالا</a:t>
            </a:r>
            <a:endParaRPr sz="1400">
              <a:latin typeface="Microsoft Sans Serif"/>
              <a:cs typeface="Microsoft Sans Serif"/>
            </a:endParaRPr>
          </a:p>
          <a:p>
            <a:pPr algn="r" marL="1928495" marR="5080" indent="1270">
              <a:lnSpc>
                <a:spcPct val="147900"/>
              </a:lnSpc>
            </a:pPr>
            <a:r>
              <a:rPr dirty="0" sz="1400" spc="-180">
                <a:latin typeface="Microsoft Sans Serif"/>
                <a:cs typeface="Microsoft Sans Serif"/>
              </a:rPr>
              <a:t>.</a:t>
            </a:r>
            <a:r>
              <a:rPr dirty="0" sz="1400" spc="-180">
                <a:latin typeface="Microsoft Sans Serif"/>
                <a:cs typeface="Microsoft Sans Serif"/>
              </a:rPr>
              <a:t>نيهاربلا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ميدقتل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ةليسوك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ويديفلا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عطاقمو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روصلاب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ةقلعتملاو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ةيئرملا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ةلدألا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مادختسا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ةيناكمإ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ريفوت</a:t>
            </a:r>
            <a:r>
              <a:rPr dirty="0" sz="1400" spc="50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:</a:t>
            </a:r>
            <a:r>
              <a:rPr dirty="0" sz="1400" spc="-200">
                <a:latin typeface="Microsoft Sans Serif"/>
                <a:cs typeface="Microsoft Sans Serif"/>
              </a:rPr>
              <a:t>ينورتكلإلا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لصاوتلا</a:t>
            </a:r>
            <a:endParaRPr sz="1400">
              <a:latin typeface="Microsoft Sans Serif"/>
              <a:cs typeface="Microsoft Sans Serif"/>
            </a:endParaRPr>
          </a:p>
          <a:p>
            <a:pPr algn="r" marL="2123440" marR="5715">
              <a:lnSpc>
                <a:spcPct val="100000"/>
              </a:lnSpc>
              <a:spcBef>
                <a:spcPts val="795"/>
              </a:spcBef>
            </a:pPr>
            <a:r>
              <a:rPr dirty="0" sz="1400" spc="-105">
                <a:latin typeface="Microsoft Sans Serif"/>
                <a:cs typeface="Microsoft Sans Serif"/>
              </a:rPr>
              <a:t>.</a:t>
            </a:r>
            <a:r>
              <a:rPr dirty="0" sz="1400" spc="-105">
                <a:latin typeface="Microsoft Sans Serif"/>
                <a:cs typeface="Microsoft Sans Serif"/>
              </a:rPr>
              <a:t>تامولعملا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لدابتو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لاصتالا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409">
                <a:latin typeface="Microsoft Sans Serif"/>
                <a:cs typeface="Microsoft Sans Serif"/>
              </a:rPr>
              <a:t>ليصافت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85">
                <a:latin typeface="Microsoft Sans Serif"/>
                <a:cs typeface="Microsoft Sans Serif"/>
              </a:rPr>
              <a:t>قيثوت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ةيمقرلا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تاثداحملاو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ينورتكلإلا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ديربلا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مهسي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7200" y="457200"/>
            <a:ext cx="11277600" cy="5943600"/>
            <a:chOff x="457200" y="457200"/>
            <a:chExt cx="11277600" cy="59436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200" y="457200"/>
              <a:ext cx="11277600" cy="5943600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37291" y="5503316"/>
              <a:ext cx="487362" cy="4873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133855" y="1397508"/>
            <a:ext cx="9924415" cy="4415155"/>
            <a:chOff x="1133855" y="1397508"/>
            <a:chExt cx="9924415" cy="4415155"/>
          </a:xfrm>
        </p:grpSpPr>
        <p:sp>
          <p:nvSpPr>
            <p:cNvPr id="3" name="object 3" descr=""/>
            <p:cNvSpPr/>
            <p:nvPr/>
          </p:nvSpPr>
          <p:spPr>
            <a:xfrm>
              <a:off x="1133855" y="1397508"/>
              <a:ext cx="4956175" cy="4415155"/>
            </a:xfrm>
            <a:custGeom>
              <a:avLst/>
              <a:gdLst/>
              <a:ahLst/>
              <a:cxnLst/>
              <a:rect l="l" t="t" r="r" b="b"/>
              <a:pathLst>
                <a:path w="4956175" h="4415155">
                  <a:moveTo>
                    <a:pt x="4956048" y="0"/>
                  </a:moveTo>
                  <a:lnTo>
                    <a:pt x="0" y="0"/>
                  </a:lnTo>
                  <a:lnTo>
                    <a:pt x="0" y="4415028"/>
                  </a:lnTo>
                  <a:lnTo>
                    <a:pt x="4956048" y="4415028"/>
                  </a:lnTo>
                  <a:lnTo>
                    <a:pt x="49560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6000" y="1397508"/>
              <a:ext cx="4962144" cy="2496312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1133855" y="1397508"/>
            <a:ext cx="4956175" cy="21082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620"/>
              </a:spcBef>
            </a:pPr>
            <a:endParaRPr sz="2000">
              <a:latin typeface="Times New Roman"/>
              <a:cs typeface="Times New Roman"/>
            </a:endParaRPr>
          </a:p>
          <a:p>
            <a:pPr algn="r" marL="233679" marR="675005">
              <a:lnSpc>
                <a:spcPct val="100000"/>
              </a:lnSpc>
            </a:pPr>
            <a:r>
              <a:rPr dirty="0" sz="2000" spc="-345">
                <a:solidFill>
                  <a:srgbClr val="2E5496"/>
                </a:solidFill>
                <a:latin typeface="Microsoft Sans Serif"/>
                <a:cs typeface="Microsoft Sans Serif"/>
              </a:rPr>
              <a:t>تابثإلا</a:t>
            </a:r>
            <a:r>
              <a:rPr dirty="0" sz="2000" spc="210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20">
                <a:solidFill>
                  <a:srgbClr val="2E5496"/>
                </a:solidFill>
                <a:latin typeface="Microsoft Sans Serif"/>
                <a:cs typeface="Microsoft Sans Serif"/>
              </a:rPr>
              <a:t>ةيلمع</a:t>
            </a:r>
            <a:r>
              <a:rPr dirty="0" sz="2000" spc="85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75">
                <a:solidFill>
                  <a:srgbClr val="2E5496"/>
                </a:solidFill>
                <a:latin typeface="Microsoft Sans Serif"/>
                <a:cs typeface="Microsoft Sans Serif"/>
              </a:rPr>
              <a:t>يف</a:t>
            </a:r>
            <a:r>
              <a:rPr dirty="0" sz="2000" spc="225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75">
                <a:solidFill>
                  <a:srgbClr val="2E5496"/>
                </a:solidFill>
                <a:latin typeface="Microsoft Sans Serif"/>
                <a:cs typeface="Microsoft Sans Serif"/>
              </a:rPr>
              <a:t>ةيمقرلا</a:t>
            </a:r>
            <a:r>
              <a:rPr dirty="0" sz="2000" spc="155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20">
                <a:solidFill>
                  <a:srgbClr val="2E5496"/>
                </a:solidFill>
                <a:latin typeface="Microsoft Sans Serif"/>
                <a:cs typeface="Microsoft Sans Serif"/>
              </a:rPr>
              <a:t>ةلدألل</a:t>
            </a:r>
            <a:r>
              <a:rPr dirty="0" sz="2000" spc="150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15">
                <a:solidFill>
                  <a:srgbClr val="2E5496"/>
                </a:solidFill>
                <a:latin typeface="Microsoft Sans Serif"/>
                <a:cs typeface="Microsoft Sans Serif"/>
              </a:rPr>
              <a:t>زربألا</a:t>
            </a:r>
            <a:r>
              <a:rPr dirty="0" sz="2000" spc="180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04">
                <a:solidFill>
                  <a:srgbClr val="2E5496"/>
                </a:solidFill>
                <a:latin typeface="Microsoft Sans Serif"/>
                <a:cs typeface="Microsoft Sans Serif"/>
              </a:rPr>
              <a:t>مادختسالا</a:t>
            </a:r>
            <a:endParaRPr sz="2000">
              <a:latin typeface="Microsoft Sans Serif"/>
              <a:cs typeface="Microsoft Sans Serif"/>
            </a:endParaRPr>
          </a:p>
          <a:p>
            <a:pPr algn="r" marL="1189355" marR="675640">
              <a:lnSpc>
                <a:spcPct val="100000"/>
              </a:lnSpc>
              <a:spcBef>
                <a:spcPts val="1200"/>
              </a:spcBef>
            </a:pPr>
            <a:r>
              <a:rPr dirty="0" sz="2000" spc="-215">
                <a:solidFill>
                  <a:srgbClr val="2E5496"/>
                </a:solidFill>
                <a:latin typeface="Microsoft Sans Serif"/>
                <a:cs typeface="Microsoft Sans Serif"/>
              </a:rPr>
              <a:t>يراجتلاو</a:t>
            </a:r>
            <a:r>
              <a:rPr dirty="0" sz="2000" spc="40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20">
                <a:solidFill>
                  <a:srgbClr val="2E5496"/>
                </a:solidFill>
                <a:latin typeface="Microsoft Sans Serif"/>
                <a:cs typeface="Microsoft Sans Serif"/>
              </a:rPr>
              <a:t>يندملاو</a:t>
            </a:r>
            <a:r>
              <a:rPr dirty="0" sz="2000" spc="35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250">
                <a:solidFill>
                  <a:srgbClr val="2E5496"/>
                </a:solidFill>
                <a:latin typeface="Microsoft Sans Serif"/>
                <a:cs typeface="Microsoft Sans Serif"/>
              </a:rPr>
              <a:t>يئازجلا</a:t>
            </a:r>
            <a:r>
              <a:rPr dirty="0" sz="2000" spc="55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315">
                <a:solidFill>
                  <a:srgbClr val="2E5496"/>
                </a:solidFill>
                <a:latin typeface="Microsoft Sans Serif"/>
                <a:cs typeface="Microsoft Sans Serif"/>
              </a:rPr>
              <a:t>ءاضقلا</a:t>
            </a:r>
            <a:r>
              <a:rPr dirty="0" sz="2000" spc="75">
                <a:solidFill>
                  <a:srgbClr val="2E5496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610">
                <a:solidFill>
                  <a:srgbClr val="2E5496"/>
                </a:solidFill>
                <a:latin typeface="Microsoft Sans Serif"/>
                <a:cs typeface="Microsoft Sans Serif"/>
              </a:rPr>
              <a:t>نيب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5641847" y="3505200"/>
            <a:ext cx="1190625" cy="988060"/>
          </a:xfrm>
          <a:custGeom>
            <a:avLst/>
            <a:gdLst/>
            <a:ahLst/>
            <a:cxnLst/>
            <a:rect l="l" t="t" r="r" b="b"/>
            <a:pathLst>
              <a:path w="1190625" h="988060">
                <a:moveTo>
                  <a:pt x="1190244" y="0"/>
                </a:moveTo>
                <a:lnTo>
                  <a:pt x="0" y="0"/>
                </a:lnTo>
                <a:lnTo>
                  <a:pt x="0" y="987551"/>
                </a:lnTo>
                <a:lnTo>
                  <a:pt x="1190244" y="987551"/>
                </a:lnTo>
                <a:lnTo>
                  <a:pt x="1190244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 txBox="1"/>
          <p:nvPr/>
        </p:nvSpPr>
        <p:spPr>
          <a:xfrm>
            <a:off x="6017514" y="3528822"/>
            <a:ext cx="43751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375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967729" y="3791153"/>
            <a:ext cx="537845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2625851" y="501395"/>
            <a:ext cx="6517005" cy="45720"/>
          </a:xfrm>
          <a:custGeom>
            <a:avLst/>
            <a:gdLst/>
            <a:ahLst/>
            <a:cxnLst/>
            <a:rect l="l" t="t" r="r" b="b"/>
            <a:pathLst>
              <a:path w="6517005" h="45720">
                <a:moveTo>
                  <a:pt x="6516624" y="0"/>
                </a:moveTo>
                <a:lnTo>
                  <a:pt x="0" y="0"/>
                </a:lnTo>
                <a:lnTo>
                  <a:pt x="0" y="45720"/>
                </a:lnTo>
                <a:lnTo>
                  <a:pt x="6516624" y="45720"/>
                </a:lnTo>
                <a:lnTo>
                  <a:pt x="65166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9586976" y="295782"/>
            <a:ext cx="200977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9831" y="79247"/>
            <a:ext cx="2305812" cy="1075943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491229" y="3181661"/>
            <a:ext cx="8504555" cy="19475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17500" indent="-287655">
              <a:lnSpc>
                <a:spcPct val="150100"/>
              </a:lnSpc>
              <a:spcBef>
                <a:spcPts val="100"/>
              </a:spcBef>
            </a:pPr>
            <a:r>
              <a:rPr dirty="0" sz="1400" spc="-280">
                <a:latin typeface="Microsoft Sans Serif"/>
                <a:cs typeface="Microsoft Sans Serif"/>
              </a:rPr>
              <a:t>قيقحتلاو</a:t>
            </a:r>
            <a:r>
              <a:rPr dirty="0" sz="1400" spc="150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ثحبلل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يديلقتلا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جذومنلا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يرذج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409">
                <a:latin typeface="Microsoft Sans Serif"/>
                <a:cs typeface="Microsoft Sans Serif"/>
              </a:rPr>
              <a:t>رييغت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ىلا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مئارجلا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باكترا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تنرتنالا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بوساحلل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مادختسا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ةيجولونكتلا</a:t>
            </a:r>
            <a:r>
              <a:rPr dirty="0" sz="1400" spc="145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تاينقتلا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لامعتسا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ىدأ</a:t>
            </a:r>
            <a:r>
              <a:rPr dirty="0" sz="1400" spc="12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 spc="500">
                <a:latin typeface="Times New Roman"/>
                <a:cs typeface="Times New Roman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ليلدلاف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ةينورتكلاو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تاضبنو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زومر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بعالت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جاتن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نوكي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هنأل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اهنم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لصحتملا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ليلدلا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ىلع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ااريبك</a:t>
            </a:r>
            <a:r>
              <a:rPr dirty="0" sz="1400" spc="-35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ااريثأت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ترّثأ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ةثيدح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ةيئارجا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بيلاسأ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دامتعاب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يئازجلا</a:t>
            </a:r>
            <a:r>
              <a:rPr dirty="0" sz="1400" spc="-55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كلذلو،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ةعورشملا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ريغ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لاعفألاب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اهيلع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ءادتعالا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نيح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اهنم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370">
                <a:latin typeface="Microsoft Sans Serif"/>
                <a:cs typeface="Microsoft Sans Serif"/>
              </a:rPr>
              <a:t>جتن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يتلا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ةينورتكلالا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تايلمعلا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تاذ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هتعيبط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325">
                <a:latin typeface="Microsoft Sans Serif"/>
                <a:cs typeface="Microsoft Sans Serif"/>
              </a:rPr>
              <a:t>دمتسي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ةينورتكلالا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لئاسولا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لصحتملا</a:t>
            </a:r>
            <a:r>
              <a:rPr dirty="0" sz="1400" spc="-90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اهنم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بلاغلا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نوكي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ةنيعم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تاءارجإ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عابتاب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الا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هصالختسا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ةيلمع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ققحملا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ىــلع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بّعـــصي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325">
                <a:latin typeface="Microsoft Sans Serif"/>
                <a:cs typeface="Microsoft Sans Serif"/>
              </a:rPr>
              <a:t>ثيحب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يئرم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ريغ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هنأب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زّيمتيو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ةينورتكلا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80">
                <a:latin typeface="Microsoft Sans Serif"/>
                <a:cs typeface="Microsoft Sans Serif"/>
              </a:rPr>
              <a:t>ةعيبط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اضيأ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ذختي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وهف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ىدم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55">
                <a:latin typeface="Microsoft Sans Serif"/>
                <a:cs typeface="Microsoft Sans Serif"/>
              </a:rPr>
              <a:t>اذكو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هيلع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لوصحلا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ةيعورشم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هدوجو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ةيعورشم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ىدم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لوح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تالاكشإلا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تالؤاستلا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ريثكلا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ةراثا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ىلا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ىدأ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امم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ةتحب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415">
                <a:latin typeface="Microsoft Sans Serif"/>
                <a:cs typeface="Microsoft Sans Serif"/>
              </a:rPr>
              <a:t>ةينف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280">
                <a:latin typeface="Microsoft Sans Serif"/>
                <a:cs typeface="Microsoft Sans Serif"/>
              </a:rPr>
              <a:t>ةعيبط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وذ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يئازجلا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يضاقلا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ماما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5">
                <a:latin typeface="Microsoft Sans Serif"/>
                <a:cs typeface="Microsoft Sans Serif"/>
              </a:rPr>
              <a:t>هتيجح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38455">
              <a:lnSpc>
                <a:spcPct val="100000"/>
              </a:lnSpc>
              <a:spcBef>
                <a:spcPts val="155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425190" y="3181661"/>
            <a:ext cx="8583295" cy="1727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31470" indent="-288925">
              <a:lnSpc>
                <a:spcPct val="150100"/>
              </a:lnSpc>
              <a:spcBef>
                <a:spcPts val="100"/>
              </a:spcBef>
            </a:pPr>
            <a:r>
              <a:rPr dirty="0" sz="1400" spc="-150">
                <a:latin typeface="Microsoft Sans Serif"/>
                <a:cs typeface="Microsoft Sans Serif"/>
              </a:rPr>
              <a:t>زيمملا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عباطلا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ناك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409">
                <a:latin typeface="Microsoft Sans Serif"/>
                <a:cs typeface="Microsoft Sans Serif"/>
              </a:rPr>
              <a:t>دعبف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اهباكترا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بيلاسأ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روطتو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ةميرجلا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25">
                <a:latin typeface="Microsoft Sans Serif"/>
                <a:cs typeface="Microsoft Sans Serif"/>
              </a:rPr>
              <a:t>ةكرح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بكاوي</a:t>
            </a:r>
            <a:r>
              <a:rPr dirty="0" sz="1400" spc="-3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ااسوملم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ااروطتت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ةيتامولعملا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رصع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يئانجلا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قيقحتلا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لئاسو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تروطت</a:t>
            </a:r>
            <a:r>
              <a:rPr dirty="0" sz="1400" spc="120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 spc="500">
                <a:latin typeface="Times New Roman"/>
                <a:cs typeface="Times New Roman"/>
              </a:rPr>
              <a:t>  </a:t>
            </a:r>
            <a:r>
              <a:rPr dirty="0" sz="1400" spc="-330">
                <a:latin typeface="Microsoft Sans Serif"/>
                <a:cs typeface="Microsoft Sans Serif"/>
              </a:rPr>
              <a:t>ةكبش</a:t>
            </a:r>
            <a:r>
              <a:rPr dirty="0" sz="1400" spc="165">
                <a:latin typeface="Microsoft Sans Serif"/>
                <a:cs typeface="Microsoft Sans Serif"/>
              </a:rPr>
              <a:t> </a:t>
            </a:r>
            <a:r>
              <a:rPr dirty="0" sz="1400" spc="-150">
                <a:latin typeface="Microsoft Sans Serif"/>
                <a:cs typeface="Microsoft Sans Serif"/>
              </a:rPr>
              <a:t>مادختساو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ةيملعلا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بيلاسألاب</a:t>
            </a:r>
            <a:r>
              <a:rPr dirty="0" sz="1400" spc="175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ةناعتسالا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ىلع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ةمئاقلا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ةثيدحلا</a:t>
            </a:r>
            <a:r>
              <a:rPr dirty="0" sz="1400" spc="14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ةيملعلا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ةلحرملا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تحبصأ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ليلدلا</a:t>
            </a:r>
            <a:r>
              <a:rPr dirty="0" sz="1400" spc="16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ىلإ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لوصولل</a:t>
            </a:r>
            <a:r>
              <a:rPr dirty="0" sz="1400" spc="14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بيذعتلاو</a:t>
            </a:r>
            <a:r>
              <a:rPr dirty="0" sz="1400" spc="15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فنعلا</a:t>
            </a:r>
            <a:r>
              <a:rPr dirty="0" sz="1400" spc="135">
                <a:latin typeface="Microsoft Sans Serif"/>
                <a:cs typeface="Microsoft Sans Serif"/>
              </a:rPr>
              <a:t> </a:t>
            </a:r>
            <a:r>
              <a:rPr dirty="0" sz="1400" spc="-320">
                <a:latin typeface="Microsoft Sans Serif"/>
                <a:cs typeface="Microsoft Sans Serif"/>
              </a:rPr>
              <a:t>قيقحتلا</a:t>
            </a:r>
            <a:r>
              <a:rPr dirty="0" sz="1400" spc="165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لئاسول</a:t>
            </a:r>
            <a:r>
              <a:rPr dirty="0" sz="1400" spc="-10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.</a:t>
            </a:r>
            <a:r>
              <a:rPr dirty="0" sz="1400" spc="-195">
                <a:latin typeface="Microsoft Sans Serif"/>
                <a:cs typeface="Microsoft Sans Serif"/>
              </a:rPr>
              <a:t>ةبلاغلاو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ةزيمملا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ةفصلا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60">
                <a:latin typeface="Microsoft Sans Serif"/>
                <a:cs typeface="Microsoft Sans Serif"/>
              </a:rPr>
              <a:t>يه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تنرتنإلا</a:t>
            </a:r>
            <a:endParaRPr sz="1400">
              <a:latin typeface="Microsoft Sans Serif"/>
              <a:cs typeface="Microsoft Sans Serif"/>
            </a:endParaRPr>
          </a:p>
          <a:p>
            <a:pPr algn="r" marL="50800" marR="331470" indent="-288925">
              <a:lnSpc>
                <a:spcPct val="150000"/>
              </a:lnSpc>
              <a:spcBef>
                <a:spcPts val="795"/>
              </a:spcBef>
            </a:pPr>
            <a:r>
              <a:rPr dirty="0" sz="1400" spc="-290">
                <a:latin typeface="Microsoft Sans Serif"/>
                <a:cs typeface="Microsoft Sans Serif"/>
              </a:rPr>
              <a:t>فشتكا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املكف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ةايحلا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تالاجم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390">
                <a:latin typeface="Microsoft Sans Serif"/>
                <a:cs typeface="Microsoft Sans Serif"/>
              </a:rPr>
              <a:t>يتش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ةينورتكلإلا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طئاسولا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مادختساو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تالاصتالاو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تامولعملا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ايجولونكت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لاجم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ةيملع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ةرفط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ثودح</a:t>
            </a:r>
            <a:r>
              <a:rPr dirty="0" sz="1400" spc="120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كلذ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درمو</a:t>
            </a:r>
            <a:r>
              <a:rPr dirty="0" sz="1400" spc="140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 spc="-50">
                <a:latin typeface="Times New Roman"/>
                <a:cs typeface="Times New Roman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.</a:t>
            </a:r>
            <a:r>
              <a:rPr dirty="0" sz="1400" spc="-250">
                <a:latin typeface="Microsoft Sans Serif"/>
                <a:cs typeface="Microsoft Sans Serif"/>
              </a:rPr>
              <a:t>ليلدتلاو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يئانجلا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تابثإلا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لاجم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ىلإ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هقيرط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فاشتكالا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اذه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دجو</a:t>
            </a:r>
            <a:r>
              <a:rPr dirty="0" sz="1400" spc="-7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ااثيدح</a:t>
            </a:r>
            <a:r>
              <a:rPr dirty="0" sz="1400" spc="-75">
                <a:latin typeface="Microsoft Sans Serif"/>
                <a:cs typeface="Microsoft Sans Serif"/>
              </a:rPr>
              <a:t> </a:t>
            </a:r>
            <a:r>
              <a:rPr dirty="0" sz="1400" spc="-375">
                <a:latin typeface="Microsoft Sans Serif"/>
                <a:cs typeface="Microsoft Sans Serif"/>
              </a:rPr>
              <a:t>اائيش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ملعلا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38455">
              <a:lnSpc>
                <a:spcPct val="100000"/>
              </a:lnSpc>
              <a:spcBef>
                <a:spcPts val="155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443096" y="2586329"/>
            <a:ext cx="8529320" cy="172656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330835" indent="-288290">
              <a:lnSpc>
                <a:spcPct val="150000"/>
              </a:lnSpc>
              <a:spcBef>
                <a:spcPts val="100"/>
              </a:spcBef>
            </a:pPr>
            <a:r>
              <a:rPr dirty="0" sz="1400" spc="-170">
                <a:latin typeface="Microsoft Sans Serif"/>
                <a:cs typeface="Microsoft Sans Serif"/>
              </a:rPr>
              <a:t>ثدحي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لب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طقف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360">
                <a:latin typeface="Microsoft Sans Serif"/>
                <a:cs typeface="Microsoft Sans Serif"/>
              </a:rPr>
              <a:t>ينقتلا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مدقتلا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بابسأ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ىلع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اارصاق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سيل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اذهو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قباسلا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ةدوهعم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335">
                <a:latin typeface="Microsoft Sans Serif"/>
                <a:cs typeface="Microsoft Sans Serif"/>
              </a:rPr>
              <a:t>نكت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مل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مئارجلا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ةديدج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طامنأ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رهظت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يهيدبلا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هنإف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كلذل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اعبتو</a:t>
            </a:r>
            <a:r>
              <a:rPr dirty="0" sz="1400" spc="15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 spc="-50">
                <a:latin typeface="Times New Roman"/>
                <a:cs typeface="Times New Roman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.</a:t>
            </a:r>
            <a:r>
              <a:rPr dirty="0" sz="1400" spc="-170">
                <a:latin typeface="Microsoft Sans Serif"/>
                <a:cs typeface="Microsoft Sans Serif"/>
              </a:rPr>
              <a:t>مويلا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ةميرجك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55">
                <a:latin typeface="Microsoft Sans Serif"/>
                <a:cs typeface="Microsoft Sans Serif"/>
              </a:rPr>
              <a:t>تسيل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40">
                <a:latin typeface="Microsoft Sans Serif"/>
                <a:cs typeface="Microsoft Sans Serif"/>
              </a:rPr>
              <a:t>سمألا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ةميرجف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290">
                <a:latin typeface="Microsoft Sans Serif"/>
                <a:cs typeface="Microsoft Sans Serif"/>
              </a:rPr>
              <a:t>يلاتلابو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مويلا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45">
                <a:latin typeface="Microsoft Sans Serif"/>
                <a:cs typeface="Microsoft Sans Serif"/>
              </a:rPr>
              <a:t>مرجمك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سيل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35">
                <a:latin typeface="Microsoft Sans Serif"/>
                <a:cs typeface="Microsoft Sans Serif"/>
              </a:rPr>
              <a:t>سمألا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مرجمف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رمتسم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ددجتو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مدقت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ةميرجلاو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مرجملاف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ةرمتسم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ةفصبو</a:t>
            </a:r>
            <a:r>
              <a:rPr dirty="0" sz="1400" spc="-7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اامود</a:t>
            </a:r>
            <a:endParaRPr sz="1400">
              <a:latin typeface="Microsoft Sans Serif"/>
              <a:cs typeface="Microsoft Sans Serif"/>
            </a:endParaRPr>
          </a:p>
          <a:p>
            <a:pPr algn="r" marL="50800" marR="331470" indent="-288925">
              <a:lnSpc>
                <a:spcPct val="150100"/>
              </a:lnSpc>
              <a:spcBef>
                <a:spcPts val="790"/>
              </a:spcBef>
            </a:pPr>
            <a:r>
              <a:rPr dirty="0" sz="1400" spc="-170">
                <a:latin typeface="Microsoft Sans Serif"/>
                <a:cs typeface="Microsoft Sans Serif"/>
              </a:rPr>
              <a:t>ديزملا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روهظ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عقوت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325">
                <a:latin typeface="Microsoft Sans Serif"/>
                <a:cs typeface="Microsoft Sans Serif"/>
              </a:rPr>
              <a:t>ىنعي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-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يتامولعملا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راجفنالا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رصع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ةيادب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لازن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ال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نحنو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-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قباسلا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ةفولأم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نكت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مل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مئارجلا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ةديدج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طامنأ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روهظ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كش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الو</a:t>
            </a:r>
            <a:r>
              <a:rPr dirty="0" sz="1400" spc="150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 spc="500">
                <a:latin typeface="Times New Roman"/>
                <a:cs typeface="Times New Roman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روهظ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نع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ةجتانلا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اياضقلا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ةجلاعمب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ةصتخملا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ةينمألا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تاهجلاو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تاميلعتلاو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ةمظنألا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ثيدحت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اهعم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بجوتي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يذلاو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75">
                <a:latin typeface="Microsoft Sans Serif"/>
                <a:cs typeface="Microsoft Sans Serif"/>
              </a:rPr>
              <a:t>ةديدجلا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طامنألا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35">
                <a:latin typeface="Microsoft Sans Serif"/>
                <a:cs typeface="Microsoft Sans Serif"/>
              </a:rPr>
              <a:t>ديزملاو</a:t>
            </a:r>
            <a:r>
              <a:rPr dirty="0" sz="1400" spc="-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اهيف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قيقحتلا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80">
                <a:latin typeface="Microsoft Sans Serif"/>
                <a:cs typeface="Microsoft Sans Serif"/>
              </a:rPr>
              <a:t>بولسأ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ريوطت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عبتتسيام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70">
                <a:latin typeface="Microsoft Sans Serif"/>
                <a:cs typeface="Microsoft Sans Serif"/>
              </a:rPr>
              <a:t>وهو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ةديدجلا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طامنألا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38455">
              <a:lnSpc>
                <a:spcPct val="100000"/>
              </a:lnSpc>
              <a:spcBef>
                <a:spcPts val="155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668510" cy="6858000"/>
            <a:chOff x="0" y="0"/>
            <a:chExt cx="966851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7" y="0"/>
              <a:ext cx="5547360" cy="557326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790700" cy="1800225"/>
            </a:xfrm>
            <a:custGeom>
              <a:avLst/>
              <a:gdLst/>
              <a:ahLst/>
              <a:cxnLst/>
              <a:rect l="l" t="t" r="r" b="b"/>
              <a:pathLst>
                <a:path w="1790700" h="1800225">
                  <a:moveTo>
                    <a:pt x="1790700" y="0"/>
                  </a:moveTo>
                  <a:lnTo>
                    <a:pt x="0" y="0"/>
                  </a:lnTo>
                  <a:lnTo>
                    <a:pt x="0" y="1799844"/>
                  </a:lnTo>
                  <a:lnTo>
                    <a:pt x="1790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8303" y="2551176"/>
              <a:ext cx="2476500" cy="4307205"/>
            </a:xfrm>
            <a:custGeom>
              <a:avLst/>
              <a:gdLst/>
              <a:ahLst/>
              <a:cxnLst/>
              <a:rect l="l" t="t" r="r" b="b"/>
              <a:pathLst>
                <a:path w="2476500" h="4307205">
                  <a:moveTo>
                    <a:pt x="2476500" y="0"/>
                  </a:moveTo>
                  <a:lnTo>
                    <a:pt x="0" y="2488057"/>
                  </a:lnTo>
                  <a:lnTo>
                    <a:pt x="0" y="4306822"/>
                  </a:lnTo>
                  <a:lnTo>
                    <a:pt x="1260562" y="4306822"/>
                  </a:lnTo>
                  <a:lnTo>
                    <a:pt x="2476500" y="3085211"/>
                  </a:lnTo>
                  <a:lnTo>
                    <a:pt x="2476500" y="0"/>
                  </a:lnTo>
                  <a:close/>
                </a:path>
              </a:pathLst>
            </a:custGeom>
            <a:solidFill>
              <a:srgbClr val="669BBB">
                <a:alpha val="2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50107" y="583691"/>
              <a:ext cx="6518275" cy="45720"/>
            </a:xfrm>
            <a:custGeom>
              <a:avLst/>
              <a:gdLst/>
              <a:ahLst/>
              <a:cxnLst/>
              <a:rect l="l" t="t" r="r" b="b"/>
              <a:pathLst>
                <a:path w="6518275" h="45720">
                  <a:moveTo>
                    <a:pt x="651814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6518148" y="45720"/>
                  </a:lnTo>
                  <a:lnTo>
                    <a:pt x="65181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464814" y="2742793"/>
            <a:ext cx="8453120" cy="1306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292735" indent="-288290">
              <a:lnSpc>
                <a:spcPct val="150000"/>
              </a:lnSpc>
              <a:spcBef>
                <a:spcPts val="100"/>
              </a:spcBef>
            </a:pP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يمقرلا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ليلدلا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هيلع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قلطي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ةلدألا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ديدج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عون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يئانجلا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تابثإلا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لاجم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اهنع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380">
                <a:latin typeface="Microsoft Sans Serif"/>
                <a:cs typeface="Microsoft Sans Serif"/>
              </a:rPr>
              <a:t>جتن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ةيتامولعملا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مئارجلا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نع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ةمجانلا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315">
                <a:latin typeface="Microsoft Sans Serif"/>
                <a:cs typeface="Microsoft Sans Serif"/>
              </a:rPr>
              <a:t>ةينقتلاو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365">
                <a:latin typeface="Microsoft Sans Serif"/>
                <a:cs typeface="Microsoft Sans Serif"/>
              </a:rPr>
              <a:t>ةينفلا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ةعيبطلا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امك</a:t>
            </a:r>
            <a:r>
              <a:rPr dirty="0" sz="1400" spc="13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</a:t>
            </a:r>
            <a:r>
              <a:rPr dirty="0" sz="1400" spc="500">
                <a:latin typeface="Times New Roman"/>
                <a:cs typeface="Times New Roman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ثيح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تابثإلا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هتيجح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ثيح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ةينوناقلا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هتميق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ثيح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ءاوس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ةنراقملا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ةينوناقلا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مظنلا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ضعب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مكاحملا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90">
                <a:latin typeface="Microsoft Sans Serif"/>
                <a:cs typeface="Microsoft Sans Serif"/>
              </a:rPr>
              <a:t>هب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تدتعا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دقو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ينورتكلإلا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114">
                <a:latin typeface="Microsoft Sans Serif"/>
                <a:cs typeface="Microsoft Sans Serif"/>
              </a:rPr>
              <a:t>ليلدلا</a:t>
            </a:r>
            <a:r>
              <a:rPr dirty="0" sz="1400" spc="-114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ليلدلا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415">
                <a:latin typeface="Microsoft Sans Serif"/>
                <a:cs typeface="Microsoft Sans Serif"/>
              </a:rPr>
              <a:t>نيب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يئانجلا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250">
                <a:latin typeface="Microsoft Sans Serif"/>
                <a:cs typeface="Microsoft Sans Serif"/>
              </a:rPr>
              <a:t>تابثإلا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يف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تواس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ثيح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،</a:t>
            </a:r>
            <a:r>
              <a:rPr dirty="0" sz="1400">
                <a:latin typeface="Microsoft Sans Serif"/>
                <a:cs typeface="Microsoft Sans Serif"/>
              </a:rPr>
              <a:t>function</a:t>
            </a:r>
            <a:r>
              <a:rPr dirty="0" sz="1400" spc="85">
                <a:latin typeface="Microsoft Sans Serif"/>
                <a:cs typeface="Microsoft Sans Serif"/>
              </a:rPr>
              <a:t>  </a:t>
            </a:r>
            <a:r>
              <a:rPr dirty="0" sz="1400">
                <a:latin typeface="Microsoft Sans Serif"/>
                <a:cs typeface="Microsoft Sans Serif"/>
              </a:rPr>
              <a:t>equivalence</a:t>
            </a:r>
            <a:r>
              <a:rPr dirty="0" sz="1400" spc="75">
                <a:latin typeface="Microsoft Sans Serif"/>
                <a:cs typeface="Microsoft Sans Serif"/>
              </a:rPr>
              <a:t>  </a:t>
            </a:r>
            <a:r>
              <a:rPr dirty="0" sz="1400" spc="-265">
                <a:latin typeface="Microsoft Sans Serif"/>
                <a:cs typeface="Microsoft Sans Serif"/>
              </a:rPr>
              <a:t>يفيظولا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لداعملا</a:t>
            </a:r>
            <a:r>
              <a:rPr dirty="0" sz="1400" spc="8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75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يفيظولا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305">
                <a:latin typeface="Microsoft Sans Serif"/>
                <a:cs typeface="Microsoft Sans Serif"/>
              </a:rPr>
              <a:t>ريظنتلا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أدبم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ةينوناقلا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مظنلا</a:t>
            </a:r>
            <a:r>
              <a:rPr dirty="0" sz="1400" spc="9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هذه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تدمتعا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ينورتكلإلا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ليلدلاو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40">
                <a:latin typeface="Microsoft Sans Serif"/>
                <a:cs typeface="Microsoft Sans Serif"/>
              </a:rPr>
              <a:t>يديلقتلا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86328" y="1335024"/>
            <a:ext cx="1190625" cy="989330"/>
          </a:xfrm>
          <a:prstGeom prst="rect">
            <a:avLst/>
          </a:prstGeom>
          <a:solidFill>
            <a:srgbClr val="00AFEF"/>
          </a:solidFill>
        </p:spPr>
        <p:txBody>
          <a:bodyPr wrap="square" lIns="0" tIns="35560" rIns="0" bIns="0" rtlCol="0" vert="horz">
            <a:spAutoFit/>
          </a:bodyPr>
          <a:lstStyle/>
          <a:p>
            <a:pPr algn="r" marL="388620" marR="381635">
              <a:lnSpc>
                <a:spcPct val="100000"/>
              </a:lnSpc>
              <a:spcBef>
                <a:spcPts val="280"/>
              </a:spcBef>
            </a:pPr>
            <a:r>
              <a:rPr dirty="0" sz="1600" spc="-39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600">
              <a:latin typeface="Microsoft Sans Serif"/>
              <a:cs typeface="Microsoft Sans Serif"/>
            </a:endParaRPr>
          </a:p>
          <a:p>
            <a:pPr marL="338455">
              <a:lnSpc>
                <a:spcPct val="100000"/>
              </a:lnSpc>
              <a:spcBef>
                <a:spcPts val="155"/>
              </a:spcBef>
            </a:pPr>
            <a:r>
              <a:rPr dirty="0" sz="36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82556" y="59435"/>
            <a:ext cx="2305811" cy="10759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446402" y="2382393"/>
            <a:ext cx="8816975" cy="16224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75">
                <a:latin typeface="Microsoft Sans Serif"/>
                <a:cs typeface="Microsoft Sans Serif"/>
              </a:rPr>
              <a:t>لك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مارتحا</a:t>
            </a:r>
            <a:r>
              <a:rPr dirty="0" sz="1400" spc="8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عم</a:t>
            </a:r>
            <a:r>
              <a:rPr dirty="0" sz="1400" spc="95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ةازاوملاب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85">
                <a:latin typeface="Microsoft Sans Serif"/>
                <a:cs typeface="Microsoft Sans Serif"/>
              </a:rPr>
              <a:t>كلذو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،مئارجلا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تاسبالمو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220">
                <a:latin typeface="Microsoft Sans Serif"/>
                <a:cs typeface="Microsoft Sans Serif"/>
              </a:rPr>
              <a:t>قئاقح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فشك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ضرغب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نييئانجلا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ةاضقلاو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نيققحملا</a:t>
            </a:r>
            <a:r>
              <a:rPr dirty="0" sz="1400" spc="1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لك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50">
                <a:latin typeface="Microsoft Sans Serif"/>
                <a:cs typeface="Microsoft Sans Serif"/>
              </a:rPr>
              <a:t>اهنع</a:t>
            </a:r>
            <a:r>
              <a:rPr dirty="0" sz="1400" spc="100">
                <a:latin typeface="Microsoft Sans Serif"/>
                <a:cs typeface="Microsoft Sans Serif"/>
              </a:rPr>
              <a:t> </a:t>
            </a:r>
            <a:r>
              <a:rPr dirty="0" sz="1400" spc="-325">
                <a:latin typeface="Microsoft Sans Serif"/>
                <a:cs typeface="Microsoft Sans Serif"/>
              </a:rPr>
              <a:t>ثحبي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يتلا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لئاسولا</a:t>
            </a:r>
            <a:r>
              <a:rPr dirty="0" sz="1400" spc="114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1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تابثإلا</a:t>
            </a:r>
            <a:r>
              <a:rPr dirty="0" sz="1400" spc="13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لئاسو</a:t>
            </a:r>
            <a:r>
              <a:rPr dirty="0" sz="1400" spc="105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دعت</a:t>
            </a:r>
            <a:endParaRPr sz="14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400">
              <a:latin typeface="Microsoft Sans Serif"/>
              <a:cs typeface="Microsoft Sans Serif"/>
            </a:endParaRPr>
          </a:p>
          <a:p>
            <a:pPr algn="r" marL="7313295" marR="5080">
              <a:lnSpc>
                <a:spcPct val="100000"/>
              </a:lnSpc>
            </a:pPr>
            <a:r>
              <a:rPr dirty="0" sz="1400" spc="-229">
                <a:latin typeface="Microsoft Sans Serif"/>
                <a:cs typeface="Microsoft Sans Serif"/>
              </a:rPr>
              <a:t>.</a:t>
            </a:r>
            <a:r>
              <a:rPr dirty="0" sz="1400" spc="-229">
                <a:latin typeface="Microsoft Sans Serif"/>
                <a:cs typeface="Microsoft Sans Serif"/>
              </a:rPr>
              <a:t>ةينوناقلا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دويقلا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طباوضلا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715" indent="-635">
              <a:lnSpc>
                <a:spcPct val="200000"/>
              </a:lnSpc>
              <a:spcBef>
                <a:spcPts val="805"/>
              </a:spcBef>
            </a:pPr>
            <a:r>
              <a:rPr dirty="0" sz="1400" spc="-170">
                <a:latin typeface="Microsoft Sans Serif"/>
                <a:cs typeface="Microsoft Sans Serif"/>
              </a:rPr>
              <a:t>فظوت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ةمكاحملاو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280">
                <a:latin typeface="Microsoft Sans Serif"/>
                <a:cs typeface="Microsoft Sans Serif"/>
              </a:rPr>
              <a:t>قيقحتلاو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310">
                <a:latin typeface="Microsoft Sans Serif"/>
                <a:cs typeface="Microsoft Sans Serif"/>
              </a:rPr>
              <a:t>ثحبلاب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ةصتخملا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تاطلسلا</a:t>
            </a:r>
            <a:r>
              <a:rPr dirty="0" sz="1400" spc="46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تحضأ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،ةيمارجإلا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مهلعفأل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مهباكترا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ءانثأ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70">
                <a:latin typeface="Microsoft Sans Serif"/>
                <a:cs typeface="Microsoft Sans Serif"/>
              </a:rPr>
              <a:t>ايجولونكتلا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لئاسو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ثدحأ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نولمعتسي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200">
                <a:latin typeface="Microsoft Sans Serif"/>
                <a:cs typeface="Microsoft Sans Serif"/>
              </a:rPr>
              <a:t>اوحبصأ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ةانجلا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مادمو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.</a:t>
            </a:r>
            <a:r>
              <a:rPr dirty="0" sz="1400" spc="-90">
                <a:latin typeface="Microsoft Sans Serif"/>
                <a:cs typeface="Microsoft Sans Serif"/>
              </a:rPr>
              <a:t>مهتمكاحم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ءانثأ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60">
                <a:latin typeface="Microsoft Sans Serif"/>
                <a:cs typeface="Microsoft Sans Serif"/>
              </a:rPr>
              <a:t>مهمئارج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تابثإ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ءانثأ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وأ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ةانجلاو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35">
                <a:latin typeface="Microsoft Sans Serif"/>
                <a:cs typeface="Microsoft Sans Serif"/>
              </a:rPr>
              <a:t>نيمهتملل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مهتقحالم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229">
                <a:latin typeface="Microsoft Sans Serif"/>
                <a:cs typeface="Microsoft Sans Serif"/>
              </a:rPr>
              <a:t>ءانثأ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ءاوس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ةيتامولعملاو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25">
                <a:latin typeface="Microsoft Sans Serif"/>
                <a:cs typeface="Microsoft Sans Serif"/>
              </a:rPr>
              <a:t>ةيملعلا</a:t>
            </a:r>
            <a:r>
              <a:rPr dirty="0" sz="1400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ايجولونكتلا</a:t>
            </a:r>
            <a:r>
              <a:rPr dirty="0" sz="1400" spc="5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ثدحأ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ةازاوملاب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21908" y="2014727"/>
            <a:ext cx="4937760" cy="37200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7760" y="1124711"/>
            <a:ext cx="4942332" cy="3718560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6120384" y="2012950"/>
            <a:ext cx="4944110" cy="3722370"/>
          </a:xfrm>
          <a:custGeom>
            <a:avLst/>
            <a:gdLst/>
            <a:ahLst/>
            <a:cxnLst/>
            <a:rect l="l" t="t" r="r" b="b"/>
            <a:pathLst>
              <a:path w="4944109" h="3722370">
                <a:moveTo>
                  <a:pt x="4943856" y="0"/>
                </a:moveTo>
                <a:lnTo>
                  <a:pt x="0" y="0"/>
                </a:lnTo>
                <a:lnTo>
                  <a:pt x="0" y="3721862"/>
                </a:lnTo>
                <a:lnTo>
                  <a:pt x="4943856" y="3721862"/>
                </a:lnTo>
                <a:lnTo>
                  <a:pt x="4943856" y="0"/>
                </a:lnTo>
                <a:close/>
              </a:path>
            </a:pathLst>
          </a:custGeom>
          <a:solidFill>
            <a:srgbClr val="D9D9D9">
              <a:alpha val="50195"/>
            </a:srgbClr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5" name="object 5" descr=""/>
          <p:cNvGrpSpPr/>
          <p:nvPr/>
        </p:nvGrpSpPr>
        <p:grpSpPr>
          <a:xfrm>
            <a:off x="1127760" y="1124711"/>
            <a:ext cx="4944110" cy="3722370"/>
            <a:chOff x="1127760" y="1124711"/>
            <a:chExt cx="4944110" cy="3722370"/>
          </a:xfrm>
        </p:grpSpPr>
        <p:sp>
          <p:nvSpPr>
            <p:cNvPr id="6" name="object 6" descr=""/>
            <p:cNvSpPr/>
            <p:nvPr/>
          </p:nvSpPr>
          <p:spPr>
            <a:xfrm>
              <a:off x="1127760" y="1124711"/>
              <a:ext cx="4944110" cy="3722370"/>
            </a:xfrm>
            <a:custGeom>
              <a:avLst/>
              <a:gdLst/>
              <a:ahLst/>
              <a:cxnLst/>
              <a:rect l="l" t="t" r="r" b="b"/>
              <a:pathLst>
                <a:path w="4944110" h="3722370">
                  <a:moveTo>
                    <a:pt x="4943856" y="0"/>
                  </a:moveTo>
                  <a:lnTo>
                    <a:pt x="0" y="0"/>
                  </a:lnTo>
                  <a:lnTo>
                    <a:pt x="0" y="3721862"/>
                  </a:lnTo>
                  <a:lnTo>
                    <a:pt x="4943856" y="3721862"/>
                  </a:lnTo>
                  <a:lnTo>
                    <a:pt x="4943856" y="0"/>
                  </a:lnTo>
                  <a:close/>
                </a:path>
              </a:pathLst>
            </a:custGeom>
            <a:solidFill>
              <a:srgbClr val="D9D9D9">
                <a:alpha val="5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27760" y="1124711"/>
              <a:ext cx="4943856" cy="3721862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120384" y="2012950"/>
            <a:ext cx="4943856" cy="3721862"/>
          </a:xfrm>
          <a:prstGeom prst="rect">
            <a:avLst/>
          </a:prstGeom>
        </p:spPr>
      </p:pic>
      <p:sp>
        <p:nvSpPr>
          <p:cNvPr id="9" name="object 9" descr=""/>
          <p:cNvSpPr/>
          <p:nvPr/>
        </p:nvSpPr>
        <p:spPr>
          <a:xfrm>
            <a:off x="4951476" y="1117091"/>
            <a:ext cx="1117600" cy="963294"/>
          </a:xfrm>
          <a:custGeom>
            <a:avLst/>
            <a:gdLst/>
            <a:ahLst/>
            <a:cxnLst/>
            <a:rect l="l" t="t" r="r" b="b"/>
            <a:pathLst>
              <a:path w="1117600" h="963294">
                <a:moveTo>
                  <a:pt x="1117091" y="0"/>
                </a:moveTo>
                <a:lnTo>
                  <a:pt x="0" y="0"/>
                </a:lnTo>
                <a:lnTo>
                  <a:pt x="0" y="963167"/>
                </a:lnTo>
                <a:lnTo>
                  <a:pt x="1117091" y="963167"/>
                </a:lnTo>
                <a:lnTo>
                  <a:pt x="1117091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8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 txBox="1"/>
          <p:nvPr/>
        </p:nvSpPr>
        <p:spPr>
          <a:xfrm>
            <a:off x="1181404" y="4897907"/>
            <a:ext cx="4641850" cy="975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1115">
              <a:lnSpc>
                <a:spcPct val="106900"/>
              </a:lnSpc>
              <a:spcBef>
                <a:spcPts val="100"/>
              </a:spcBef>
            </a:pPr>
            <a:r>
              <a:rPr dirty="0" sz="1300" spc="-25">
                <a:latin typeface="Microsoft Sans Serif"/>
                <a:cs typeface="Microsoft Sans Serif"/>
              </a:rPr>
              <a:t>ةيمهأ</a:t>
            </a:r>
            <a:r>
              <a:rPr dirty="0" sz="1300" spc="70">
                <a:latin typeface="Microsoft Sans Serif"/>
                <a:cs typeface="Microsoft Sans Serif"/>
              </a:rPr>
              <a:t> </a:t>
            </a:r>
            <a:r>
              <a:rPr dirty="0" sz="1300">
                <a:latin typeface="Microsoft Sans Serif"/>
                <a:cs typeface="Microsoft Sans Serif"/>
              </a:rPr>
              <a:t>اذ</a:t>
            </a:r>
            <a:r>
              <a:rPr dirty="0" sz="1300" spc="65">
                <a:latin typeface="Microsoft Sans Serif"/>
                <a:cs typeface="Microsoft Sans Serif"/>
              </a:rPr>
              <a:t> </a:t>
            </a:r>
            <a:r>
              <a:rPr dirty="0" sz="1300" spc="-215">
                <a:latin typeface="Microsoft Sans Serif"/>
                <a:cs typeface="Microsoft Sans Serif"/>
              </a:rPr>
              <a:t>يئانجلا</a:t>
            </a:r>
            <a:r>
              <a:rPr dirty="0" sz="1300" spc="85">
                <a:latin typeface="Microsoft Sans Serif"/>
                <a:cs typeface="Microsoft Sans Serif"/>
              </a:rPr>
              <a:t> </a:t>
            </a:r>
            <a:r>
              <a:rPr dirty="0" sz="1300" spc="-229">
                <a:latin typeface="Microsoft Sans Serif"/>
                <a:cs typeface="Microsoft Sans Serif"/>
              </a:rPr>
              <a:t>تابثإلا</a:t>
            </a:r>
            <a:r>
              <a:rPr dirty="0" sz="1300" spc="70">
                <a:latin typeface="Microsoft Sans Serif"/>
                <a:cs typeface="Microsoft Sans Serif"/>
              </a:rPr>
              <a:t> </a:t>
            </a:r>
            <a:r>
              <a:rPr dirty="0" sz="1300" spc="-165">
                <a:latin typeface="Microsoft Sans Serif"/>
                <a:cs typeface="Microsoft Sans Serif"/>
              </a:rPr>
              <a:t>ةيلمع</a:t>
            </a:r>
            <a:r>
              <a:rPr dirty="0" sz="1300" spc="75">
                <a:latin typeface="Microsoft Sans Serif"/>
                <a:cs typeface="Microsoft Sans Serif"/>
              </a:rPr>
              <a:t> </a:t>
            </a:r>
            <a:r>
              <a:rPr dirty="0" sz="1300" spc="-385">
                <a:latin typeface="Microsoft Sans Serif"/>
                <a:cs typeface="Microsoft Sans Serif"/>
              </a:rPr>
              <a:t>يف</a:t>
            </a:r>
            <a:r>
              <a:rPr dirty="0" sz="1300" spc="65">
                <a:latin typeface="Microsoft Sans Serif"/>
                <a:cs typeface="Microsoft Sans Serif"/>
              </a:rPr>
              <a:t> </a:t>
            </a:r>
            <a:r>
              <a:rPr dirty="0" sz="1300" spc="-180">
                <a:latin typeface="Microsoft Sans Serif"/>
                <a:cs typeface="Microsoft Sans Serif"/>
              </a:rPr>
              <a:t>ةيمقرلا</a:t>
            </a:r>
            <a:r>
              <a:rPr dirty="0" sz="1300" spc="70">
                <a:latin typeface="Microsoft Sans Serif"/>
                <a:cs typeface="Microsoft Sans Serif"/>
              </a:rPr>
              <a:t> </a:t>
            </a:r>
            <a:r>
              <a:rPr dirty="0" sz="1300" spc="-70">
                <a:latin typeface="Microsoft Sans Serif"/>
                <a:cs typeface="Microsoft Sans Serif"/>
              </a:rPr>
              <a:t>ةمظنألا</a:t>
            </a:r>
            <a:r>
              <a:rPr dirty="0" sz="1300" spc="70">
                <a:latin typeface="Microsoft Sans Serif"/>
                <a:cs typeface="Microsoft Sans Serif"/>
              </a:rPr>
              <a:t> </a:t>
            </a:r>
            <a:r>
              <a:rPr dirty="0" sz="1300" spc="-170">
                <a:latin typeface="Microsoft Sans Serif"/>
                <a:cs typeface="Microsoft Sans Serif"/>
              </a:rPr>
              <a:t>مادختسا</a:t>
            </a:r>
            <a:r>
              <a:rPr dirty="0" sz="1300" spc="85">
                <a:latin typeface="Microsoft Sans Serif"/>
                <a:cs typeface="Microsoft Sans Serif"/>
              </a:rPr>
              <a:t> </a:t>
            </a:r>
            <a:r>
              <a:rPr dirty="0" sz="1300" spc="-254">
                <a:latin typeface="Microsoft Sans Serif"/>
                <a:cs typeface="Microsoft Sans Serif"/>
              </a:rPr>
              <a:t>حبصأ</a:t>
            </a:r>
            <a:r>
              <a:rPr dirty="0" sz="1300" spc="80">
                <a:latin typeface="Microsoft Sans Serif"/>
                <a:cs typeface="Microsoft Sans Serif"/>
              </a:rPr>
              <a:t> </a:t>
            </a:r>
            <a:r>
              <a:rPr dirty="0" sz="1300" spc="-375">
                <a:latin typeface="Microsoft Sans Serif"/>
                <a:cs typeface="Microsoft Sans Serif"/>
              </a:rPr>
              <a:t>دقف</a:t>
            </a:r>
            <a:r>
              <a:rPr dirty="0" sz="1300" spc="-20">
                <a:latin typeface="Microsoft Sans Serif"/>
                <a:cs typeface="Microsoft Sans Serif"/>
              </a:rPr>
              <a:t> </a:t>
            </a:r>
            <a:r>
              <a:rPr dirty="0" sz="1300" spc="-280">
                <a:latin typeface="Microsoft Sans Serif"/>
                <a:cs typeface="Microsoft Sans Serif"/>
              </a:rPr>
              <a:t>ااقباس</a:t>
            </a:r>
            <a:r>
              <a:rPr dirty="0" sz="1300" spc="70">
                <a:latin typeface="Microsoft Sans Serif"/>
                <a:cs typeface="Microsoft Sans Serif"/>
              </a:rPr>
              <a:t> </a:t>
            </a:r>
            <a:r>
              <a:rPr dirty="0" sz="1300" spc="-165">
                <a:latin typeface="Microsoft Sans Serif"/>
                <a:cs typeface="Microsoft Sans Serif"/>
              </a:rPr>
              <a:t>انرشأ</a:t>
            </a:r>
            <a:r>
              <a:rPr dirty="0" sz="1300" spc="60">
                <a:latin typeface="Microsoft Sans Serif"/>
                <a:cs typeface="Microsoft Sans Serif"/>
              </a:rPr>
              <a:t> </a:t>
            </a:r>
            <a:r>
              <a:rPr dirty="0" sz="1300" spc="-20">
                <a:latin typeface="Microsoft Sans Serif"/>
                <a:cs typeface="Microsoft Sans Serif"/>
              </a:rPr>
              <a:t>امكو</a:t>
            </a:r>
            <a:r>
              <a:rPr dirty="0" sz="1300" spc="-20">
                <a:latin typeface="Microsoft Sans Serif"/>
                <a:cs typeface="Microsoft Sans Serif"/>
              </a:rPr>
              <a:t> </a:t>
            </a:r>
            <a:r>
              <a:rPr dirty="0" sz="1300" spc="-155">
                <a:latin typeface="Microsoft Sans Serif"/>
                <a:cs typeface="Microsoft Sans Serif"/>
              </a:rPr>
              <a:t>.</a:t>
            </a:r>
            <a:r>
              <a:rPr dirty="0" sz="1300" spc="-155">
                <a:latin typeface="Microsoft Sans Serif"/>
                <a:cs typeface="Microsoft Sans Serif"/>
              </a:rPr>
              <a:t>ثيدحلا</a:t>
            </a:r>
            <a:r>
              <a:rPr dirty="0" sz="1300" spc="65">
                <a:latin typeface="Microsoft Sans Serif"/>
                <a:cs typeface="Microsoft Sans Serif"/>
              </a:rPr>
              <a:t> </a:t>
            </a:r>
            <a:r>
              <a:rPr dirty="0" sz="1300" spc="-200">
                <a:latin typeface="Microsoft Sans Serif"/>
                <a:cs typeface="Microsoft Sans Serif"/>
              </a:rPr>
              <a:t>رصعلا</a:t>
            </a:r>
            <a:r>
              <a:rPr dirty="0" sz="1300" spc="30">
                <a:latin typeface="Microsoft Sans Serif"/>
                <a:cs typeface="Microsoft Sans Serif"/>
              </a:rPr>
              <a:t> </a:t>
            </a:r>
            <a:r>
              <a:rPr dirty="0" sz="1300" spc="-385">
                <a:latin typeface="Microsoft Sans Serif"/>
                <a:cs typeface="Microsoft Sans Serif"/>
              </a:rPr>
              <a:t>يف</a:t>
            </a:r>
            <a:r>
              <a:rPr dirty="0" sz="1300" spc="65">
                <a:latin typeface="Microsoft Sans Serif"/>
                <a:cs typeface="Microsoft Sans Serif"/>
              </a:rPr>
              <a:t> </a:t>
            </a:r>
            <a:r>
              <a:rPr dirty="0" sz="1300" spc="-25">
                <a:latin typeface="Microsoft Sans Serif"/>
                <a:cs typeface="Microsoft Sans Serif"/>
              </a:rPr>
              <a:t>ةديازتم</a:t>
            </a:r>
            <a:endParaRPr sz="1300">
              <a:latin typeface="Microsoft Sans Serif"/>
              <a:cs typeface="Microsoft Sans Serif"/>
            </a:endParaRPr>
          </a:p>
          <a:p>
            <a:pPr algn="r" marL="38100" marR="30480" indent="635">
              <a:lnSpc>
                <a:spcPct val="106900"/>
              </a:lnSpc>
              <a:spcBef>
                <a:spcPts val="805"/>
              </a:spcBef>
            </a:pPr>
            <a:r>
              <a:rPr dirty="0" sz="1300" spc="-310">
                <a:latin typeface="Microsoft Sans Serif"/>
                <a:cs typeface="Microsoft Sans Serif"/>
              </a:rPr>
              <a:t>تاينقتلا</a:t>
            </a:r>
            <a:r>
              <a:rPr dirty="0" sz="1300" spc="195">
                <a:latin typeface="Microsoft Sans Serif"/>
                <a:cs typeface="Microsoft Sans Serif"/>
              </a:rPr>
              <a:t> </a:t>
            </a:r>
            <a:r>
              <a:rPr dirty="0" sz="1300" spc="-20">
                <a:latin typeface="Microsoft Sans Serif"/>
                <a:cs typeface="Microsoft Sans Serif"/>
              </a:rPr>
              <a:t>لالخ</a:t>
            </a:r>
            <a:r>
              <a:rPr dirty="0" sz="1300" spc="75">
                <a:latin typeface="Microsoft Sans Serif"/>
                <a:cs typeface="Microsoft Sans Serif"/>
              </a:rPr>
              <a:t> </a:t>
            </a:r>
            <a:r>
              <a:rPr dirty="0" sz="1300">
                <a:latin typeface="Microsoft Sans Serif"/>
                <a:cs typeface="Microsoft Sans Serif"/>
              </a:rPr>
              <a:t>نم</a:t>
            </a:r>
            <a:r>
              <a:rPr dirty="0" sz="1300" spc="160">
                <a:latin typeface="Microsoft Sans Serif"/>
                <a:cs typeface="Microsoft Sans Serif"/>
              </a:rPr>
              <a:t> </a:t>
            </a:r>
            <a:r>
              <a:rPr dirty="0" sz="1300" spc="-215">
                <a:latin typeface="Microsoft Sans Serif"/>
                <a:cs typeface="Microsoft Sans Serif"/>
              </a:rPr>
              <a:t>لاعف</a:t>
            </a:r>
            <a:r>
              <a:rPr dirty="0" sz="1300" spc="160">
                <a:latin typeface="Microsoft Sans Serif"/>
                <a:cs typeface="Microsoft Sans Serif"/>
              </a:rPr>
              <a:t> </a:t>
            </a:r>
            <a:r>
              <a:rPr dirty="0" sz="1300" spc="-330">
                <a:latin typeface="Microsoft Sans Serif"/>
                <a:cs typeface="Microsoft Sans Serif"/>
              </a:rPr>
              <a:t>لكشب</a:t>
            </a:r>
            <a:r>
              <a:rPr dirty="0" sz="1300" spc="195">
                <a:latin typeface="Microsoft Sans Serif"/>
                <a:cs typeface="Microsoft Sans Serif"/>
              </a:rPr>
              <a:t> </a:t>
            </a:r>
            <a:r>
              <a:rPr dirty="0" sz="1300" spc="-235">
                <a:latin typeface="Microsoft Sans Serif"/>
                <a:cs typeface="Microsoft Sans Serif"/>
              </a:rPr>
              <a:t>اهليلحتو</a:t>
            </a:r>
            <a:r>
              <a:rPr dirty="0" sz="1300" spc="165">
                <a:latin typeface="Microsoft Sans Serif"/>
                <a:cs typeface="Microsoft Sans Serif"/>
              </a:rPr>
              <a:t> </a:t>
            </a:r>
            <a:r>
              <a:rPr dirty="0" sz="1300" spc="-175">
                <a:latin typeface="Microsoft Sans Serif"/>
                <a:cs typeface="Microsoft Sans Serif"/>
              </a:rPr>
              <a:t>اهنيزختو</a:t>
            </a:r>
            <a:r>
              <a:rPr dirty="0" sz="1300" spc="160">
                <a:latin typeface="Microsoft Sans Serif"/>
                <a:cs typeface="Microsoft Sans Serif"/>
              </a:rPr>
              <a:t> </a:t>
            </a:r>
            <a:r>
              <a:rPr dirty="0" sz="1300" spc="-85">
                <a:latin typeface="Microsoft Sans Serif"/>
                <a:cs typeface="Microsoft Sans Serif"/>
              </a:rPr>
              <a:t>ةلدألا</a:t>
            </a:r>
            <a:r>
              <a:rPr dirty="0" sz="1300" spc="160">
                <a:latin typeface="Microsoft Sans Serif"/>
                <a:cs typeface="Microsoft Sans Serif"/>
              </a:rPr>
              <a:t> </a:t>
            </a:r>
            <a:r>
              <a:rPr dirty="0" sz="1300">
                <a:latin typeface="Microsoft Sans Serif"/>
                <a:cs typeface="Microsoft Sans Serif"/>
              </a:rPr>
              <a:t>عمج</a:t>
            </a:r>
            <a:r>
              <a:rPr dirty="0" sz="1300" spc="155">
                <a:latin typeface="Microsoft Sans Serif"/>
                <a:cs typeface="Microsoft Sans Serif"/>
              </a:rPr>
              <a:t> </a:t>
            </a:r>
            <a:r>
              <a:rPr dirty="0" sz="1300" spc="-220">
                <a:latin typeface="Microsoft Sans Serif"/>
                <a:cs typeface="Microsoft Sans Serif"/>
              </a:rPr>
              <a:t>يجولونكتلا</a:t>
            </a:r>
            <a:r>
              <a:rPr dirty="0" sz="1300" spc="175">
                <a:latin typeface="Microsoft Sans Serif"/>
                <a:cs typeface="Microsoft Sans Serif"/>
              </a:rPr>
              <a:t> </a:t>
            </a:r>
            <a:r>
              <a:rPr dirty="0" sz="1300" spc="-245">
                <a:latin typeface="Microsoft Sans Serif"/>
                <a:cs typeface="Microsoft Sans Serif"/>
              </a:rPr>
              <a:t>مدقتلا</a:t>
            </a:r>
            <a:r>
              <a:rPr dirty="0" sz="1300" spc="165">
                <a:latin typeface="Microsoft Sans Serif"/>
                <a:cs typeface="Microsoft Sans Serif"/>
              </a:rPr>
              <a:t> </a:t>
            </a:r>
            <a:r>
              <a:rPr dirty="0" sz="1300" spc="-360">
                <a:latin typeface="Microsoft Sans Serif"/>
                <a:cs typeface="Microsoft Sans Serif"/>
              </a:rPr>
              <a:t>حيتيو</a:t>
            </a:r>
            <a:r>
              <a:rPr dirty="0" sz="1300" spc="500">
                <a:latin typeface="Microsoft Sans Serif"/>
                <a:cs typeface="Microsoft Sans Serif"/>
              </a:rPr>
              <a:t> </a:t>
            </a:r>
            <a:r>
              <a:rPr dirty="0" sz="1300" spc="-210">
                <a:latin typeface="Microsoft Sans Serif"/>
                <a:cs typeface="Microsoft Sans Serif"/>
              </a:rPr>
              <a:t>.</a:t>
            </a:r>
            <a:r>
              <a:rPr dirty="0" sz="1300" spc="-210">
                <a:latin typeface="Microsoft Sans Serif"/>
                <a:cs typeface="Microsoft Sans Serif"/>
              </a:rPr>
              <a:t>ةيئانجلا</a:t>
            </a:r>
            <a:r>
              <a:rPr dirty="0" sz="1300" spc="95">
                <a:latin typeface="Microsoft Sans Serif"/>
                <a:cs typeface="Microsoft Sans Serif"/>
              </a:rPr>
              <a:t> </a:t>
            </a:r>
            <a:r>
              <a:rPr dirty="0" sz="1300" spc="-150">
                <a:latin typeface="Microsoft Sans Serif"/>
                <a:cs typeface="Microsoft Sans Serif"/>
              </a:rPr>
              <a:t>ةلادعلا</a:t>
            </a:r>
            <a:r>
              <a:rPr dirty="0" sz="1300" spc="45">
                <a:latin typeface="Microsoft Sans Serif"/>
                <a:cs typeface="Microsoft Sans Serif"/>
              </a:rPr>
              <a:t> </a:t>
            </a:r>
            <a:r>
              <a:rPr dirty="0" sz="1300" spc="-170">
                <a:latin typeface="Microsoft Sans Serif"/>
                <a:cs typeface="Microsoft Sans Serif"/>
              </a:rPr>
              <a:t>ةيلمع</a:t>
            </a:r>
            <a:r>
              <a:rPr dirty="0" sz="1300" spc="60">
                <a:latin typeface="Microsoft Sans Serif"/>
                <a:cs typeface="Microsoft Sans Serif"/>
              </a:rPr>
              <a:t> </a:t>
            </a:r>
            <a:r>
              <a:rPr dirty="0" sz="1300" spc="-385">
                <a:latin typeface="Microsoft Sans Serif"/>
                <a:cs typeface="Microsoft Sans Serif"/>
              </a:rPr>
              <a:t>يف</a:t>
            </a:r>
            <a:r>
              <a:rPr dirty="0" sz="1300" spc="75">
                <a:latin typeface="Microsoft Sans Serif"/>
                <a:cs typeface="Microsoft Sans Serif"/>
              </a:rPr>
              <a:t> </a:t>
            </a:r>
            <a:r>
              <a:rPr dirty="0" sz="1300" spc="-215">
                <a:latin typeface="Microsoft Sans Serif"/>
                <a:cs typeface="Microsoft Sans Serif"/>
              </a:rPr>
              <a:t>ةءافكلا</a:t>
            </a:r>
            <a:r>
              <a:rPr dirty="0" sz="1300" spc="50">
                <a:latin typeface="Microsoft Sans Serif"/>
                <a:cs typeface="Microsoft Sans Serif"/>
              </a:rPr>
              <a:t> </a:t>
            </a:r>
            <a:r>
              <a:rPr dirty="0" sz="1300" spc="-275">
                <a:latin typeface="Microsoft Sans Serif"/>
                <a:cs typeface="Microsoft Sans Serif"/>
              </a:rPr>
              <a:t>زيزعت</a:t>
            </a:r>
            <a:r>
              <a:rPr dirty="0" sz="1300" spc="45">
                <a:latin typeface="Microsoft Sans Serif"/>
                <a:cs typeface="Microsoft Sans Serif"/>
              </a:rPr>
              <a:t> </a:t>
            </a:r>
            <a:r>
              <a:rPr dirty="0" sz="1300" spc="-385">
                <a:latin typeface="Microsoft Sans Serif"/>
                <a:cs typeface="Microsoft Sans Serif"/>
              </a:rPr>
              <a:t>يف</a:t>
            </a:r>
            <a:r>
              <a:rPr dirty="0" sz="1300" spc="65">
                <a:latin typeface="Microsoft Sans Serif"/>
                <a:cs typeface="Microsoft Sans Serif"/>
              </a:rPr>
              <a:t> </a:t>
            </a:r>
            <a:r>
              <a:rPr dirty="0" sz="1300" spc="-160">
                <a:latin typeface="Microsoft Sans Serif"/>
                <a:cs typeface="Microsoft Sans Serif"/>
              </a:rPr>
              <a:t>مهاسي</a:t>
            </a:r>
            <a:r>
              <a:rPr dirty="0" sz="1300" spc="45">
                <a:latin typeface="Microsoft Sans Serif"/>
                <a:cs typeface="Microsoft Sans Serif"/>
              </a:rPr>
              <a:t> </a:t>
            </a:r>
            <a:r>
              <a:rPr dirty="0" sz="1300">
                <a:latin typeface="Microsoft Sans Serif"/>
                <a:cs typeface="Microsoft Sans Serif"/>
              </a:rPr>
              <a:t>امم</a:t>
            </a:r>
            <a:r>
              <a:rPr dirty="0" sz="1300" spc="85">
                <a:latin typeface="Microsoft Sans Serif"/>
                <a:cs typeface="Microsoft Sans Serif"/>
              </a:rPr>
              <a:t> </a:t>
            </a:r>
            <a:r>
              <a:rPr dirty="0" sz="1300" spc="-10">
                <a:latin typeface="Microsoft Sans Serif"/>
                <a:cs typeface="Microsoft Sans Serif"/>
              </a:rPr>
              <a:t>،ةيمقرلا</a:t>
            </a:r>
            <a:endParaRPr sz="130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6345682" y="1256791"/>
            <a:ext cx="3201670" cy="2997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pc="-335" b="1">
                <a:solidFill>
                  <a:srgbClr val="00AFEF"/>
                </a:solidFill>
                <a:latin typeface="Arial"/>
                <a:cs typeface="Arial"/>
              </a:rPr>
              <a:t>ةيئاضقلا</a:t>
            </a:r>
            <a:r>
              <a:rPr dirty="0" spc="-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pc="-25" b="1">
                <a:solidFill>
                  <a:srgbClr val="00AFEF"/>
                </a:solidFill>
                <a:latin typeface="Arial"/>
                <a:cs typeface="Arial"/>
              </a:rPr>
              <a:t>ةزهجألا</a:t>
            </a:r>
            <a:r>
              <a:rPr dirty="0" spc="3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b="1">
                <a:solidFill>
                  <a:srgbClr val="00AFEF"/>
                </a:solidFill>
                <a:latin typeface="Arial"/>
                <a:cs typeface="Arial"/>
              </a:rPr>
              <a:t>مامأ</a:t>
            </a:r>
            <a:r>
              <a:rPr dirty="0" spc="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pc="-254" b="1">
                <a:solidFill>
                  <a:srgbClr val="00AFEF"/>
                </a:solidFill>
                <a:latin typeface="Arial"/>
                <a:cs typeface="Arial"/>
              </a:rPr>
              <a:t>يئانجلا</a:t>
            </a:r>
            <a:r>
              <a:rPr dirty="0" spc="3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pc="-250" b="1">
                <a:solidFill>
                  <a:srgbClr val="00AFEF"/>
                </a:solidFill>
                <a:latin typeface="Arial"/>
                <a:cs typeface="Arial"/>
              </a:rPr>
              <a:t>تابثإلا</a:t>
            </a:r>
            <a:r>
              <a:rPr dirty="0" spc="1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pc="-125" b="1">
                <a:solidFill>
                  <a:srgbClr val="00AFEF"/>
                </a:solidFill>
                <a:latin typeface="Arial"/>
                <a:cs typeface="Arial"/>
              </a:rPr>
              <a:t>ةيرح</a:t>
            </a:r>
          </a:p>
        </p:txBody>
      </p:sp>
      <p:sp>
        <p:nvSpPr>
          <p:cNvPr id="13" name="object 13" descr=""/>
          <p:cNvSpPr txBox="1"/>
          <p:nvPr/>
        </p:nvSpPr>
        <p:spPr>
          <a:xfrm>
            <a:off x="5179567" y="1166621"/>
            <a:ext cx="595630" cy="8420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68275" marR="57150">
              <a:lnSpc>
                <a:spcPts val="1650"/>
              </a:lnSpc>
              <a:spcBef>
                <a:spcPts val="105"/>
              </a:spcBef>
            </a:pPr>
            <a:r>
              <a:rPr dirty="0" sz="1400" spc="-330">
                <a:solidFill>
                  <a:srgbClr val="FFFFFF"/>
                </a:solidFill>
                <a:latin typeface="Microsoft Sans Serif"/>
                <a:cs typeface="Microsoft Sans Serif"/>
              </a:rPr>
              <a:t>لصفلا</a:t>
            </a:r>
            <a:endParaRPr sz="1400">
              <a:latin typeface="Microsoft Sans Serif"/>
              <a:cs typeface="Microsoft Sans Serif"/>
            </a:endParaRPr>
          </a:p>
          <a:p>
            <a:pPr marL="12700">
              <a:lnSpc>
                <a:spcPts val="4770"/>
              </a:lnSpc>
            </a:pPr>
            <a:r>
              <a:rPr dirty="0" sz="4000" spc="-25" b="1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4000">
              <a:latin typeface="Arial"/>
              <a:cs typeface="Arial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9831" y="79247"/>
            <a:ext cx="2305812" cy="1075943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837291" y="5503316"/>
            <a:ext cx="487362" cy="487362"/>
          </a:xfrm>
          <a:prstGeom prst="rect">
            <a:avLst/>
          </a:prstGeom>
        </p:spPr>
      </p:pic>
      <p:sp>
        <p:nvSpPr>
          <p:cNvPr id="16" name="object 16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8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596897" y="2717368"/>
            <a:ext cx="8517890" cy="88074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295">
                <a:solidFill>
                  <a:srgbClr val="2C3955"/>
                </a:solidFill>
                <a:latin typeface="Microsoft Sans Serif"/>
                <a:cs typeface="Microsoft Sans Serif"/>
              </a:rPr>
              <a:t>تابثإلل</a:t>
            </a:r>
            <a:r>
              <a:rPr dirty="0" sz="1400" spc="10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25">
                <a:solidFill>
                  <a:srgbClr val="2C3955"/>
                </a:solidFill>
                <a:latin typeface="Microsoft Sans Serif"/>
                <a:cs typeface="Microsoft Sans Serif"/>
              </a:rPr>
              <a:t>ةنيعم</a:t>
            </a:r>
            <a:r>
              <a:rPr dirty="0" sz="1400" spc="10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95">
                <a:solidFill>
                  <a:srgbClr val="2C3955"/>
                </a:solidFill>
                <a:latin typeface="Microsoft Sans Serif"/>
                <a:cs typeface="Microsoft Sans Serif"/>
              </a:rPr>
              <a:t>ةقيرط</a:t>
            </a:r>
            <a:r>
              <a:rPr dirty="0" sz="1400" spc="9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75">
                <a:solidFill>
                  <a:srgbClr val="2C3955"/>
                </a:solidFill>
                <a:latin typeface="Microsoft Sans Serif"/>
                <a:cs typeface="Microsoft Sans Serif"/>
              </a:rPr>
              <a:t>ىلع</a:t>
            </a:r>
            <a:r>
              <a:rPr dirty="0" sz="1400" spc="9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04">
                <a:solidFill>
                  <a:srgbClr val="2C3955"/>
                </a:solidFill>
                <a:latin typeface="Microsoft Sans Serif"/>
                <a:cs typeface="Microsoft Sans Serif"/>
              </a:rPr>
              <a:t>نوناقلا</a:t>
            </a:r>
            <a:r>
              <a:rPr dirty="0" sz="1400" spc="10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04">
                <a:solidFill>
                  <a:srgbClr val="2C3955"/>
                </a:solidFill>
                <a:latin typeface="Microsoft Sans Serif"/>
                <a:cs typeface="Microsoft Sans Serif"/>
              </a:rPr>
              <a:t>صن</a:t>
            </a:r>
            <a:r>
              <a:rPr dirty="0" sz="1400" spc="8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اذإ</a:t>
            </a:r>
            <a:r>
              <a:rPr dirty="0" sz="1400" spc="10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29">
                <a:solidFill>
                  <a:srgbClr val="2C3955"/>
                </a:solidFill>
                <a:latin typeface="Microsoft Sans Serif"/>
                <a:cs typeface="Microsoft Sans Serif"/>
              </a:rPr>
              <a:t>.</a:t>
            </a:r>
            <a:r>
              <a:rPr dirty="0" sz="1400" spc="-229">
                <a:solidFill>
                  <a:srgbClr val="2C3955"/>
                </a:solidFill>
                <a:latin typeface="Microsoft Sans Serif"/>
                <a:cs typeface="Microsoft Sans Serif"/>
              </a:rPr>
              <a:t>ةيصخشلا</a:t>
            </a:r>
            <a:r>
              <a:rPr dirty="0" sz="1400" spc="8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4">
                <a:solidFill>
                  <a:srgbClr val="2C3955"/>
                </a:solidFill>
                <a:latin typeface="Microsoft Sans Serif"/>
                <a:cs typeface="Microsoft Sans Serif"/>
              </a:rPr>
              <a:t>هتعانق</a:t>
            </a:r>
            <a:r>
              <a:rPr dirty="0" sz="1400" spc="10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45">
                <a:solidFill>
                  <a:srgbClr val="2C3955"/>
                </a:solidFill>
                <a:latin typeface="Microsoft Sans Serif"/>
                <a:cs typeface="Microsoft Sans Serif"/>
              </a:rPr>
              <a:t>بسح</a:t>
            </a:r>
            <a:r>
              <a:rPr dirty="0" sz="1400" spc="9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35">
                <a:solidFill>
                  <a:srgbClr val="2C3955"/>
                </a:solidFill>
                <a:latin typeface="Microsoft Sans Serif"/>
                <a:cs typeface="Microsoft Sans Serif"/>
              </a:rPr>
              <a:t>يضاقلا</a:t>
            </a:r>
            <a:r>
              <a:rPr dirty="0" sz="1400" spc="10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80">
                <a:solidFill>
                  <a:srgbClr val="2C3955"/>
                </a:solidFill>
                <a:latin typeface="Microsoft Sans Serif"/>
                <a:cs typeface="Microsoft Sans Serif"/>
              </a:rPr>
              <a:t>مكحيو</a:t>
            </a:r>
            <a:r>
              <a:rPr dirty="0" sz="1400" spc="9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0">
                <a:solidFill>
                  <a:srgbClr val="2C3955"/>
                </a:solidFill>
                <a:latin typeface="Microsoft Sans Serif"/>
                <a:cs typeface="Microsoft Sans Serif"/>
              </a:rPr>
              <a:t>تابثإلا</a:t>
            </a:r>
            <a:r>
              <a:rPr dirty="0" sz="1400" spc="10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قرط</a:t>
            </a:r>
            <a:r>
              <a:rPr dirty="0" sz="1400" spc="8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75">
                <a:solidFill>
                  <a:srgbClr val="2C3955"/>
                </a:solidFill>
                <a:latin typeface="Microsoft Sans Serif"/>
                <a:cs typeface="Microsoft Sans Serif"/>
              </a:rPr>
              <a:t>عيمجب</a:t>
            </a:r>
            <a:r>
              <a:rPr dirty="0" sz="1400" spc="9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70">
                <a:solidFill>
                  <a:srgbClr val="2C3955"/>
                </a:solidFill>
                <a:latin typeface="Microsoft Sans Serif"/>
                <a:cs typeface="Microsoft Sans Serif"/>
              </a:rPr>
              <a:t>تافلاخملاو</a:t>
            </a:r>
            <a:r>
              <a:rPr dirty="0" sz="1400" spc="10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55">
                <a:solidFill>
                  <a:srgbClr val="2C3955"/>
                </a:solidFill>
                <a:latin typeface="Microsoft Sans Serif"/>
                <a:cs typeface="Microsoft Sans Serif"/>
              </a:rPr>
              <a:t>حنجلاو</a:t>
            </a:r>
            <a:r>
              <a:rPr dirty="0" sz="1400" spc="9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00">
                <a:solidFill>
                  <a:srgbClr val="2C3955"/>
                </a:solidFill>
                <a:latin typeface="Microsoft Sans Serif"/>
                <a:cs typeface="Microsoft Sans Serif"/>
              </a:rPr>
              <a:t>تايانجلا</a:t>
            </a:r>
            <a:r>
              <a:rPr dirty="0" sz="1400" spc="9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400">
                <a:solidFill>
                  <a:srgbClr val="2C3955"/>
                </a:solidFill>
                <a:latin typeface="Microsoft Sans Serif"/>
                <a:cs typeface="Microsoft Sans Serif"/>
              </a:rPr>
              <a:t>يف</a:t>
            </a:r>
            <a:r>
              <a:rPr dirty="0" sz="1400" spc="9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55">
                <a:solidFill>
                  <a:srgbClr val="2C3955"/>
                </a:solidFill>
                <a:latin typeface="Microsoft Sans Serif"/>
                <a:cs typeface="Microsoft Sans Serif"/>
              </a:rPr>
              <a:t>ةنيبلا</a:t>
            </a:r>
            <a:r>
              <a:rPr dirty="0" sz="1400" spc="10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85">
                <a:solidFill>
                  <a:srgbClr val="2C3955"/>
                </a:solidFill>
                <a:latin typeface="Microsoft Sans Serif"/>
                <a:cs typeface="Microsoft Sans Serif"/>
              </a:rPr>
              <a:t>ماقت</a:t>
            </a:r>
            <a:r>
              <a:rPr dirty="0" sz="1400" spc="160">
                <a:solidFill>
                  <a:srgbClr val="2C3955"/>
                </a:solidFill>
                <a:latin typeface="Microsoft Sans Serif"/>
                <a:cs typeface="Microsoft Sans Serif"/>
              </a:rPr>
              <a:t>  </a:t>
            </a:r>
            <a:r>
              <a:rPr dirty="0" sz="1400" spc="-50">
                <a:solidFill>
                  <a:srgbClr val="2C3955"/>
                </a:solidFill>
                <a:latin typeface="Wingdings"/>
                <a:cs typeface="Wingdings"/>
              </a:rPr>
              <a:t></a:t>
            </a:r>
            <a:endParaRPr sz="1400">
              <a:latin typeface="Wingdings"/>
              <a:cs typeface="Wingdings"/>
            </a:endParaRPr>
          </a:p>
          <a:p>
            <a:pPr algn="r" marL="6810375" marR="294005">
              <a:lnSpc>
                <a:spcPct val="100000"/>
              </a:lnSpc>
              <a:spcBef>
                <a:spcPts val="5"/>
              </a:spcBef>
            </a:pPr>
            <a:r>
              <a:rPr dirty="0" sz="1400" spc="-180">
                <a:solidFill>
                  <a:srgbClr val="2C3955"/>
                </a:solidFill>
                <a:latin typeface="Microsoft Sans Serif"/>
                <a:cs typeface="Microsoft Sans Serif"/>
              </a:rPr>
              <a:t>.</a:t>
            </a:r>
            <a:r>
              <a:rPr dirty="0" sz="1400" spc="-180">
                <a:solidFill>
                  <a:srgbClr val="2C3955"/>
                </a:solidFill>
                <a:latin typeface="Microsoft Sans Serif"/>
                <a:cs typeface="Microsoft Sans Serif"/>
              </a:rPr>
              <a:t>ةقيرطلا</a:t>
            </a:r>
            <a:r>
              <a:rPr dirty="0" sz="1400" spc="3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65">
                <a:solidFill>
                  <a:srgbClr val="2C3955"/>
                </a:solidFill>
                <a:latin typeface="Microsoft Sans Serif"/>
                <a:cs typeface="Microsoft Sans Serif"/>
              </a:rPr>
              <a:t>هذهب</a:t>
            </a:r>
            <a:r>
              <a:rPr dirty="0" sz="1400" spc="2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75">
                <a:solidFill>
                  <a:srgbClr val="2C3955"/>
                </a:solidFill>
                <a:latin typeface="Microsoft Sans Serif"/>
                <a:cs typeface="Microsoft Sans Serif"/>
              </a:rPr>
              <a:t>ديقتلا</a:t>
            </a:r>
            <a:r>
              <a:rPr dirty="0" sz="1400" spc="2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">
                <a:solidFill>
                  <a:srgbClr val="2C3955"/>
                </a:solidFill>
                <a:latin typeface="Microsoft Sans Serif"/>
                <a:cs typeface="Microsoft Sans Serif"/>
              </a:rPr>
              <a:t>بجو</a:t>
            </a:r>
            <a:endParaRPr sz="14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400">
              <a:latin typeface="Microsoft Sans Serif"/>
              <a:cs typeface="Microsoft Sans Serif"/>
            </a:endParaRPr>
          </a:p>
          <a:p>
            <a:pPr algn="r" marL="2294255" marR="5080">
              <a:lnSpc>
                <a:spcPct val="100000"/>
              </a:lnSpc>
              <a:spcBef>
                <a:spcPts val="5"/>
              </a:spcBef>
            </a:pPr>
            <a:r>
              <a:rPr dirty="0" sz="1400" spc="-195">
                <a:solidFill>
                  <a:srgbClr val="2C3955"/>
                </a:solidFill>
                <a:latin typeface="Microsoft Sans Serif"/>
                <a:cs typeface="Microsoft Sans Serif"/>
              </a:rPr>
              <a:t>.</a:t>
            </a:r>
            <a:r>
              <a:rPr dirty="0" sz="1400" spc="-195">
                <a:solidFill>
                  <a:srgbClr val="2C3955"/>
                </a:solidFill>
                <a:latin typeface="Microsoft Sans Serif"/>
                <a:cs typeface="Microsoft Sans Serif"/>
              </a:rPr>
              <a:t>هيلإ</a:t>
            </a:r>
            <a:r>
              <a:rPr dirty="0" sz="1400" spc="1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90">
                <a:solidFill>
                  <a:srgbClr val="2C3955"/>
                </a:solidFill>
                <a:latin typeface="Microsoft Sans Serif"/>
                <a:cs typeface="Microsoft Sans Serif"/>
              </a:rPr>
              <a:t>ةدنسملا</a:t>
            </a:r>
            <a:r>
              <a:rPr dirty="0" sz="1400" spc="2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40">
                <a:solidFill>
                  <a:srgbClr val="2C3955"/>
                </a:solidFill>
                <a:latin typeface="Microsoft Sans Serif"/>
                <a:cs typeface="Microsoft Sans Serif"/>
              </a:rPr>
              <a:t>ةميرجلا</a:t>
            </a:r>
            <a:r>
              <a:rPr dirty="0" sz="1400" spc="3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نم</a:t>
            </a:r>
            <a:r>
              <a:rPr dirty="0" sz="1400" spc="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40">
                <a:solidFill>
                  <a:srgbClr val="2C3955"/>
                </a:solidFill>
                <a:latin typeface="Microsoft Sans Serif"/>
                <a:cs typeface="Microsoft Sans Serif"/>
              </a:rPr>
              <a:t>هيلع</a:t>
            </a:r>
            <a:r>
              <a:rPr dirty="0" sz="1400" spc="1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70">
                <a:solidFill>
                  <a:srgbClr val="2C3955"/>
                </a:solidFill>
                <a:latin typeface="Microsoft Sans Serif"/>
                <a:cs typeface="Microsoft Sans Serif"/>
              </a:rPr>
              <a:t>يكتشملا</a:t>
            </a:r>
            <a:r>
              <a:rPr dirty="0" sz="1400" spc="3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وأ</a:t>
            </a:r>
            <a:r>
              <a:rPr dirty="0" sz="1400" spc="-1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0">
                <a:solidFill>
                  <a:srgbClr val="2C3955"/>
                </a:solidFill>
                <a:latin typeface="Microsoft Sans Serif"/>
                <a:cs typeface="Microsoft Sans Serif"/>
              </a:rPr>
              <a:t>نينظلا</a:t>
            </a:r>
            <a:r>
              <a:rPr dirty="0" sz="1400" spc="1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وأ</a:t>
            </a:r>
            <a:r>
              <a:rPr dirty="0" sz="1400" spc="1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70">
                <a:solidFill>
                  <a:srgbClr val="2C3955"/>
                </a:solidFill>
                <a:latin typeface="Microsoft Sans Serif"/>
                <a:cs typeface="Microsoft Sans Serif"/>
              </a:rPr>
              <a:t>مهتملا</a:t>
            </a:r>
            <a:r>
              <a:rPr dirty="0" sz="1400" spc="3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55">
                <a:solidFill>
                  <a:srgbClr val="2C3955"/>
                </a:solidFill>
                <a:latin typeface="Microsoft Sans Serif"/>
                <a:cs typeface="Microsoft Sans Serif"/>
              </a:rPr>
              <a:t>ةءارب</a:t>
            </a:r>
            <a:r>
              <a:rPr dirty="0" sz="1400" spc="2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35">
                <a:solidFill>
                  <a:srgbClr val="2C3955"/>
                </a:solidFill>
                <a:latin typeface="Microsoft Sans Serif"/>
                <a:cs typeface="Microsoft Sans Serif"/>
              </a:rPr>
              <a:t>يضاقلا</a:t>
            </a:r>
            <a:r>
              <a:rPr dirty="0" sz="1400" spc="2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4">
                <a:solidFill>
                  <a:srgbClr val="2C3955"/>
                </a:solidFill>
                <a:latin typeface="Microsoft Sans Serif"/>
                <a:cs typeface="Microsoft Sans Serif"/>
              </a:rPr>
              <a:t>ررقي</a:t>
            </a:r>
            <a:r>
              <a:rPr dirty="0" sz="1400" spc="2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60">
                <a:solidFill>
                  <a:srgbClr val="2C3955"/>
                </a:solidFill>
                <a:latin typeface="Microsoft Sans Serif"/>
                <a:cs typeface="Microsoft Sans Serif"/>
              </a:rPr>
              <a:t>ةعقاولا</a:t>
            </a:r>
            <a:r>
              <a:rPr dirty="0" sz="1400" spc="2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80">
                <a:solidFill>
                  <a:srgbClr val="2C3955"/>
                </a:solidFill>
                <a:latin typeface="Microsoft Sans Serif"/>
                <a:cs typeface="Microsoft Sans Serif"/>
              </a:rPr>
              <a:t>ىلع</a:t>
            </a:r>
            <a:r>
              <a:rPr dirty="0" sz="1400" spc="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45">
                <a:solidFill>
                  <a:srgbClr val="2C3955"/>
                </a:solidFill>
                <a:latin typeface="Microsoft Sans Serif"/>
                <a:cs typeface="Microsoft Sans Serif"/>
              </a:rPr>
              <a:t>ةنيبلا</a:t>
            </a:r>
            <a:r>
              <a:rPr dirty="0" sz="1400" spc="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75">
                <a:solidFill>
                  <a:srgbClr val="2C3955"/>
                </a:solidFill>
                <a:latin typeface="Microsoft Sans Serif"/>
                <a:cs typeface="Microsoft Sans Serif"/>
              </a:rPr>
              <a:t>مقت</a:t>
            </a:r>
            <a:r>
              <a:rPr dirty="0" sz="1400" spc="4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20">
                <a:solidFill>
                  <a:srgbClr val="2C3955"/>
                </a:solidFill>
                <a:latin typeface="Microsoft Sans Serif"/>
                <a:cs typeface="Microsoft Sans Serif"/>
              </a:rPr>
              <a:t>مل</a:t>
            </a:r>
            <a:r>
              <a:rPr dirty="0" sz="1400" spc="4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اذإ</a:t>
            </a:r>
            <a:r>
              <a:rPr dirty="0" sz="1400" spc="165">
                <a:solidFill>
                  <a:srgbClr val="2C3955"/>
                </a:solidFill>
                <a:latin typeface="Microsoft Sans Serif"/>
                <a:cs typeface="Microsoft Sans Serif"/>
              </a:rPr>
              <a:t>  </a:t>
            </a:r>
            <a:r>
              <a:rPr dirty="0" sz="1400" spc="-50">
                <a:solidFill>
                  <a:srgbClr val="2C3955"/>
                </a:solidFill>
                <a:latin typeface="Wingdings"/>
                <a:cs typeface="Wingdings"/>
              </a:rPr>
              <a:t></a:t>
            </a:r>
            <a:endParaRPr sz="1400">
              <a:latin typeface="Wingdings"/>
              <a:cs typeface="Wingdings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411986" y="2619857"/>
            <a:ext cx="8517255" cy="1473835"/>
          </a:xfrm>
          <a:prstGeom prst="rect">
            <a:avLst/>
          </a:prstGeom>
        </p:spPr>
        <p:txBody>
          <a:bodyPr wrap="square" lIns="0" tIns="129539" rIns="0" bIns="0" rtlCol="0" vert="horz">
            <a:spAutoFit/>
          </a:bodyPr>
          <a:lstStyle/>
          <a:p>
            <a:pPr algn="r" marL="2283460" marR="5080">
              <a:lnSpc>
                <a:spcPct val="100000"/>
              </a:lnSpc>
              <a:spcBef>
                <a:spcPts val="1019"/>
              </a:spcBef>
            </a:pPr>
            <a:r>
              <a:rPr dirty="0" sz="1400" spc="-280">
                <a:latin typeface="Microsoft Sans Serif"/>
                <a:cs typeface="Microsoft Sans Serif"/>
              </a:rPr>
              <a:t>؟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كلذ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طرش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.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ةيمسر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25">
                <a:latin typeface="Microsoft Sans Serif"/>
                <a:cs typeface="Microsoft Sans Serif"/>
              </a:rPr>
              <a:t>قاروأ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هتلمح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ولو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50">
                <a:latin typeface="Microsoft Sans Serif"/>
                <a:cs typeface="Microsoft Sans Serif"/>
              </a:rPr>
              <a:t>يفنلا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260">
                <a:latin typeface="Microsoft Sans Serif"/>
                <a:cs typeface="Microsoft Sans Serif"/>
              </a:rPr>
              <a:t>ليلد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نع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75">
                <a:latin typeface="Microsoft Sans Serif"/>
                <a:cs typeface="Microsoft Sans Serif"/>
              </a:rPr>
              <a:t>تافتلالا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45">
                <a:latin typeface="Microsoft Sans Serif"/>
                <a:cs typeface="Microsoft Sans Serif"/>
              </a:rPr>
              <a:t>ةمكحملل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ةيعانقإ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ةيئانجلا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داوملا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 spc="-120">
                <a:latin typeface="Microsoft Sans Serif"/>
                <a:cs typeface="Microsoft Sans Serif"/>
              </a:rPr>
              <a:t>ةلدألا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-1</a:t>
            </a:r>
            <a:r>
              <a:rPr dirty="0" sz="1400" spc="23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algn="r" marL="12700" marR="294640" indent="-289560">
              <a:lnSpc>
                <a:spcPct val="107100"/>
              </a:lnSpc>
              <a:spcBef>
                <a:spcPts val="805"/>
              </a:spcBef>
            </a:pPr>
            <a:r>
              <a:rPr dirty="0" sz="1400" spc="-215">
                <a:latin typeface="Microsoft Sans Serif"/>
                <a:cs typeface="Microsoft Sans Serif"/>
              </a:rPr>
              <a:t>ءاضقلا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05">
                <a:latin typeface="Microsoft Sans Serif"/>
                <a:cs typeface="Microsoft Sans Serif"/>
              </a:rPr>
              <a:t>عوضوملا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10">
                <a:latin typeface="Microsoft Sans Serif"/>
                <a:cs typeface="Microsoft Sans Serif"/>
              </a:rPr>
              <a:t>ةمكحم</a:t>
            </a:r>
            <a:r>
              <a:rPr dirty="0" sz="1400" spc="-8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قح</a:t>
            </a:r>
            <a:r>
              <a:rPr dirty="0" sz="1400">
                <a:latin typeface="Microsoft Sans Serif"/>
                <a:cs typeface="Microsoft Sans Serif"/>
              </a:rPr>
              <a:t>"</a:t>
            </a:r>
            <a:r>
              <a:rPr dirty="0" sz="1400" spc="-9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نإ</a:t>
            </a:r>
            <a:r>
              <a:rPr dirty="0" sz="1400" spc="-90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لوقي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30">
                <a:latin typeface="Microsoft Sans Serif"/>
                <a:cs typeface="Microsoft Sans Serif"/>
              </a:rPr>
              <a:t>تارامإلا</a:t>
            </a:r>
            <a:r>
              <a:rPr dirty="0" sz="1400" spc="-30">
                <a:latin typeface="Microsoft Sans Serif"/>
                <a:cs typeface="Microsoft Sans Serif"/>
              </a:rPr>
              <a:t> </a:t>
            </a:r>
            <a:r>
              <a:rPr dirty="0" sz="1400" spc="-75">
                <a:latin typeface="Microsoft Sans Serif"/>
                <a:cs typeface="Microsoft Sans Serif"/>
              </a:rPr>
              <a:t>ةلود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ةميخلا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سأر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ءازج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زييمت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مامأ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12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مقر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 spc="-20">
                <a:latin typeface="Microsoft Sans Serif"/>
                <a:cs typeface="Microsoft Sans Serif"/>
              </a:rPr>
              <a:t>2012</a:t>
            </a:r>
            <a:r>
              <a:rPr dirty="0" sz="1400">
                <a:latin typeface="Microsoft Sans Serif"/>
                <a:cs typeface="Microsoft Sans Serif"/>
              </a:rPr>
              <a:t> /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6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/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10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210">
                <a:latin typeface="Microsoft Sans Serif"/>
                <a:cs typeface="Microsoft Sans Serif"/>
              </a:rPr>
              <a:t>ةسلج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ق</a:t>
            </a:r>
            <a:r>
              <a:rPr dirty="0" sz="1400" spc="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7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ةنسل</a:t>
            </a:r>
            <a:r>
              <a:rPr dirty="0" sz="1400" spc="5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14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نعطلا</a:t>
            </a:r>
            <a:r>
              <a:rPr dirty="0" sz="1400" spc="16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</a:t>
            </a:r>
            <a:r>
              <a:rPr dirty="0" sz="1400" spc="-50">
                <a:latin typeface="Times New Roman"/>
                <a:cs typeface="Times New Roman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."</a:t>
            </a:r>
            <a:r>
              <a:rPr dirty="0" sz="1400" spc="-204">
                <a:latin typeface="Microsoft Sans Serif"/>
                <a:cs typeface="Microsoft Sans Serif"/>
              </a:rPr>
              <a:t>اهيف</a:t>
            </a:r>
            <a:r>
              <a:rPr dirty="0" sz="1400" spc="-30">
                <a:latin typeface="Microsoft Sans Serif"/>
                <a:cs typeface="Microsoft Sans Serif"/>
              </a:rPr>
              <a:t> </a:t>
            </a:r>
            <a:r>
              <a:rPr dirty="0" sz="1400" spc="-300">
                <a:latin typeface="Microsoft Sans Serif"/>
                <a:cs typeface="Microsoft Sans Serif"/>
              </a:rPr>
              <a:t>توبثلا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ةلدأو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90">
                <a:latin typeface="Microsoft Sans Serif"/>
                <a:cs typeface="Microsoft Sans Serif"/>
              </a:rPr>
              <a:t>ىوعدلا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فورظب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0">
                <a:latin typeface="Microsoft Sans Serif"/>
                <a:cs typeface="Microsoft Sans Serif"/>
              </a:rPr>
              <a:t>ةطاحإلا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:</a:t>
            </a:r>
            <a:r>
              <a:rPr dirty="0" sz="1400">
                <a:latin typeface="Microsoft Sans Serif"/>
                <a:cs typeface="Microsoft Sans Serif"/>
              </a:rPr>
              <a:t>هدح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00">
                <a:latin typeface="Microsoft Sans Serif"/>
                <a:cs typeface="Microsoft Sans Serif"/>
              </a:rPr>
              <a:t>ةءاربلاب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080">
              <a:lnSpc>
                <a:spcPct val="100000"/>
              </a:lnSpc>
              <a:spcBef>
                <a:spcPts val="915"/>
              </a:spcBef>
            </a:pPr>
            <a:r>
              <a:rPr dirty="0" sz="1400">
                <a:latin typeface="Microsoft Sans Serif"/>
                <a:cs typeface="Microsoft Sans Serif"/>
              </a:rPr>
              <a:t>يأ</a:t>
            </a:r>
            <a:r>
              <a:rPr dirty="0" sz="1400" spc="-9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-35">
                <a:latin typeface="Microsoft Sans Serif"/>
                <a:cs typeface="Microsoft Sans Serif"/>
              </a:rPr>
              <a:t> </a:t>
            </a:r>
            <a:r>
              <a:rPr dirty="0" sz="1400" spc="-140">
                <a:latin typeface="Microsoft Sans Serif"/>
                <a:cs typeface="Microsoft Sans Serif"/>
              </a:rPr>
              <a:t>ةميرجلا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405">
                <a:latin typeface="Microsoft Sans Serif"/>
                <a:cs typeface="Microsoft Sans Serif"/>
              </a:rPr>
              <a:t>توبثب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اهعانتقا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345">
                <a:latin typeface="Microsoft Sans Serif"/>
                <a:cs typeface="Microsoft Sans Serif"/>
              </a:rPr>
              <a:t>دمتست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نأ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10">
                <a:latin typeface="Microsoft Sans Serif"/>
                <a:cs typeface="Microsoft Sans Serif"/>
              </a:rPr>
              <a:t>عوضوملا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80">
                <a:latin typeface="Microsoft Sans Serif"/>
                <a:cs typeface="Microsoft Sans Serif"/>
              </a:rPr>
              <a:t>ةمكحمل</a:t>
            </a:r>
            <a:r>
              <a:rPr dirty="0" sz="1400" spc="-80">
                <a:latin typeface="Microsoft Sans Serif"/>
                <a:cs typeface="Microsoft Sans Serif"/>
              </a:rPr>
              <a:t>"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نإ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لوقلاب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37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ق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}</a:t>
            </a:r>
            <a:r>
              <a:rPr dirty="0" sz="1400" spc="400">
                <a:latin typeface="Microsoft Sans Serif"/>
                <a:cs typeface="Microsoft Sans Serif"/>
              </a:rPr>
              <a:t> </a:t>
            </a:r>
            <a:r>
              <a:rPr dirty="0" sz="1400" spc="-35">
                <a:latin typeface="Microsoft Sans Serif"/>
                <a:cs typeface="Microsoft Sans Serif"/>
              </a:rPr>
              <a:t>2012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/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11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/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18</a:t>
            </a:r>
            <a:r>
              <a:rPr dirty="0" sz="1400" spc="370">
                <a:latin typeface="Microsoft Sans Serif"/>
                <a:cs typeface="Microsoft Sans Serif"/>
              </a:rPr>
              <a:t> </a:t>
            </a:r>
            <a:r>
              <a:rPr dirty="0" sz="1400" spc="-204">
                <a:latin typeface="Microsoft Sans Serif"/>
                <a:cs typeface="Microsoft Sans Serif"/>
              </a:rPr>
              <a:t>ةسلج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ق</a:t>
            </a:r>
            <a:r>
              <a:rPr dirty="0" sz="1400" spc="4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7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295">
                <a:latin typeface="Microsoft Sans Serif"/>
                <a:cs typeface="Microsoft Sans Serif"/>
              </a:rPr>
              <a:t>ةنسل</a:t>
            </a:r>
            <a:r>
              <a:rPr dirty="0" sz="1400" spc="40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68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مقر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55">
                <a:latin typeface="Microsoft Sans Serif"/>
                <a:cs typeface="Microsoft Sans Serif"/>
              </a:rPr>
              <a:t>نعطلا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409">
                <a:latin typeface="Microsoft Sans Serif"/>
                <a:cs typeface="Microsoft Sans Serif"/>
              </a:rPr>
              <a:t>يف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ءاج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امك</a:t>
            </a:r>
            <a:r>
              <a:rPr dirty="0" sz="1400" spc="190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Wingdings"/>
                <a:cs typeface="Wingdings"/>
              </a:rPr>
              <a:t></a:t>
            </a:r>
            <a:endParaRPr sz="1400">
              <a:latin typeface="Wingdings"/>
              <a:cs typeface="Wingdings"/>
            </a:endParaRPr>
          </a:p>
          <a:p>
            <a:pPr algn="r" marL="7087870" marR="292735">
              <a:lnSpc>
                <a:spcPct val="100000"/>
              </a:lnSpc>
              <a:spcBef>
                <a:spcPts val="120"/>
              </a:spcBef>
            </a:pPr>
            <a:r>
              <a:rPr dirty="0" sz="1400" spc="-114">
                <a:latin typeface="Microsoft Sans Serif"/>
                <a:cs typeface="Microsoft Sans Serif"/>
              </a:rPr>
              <a:t>."...</a:t>
            </a:r>
            <a:r>
              <a:rPr dirty="0" sz="1400" spc="-114">
                <a:latin typeface="Microsoft Sans Serif"/>
                <a:cs typeface="Microsoft Sans Serif"/>
              </a:rPr>
              <a:t>هيلإ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240">
                <a:latin typeface="Microsoft Sans Serif"/>
                <a:cs typeface="Microsoft Sans Serif"/>
              </a:rPr>
              <a:t>نئمطت</a:t>
            </a:r>
            <a:r>
              <a:rPr dirty="0" sz="1400" spc="70">
                <a:latin typeface="Microsoft Sans Serif"/>
                <a:cs typeface="Microsoft Sans Serif"/>
              </a:rPr>
              <a:t> </a:t>
            </a:r>
            <a:r>
              <a:rPr dirty="0" sz="1400" spc="-280">
                <a:latin typeface="Microsoft Sans Serif"/>
                <a:cs typeface="Microsoft Sans Serif"/>
              </a:rPr>
              <a:t>ليلد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162811" y="726948"/>
            <a:ext cx="11029315" cy="5404485"/>
            <a:chOff x="1162811" y="726948"/>
            <a:chExt cx="1102931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2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6631" y="99669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6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0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5"/>
                  </a:lnTo>
                  <a:lnTo>
                    <a:pt x="9081896" y="4288535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7" y="4025265"/>
                  </a:lnTo>
                  <a:lnTo>
                    <a:pt x="9345167" y="263270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181861" y="128549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0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6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7" y="263270"/>
                  </a:lnTo>
                  <a:lnTo>
                    <a:pt x="9345167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6" y="4288535"/>
                  </a:lnTo>
                  <a:lnTo>
                    <a:pt x="263271" y="4288535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1596897" y="2528163"/>
            <a:ext cx="8516620" cy="12693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7100"/>
              </a:lnSpc>
              <a:spcBef>
                <a:spcPts val="100"/>
              </a:spcBef>
            </a:pPr>
            <a:r>
              <a:rPr dirty="0" sz="1400" spc="-315">
                <a:solidFill>
                  <a:srgbClr val="2C3955"/>
                </a:solidFill>
                <a:latin typeface="Microsoft Sans Serif"/>
                <a:cs typeface="Microsoft Sans Serif"/>
              </a:rPr>
              <a:t>ةينقتلاو</a:t>
            </a:r>
            <a:r>
              <a:rPr dirty="0" sz="1400" spc="5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40">
                <a:solidFill>
                  <a:srgbClr val="2C3955"/>
                </a:solidFill>
                <a:latin typeface="Microsoft Sans Serif"/>
                <a:cs typeface="Microsoft Sans Serif"/>
              </a:rPr>
              <a:t>ةيجولونكتلاو</a:t>
            </a:r>
            <a:r>
              <a:rPr dirty="0" sz="1400" spc="5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29">
                <a:solidFill>
                  <a:srgbClr val="2C3955"/>
                </a:solidFill>
                <a:latin typeface="Microsoft Sans Serif"/>
                <a:cs typeface="Microsoft Sans Serif"/>
              </a:rPr>
              <a:t>ةيملعلا</a:t>
            </a:r>
            <a:r>
              <a:rPr dirty="0" sz="1400" spc="6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04">
                <a:solidFill>
                  <a:srgbClr val="2C3955"/>
                </a:solidFill>
                <a:latin typeface="Microsoft Sans Serif"/>
                <a:cs typeface="Microsoft Sans Serif"/>
              </a:rPr>
              <a:t>ةروثلا</a:t>
            </a:r>
            <a:r>
              <a:rPr dirty="0" sz="1400" spc="5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20">
                <a:solidFill>
                  <a:srgbClr val="2C3955"/>
                </a:solidFill>
                <a:latin typeface="Microsoft Sans Serif"/>
                <a:cs typeface="Microsoft Sans Serif"/>
              </a:rPr>
              <a:t>مئالتل</a:t>
            </a:r>
            <a:r>
              <a:rPr dirty="0" sz="1400" spc="5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تءاج</a:t>
            </a:r>
            <a:r>
              <a:rPr dirty="0" sz="1400" spc="6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10">
                <a:solidFill>
                  <a:srgbClr val="2C3955"/>
                </a:solidFill>
                <a:latin typeface="Microsoft Sans Serif"/>
                <a:cs typeface="Microsoft Sans Serif"/>
              </a:rPr>
              <a:t>يتلا</a:t>
            </a:r>
            <a:r>
              <a:rPr dirty="0" sz="1400" spc="5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60">
                <a:solidFill>
                  <a:srgbClr val="2C3955"/>
                </a:solidFill>
                <a:latin typeface="Microsoft Sans Serif"/>
                <a:cs typeface="Microsoft Sans Serif"/>
              </a:rPr>
              <a:t>تاروطتلا</a:t>
            </a:r>
            <a:r>
              <a:rPr dirty="0" sz="1400" spc="5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75">
                <a:solidFill>
                  <a:srgbClr val="2C3955"/>
                </a:solidFill>
                <a:latin typeface="Microsoft Sans Serif"/>
                <a:cs typeface="Microsoft Sans Serif"/>
              </a:rPr>
              <a:t>كلت</a:t>
            </a:r>
            <a:r>
              <a:rPr dirty="0" sz="1400" spc="6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35">
                <a:solidFill>
                  <a:srgbClr val="2C3955"/>
                </a:solidFill>
                <a:latin typeface="Microsoft Sans Serif"/>
                <a:cs typeface="Microsoft Sans Serif"/>
              </a:rPr>
              <a:t>،ةينوناقلا</a:t>
            </a:r>
            <a:r>
              <a:rPr dirty="0" sz="1400" spc="5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85">
                <a:solidFill>
                  <a:srgbClr val="2C3955"/>
                </a:solidFill>
                <a:latin typeface="Microsoft Sans Serif"/>
                <a:cs typeface="Microsoft Sans Serif"/>
              </a:rPr>
              <a:t>مظنلا</a:t>
            </a:r>
            <a:r>
              <a:rPr dirty="0" sz="1400" spc="5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0">
                <a:solidFill>
                  <a:srgbClr val="2C3955"/>
                </a:solidFill>
                <a:latin typeface="Microsoft Sans Serif"/>
                <a:cs typeface="Microsoft Sans Serif"/>
              </a:rPr>
              <a:t>ةفاك</a:t>
            </a:r>
            <a:r>
              <a:rPr dirty="0" sz="1400" spc="4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400">
                <a:solidFill>
                  <a:srgbClr val="2C3955"/>
                </a:solidFill>
                <a:latin typeface="Microsoft Sans Serif"/>
                <a:cs typeface="Microsoft Sans Serif"/>
              </a:rPr>
              <a:t>يف</a:t>
            </a:r>
            <a:r>
              <a:rPr dirty="0" sz="1400" spc="5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00">
                <a:solidFill>
                  <a:srgbClr val="2C3955"/>
                </a:solidFill>
                <a:latin typeface="Microsoft Sans Serif"/>
                <a:cs typeface="Microsoft Sans Serif"/>
              </a:rPr>
              <a:t>ثيدحلا</a:t>
            </a:r>
            <a:r>
              <a:rPr dirty="0" sz="1400" spc="5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10">
                <a:solidFill>
                  <a:srgbClr val="2C3955"/>
                </a:solidFill>
                <a:latin typeface="Microsoft Sans Serif"/>
                <a:cs typeface="Microsoft Sans Serif"/>
              </a:rPr>
              <a:t>رصعلا</a:t>
            </a:r>
            <a:r>
              <a:rPr dirty="0" sz="1400" spc="6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20">
                <a:solidFill>
                  <a:srgbClr val="2C3955"/>
                </a:solidFill>
                <a:latin typeface="Microsoft Sans Serif"/>
                <a:cs typeface="Microsoft Sans Serif"/>
              </a:rPr>
              <a:t>تاروطت</a:t>
            </a:r>
            <a:r>
              <a:rPr dirty="0" sz="1400" spc="4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85">
                <a:solidFill>
                  <a:srgbClr val="2C3955"/>
                </a:solidFill>
                <a:latin typeface="Microsoft Sans Serif"/>
                <a:cs typeface="Microsoft Sans Serif"/>
              </a:rPr>
              <a:t>زربأ</a:t>
            </a:r>
            <a:r>
              <a:rPr dirty="0" sz="1400" spc="4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نم</a:t>
            </a:r>
            <a:r>
              <a:rPr dirty="0" sz="1400" spc="4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00">
                <a:solidFill>
                  <a:srgbClr val="2C3955"/>
                </a:solidFill>
                <a:latin typeface="Microsoft Sans Serif"/>
                <a:cs typeface="Microsoft Sans Serif"/>
              </a:rPr>
              <a:t>ةيمقرلا</a:t>
            </a:r>
            <a:r>
              <a:rPr dirty="0" sz="1400" spc="5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20">
                <a:solidFill>
                  <a:srgbClr val="2C3955"/>
                </a:solidFill>
                <a:latin typeface="Microsoft Sans Serif"/>
                <a:cs typeface="Microsoft Sans Serif"/>
              </a:rPr>
              <a:t>ةلدألا</a:t>
            </a:r>
            <a:r>
              <a:rPr dirty="0" sz="1400" spc="4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00">
                <a:solidFill>
                  <a:srgbClr val="2C3955"/>
                </a:solidFill>
                <a:latin typeface="Microsoft Sans Serif"/>
                <a:cs typeface="Microsoft Sans Serif"/>
              </a:rPr>
              <a:t>دعت</a:t>
            </a:r>
            <a:r>
              <a:rPr dirty="0" sz="1400" spc="5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00">
                <a:solidFill>
                  <a:srgbClr val="2C3955"/>
                </a:solidFill>
                <a:latin typeface="Microsoft Sans Serif"/>
                <a:cs typeface="Microsoft Sans Serif"/>
              </a:rPr>
              <a:t>يلاتلابو</a:t>
            </a:r>
            <a:r>
              <a:rPr dirty="0" sz="1400" spc="50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35">
                <a:solidFill>
                  <a:srgbClr val="2C3955"/>
                </a:solidFill>
                <a:latin typeface="Microsoft Sans Serif"/>
                <a:cs typeface="Microsoft Sans Serif"/>
              </a:rPr>
              <a:t>،يمقرلا</a:t>
            </a:r>
            <a:r>
              <a:rPr dirty="0" sz="1400" spc="7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4">
                <a:solidFill>
                  <a:srgbClr val="2C3955"/>
                </a:solidFill>
                <a:latin typeface="Microsoft Sans Serif"/>
                <a:cs typeface="Microsoft Sans Serif"/>
              </a:rPr>
              <a:t>ليلدلا</a:t>
            </a:r>
            <a:r>
              <a:rPr dirty="0" sz="1400" spc="7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نود</a:t>
            </a:r>
            <a:r>
              <a:rPr dirty="0" sz="1400" spc="6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85">
                <a:solidFill>
                  <a:srgbClr val="2C3955"/>
                </a:solidFill>
                <a:latin typeface="Microsoft Sans Serif"/>
                <a:cs typeface="Microsoft Sans Serif"/>
              </a:rPr>
              <a:t>اهتابثإ</a:t>
            </a:r>
            <a:r>
              <a:rPr dirty="0" sz="1400" spc="7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90">
                <a:solidFill>
                  <a:srgbClr val="2C3955"/>
                </a:solidFill>
                <a:latin typeface="Microsoft Sans Serif"/>
                <a:cs typeface="Microsoft Sans Serif"/>
              </a:rPr>
              <a:t>رذعتي</a:t>
            </a:r>
            <a:r>
              <a:rPr dirty="0" sz="1400" spc="6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40">
                <a:solidFill>
                  <a:srgbClr val="2C3955"/>
                </a:solidFill>
                <a:latin typeface="Microsoft Sans Serif"/>
                <a:cs typeface="Microsoft Sans Serif"/>
              </a:rPr>
              <a:t>دق</a:t>
            </a:r>
            <a:r>
              <a:rPr dirty="0" sz="1400" spc="6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05">
                <a:solidFill>
                  <a:srgbClr val="2C3955"/>
                </a:solidFill>
                <a:latin typeface="Microsoft Sans Serif"/>
                <a:cs typeface="Microsoft Sans Serif"/>
              </a:rPr>
              <a:t>يتلا</a:t>
            </a:r>
            <a:r>
              <a:rPr dirty="0" sz="1400" spc="6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04">
                <a:solidFill>
                  <a:srgbClr val="2C3955"/>
                </a:solidFill>
                <a:latin typeface="Microsoft Sans Serif"/>
                <a:cs typeface="Microsoft Sans Serif"/>
              </a:rPr>
              <a:t>ةيتامولعملا</a:t>
            </a:r>
            <a:r>
              <a:rPr dirty="0" sz="1400" spc="7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29">
                <a:solidFill>
                  <a:srgbClr val="2C3955"/>
                </a:solidFill>
                <a:latin typeface="Microsoft Sans Serif"/>
                <a:cs typeface="Microsoft Sans Serif"/>
              </a:rPr>
              <a:t>مئارجلاب</a:t>
            </a:r>
            <a:r>
              <a:rPr dirty="0" sz="1400" spc="6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35">
                <a:solidFill>
                  <a:srgbClr val="2C3955"/>
                </a:solidFill>
                <a:latin typeface="Microsoft Sans Serif"/>
                <a:cs typeface="Microsoft Sans Serif"/>
              </a:rPr>
              <a:t>فرعت</a:t>
            </a:r>
            <a:r>
              <a:rPr dirty="0" sz="1400" spc="6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75">
                <a:solidFill>
                  <a:srgbClr val="2C3955"/>
                </a:solidFill>
                <a:latin typeface="Microsoft Sans Serif"/>
                <a:cs typeface="Microsoft Sans Serif"/>
              </a:rPr>
              <a:t>مئارجلا</a:t>
            </a:r>
            <a:r>
              <a:rPr dirty="0" sz="1400" spc="6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نم</a:t>
            </a:r>
            <a:r>
              <a:rPr dirty="0" sz="1400" spc="7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65">
                <a:solidFill>
                  <a:srgbClr val="2C3955"/>
                </a:solidFill>
                <a:latin typeface="Microsoft Sans Serif"/>
                <a:cs typeface="Microsoft Sans Serif"/>
              </a:rPr>
              <a:t>ديدج</a:t>
            </a:r>
            <a:r>
              <a:rPr dirty="0" sz="1400" spc="6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35">
                <a:solidFill>
                  <a:srgbClr val="2C3955"/>
                </a:solidFill>
                <a:latin typeface="Microsoft Sans Serif"/>
                <a:cs typeface="Microsoft Sans Serif"/>
              </a:rPr>
              <a:t>عون</a:t>
            </a:r>
            <a:r>
              <a:rPr dirty="0" sz="1400" spc="6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60">
                <a:solidFill>
                  <a:srgbClr val="2C3955"/>
                </a:solidFill>
                <a:latin typeface="Microsoft Sans Serif"/>
                <a:cs typeface="Microsoft Sans Serif"/>
              </a:rPr>
              <a:t>رهظف</a:t>
            </a:r>
            <a:r>
              <a:rPr dirty="0" sz="1400" spc="6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5">
                <a:solidFill>
                  <a:srgbClr val="2C3955"/>
                </a:solidFill>
                <a:latin typeface="Microsoft Sans Serif"/>
                <a:cs typeface="Microsoft Sans Serif"/>
              </a:rPr>
              <a:t>،يمارجإلا</a:t>
            </a:r>
            <a:r>
              <a:rPr dirty="0" sz="1400" spc="6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05">
                <a:solidFill>
                  <a:srgbClr val="2C3955"/>
                </a:solidFill>
                <a:latin typeface="Microsoft Sans Serif"/>
                <a:cs typeface="Microsoft Sans Serif"/>
              </a:rPr>
              <a:t>ركفلا</a:t>
            </a:r>
            <a:r>
              <a:rPr dirty="0" sz="1400" spc="7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اهعم</a:t>
            </a:r>
            <a:r>
              <a:rPr dirty="0" sz="1400" spc="5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75">
                <a:solidFill>
                  <a:srgbClr val="2C3955"/>
                </a:solidFill>
                <a:latin typeface="Microsoft Sans Serif"/>
                <a:cs typeface="Microsoft Sans Serif"/>
              </a:rPr>
              <a:t>روطت</a:t>
            </a:r>
            <a:r>
              <a:rPr dirty="0" sz="1400" spc="5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0">
                <a:solidFill>
                  <a:srgbClr val="2C3955"/>
                </a:solidFill>
                <a:latin typeface="Microsoft Sans Serif"/>
                <a:cs typeface="Microsoft Sans Serif"/>
              </a:rPr>
              <a:t>يتلاو</a:t>
            </a:r>
            <a:r>
              <a:rPr dirty="0" sz="1400" spc="5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45">
                <a:solidFill>
                  <a:srgbClr val="2C3955"/>
                </a:solidFill>
                <a:latin typeface="Microsoft Sans Serif"/>
                <a:cs typeface="Microsoft Sans Serif"/>
              </a:rPr>
              <a:t>،يلاحلا</a:t>
            </a:r>
            <a:r>
              <a:rPr dirty="0" sz="1400" spc="6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60">
                <a:solidFill>
                  <a:srgbClr val="2C3955"/>
                </a:solidFill>
                <a:latin typeface="Microsoft Sans Serif"/>
                <a:cs typeface="Microsoft Sans Serif"/>
              </a:rPr>
              <a:t>انرصع</a:t>
            </a:r>
            <a:r>
              <a:rPr dirty="0" sz="1400" spc="7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425">
                <a:solidFill>
                  <a:srgbClr val="2C3955"/>
                </a:solidFill>
                <a:latin typeface="Microsoft Sans Serif"/>
                <a:cs typeface="Microsoft Sans Serif"/>
              </a:rPr>
              <a:t>يف</a:t>
            </a:r>
            <a:r>
              <a:rPr dirty="0" sz="1400" spc="50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90">
                <a:solidFill>
                  <a:srgbClr val="2C3955"/>
                </a:solidFill>
                <a:latin typeface="Microsoft Sans Serif"/>
                <a:cs typeface="Microsoft Sans Serif"/>
              </a:rPr>
              <a:t>.</a:t>
            </a:r>
            <a:r>
              <a:rPr dirty="0" sz="1400" spc="-190">
                <a:solidFill>
                  <a:srgbClr val="2C3955"/>
                </a:solidFill>
                <a:latin typeface="Microsoft Sans Serif"/>
                <a:cs typeface="Microsoft Sans Serif"/>
              </a:rPr>
              <a:t>ةبعصو</a:t>
            </a:r>
            <a:r>
              <a:rPr dirty="0" sz="1400" spc="4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40">
                <a:solidFill>
                  <a:srgbClr val="2C3955"/>
                </a:solidFill>
                <a:latin typeface="Microsoft Sans Serif"/>
                <a:cs typeface="Microsoft Sans Serif"/>
              </a:rPr>
              <a:t>ةدقعم</a:t>
            </a:r>
            <a:r>
              <a:rPr dirty="0" sz="1400" spc="1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75">
                <a:solidFill>
                  <a:srgbClr val="2C3955"/>
                </a:solidFill>
                <a:latin typeface="Microsoft Sans Serif"/>
                <a:cs typeface="Microsoft Sans Serif"/>
              </a:rPr>
              <a:t>ةعيبط</a:t>
            </a:r>
            <a:r>
              <a:rPr dirty="0" sz="1400" spc="1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وذو</a:t>
            </a:r>
            <a:r>
              <a:rPr dirty="0" sz="1400" spc="2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0">
                <a:solidFill>
                  <a:srgbClr val="2C3955"/>
                </a:solidFill>
                <a:latin typeface="Microsoft Sans Serif"/>
                <a:cs typeface="Microsoft Sans Serif"/>
              </a:rPr>
              <a:t>اثدحتسم</a:t>
            </a:r>
            <a:r>
              <a:rPr dirty="0" sz="1400" spc="4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0">
                <a:solidFill>
                  <a:srgbClr val="2C3955"/>
                </a:solidFill>
                <a:latin typeface="Microsoft Sans Serif"/>
                <a:cs typeface="Microsoft Sans Serif"/>
              </a:rPr>
              <a:t>اليلد</a:t>
            </a:r>
            <a:r>
              <a:rPr dirty="0" sz="1400" spc="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55">
                <a:solidFill>
                  <a:srgbClr val="2C3955"/>
                </a:solidFill>
                <a:latin typeface="Microsoft Sans Serif"/>
                <a:cs typeface="Microsoft Sans Serif"/>
              </a:rPr>
              <a:t>هنوك</a:t>
            </a:r>
            <a:r>
              <a:rPr dirty="0" sz="1400" spc="2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عم</a:t>
            </a:r>
            <a:r>
              <a:rPr dirty="0" sz="1400" spc="2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04">
                <a:solidFill>
                  <a:srgbClr val="2C3955"/>
                </a:solidFill>
                <a:latin typeface="Microsoft Sans Serif"/>
                <a:cs typeface="Microsoft Sans Serif"/>
              </a:rPr>
              <a:t>اميسال</a:t>
            </a:r>
            <a:r>
              <a:rPr dirty="0" sz="1400" spc="4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60">
                <a:solidFill>
                  <a:srgbClr val="2C3955"/>
                </a:solidFill>
                <a:latin typeface="Microsoft Sans Serif"/>
                <a:cs typeface="Microsoft Sans Serif"/>
              </a:rPr>
              <a:t>يمقرلا</a:t>
            </a:r>
            <a:r>
              <a:rPr dirty="0" sz="1400" spc="3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4">
                <a:solidFill>
                  <a:srgbClr val="2C3955"/>
                </a:solidFill>
                <a:latin typeface="Microsoft Sans Serif"/>
                <a:cs typeface="Microsoft Sans Serif"/>
              </a:rPr>
              <a:t>ليلدلا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65">
                <a:solidFill>
                  <a:srgbClr val="2C3955"/>
                </a:solidFill>
                <a:latin typeface="Microsoft Sans Serif"/>
                <a:cs typeface="Microsoft Sans Serif"/>
              </a:rPr>
              <a:t>عوضومب</a:t>
            </a:r>
            <a:r>
              <a:rPr dirty="0" sz="1400" spc="1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65">
                <a:solidFill>
                  <a:srgbClr val="2C3955"/>
                </a:solidFill>
                <a:latin typeface="Microsoft Sans Serif"/>
                <a:cs typeface="Microsoft Sans Serif"/>
              </a:rPr>
              <a:t>نيعرشملاو</a:t>
            </a:r>
            <a:r>
              <a:rPr dirty="0" sz="1400" spc="2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25">
                <a:solidFill>
                  <a:srgbClr val="2C3955"/>
                </a:solidFill>
                <a:latin typeface="Microsoft Sans Serif"/>
                <a:cs typeface="Microsoft Sans Serif"/>
              </a:rPr>
              <a:t>يئانجلا</a:t>
            </a:r>
            <a:r>
              <a:rPr dirty="0" sz="1400" spc="-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95">
                <a:solidFill>
                  <a:srgbClr val="2C3955"/>
                </a:solidFill>
                <a:latin typeface="Microsoft Sans Serif"/>
                <a:cs typeface="Microsoft Sans Serif"/>
              </a:rPr>
              <a:t>نوناقلا</a:t>
            </a:r>
            <a:r>
              <a:rPr dirty="0" sz="1400" spc="2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20">
                <a:solidFill>
                  <a:srgbClr val="2C3955"/>
                </a:solidFill>
                <a:latin typeface="Microsoft Sans Serif"/>
                <a:cs typeface="Microsoft Sans Serif"/>
              </a:rPr>
              <a:t>ءاهقف</a:t>
            </a:r>
            <a:r>
              <a:rPr dirty="0" sz="1400" spc="3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10">
                <a:solidFill>
                  <a:srgbClr val="2C3955"/>
                </a:solidFill>
                <a:latin typeface="Microsoft Sans Serif"/>
                <a:cs typeface="Microsoft Sans Serif"/>
              </a:rPr>
              <a:t>لغش</a:t>
            </a:r>
            <a:r>
              <a:rPr dirty="0" sz="1400" spc="4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">
                <a:solidFill>
                  <a:srgbClr val="2C3955"/>
                </a:solidFill>
                <a:latin typeface="Microsoft Sans Serif"/>
                <a:cs typeface="Microsoft Sans Serif"/>
              </a:rPr>
              <a:t>اذل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080">
              <a:lnSpc>
                <a:spcPct val="100000"/>
              </a:lnSpc>
              <a:spcBef>
                <a:spcPts val="910"/>
              </a:spcBef>
            </a:pPr>
            <a:r>
              <a:rPr dirty="0" sz="1400" spc="-275">
                <a:solidFill>
                  <a:srgbClr val="2C3955"/>
                </a:solidFill>
                <a:latin typeface="Microsoft Sans Serif"/>
                <a:cs typeface="Microsoft Sans Serif"/>
              </a:rPr>
              <a:t>تاكبشلا</a:t>
            </a:r>
            <a:r>
              <a:rPr dirty="0" sz="1400" spc="18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وأ</a:t>
            </a:r>
            <a:r>
              <a:rPr dirty="0" sz="1400" spc="-2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30">
                <a:solidFill>
                  <a:srgbClr val="2C3955"/>
                </a:solidFill>
                <a:latin typeface="Microsoft Sans Serif"/>
                <a:cs typeface="Microsoft Sans Serif"/>
              </a:rPr>
              <a:t>بساحلا</a:t>
            </a:r>
            <a:r>
              <a:rPr dirty="0" sz="1400" spc="4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ةزهجأ</a:t>
            </a:r>
            <a:r>
              <a:rPr dirty="0" sz="1400" spc="11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نم</a:t>
            </a:r>
            <a:r>
              <a:rPr dirty="0" sz="1400" spc="13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ةذوخأم</a:t>
            </a:r>
            <a:r>
              <a:rPr dirty="0" sz="1400" spc="13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وأ</a:t>
            </a:r>
            <a:r>
              <a:rPr dirty="0" sz="1400" spc="114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20">
                <a:solidFill>
                  <a:srgbClr val="2C3955"/>
                </a:solidFill>
                <a:latin typeface="Microsoft Sans Serif"/>
                <a:cs typeface="Microsoft Sans Serif"/>
              </a:rPr>
              <a:t>ةجرختسم</a:t>
            </a:r>
            <a:r>
              <a:rPr dirty="0" sz="1400" spc="13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وأ</a:t>
            </a:r>
            <a:r>
              <a:rPr dirty="0" sz="1400" spc="114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90">
                <a:solidFill>
                  <a:srgbClr val="2C3955"/>
                </a:solidFill>
                <a:latin typeface="Microsoft Sans Serif"/>
                <a:cs typeface="Microsoft Sans Serif"/>
              </a:rPr>
              <a:t>ةلوقنم</a:t>
            </a:r>
            <a:r>
              <a:rPr dirty="0" sz="1400" spc="114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وأ</a:t>
            </a:r>
            <a:r>
              <a:rPr dirty="0" sz="1400" spc="114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">
                <a:solidFill>
                  <a:srgbClr val="2C3955"/>
                </a:solidFill>
                <a:latin typeface="Microsoft Sans Serif"/>
                <a:cs typeface="Microsoft Sans Serif"/>
              </a:rPr>
              <a:t>ةنزخم</a:t>
            </a:r>
            <a:r>
              <a:rPr dirty="0" sz="1400" spc="12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420">
                <a:solidFill>
                  <a:srgbClr val="2C3955"/>
                </a:solidFill>
                <a:latin typeface="Microsoft Sans Serif"/>
                <a:cs typeface="Microsoft Sans Serif"/>
              </a:rPr>
              <a:t>ةيتوبث</a:t>
            </a:r>
            <a:r>
              <a:rPr dirty="0" sz="1400" spc="18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00">
                <a:solidFill>
                  <a:srgbClr val="2C3955"/>
                </a:solidFill>
                <a:latin typeface="Microsoft Sans Serif"/>
                <a:cs typeface="Microsoft Sans Serif"/>
              </a:rPr>
              <a:t>ةميق</a:t>
            </a:r>
            <a:r>
              <a:rPr dirty="0" sz="1400" spc="114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وأ</a:t>
            </a:r>
            <a:r>
              <a:rPr dirty="0" sz="1400" spc="114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05">
                <a:solidFill>
                  <a:srgbClr val="2C3955"/>
                </a:solidFill>
                <a:latin typeface="Microsoft Sans Serif"/>
                <a:cs typeface="Microsoft Sans Serif"/>
              </a:rPr>
              <a:t>ةوق</a:t>
            </a:r>
            <a:r>
              <a:rPr dirty="0" sz="1400" spc="114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50">
                <a:solidFill>
                  <a:srgbClr val="2C3955"/>
                </a:solidFill>
                <a:latin typeface="Microsoft Sans Serif"/>
                <a:cs typeface="Microsoft Sans Serif"/>
              </a:rPr>
              <a:t>اهل</a:t>
            </a:r>
            <a:r>
              <a:rPr dirty="0" sz="1400" spc="114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65">
                <a:solidFill>
                  <a:srgbClr val="2C3955"/>
                </a:solidFill>
                <a:latin typeface="Microsoft Sans Serif"/>
                <a:cs typeface="Microsoft Sans Serif"/>
              </a:rPr>
              <a:t>ةينورتكلإ</a:t>
            </a:r>
            <a:r>
              <a:rPr dirty="0" sz="1400" spc="17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55">
                <a:solidFill>
                  <a:srgbClr val="2C3955"/>
                </a:solidFill>
                <a:latin typeface="Microsoft Sans Serif"/>
                <a:cs typeface="Microsoft Sans Serif"/>
              </a:rPr>
              <a:t>تامولعم</a:t>
            </a:r>
            <a:r>
              <a:rPr dirty="0" sz="1400" spc="114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45">
                <a:solidFill>
                  <a:srgbClr val="2C3955"/>
                </a:solidFill>
                <a:latin typeface="Microsoft Sans Serif"/>
                <a:cs typeface="Microsoft Sans Serif"/>
              </a:rPr>
              <a:t>ةيأ</a:t>
            </a:r>
            <a:r>
              <a:rPr dirty="0" sz="1400" spc="114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54">
                <a:solidFill>
                  <a:srgbClr val="2C3955"/>
                </a:solidFill>
                <a:latin typeface="Microsoft Sans Serif"/>
                <a:cs typeface="Microsoft Sans Serif"/>
              </a:rPr>
              <a:t>هنأب</a:t>
            </a:r>
            <a:r>
              <a:rPr dirty="0" sz="1400" spc="16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35">
                <a:solidFill>
                  <a:srgbClr val="2C3955"/>
                </a:solidFill>
                <a:latin typeface="Microsoft Sans Serif"/>
                <a:cs typeface="Microsoft Sans Serif"/>
              </a:rPr>
              <a:t>يمقرلا</a:t>
            </a:r>
            <a:r>
              <a:rPr dirty="0" sz="1400" spc="13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40">
                <a:solidFill>
                  <a:srgbClr val="2C3955"/>
                </a:solidFill>
                <a:latin typeface="Microsoft Sans Serif"/>
                <a:cs typeface="Microsoft Sans Serif"/>
              </a:rPr>
              <a:t>ليلدلا</a:t>
            </a:r>
            <a:r>
              <a:rPr dirty="0" sz="1400" spc="14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0">
                <a:solidFill>
                  <a:srgbClr val="2C3955"/>
                </a:solidFill>
                <a:latin typeface="Microsoft Sans Serif"/>
                <a:cs typeface="Microsoft Sans Serif"/>
              </a:rPr>
              <a:t>فرعيو</a:t>
            </a:r>
            <a:endParaRPr sz="1400">
              <a:latin typeface="Microsoft Sans Serif"/>
              <a:cs typeface="Microsoft Sans Serif"/>
            </a:endParaRPr>
          </a:p>
          <a:p>
            <a:pPr algn="r" marL="2486025" marR="5715">
              <a:lnSpc>
                <a:spcPct val="100000"/>
              </a:lnSpc>
              <a:spcBef>
                <a:spcPts val="120"/>
              </a:spcBef>
            </a:pPr>
            <a:r>
              <a:rPr dirty="0" sz="1400" spc="-60">
                <a:solidFill>
                  <a:srgbClr val="2C3955"/>
                </a:solidFill>
                <a:latin typeface="Microsoft Sans Serif"/>
                <a:cs typeface="Microsoft Sans Serif"/>
              </a:rPr>
              <a:t>.</a:t>
            </a:r>
            <a:r>
              <a:rPr dirty="0" sz="1400" spc="-60">
                <a:solidFill>
                  <a:srgbClr val="2C3955"/>
                </a:solidFill>
                <a:latin typeface="Microsoft Sans Serif"/>
                <a:cs typeface="Microsoft Sans Serif"/>
              </a:rPr>
              <a:t>ةصاخ</a:t>
            </a:r>
            <a:r>
              <a:rPr dirty="0" sz="1400" spc="-1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65">
                <a:solidFill>
                  <a:srgbClr val="2C3955"/>
                </a:solidFill>
                <a:latin typeface="Microsoft Sans Serif"/>
                <a:cs typeface="Microsoft Sans Serif"/>
              </a:rPr>
              <a:t>ةيجولونكت</a:t>
            </a:r>
            <a:r>
              <a:rPr dirty="0" sz="1400" spc="1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350">
                <a:solidFill>
                  <a:srgbClr val="2C3955"/>
                </a:solidFill>
                <a:latin typeface="Microsoft Sans Serif"/>
                <a:cs typeface="Microsoft Sans Serif"/>
              </a:rPr>
              <a:t>تاقيبطت</a:t>
            </a:r>
            <a:r>
              <a:rPr dirty="0" sz="1400" spc="3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وأ</a:t>
            </a:r>
            <a:r>
              <a:rPr dirty="0" sz="1400" spc="1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40">
                <a:solidFill>
                  <a:srgbClr val="2C3955"/>
                </a:solidFill>
                <a:latin typeface="Microsoft Sans Serif"/>
                <a:cs typeface="Microsoft Sans Serif"/>
              </a:rPr>
              <a:t>جمارب</a:t>
            </a:r>
            <a:r>
              <a:rPr dirty="0" sz="1400" spc="2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وأ</a:t>
            </a:r>
            <a:r>
              <a:rPr dirty="0" sz="1400" spc="2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ةزهجأ</a:t>
            </a:r>
            <a:r>
              <a:rPr dirty="0" sz="1400" spc="-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40">
                <a:solidFill>
                  <a:srgbClr val="2C3955"/>
                </a:solidFill>
                <a:latin typeface="Microsoft Sans Serif"/>
                <a:cs typeface="Microsoft Sans Serif"/>
              </a:rPr>
              <a:t>مادختساب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90">
                <a:solidFill>
                  <a:srgbClr val="2C3955"/>
                </a:solidFill>
                <a:latin typeface="Microsoft Sans Serif"/>
                <a:cs typeface="Microsoft Sans Serif"/>
              </a:rPr>
              <a:t>هليلحتو</a:t>
            </a:r>
            <a:r>
              <a:rPr dirty="0" sz="1400" spc="10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229">
                <a:solidFill>
                  <a:srgbClr val="2C3955"/>
                </a:solidFill>
                <a:latin typeface="Microsoft Sans Serif"/>
                <a:cs typeface="Microsoft Sans Serif"/>
              </a:rPr>
              <a:t>هعيمجت</a:t>
            </a:r>
            <a:r>
              <a:rPr dirty="0" sz="1400" spc="1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00">
                <a:solidFill>
                  <a:srgbClr val="2C3955"/>
                </a:solidFill>
                <a:latin typeface="Microsoft Sans Serif"/>
                <a:cs typeface="Microsoft Sans Serif"/>
              </a:rPr>
              <a:t>نكمملاو</a:t>
            </a:r>
            <a:r>
              <a:rPr dirty="0" sz="1400" spc="1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اهمكح</a:t>
            </a:r>
            <a:r>
              <a:rPr dirty="0" sz="1400" spc="3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400">
                <a:solidFill>
                  <a:srgbClr val="2C3955"/>
                </a:solidFill>
                <a:latin typeface="Microsoft Sans Serif"/>
                <a:cs typeface="Microsoft Sans Serif"/>
              </a:rPr>
              <a:t>ىف</a:t>
            </a:r>
            <a:r>
              <a:rPr dirty="0" sz="1400" spc="1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>
                <a:solidFill>
                  <a:srgbClr val="2C3955"/>
                </a:solidFill>
                <a:latin typeface="Microsoft Sans Serif"/>
                <a:cs typeface="Microsoft Sans Serif"/>
              </a:rPr>
              <a:t>امو</a:t>
            </a:r>
            <a:r>
              <a:rPr dirty="0" sz="1400" spc="5">
                <a:solidFill>
                  <a:srgbClr val="2C3955"/>
                </a:solidFill>
                <a:latin typeface="Microsoft Sans Serif"/>
                <a:cs typeface="Microsoft Sans Serif"/>
              </a:rPr>
              <a:t> </a:t>
            </a:r>
            <a:r>
              <a:rPr dirty="0" sz="1400" spc="-130">
                <a:solidFill>
                  <a:srgbClr val="2C3955"/>
                </a:solidFill>
                <a:latin typeface="Microsoft Sans Serif"/>
                <a:cs typeface="Microsoft Sans Serif"/>
              </a:rPr>
              <a:t>،ةيتامولعملا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25851" y="501395"/>
            <a:ext cx="9566275" cy="45720"/>
          </a:xfrm>
          <a:custGeom>
            <a:avLst/>
            <a:gdLst/>
            <a:ahLst/>
            <a:cxnLst/>
            <a:rect l="l" t="t" r="r" b="b"/>
            <a:pathLst>
              <a:path w="9566275" h="45720">
                <a:moveTo>
                  <a:pt x="9566148" y="0"/>
                </a:moveTo>
                <a:lnTo>
                  <a:pt x="0" y="0"/>
                </a:lnTo>
                <a:lnTo>
                  <a:pt x="0" y="45720"/>
                </a:lnTo>
                <a:lnTo>
                  <a:pt x="9566147" y="45720"/>
                </a:lnTo>
                <a:lnTo>
                  <a:pt x="9566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208532" y="726948"/>
            <a:ext cx="10983595" cy="5404485"/>
            <a:chOff x="1208532" y="726948"/>
            <a:chExt cx="10983595" cy="540448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4088" y="726948"/>
              <a:ext cx="3867911" cy="540410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8607551" y="952500"/>
              <a:ext cx="3584575" cy="4953000"/>
            </a:xfrm>
            <a:custGeom>
              <a:avLst/>
              <a:gdLst/>
              <a:ahLst/>
              <a:cxnLst/>
              <a:rect l="l" t="t" r="r" b="b"/>
              <a:pathLst>
                <a:path w="3584575" h="4953000">
                  <a:moveTo>
                    <a:pt x="3584448" y="0"/>
                  </a:moveTo>
                  <a:lnTo>
                    <a:pt x="253492" y="0"/>
                  </a:lnTo>
                  <a:lnTo>
                    <a:pt x="207938" y="4085"/>
                  </a:lnTo>
                  <a:lnTo>
                    <a:pt x="165058" y="15864"/>
                  </a:lnTo>
                  <a:lnTo>
                    <a:pt x="125570" y="34619"/>
                  </a:lnTo>
                  <a:lnTo>
                    <a:pt x="90189" y="59633"/>
                  </a:lnTo>
                  <a:lnTo>
                    <a:pt x="59633" y="90189"/>
                  </a:lnTo>
                  <a:lnTo>
                    <a:pt x="34619" y="125570"/>
                  </a:lnTo>
                  <a:lnTo>
                    <a:pt x="15864" y="165058"/>
                  </a:lnTo>
                  <a:lnTo>
                    <a:pt x="4085" y="207938"/>
                  </a:lnTo>
                  <a:lnTo>
                    <a:pt x="0" y="253491"/>
                  </a:lnTo>
                  <a:lnTo>
                    <a:pt x="0" y="4699508"/>
                  </a:lnTo>
                  <a:lnTo>
                    <a:pt x="4085" y="4745074"/>
                  </a:lnTo>
                  <a:lnTo>
                    <a:pt x="15864" y="4787961"/>
                  </a:lnTo>
                  <a:lnTo>
                    <a:pt x="34619" y="4827452"/>
                  </a:lnTo>
                  <a:lnTo>
                    <a:pt x="59633" y="4862831"/>
                  </a:lnTo>
                  <a:lnTo>
                    <a:pt x="90189" y="4893383"/>
                  </a:lnTo>
                  <a:lnTo>
                    <a:pt x="125570" y="4918392"/>
                  </a:lnTo>
                  <a:lnTo>
                    <a:pt x="165058" y="4937141"/>
                  </a:lnTo>
                  <a:lnTo>
                    <a:pt x="207938" y="4948916"/>
                  </a:lnTo>
                  <a:lnTo>
                    <a:pt x="253492" y="4953000"/>
                  </a:lnTo>
                  <a:lnTo>
                    <a:pt x="3584448" y="4953000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00AFEF">
                <a:alpha val="6195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352" y="867156"/>
              <a:ext cx="9215628" cy="486613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227582" y="115595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9081897" y="0"/>
                  </a:moveTo>
                  <a:lnTo>
                    <a:pt x="263271" y="0"/>
                  </a:lnTo>
                  <a:lnTo>
                    <a:pt x="215943" y="4241"/>
                  </a:lnTo>
                  <a:lnTo>
                    <a:pt x="171401" y="16469"/>
                  </a:lnTo>
                  <a:lnTo>
                    <a:pt x="130386" y="35940"/>
                  </a:lnTo>
                  <a:lnTo>
                    <a:pt x="93642" y="61913"/>
                  </a:lnTo>
                  <a:lnTo>
                    <a:pt x="61913" y="93642"/>
                  </a:lnTo>
                  <a:lnTo>
                    <a:pt x="35940" y="130386"/>
                  </a:lnTo>
                  <a:lnTo>
                    <a:pt x="16469" y="171401"/>
                  </a:lnTo>
                  <a:lnTo>
                    <a:pt x="4241" y="215943"/>
                  </a:lnTo>
                  <a:lnTo>
                    <a:pt x="0" y="263271"/>
                  </a:lnTo>
                  <a:lnTo>
                    <a:pt x="0" y="4025265"/>
                  </a:lnTo>
                  <a:lnTo>
                    <a:pt x="4241" y="4072592"/>
                  </a:lnTo>
                  <a:lnTo>
                    <a:pt x="16469" y="4117134"/>
                  </a:lnTo>
                  <a:lnTo>
                    <a:pt x="35941" y="4158149"/>
                  </a:lnTo>
                  <a:lnTo>
                    <a:pt x="61913" y="4194893"/>
                  </a:lnTo>
                  <a:lnTo>
                    <a:pt x="93642" y="4226622"/>
                  </a:lnTo>
                  <a:lnTo>
                    <a:pt x="130386" y="4252595"/>
                  </a:lnTo>
                  <a:lnTo>
                    <a:pt x="171401" y="4272066"/>
                  </a:lnTo>
                  <a:lnTo>
                    <a:pt x="215943" y="4284294"/>
                  </a:lnTo>
                  <a:lnTo>
                    <a:pt x="263271" y="4288536"/>
                  </a:lnTo>
                  <a:lnTo>
                    <a:pt x="9081897" y="4288536"/>
                  </a:lnTo>
                  <a:lnTo>
                    <a:pt x="9129224" y="4284294"/>
                  </a:lnTo>
                  <a:lnTo>
                    <a:pt x="9173766" y="4272066"/>
                  </a:lnTo>
                  <a:lnTo>
                    <a:pt x="9214781" y="4252595"/>
                  </a:lnTo>
                  <a:lnTo>
                    <a:pt x="9251525" y="4226622"/>
                  </a:lnTo>
                  <a:lnTo>
                    <a:pt x="9283254" y="4194893"/>
                  </a:lnTo>
                  <a:lnTo>
                    <a:pt x="9309227" y="4158149"/>
                  </a:lnTo>
                  <a:lnTo>
                    <a:pt x="9328698" y="4117134"/>
                  </a:lnTo>
                  <a:lnTo>
                    <a:pt x="9340926" y="4072592"/>
                  </a:lnTo>
                  <a:lnTo>
                    <a:pt x="9345168" y="4025265"/>
                  </a:lnTo>
                  <a:lnTo>
                    <a:pt x="9345168" y="263271"/>
                  </a:lnTo>
                  <a:lnTo>
                    <a:pt x="9340926" y="215943"/>
                  </a:lnTo>
                  <a:lnTo>
                    <a:pt x="9328698" y="171401"/>
                  </a:lnTo>
                  <a:lnTo>
                    <a:pt x="9309227" y="130386"/>
                  </a:lnTo>
                  <a:lnTo>
                    <a:pt x="9283254" y="93642"/>
                  </a:lnTo>
                  <a:lnTo>
                    <a:pt x="9251525" y="61913"/>
                  </a:lnTo>
                  <a:lnTo>
                    <a:pt x="9214781" y="35940"/>
                  </a:lnTo>
                  <a:lnTo>
                    <a:pt x="9173766" y="16469"/>
                  </a:lnTo>
                  <a:lnTo>
                    <a:pt x="9129224" y="4241"/>
                  </a:lnTo>
                  <a:lnTo>
                    <a:pt x="908189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227582" y="1155954"/>
              <a:ext cx="9345295" cy="4288790"/>
            </a:xfrm>
            <a:custGeom>
              <a:avLst/>
              <a:gdLst/>
              <a:ahLst/>
              <a:cxnLst/>
              <a:rect l="l" t="t" r="r" b="b"/>
              <a:pathLst>
                <a:path w="9345295" h="4288790">
                  <a:moveTo>
                    <a:pt x="0" y="263271"/>
                  </a:moveTo>
                  <a:lnTo>
                    <a:pt x="4241" y="215943"/>
                  </a:lnTo>
                  <a:lnTo>
                    <a:pt x="16469" y="171401"/>
                  </a:lnTo>
                  <a:lnTo>
                    <a:pt x="35940" y="130386"/>
                  </a:lnTo>
                  <a:lnTo>
                    <a:pt x="61913" y="93642"/>
                  </a:lnTo>
                  <a:lnTo>
                    <a:pt x="93642" y="61913"/>
                  </a:lnTo>
                  <a:lnTo>
                    <a:pt x="130386" y="35940"/>
                  </a:lnTo>
                  <a:lnTo>
                    <a:pt x="171401" y="16469"/>
                  </a:lnTo>
                  <a:lnTo>
                    <a:pt x="215943" y="4241"/>
                  </a:lnTo>
                  <a:lnTo>
                    <a:pt x="263271" y="0"/>
                  </a:lnTo>
                  <a:lnTo>
                    <a:pt x="9081897" y="0"/>
                  </a:lnTo>
                  <a:lnTo>
                    <a:pt x="9129224" y="4241"/>
                  </a:lnTo>
                  <a:lnTo>
                    <a:pt x="9173766" y="16469"/>
                  </a:lnTo>
                  <a:lnTo>
                    <a:pt x="9214781" y="35940"/>
                  </a:lnTo>
                  <a:lnTo>
                    <a:pt x="9251525" y="61913"/>
                  </a:lnTo>
                  <a:lnTo>
                    <a:pt x="9283254" y="93642"/>
                  </a:lnTo>
                  <a:lnTo>
                    <a:pt x="9309227" y="130386"/>
                  </a:lnTo>
                  <a:lnTo>
                    <a:pt x="9328698" y="171401"/>
                  </a:lnTo>
                  <a:lnTo>
                    <a:pt x="9340926" y="215943"/>
                  </a:lnTo>
                  <a:lnTo>
                    <a:pt x="9345168" y="263271"/>
                  </a:lnTo>
                  <a:lnTo>
                    <a:pt x="9345168" y="4025265"/>
                  </a:lnTo>
                  <a:lnTo>
                    <a:pt x="9340926" y="4072592"/>
                  </a:lnTo>
                  <a:lnTo>
                    <a:pt x="9328698" y="4117134"/>
                  </a:lnTo>
                  <a:lnTo>
                    <a:pt x="9309227" y="4158149"/>
                  </a:lnTo>
                  <a:lnTo>
                    <a:pt x="9283254" y="4194893"/>
                  </a:lnTo>
                  <a:lnTo>
                    <a:pt x="9251525" y="4226622"/>
                  </a:lnTo>
                  <a:lnTo>
                    <a:pt x="9214781" y="4252595"/>
                  </a:lnTo>
                  <a:lnTo>
                    <a:pt x="9173766" y="4272066"/>
                  </a:lnTo>
                  <a:lnTo>
                    <a:pt x="9129224" y="4284294"/>
                  </a:lnTo>
                  <a:lnTo>
                    <a:pt x="9081897" y="4288536"/>
                  </a:lnTo>
                  <a:lnTo>
                    <a:pt x="263271" y="4288536"/>
                  </a:lnTo>
                  <a:lnTo>
                    <a:pt x="215943" y="4284294"/>
                  </a:lnTo>
                  <a:lnTo>
                    <a:pt x="171401" y="4272066"/>
                  </a:lnTo>
                  <a:lnTo>
                    <a:pt x="130386" y="4252595"/>
                  </a:lnTo>
                  <a:lnTo>
                    <a:pt x="93642" y="4226622"/>
                  </a:lnTo>
                  <a:lnTo>
                    <a:pt x="61913" y="4194893"/>
                  </a:lnTo>
                  <a:lnTo>
                    <a:pt x="35941" y="4158149"/>
                  </a:lnTo>
                  <a:lnTo>
                    <a:pt x="16469" y="4117134"/>
                  </a:lnTo>
                  <a:lnTo>
                    <a:pt x="4241" y="4072592"/>
                  </a:lnTo>
                  <a:lnTo>
                    <a:pt x="0" y="4025265"/>
                  </a:lnTo>
                  <a:lnTo>
                    <a:pt x="0" y="26327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5920485" y="2242261"/>
            <a:ext cx="4008120" cy="6667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60" b="1">
                <a:latin typeface="Arial"/>
                <a:cs typeface="Arial"/>
              </a:rPr>
              <a:t>ةيراجتلاو</a:t>
            </a:r>
            <a:r>
              <a:rPr dirty="0" sz="1400" spc="-10" b="1">
                <a:latin typeface="Arial"/>
                <a:cs typeface="Arial"/>
              </a:rPr>
              <a:t> </a:t>
            </a:r>
            <a:r>
              <a:rPr dirty="0" sz="1400" spc="-150" b="1">
                <a:latin typeface="Arial"/>
                <a:cs typeface="Arial"/>
              </a:rPr>
              <a:t>ةيندملا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245" b="1">
                <a:latin typeface="Arial"/>
                <a:cs typeface="Arial"/>
              </a:rPr>
              <a:t>اياضقلا</a:t>
            </a:r>
            <a:r>
              <a:rPr dirty="0" sz="1400" spc="20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140" b="1">
                <a:latin typeface="Arial"/>
                <a:cs typeface="Arial"/>
              </a:rPr>
              <a:t>يمقرلا</a:t>
            </a:r>
            <a:r>
              <a:rPr dirty="0" sz="1400" spc="5" b="1">
                <a:latin typeface="Arial"/>
                <a:cs typeface="Arial"/>
              </a:rPr>
              <a:t> </a:t>
            </a:r>
            <a:r>
              <a:rPr dirty="0" sz="1400" spc="-200" b="1">
                <a:latin typeface="Arial"/>
                <a:cs typeface="Arial"/>
              </a:rPr>
              <a:t>تابثإلا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365" b="1">
                <a:latin typeface="Arial"/>
                <a:cs typeface="Arial"/>
              </a:rPr>
              <a:t>يف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-235" b="1">
                <a:latin typeface="Arial"/>
                <a:cs typeface="Arial"/>
              </a:rPr>
              <a:t>تابثإلل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70" b="1">
                <a:latin typeface="Arial"/>
                <a:cs typeface="Arial"/>
              </a:rPr>
              <a:t>ةماعلا</a:t>
            </a:r>
            <a:r>
              <a:rPr dirty="0" sz="1400" spc="30" b="1">
                <a:latin typeface="Arial"/>
                <a:cs typeface="Arial"/>
              </a:rPr>
              <a:t> </a:t>
            </a:r>
            <a:r>
              <a:rPr dirty="0" sz="1400" spc="-45" b="1">
                <a:latin typeface="Arial"/>
                <a:cs typeface="Arial"/>
              </a:rPr>
              <a:t>دعاوقلا</a:t>
            </a:r>
            <a:endParaRPr sz="1400">
              <a:latin typeface="Arial"/>
              <a:cs typeface="Arial"/>
            </a:endParaRPr>
          </a:p>
          <a:p>
            <a:pPr algn="r" marL="3075940" marR="5080" indent="1905">
              <a:lnSpc>
                <a:spcPct val="100000"/>
              </a:lnSpc>
            </a:pPr>
            <a:r>
              <a:rPr dirty="0" sz="1400" spc="-290">
                <a:latin typeface="Microsoft Sans Serif"/>
                <a:cs typeface="Microsoft Sans Serif"/>
              </a:rPr>
              <a:t>:</a:t>
            </a:r>
            <a:r>
              <a:rPr dirty="0" sz="1400" spc="-290">
                <a:latin typeface="Microsoft Sans Serif"/>
                <a:cs typeface="Microsoft Sans Serif"/>
              </a:rPr>
              <a:t>نيقش</a:t>
            </a:r>
            <a:r>
              <a:rPr dirty="0" sz="1400" spc="4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نم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330">
                <a:latin typeface="Microsoft Sans Serif"/>
                <a:cs typeface="Microsoft Sans Serif"/>
              </a:rPr>
              <a:t>نوكتت</a:t>
            </a:r>
            <a:r>
              <a:rPr dirty="0" sz="1400" spc="-10">
                <a:latin typeface="Microsoft Sans Serif"/>
                <a:cs typeface="Microsoft Sans Serif"/>
              </a:rPr>
              <a:t> :</a:t>
            </a:r>
            <a:r>
              <a:rPr dirty="0" sz="1400" spc="-10">
                <a:latin typeface="Microsoft Sans Serif"/>
                <a:cs typeface="Microsoft Sans Serif"/>
              </a:rPr>
              <a:t>لوألا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905246" y="2764638"/>
            <a:ext cx="4023995" cy="1016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865505" marR="5080">
              <a:lnSpc>
                <a:spcPct val="155000"/>
              </a:lnSpc>
              <a:spcBef>
                <a:spcPts val="100"/>
              </a:spcBef>
            </a:pPr>
            <a:r>
              <a:rPr dirty="0" sz="1400" spc="-190">
                <a:latin typeface="Microsoft Sans Serif"/>
                <a:cs typeface="Microsoft Sans Serif"/>
              </a:rPr>
              <a:t>ةيندملا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70">
                <a:latin typeface="Microsoft Sans Serif"/>
                <a:cs typeface="Microsoft Sans Serif"/>
              </a:rPr>
              <a:t>داوملا</a:t>
            </a:r>
            <a:r>
              <a:rPr dirty="0" sz="1400" spc="-2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يمقرلا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تابثإلا</a:t>
            </a:r>
            <a:r>
              <a:rPr dirty="0" sz="1400" spc="10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ةماعلا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35">
                <a:latin typeface="Microsoft Sans Serif"/>
                <a:cs typeface="Microsoft Sans Serif"/>
              </a:rPr>
              <a:t>دعاوقلا</a:t>
            </a:r>
            <a:r>
              <a:rPr dirty="0" sz="1400" spc="495">
                <a:latin typeface="Microsoft Sans Serif"/>
                <a:cs typeface="Microsoft Sans Serif"/>
              </a:rPr>
              <a:t>  </a:t>
            </a:r>
            <a:r>
              <a:rPr dirty="0" sz="1400" spc="-50">
                <a:latin typeface="Microsoft Sans Serif"/>
                <a:cs typeface="Microsoft Sans Serif"/>
              </a:rPr>
              <a:t>-</a:t>
            </a:r>
            <a:r>
              <a:rPr dirty="0" sz="1400" spc="-50">
                <a:latin typeface="Microsoft Sans Serif"/>
                <a:cs typeface="Microsoft Sans Serif"/>
              </a:rPr>
              <a:t> </a:t>
            </a:r>
            <a:r>
              <a:rPr dirty="0" sz="1400" spc="-160">
                <a:latin typeface="Microsoft Sans Serif"/>
                <a:cs typeface="Microsoft Sans Serif"/>
              </a:rPr>
              <a:t>يمقرلا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254">
                <a:latin typeface="Microsoft Sans Serif"/>
                <a:cs typeface="Microsoft Sans Serif"/>
              </a:rPr>
              <a:t>ليلدلا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>
                <a:latin typeface="Microsoft Sans Serif"/>
                <a:cs typeface="Microsoft Sans Serif"/>
              </a:rPr>
              <a:t>ةيجح</a:t>
            </a:r>
            <a:r>
              <a:rPr dirty="0" sz="1400" spc="229">
                <a:latin typeface="Microsoft Sans Serif"/>
                <a:cs typeface="Microsoft Sans Serif"/>
              </a:rPr>
              <a:t>   </a:t>
            </a:r>
            <a:r>
              <a:rPr dirty="0" sz="1400" spc="-50">
                <a:latin typeface="Microsoft Sans Serif"/>
                <a:cs typeface="Microsoft Sans Serif"/>
              </a:rPr>
              <a:t>-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080">
              <a:lnSpc>
                <a:spcPct val="100000"/>
              </a:lnSpc>
              <a:spcBef>
                <a:spcPts val="910"/>
              </a:spcBef>
            </a:pPr>
            <a:r>
              <a:rPr dirty="0" sz="1400" spc="-185">
                <a:latin typeface="Microsoft Sans Serif"/>
                <a:cs typeface="Microsoft Sans Serif"/>
              </a:rPr>
              <a:t>ةيراجتلاو</a:t>
            </a:r>
            <a:r>
              <a:rPr dirty="0" sz="1400" spc="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ةيندملا</a:t>
            </a:r>
            <a:r>
              <a:rPr dirty="0" sz="1400" spc="-20">
                <a:latin typeface="Microsoft Sans Serif"/>
                <a:cs typeface="Microsoft Sans Serif"/>
              </a:rPr>
              <a:t> </a:t>
            </a:r>
            <a:r>
              <a:rPr dirty="0" sz="1400" spc="-265">
                <a:latin typeface="Microsoft Sans Serif"/>
                <a:cs typeface="Microsoft Sans Serif"/>
              </a:rPr>
              <a:t>اياضقلا</a:t>
            </a:r>
            <a:r>
              <a:rPr dirty="0" sz="1400" spc="-10">
                <a:latin typeface="Microsoft Sans Serif"/>
                <a:cs typeface="Microsoft Sans Serif"/>
              </a:rPr>
              <a:t> </a:t>
            </a:r>
            <a:r>
              <a:rPr dirty="0" sz="1400" spc="-285">
                <a:latin typeface="Microsoft Sans Serif"/>
                <a:cs typeface="Microsoft Sans Serif"/>
              </a:rPr>
              <a:t>تابثإ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190">
                <a:latin typeface="Microsoft Sans Serif"/>
                <a:cs typeface="Microsoft Sans Serif"/>
              </a:rPr>
              <a:t>ةيلمع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ةيمقرلا</a:t>
            </a:r>
            <a:r>
              <a:rPr dirty="0" sz="1400" spc="-5">
                <a:latin typeface="Microsoft Sans Serif"/>
                <a:cs typeface="Microsoft Sans Serif"/>
              </a:rPr>
              <a:t> </a:t>
            </a:r>
            <a:r>
              <a:rPr dirty="0" sz="1400" spc="-95">
                <a:latin typeface="Microsoft Sans Serif"/>
                <a:cs typeface="Microsoft Sans Serif"/>
              </a:rPr>
              <a:t>ةمظنألا</a:t>
            </a:r>
            <a:r>
              <a:rPr dirty="0" sz="1400" spc="-15">
                <a:latin typeface="Microsoft Sans Serif"/>
                <a:cs typeface="Microsoft Sans Serif"/>
              </a:rPr>
              <a:t> </a:t>
            </a:r>
            <a:r>
              <a:rPr dirty="0" sz="1400" spc="-65">
                <a:latin typeface="Microsoft Sans Serif"/>
                <a:cs typeface="Microsoft Sans Serif"/>
              </a:rPr>
              <a:t>مادختسا</a:t>
            </a:r>
            <a:r>
              <a:rPr dirty="0" sz="1400" spc="225">
                <a:latin typeface="Microsoft Sans Serif"/>
                <a:cs typeface="Microsoft Sans Serif"/>
              </a:rPr>
              <a:t>   </a:t>
            </a:r>
            <a:r>
              <a:rPr dirty="0" sz="1400" spc="-50">
                <a:latin typeface="Microsoft Sans Serif"/>
                <a:cs typeface="Microsoft Sans Serif"/>
              </a:rPr>
              <a:t>-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984750" y="3873753"/>
            <a:ext cx="4942840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4571365" marR="5080">
              <a:lnSpc>
                <a:spcPct val="100000"/>
              </a:lnSpc>
              <a:spcBef>
                <a:spcPts val="100"/>
              </a:spcBef>
            </a:pPr>
            <a:r>
              <a:rPr dirty="0" sz="1400" spc="-235">
                <a:latin typeface="Microsoft Sans Serif"/>
                <a:cs typeface="Microsoft Sans Serif"/>
              </a:rPr>
              <a:t>:</a:t>
            </a:r>
            <a:r>
              <a:rPr dirty="0" sz="1400" spc="-235">
                <a:latin typeface="Microsoft Sans Serif"/>
                <a:cs typeface="Microsoft Sans Serif"/>
              </a:rPr>
              <a:t>يناثلا</a:t>
            </a:r>
            <a:endParaRPr sz="1400">
              <a:latin typeface="Microsoft Sans Serif"/>
              <a:cs typeface="Microsoft Sans Serif"/>
            </a:endParaRPr>
          </a:p>
          <a:p>
            <a:pPr algn="r" marL="12700" marR="5715">
              <a:lnSpc>
                <a:spcPct val="100000"/>
              </a:lnSpc>
              <a:spcBef>
                <a:spcPts val="5"/>
              </a:spcBef>
            </a:pPr>
            <a:r>
              <a:rPr dirty="0" sz="1400" spc="-155">
                <a:latin typeface="Microsoft Sans Serif"/>
                <a:cs typeface="Microsoft Sans Serif"/>
              </a:rPr>
              <a:t>يراجتلاو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30">
                <a:latin typeface="Microsoft Sans Serif"/>
                <a:cs typeface="Microsoft Sans Serif"/>
              </a:rPr>
              <a:t>يندملاو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يئازجلا</a:t>
            </a:r>
            <a:r>
              <a:rPr dirty="0" sz="1400" spc="45">
                <a:latin typeface="Microsoft Sans Serif"/>
                <a:cs typeface="Microsoft Sans Serif"/>
              </a:rPr>
              <a:t> </a:t>
            </a:r>
            <a:r>
              <a:rPr dirty="0" sz="1400" spc="-215">
                <a:latin typeface="Microsoft Sans Serif"/>
                <a:cs typeface="Microsoft Sans Serif"/>
              </a:rPr>
              <a:t>ءاضقلا</a:t>
            </a:r>
            <a:r>
              <a:rPr dirty="0" sz="1400" spc="15">
                <a:latin typeface="Microsoft Sans Serif"/>
                <a:cs typeface="Microsoft Sans Serif"/>
              </a:rPr>
              <a:t> </a:t>
            </a:r>
            <a:r>
              <a:rPr dirty="0" sz="1400" spc="-415">
                <a:latin typeface="Microsoft Sans Serif"/>
                <a:cs typeface="Microsoft Sans Serif"/>
              </a:rPr>
              <a:t>نيب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245">
                <a:latin typeface="Microsoft Sans Serif"/>
                <a:cs typeface="Microsoft Sans Serif"/>
              </a:rPr>
              <a:t>تابثإلا</a:t>
            </a:r>
            <a:r>
              <a:rPr dirty="0" sz="1400" spc="30">
                <a:latin typeface="Microsoft Sans Serif"/>
                <a:cs typeface="Microsoft Sans Serif"/>
              </a:rPr>
              <a:t> </a:t>
            </a:r>
            <a:r>
              <a:rPr dirty="0" sz="1400" spc="-185">
                <a:latin typeface="Microsoft Sans Serif"/>
                <a:cs typeface="Microsoft Sans Serif"/>
              </a:rPr>
              <a:t>ةيلمع</a:t>
            </a:r>
            <a:r>
              <a:rPr dirty="0" sz="1400" spc="65">
                <a:latin typeface="Microsoft Sans Serif"/>
                <a:cs typeface="Microsoft Sans Serif"/>
              </a:rPr>
              <a:t> </a:t>
            </a:r>
            <a:r>
              <a:rPr dirty="0" sz="1400" spc="-400">
                <a:latin typeface="Microsoft Sans Serif"/>
                <a:cs typeface="Microsoft Sans Serif"/>
              </a:rPr>
              <a:t>يف</a:t>
            </a:r>
            <a:r>
              <a:rPr dirty="0" sz="1400" spc="35">
                <a:latin typeface="Microsoft Sans Serif"/>
                <a:cs typeface="Microsoft Sans Serif"/>
              </a:rPr>
              <a:t> </a:t>
            </a:r>
            <a:r>
              <a:rPr dirty="0" sz="1400" spc="-195">
                <a:latin typeface="Microsoft Sans Serif"/>
                <a:cs typeface="Microsoft Sans Serif"/>
              </a:rPr>
              <a:t>ةيمقرلا</a:t>
            </a:r>
            <a:r>
              <a:rPr dirty="0" sz="1400" spc="60">
                <a:latin typeface="Microsoft Sans Serif"/>
                <a:cs typeface="Microsoft Sans Serif"/>
              </a:rPr>
              <a:t> </a:t>
            </a:r>
            <a:r>
              <a:rPr dirty="0" sz="1400" spc="-170">
                <a:latin typeface="Microsoft Sans Serif"/>
                <a:cs typeface="Microsoft Sans Serif"/>
              </a:rPr>
              <a:t>ةلدألل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65">
                <a:latin typeface="Microsoft Sans Serif"/>
                <a:cs typeface="Microsoft Sans Serif"/>
              </a:rPr>
              <a:t>زربألا</a:t>
            </a:r>
            <a:r>
              <a:rPr dirty="0" sz="1400" spc="25">
                <a:latin typeface="Microsoft Sans Serif"/>
                <a:cs typeface="Microsoft Sans Serif"/>
              </a:rPr>
              <a:t> </a:t>
            </a:r>
            <a:r>
              <a:rPr dirty="0" sz="1400" spc="-135">
                <a:latin typeface="Microsoft Sans Serif"/>
                <a:cs typeface="Microsoft Sans Serif"/>
              </a:rPr>
              <a:t>مادختسالا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179831" y="79247"/>
            <a:ext cx="11144885" cy="5911850"/>
            <a:chOff x="179831" y="79247"/>
            <a:chExt cx="11144885" cy="5911850"/>
          </a:xfrm>
        </p:grpSpPr>
        <p:pic>
          <p:nvPicPr>
            <p:cNvPr id="13" name="object 13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831" y="79247"/>
              <a:ext cx="2305812" cy="1075943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37290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9567798" y="6373469"/>
            <a:ext cx="2011680" cy="28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 descr="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576816" y="6169151"/>
              <a:ext cx="2278379" cy="38404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837291" y="5503316"/>
              <a:ext cx="487362" cy="487362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783132" y="5724550"/>
            <a:ext cx="1763395" cy="756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4800" spc="-665" b="1">
                <a:solidFill>
                  <a:srgbClr val="FFFFFF"/>
                </a:solidFill>
                <a:latin typeface="Arial"/>
                <a:cs typeface="Arial"/>
              </a:rPr>
              <a:t>مكل</a:t>
            </a:r>
            <a:r>
              <a:rPr dirty="0" sz="4800" spc="-1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baseline="3472" sz="7200" spc="-1147" b="1">
                <a:solidFill>
                  <a:srgbClr val="FFFFFF"/>
                </a:solidFill>
                <a:latin typeface="Arial"/>
                <a:cs typeface="Arial"/>
              </a:rPr>
              <a:t>˝</a:t>
            </a:r>
            <a:r>
              <a:rPr dirty="0" sz="4800" spc="-765" b="1">
                <a:solidFill>
                  <a:srgbClr val="FFFFFF"/>
                </a:solidFill>
                <a:latin typeface="Arial"/>
                <a:cs typeface="Arial"/>
              </a:rPr>
              <a:t>اركش</a:t>
            </a:r>
            <a:endParaRPr sz="4800">
              <a:latin typeface="Arial"/>
              <a:cs typeface="Arial"/>
            </a:endParaRPr>
          </a:p>
        </p:txBody>
      </p:sp>
      <p:sp>
        <p:nvSpPr>
          <p:cNvPr id="8" name="object 8" descr="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9" name="object 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start</dc:creator>
  <dc:title>PowerPoint Presentation</dc:title>
  <dcterms:created xsi:type="dcterms:W3CDTF">2025-02-20T10:03:41Z</dcterms:created>
  <dcterms:modified xsi:type="dcterms:W3CDTF">2025-02-20T10:03:41Z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2025-02-20T00:00:00Z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2025-02-20T00:00:00Z</vt:filetime>
  </property>
  <property fmtid="{D5CDD505-2E9C-101B-9397-08002B2CF9AE}" pid="5" name="Producer">
    <vt:lpwstr>iLovePDF</vt:lpwstr>
  </property>
</Properties>
</file>