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18"/>
  </p:notesMasterIdLst>
  <p:sldIdLst>
    <p:sldId id="480" r:id="rId5"/>
    <p:sldId id="276" r:id="rId6"/>
    <p:sldId id="496" r:id="rId7"/>
    <p:sldId id="313" r:id="rId8"/>
    <p:sldId id="256" r:id="rId9"/>
    <p:sldId id="306" r:id="rId10"/>
    <p:sldId id="494" r:id="rId11"/>
    <p:sldId id="349" r:id="rId12"/>
    <p:sldId id="495" r:id="rId13"/>
    <p:sldId id="489" r:id="rId14"/>
    <p:sldId id="490" r:id="rId15"/>
    <p:sldId id="491" r:id="rId16"/>
    <p:sldId id="49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276"/>
            <p14:sldId id="496"/>
            <p14:sldId id="313"/>
            <p14:sldId id="256"/>
            <p14:sldId id="306"/>
            <p14:sldId id="494"/>
            <p14:sldId id="349"/>
            <p14:sldId id="495"/>
            <p14:sldId id="489"/>
            <p14:sldId id="490"/>
            <p14:sldId id="491"/>
            <p14:sldId id="497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91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80" name="Google Shape;8380;g5e2a05bcb3_1_175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81" name="Google Shape;8381;g5e2a05bcb3_1_175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6" name="Google Shape;5306;g5e2a05bcb3_1_1448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07" name="Google Shape;5307;g5e2a05bcb3_1_1448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6" name="Google Shape;6126;g5e2a05bcb3_1_153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27" name="Google Shape;6127;g5e2a05bcb3_1_153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6" name="Google Shape;6126;g5e2a05bcb3_1_153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27" name="Google Shape;6127;g5e2a05bcb3_1_153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81025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45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9/22/2024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3" r:id="rId12"/>
    <p:sldLayoutId id="2147483664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763270" y="3794125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Sherif Mostafa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73669" y="2424037"/>
            <a:ext cx="423821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Deep Generative </a:t>
            </a:r>
          </a:p>
          <a:p>
            <a:pPr algn="ctr"/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Models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-540265" y="584365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Orientation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45463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AI314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Master of Science in Artificial Intelligence 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5197357" y="1022545"/>
            <a:ext cx="1896617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Who Am I 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86791" y="975975"/>
            <a:ext cx="13599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889000" y="2391844"/>
            <a:ext cx="10541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2020 - PhD in Computer Science in medical image compression from Computer science department, faculty of science, south valley university.</a:t>
            </a:r>
          </a:p>
          <a:p>
            <a:endParaRPr lang="en-US" sz="2200" b="1" dirty="0">
              <a:latin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2008 - Master’s degree in securing wireless networks from Computer science department, faculty of Computers and Information, Helwan university.</a:t>
            </a:r>
          </a:p>
          <a:p>
            <a:endParaRPr lang="en-US" sz="2200" b="1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 field revolves around image processing and the use of deep learning methods and computer vision</a:t>
            </a:r>
          </a:p>
          <a:p>
            <a:endParaRPr lang="en-US" sz="2200" b="1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 descr="A person wearing glasses and a black shirt&#10;&#10;Description automatically generated">
            <a:extLst>
              <a:ext uri="{FF2B5EF4-FFF2-40B4-BE49-F238E27FC236}">
                <a16:creationId xmlns:a16="http://schemas.microsoft.com/office/drawing/2014/main" id="{DC92467C-32FB-3220-3B3B-50A7026412A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000" y="577231"/>
            <a:ext cx="1646135" cy="164613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5197357" y="1022545"/>
            <a:ext cx="1896617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Who Am I 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11584" y="975974"/>
            <a:ext cx="1193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86791" y="975975"/>
            <a:ext cx="13599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889000" y="2391844"/>
            <a:ext cx="10541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i="0" u="none" strike="noStrike" baseline="0" dirty="0">
                <a:latin typeface="Calibri" panose="020F0502020204030204" pitchFamily="34" charset="0"/>
              </a:rPr>
              <a:t>Assistant Professor at </a:t>
            </a:r>
            <a:r>
              <a:rPr lang="en-US" sz="2200" b="1" i="1" u="none" strike="noStrike" baseline="0" dirty="0">
                <a:latin typeface="Calibri-Italic"/>
              </a:rPr>
              <a:t>South Valley University, faculty of computers and </a:t>
            </a:r>
            <a:r>
              <a:rPr lang="en-US" sz="2200" b="1" i="0" u="none" strike="noStrike" baseline="0" dirty="0">
                <a:latin typeface="Calibri" panose="020F0502020204030204" pitchFamily="34" charset="0"/>
              </a:rPr>
              <a:t>Artificial</a:t>
            </a:r>
          </a:p>
          <a:p>
            <a:pPr algn="l"/>
            <a:r>
              <a:rPr lang="en-US" sz="2200" b="1" i="0" u="none" strike="noStrike" baseline="0" dirty="0">
                <a:latin typeface="Calibri" panose="020F0502020204030204" pitchFamily="34" charset="0"/>
              </a:rPr>
              <a:t>Intelligence</a:t>
            </a:r>
          </a:p>
          <a:p>
            <a:pPr algn="l"/>
            <a:endParaRPr lang="en-US" sz="2200" b="1" dirty="0">
              <a:latin typeface="Calibri" panose="020F0502020204030204" pitchFamily="34" charset="0"/>
            </a:endParaRPr>
          </a:p>
          <a:p>
            <a:pPr algn="l"/>
            <a:r>
              <a:rPr lang="en-US" sz="2200" b="1" i="0" u="none" strike="noStrike" baseline="0" dirty="0">
                <a:latin typeface="Calibri" panose="020F0502020204030204" pitchFamily="34" charset="0"/>
              </a:rPr>
              <a:t>Director of Training at </a:t>
            </a:r>
            <a:r>
              <a:rPr lang="en-US" sz="2200" b="1" i="1" u="none" strike="noStrike" baseline="0" dirty="0">
                <a:latin typeface="Calibri-Italic"/>
              </a:rPr>
              <a:t>Digital Transformation Unit of the Supreme Council of Universities at South Valley University.</a:t>
            </a:r>
          </a:p>
          <a:p>
            <a:pPr algn="l"/>
            <a:endParaRPr lang="en-US" sz="2200" b="1" i="1" dirty="0">
              <a:latin typeface="Calibri-Italic"/>
            </a:endParaRPr>
          </a:p>
          <a:p>
            <a:r>
              <a:rPr lang="en-US" sz="2200" b="1" i="0" u="none" strike="noStrike" baseline="0" dirty="0">
                <a:latin typeface="Calibri" panose="020F0502020204030204" pitchFamily="34" charset="0"/>
              </a:rPr>
              <a:t>Adjacent Assistant Professor at </a:t>
            </a:r>
            <a:r>
              <a:rPr lang="en-US" sz="2200" b="1" i="1" u="none" strike="noStrike" baseline="0" dirty="0">
                <a:latin typeface="Calibri-Italic"/>
              </a:rPr>
              <a:t> Modern Science and Arts University MSA.</a:t>
            </a:r>
          </a:p>
          <a:p>
            <a:pPr algn="l"/>
            <a:endParaRPr lang="en-US" sz="2200" b="1" dirty="0">
              <a:latin typeface="Calibri" panose="020F0502020204030204" pitchFamily="34" charset="0"/>
            </a:endParaRPr>
          </a:p>
          <a:p>
            <a:pPr algn="l"/>
            <a:r>
              <a:rPr lang="en-US" sz="2200" b="1" i="0" u="none" strike="noStrike" baseline="0" dirty="0">
                <a:latin typeface="Calibri" panose="020F0502020204030204" pitchFamily="34" charset="0"/>
              </a:rPr>
              <a:t>Software Engineer in (CAOA) at </a:t>
            </a:r>
            <a:r>
              <a:rPr lang="en-US" sz="2200" b="1" i="1" u="none" strike="noStrike" baseline="0" dirty="0">
                <a:latin typeface="Calibri-Italic"/>
              </a:rPr>
              <a:t>Central Agency for Organization and Administration</a:t>
            </a:r>
            <a:endParaRPr lang="en-US" sz="2200" b="1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" name="Picture 3" descr="A person wearing glasses and a black shirt&#10;&#10;Description automatically generated">
            <a:extLst>
              <a:ext uri="{FF2B5EF4-FFF2-40B4-BE49-F238E27FC236}">
                <a16:creationId xmlns:a16="http://schemas.microsoft.com/office/drawing/2014/main" id="{DC92467C-32FB-3220-3B3B-50A7026412A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000" y="577231"/>
            <a:ext cx="1646135" cy="1646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68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571580" y="1599946"/>
            <a:ext cx="8191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01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A535079-DF72-8891-49E5-048D8CF64E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48"/>
            <a:ext cx="12192000" cy="684510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4C51794-99F6-7367-71D8-422EBC91D5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4C7A9D7-176B-DE31-54F2-EAECA7F649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</p:cSld>
  <p:clrMapOvr>
    <a:masterClrMapping/>
  </p:clrMapOvr>
  <p:transition spd="slow">
    <p:comb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4489D40-F999-4C22-5461-ACB39B55D3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FC4F0AF-8DEF-C448-1D89-4ADCB9C2F5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74942" y="922088"/>
            <a:ext cx="490385" cy="53800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1AA46C-D4D7-48D3-7D07-F3384F0E7D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9F416EB-63AD-EF0A-E7E2-491DFFF584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89690" y="946361"/>
            <a:ext cx="465643" cy="45473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9D59F95-BADD-F586-E073-6F05A1CC4A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DAC22D8-7449-68E0-7DF3-6F6BB9361C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1011" y="947282"/>
            <a:ext cx="428625" cy="483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432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BB3D0D-D8C5-5A07-DD8D-DF6B41F38B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E58C5BB-4889-FB10-AF10-D7960A59E8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31011" y="947282"/>
            <a:ext cx="428625" cy="48331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6E4CF42-F6F0-F333-0B4D-11368C81C7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A8C10DF-E41D-30BA-DD0C-67D7BA0EE0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31011" y="947282"/>
            <a:ext cx="428625" cy="483312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4CFAFF-2407-BE6B-5D86-F1B20EDACC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4743D65-E826-E882-9D66-E4006A27CB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31011" y="947282"/>
            <a:ext cx="428625" cy="48331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DEE660E-A37A-2720-616E-AF9BC06F45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36"/>
            <a:ext cx="12191999" cy="6852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7388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620555b5da0b2e7a8b0125b4063a2327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07b825fe9b2234ea84872814b078fd7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e7f495a-9f7b-4790-bf02-f985d85d70f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4242970-9238-4BCD-A2F7-0FC1C93B667F}"/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144</Words>
  <Application>Microsoft Office PowerPoint</Application>
  <PresentationFormat>Widescreen</PresentationFormat>
  <Paragraphs>24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Alexandria</vt:lpstr>
      <vt:lpstr>Arial</vt:lpstr>
      <vt:lpstr>Calibri</vt:lpstr>
      <vt:lpstr>Calibri Light</vt:lpstr>
      <vt:lpstr>Calibri-Italic</vt:lpstr>
      <vt:lpstr>Roboto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Sherif Mostafa</cp:lastModifiedBy>
  <cp:revision>29</cp:revision>
  <dcterms:created xsi:type="dcterms:W3CDTF">2023-04-29T09:08:00Z</dcterms:created>
  <dcterms:modified xsi:type="dcterms:W3CDTF">2024-09-21T23:48:28Z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