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diagrams/data8.xml" ContentType="application/vnd.openxmlformats-officedocument.drawingml.diagramData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colors5.xml" ContentType="application/vnd.openxmlformats-officedocument.drawingml.diagramColors+xml"/>
  <Override PartName="/ppt/diagrams/layout8.xml" ContentType="application/vnd.openxmlformats-officedocument.drawingml.diagramLayout+xml"/>
  <Override PartName="/ppt/diagrams/drawing4.xml" ContentType="application/vnd.ms-office.drawingml.diagramDrawing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quickStyle5.xml" ContentType="application/vnd.openxmlformats-officedocument.drawingml.diagramStyle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5.xml" ContentType="application/vnd.ms-office.drawingml.diagramDrawing+xml"/>
  <Override PartName="/ppt/diagrams/layout7.xml" ContentType="application/vnd.openxmlformats-officedocument.drawingml.diagramLayout+xml"/>
  <Override PartName="/ppt/notesMasters/notesMaster1.xml" ContentType="application/vnd.openxmlformats-officedocument.presentationml.notesMaster+xml"/>
  <Override PartName="/ppt/diagrams/layout5.xml" ContentType="application/vnd.openxmlformats-officedocument.drawingml.diagramLayout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quickStyle7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18" r:id="rId3"/>
    <p:sldId id="319" r:id="rId4"/>
    <p:sldId id="358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66" r:id="rId13"/>
    <p:sldId id="328" r:id="rId14"/>
    <p:sldId id="329" r:id="rId15"/>
    <p:sldId id="330" r:id="rId16"/>
    <p:sldId id="331" r:id="rId17"/>
    <p:sldId id="332" r:id="rId18"/>
    <p:sldId id="367" r:id="rId19"/>
    <p:sldId id="333" r:id="rId20"/>
    <p:sldId id="334" r:id="rId21"/>
    <p:sldId id="336" r:id="rId22"/>
    <p:sldId id="335" r:id="rId23"/>
    <p:sldId id="337" r:id="rId24"/>
    <p:sldId id="338" r:id="rId25"/>
    <p:sldId id="360" r:id="rId26"/>
    <p:sldId id="339" r:id="rId27"/>
    <p:sldId id="340" r:id="rId28"/>
    <p:sldId id="341" r:id="rId29"/>
    <p:sldId id="368" r:id="rId30"/>
    <p:sldId id="342" r:id="rId31"/>
    <p:sldId id="343" r:id="rId32"/>
    <p:sldId id="345" r:id="rId33"/>
    <p:sldId id="346" r:id="rId34"/>
    <p:sldId id="347" r:id="rId35"/>
    <p:sldId id="348" r:id="rId36"/>
    <p:sldId id="495" r:id="rId37"/>
    <p:sldId id="361" r:id="rId38"/>
    <p:sldId id="362" r:id="rId39"/>
    <p:sldId id="363" r:id="rId40"/>
    <p:sldId id="36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8"/>
            <p14:sldId id="319"/>
            <p14:sldId id="358"/>
            <p14:sldId id="321"/>
            <p14:sldId id="322"/>
            <p14:sldId id="323"/>
            <p14:sldId id="324"/>
            <p14:sldId id="325"/>
            <p14:sldId id="326"/>
            <p14:sldId id="327"/>
            <p14:sldId id="366"/>
            <p14:sldId id="328"/>
            <p14:sldId id="329"/>
            <p14:sldId id="330"/>
            <p14:sldId id="331"/>
            <p14:sldId id="332"/>
            <p14:sldId id="367"/>
            <p14:sldId id="333"/>
            <p14:sldId id="334"/>
            <p14:sldId id="336"/>
            <p14:sldId id="335"/>
            <p14:sldId id="337"/>
            <p14:sldId id="338"/>
            <p14:sldId id="360"/>
            <p14:sldId id="339"/>
            <p14:sldId id="340"/>
            <p14:sldId id="341"/>
            <p14:sldId id="368"/>
            <p14:sldId id="342"/>
            <p14:sldId id="343"/>
            <p14:sldId id="345"/>
            <p14:sldId id="346"/>
            <p14:sldId id="347"/>
            <p14:sldId id="348"/>
            <p14:sldId id="495"/>
            <p14:sldId id="361"/>
            <p14:sldId id="362"/>
            <p14:sldId id="363"/>
            <p14:sldId id="36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E9203F-1A35-41C2-B748-1497822FE66F}" type="doc">
      <dgm:prSet loTypeId="urn:microsoft.com/office/officeart/2005/8/layout/radial3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15B610B-8195-4AEF-AF15-0F91634C52AC}">
      <dgm:prSet phldrT="[Text]"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Intellectual Ability</a:t>
          </a:r>
        </a:p>
      </dgm:t>
    </dgm:pt>
    <dgm:pt modelId="{F5E900F2-B89A-4241-A851-1A70BABD45C8}" type="parTrans" cxnId="{75B73B84-21B9-489D-9812-A76F2E26DC7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E0D2EA-3FAE-4379-B802-633979F8AB36}" type="sibTrans" cxnId="{75B73B84-21B9-489D-9812-A76F2E26DC7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E4C617-7440-464B-BF82-6C579731ECA6}">
      <dgm:prSet phldrT="[Text]"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Number Aptitude</a:t>
          </a:r>
        </a:p>
      </dgm:t>
    </dgm:pt>
    <dgm:pt modelId="{39ED9035-4D0B-4C7E-963B-52BC02E80F53}" type="parTrans" cxnId="{11F0AB2D-BF40-460F-8E53-736DBCE7CBF0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03832F7-F1D8-498A-9B2E-828AE7EB8F2C}" type="sibTrans" cxnId="{11F0AB2D-BF40-460F-8E53-736DBCE7CBF0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21B4B9-A502-4D86-84A5-8FC6C66C924B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Verbal Comprehension</a:t>
          </a:r>
        </a:p>
      </dgm:t>
    </dgm:pt>
    <dgm:pt modelId="{5B6775EB-B296-4C1B-ABAC-552870E7D6A6}" type="parTrans" cxnId="{CFFF2048-238B-479D-808E-EBEA92F794DA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1EB0A7-AFB2-4BBC-BDD9-A45513B921CD}" type="sibTrans" cxnId="{CFFF2048-238B-479D-808E-EBEA92F794DA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559876-FA7F-423E-B097-3486C493A052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Perceptual Speed</a:t>
          </a:r>
        </a:p>
      </dgm:t>
    </dgm:pt>
    <dgm:pt modelId="{9155856B-2765-4976-8F8C-C2577EB9FE33}" type="parTrans" cxnId="{CAE5410E-4FC7-4271-99C9-7606F617B1BE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62A9F-3554-4594-874D-764DC2E579A7}" type="sibTrans" cxnId="{CAE5410E-4FC7-4271-99C9-7606F617B1BE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B78149-A8EC-4138-A48B-87962F087D29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Inductive Reasoning</a:t>
          </a:r>
        </a:p>
      </dgm:t>
    </dgm:pt>
    <dgm:pt modelId="{0CEBCD5D-CF79-4BCF-9B18-9BF7F568845F}" type="parTrans" cxnId="{1E279C7F-9F76-4B4D-91AA-9B84928B19A3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FE9438-5A0D-4AE8-B08E-4C8E2172824A}" type="sibTrans" cxnId="{1E279C7F-9F76-4B4D-91AA-9B84928B19A3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8E0426-2B22-4424-ACF8-2927CBCE63D3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Deductive Reasoning</a:t>
          </a:r>
        </a:p>
      </dgm:t>
    </dgm:pt>
    <dgm:pt modelId="{317C6204-9C33-495F-9EB8-E1177AB548C6}" type="parTrans" cxnId="{7D5D19AC-BF82-4AB2-BB4F-9C36F8289AA7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10D5C2-58BD-4C6C-BF3A-CDB3EF3A0A42}" type="sibTrans" cxnId="{7D5D19AC-BF82-4AB2-BB4F-9C36F8289AA7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1C029E-8549-40DF-BE12-E0458279614C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Spatial Visualization</a:t>
          </a:r>
        </a:p>
      </dgm:t>
    </dgm:pt>
    <dgm:pt modelId="{AD02063E-EAE2-4F49-89BB-73426C59FCF8}" type="parTrans" cxnId="{F25EB73D-F003-4169-BF55-05C6A0FF20A9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A7B0D5-D02E-45BE-B885-D2AAB1AF5D8F}" type="sibTrans" cxnId="{F25EB73D-F003-4169-BF55-05C6A0FF20A9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E10E99-3B18-44C8-A348-FE0402017594}">
      <dgm:prSet custT="1"/>
      <dgm:spPr/>
      <dgm:t>
        <a:bodyPr/>
        <a:lstStyle/>
        <a:p>
          <a:r>
            <a:rPr lang="en-US" sz="1600" b="1" dirty="0">
              <a:latin typeface="Times New Roman" panose="02020603050405020304" pitchFamily="18" charset="0"/>
              <a:cs typeface="Times New Roman" panose="02020603050405020304" pitchFamily="18" charset="0"/>
            </a:rPr>
            <a:t>Memory</a:t>
          </a:r>
        </a:p>
      </dgm:t>
    </dgm:pt>
    <dgm:pt modelId="{C6C0F8C8-F988-43CD-BAE3-7B0D9ECAD278}" type="parTrans" cxnId="{621734CB-74FC-4C37-9B25-FCAEC01737F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647380-5985-45D7-AEF4-0B0B36922D62}" type="sibTrans" cxnId="{621734CB-74FC-4C37-9B25-FCAEC01737F6}">
      <dgm:prSet/>
      <dgm:spPr/>
      <dgm:t>
        <a:bodyPr/>
        <a:lstStyle/>
        <a:p>
          <a:endParaRPr lang="en-US" sz="1600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E70292-B869-4E8C-8696-C4F10DA96300}" type="pres">
      <dgm:prSet presAssocID="{D3E9203F-1A35-41C2-B748-1497822FE66F}" presName="composite" presStyleCnt="0">
        <dgm:presLayoutVars>
          <dgm:chMax val="1"/>
          <dgm:dir/>
          <dgm:resizeHandles val="exact"/>
        </dgm:presLayoutVars>
      </dgm:prSet>
      <dgm:spPr/>
    </dgm:pt>
    <dgm:pt modelId="{92E8DEEF-6E83-40E3-818B-26BB09B3FE29}" type="pres">
      <dgm:prSet presAssocID="{D3E9203F-1A35-41C2-B748-1497822FE66F}" presName="radial" presStyleCnt="0">
        <dgm:presLayoutVars>
          <dgm:animLvl val="ctr"/>
        </dgm:presLayoutVars>
      </dgm:prSet>
      <dgm:spPr/>
    </dgm:pt>
    <dgm:pt modelId="{0572EFAA-A1A9-4F6E-8901-B56F66CC9B7A}" type="pres">
      <dgm:prSet presAssocID="{A15B610B-8195-4AEF-AF15-0F91634C52AC}" presName="centerShape" presStyleLbl="vennNode1" presStyleIdx="0" presStyleCnt="8"/>
      <dgm:spPr/>
    </dgm:pt>
    <dgm:pt modelId="{0CFFD7AE-9792-47F3-B5F8-4868E9E57639}" type="pres">
      <dgm:prSet presAssocID="{63E4C617-7440-464B-BF82-6C579731ECA6}" presName="node" presStyleLbl="vennNode1" presStyleIdx="1" presStyleCnt="8">
        <dgm:presLayoutVars>
          <dgm:bulletEnabled val="1"/>
        </dgm:presLayoutVars>
      </dgm:prSet>
      <dgm:spPr/>
    </dgm:pt>
    <dgm:pt modelId="{64CBBC84-5E75-4AF1-AFF8-C0ED855C23AD}" type="pres">
      <dgm:prSet presAssocID="{2321B4B9-A502-4D86-84A5-8FC6C66C924B}" presName="node" presStyleLbl="vennNode1" presStyleIdx="2" presStyleCnt="8">
        <dgm:presLayoutVars>
          <dgm:bulletEnabled val="1"/>
        </dgm:presLayoutVars>
      </dgm:prSet>
      <dgm:spPr/>
    </dgm:pt>
    <dgm:pt modelId="{80C78CE4-9A4E-4889-8154-4C6201ECD09E}" type="pres">
      <dgm:prSet presAssocID="{89559876-FA7F-423E-B097-3486C493A052}" presName="node" presStyleLbl="vennNode1" presStyleIdx="3" presStyleCnt="8">
        <dgm:presLayoutVars>
          <dgm:bulletEnabled val="1"/>
        </dgm:presLayoutVars>
      </dgm:prSet>
      <dgm:spPr/>
    </dgm:pt>
    <dgm:pt modelId="{E0A6359E-8E0A-496D-80F6-5C0B09E6EEA1}" type="pres">
      <dgm:prSet presAssocID="{E1B78149-A8EC-4138-A48B-87962F087D29}" presName="node" presStyleLbl="vennNode1" presStyleIdx="4" presStyleCnt="8">
        <dgm:presLayoutVars>
          <dgm:bulletEnabled val="1"/>
        </dgm:presLayoutVars>
      </dgm:prSet>
      <dgm:spPr/>
    </dgm:pt>
    <dgm:pt modelId="{73E98292-27BC-4416-8E67-61AB3C684EE0}" type="pres">
      <dgm:prSet presAssocID="{248E0426-2B22-4424-ACF8-2927CBCE63D3}" presName="node" presStyleLbl="vennNode1" presStyleIdx="5" presStyleCnt="8">
        <dgm:presLayoutVars>
          <dgm:bulletEnabled val="1"/>
        </dgm:presLayoutVars>
      </dgm:prSet>
      <dgm:spPr/>
    </dgm:pt>
    <dgm:pt modelId="{02785CA4-3427-4DEC-99F4-D9D82A787C60}" type="pres">
      <dgm:prSet presAssocID="{D81C029E-8549-40DF-BE12-E0458279614C}" presName="node" presStyleLbl="vennNode1" presStyleIdx="6" presStyleCnt="8">
        <dgm:presLayoutVars>
          <dgm:bulletEnabled val="1"/>
        </dgm:presLayoutVars>
      </dgm:prSet>
      <dgm:spPr/>
    </dgm:pt>
    <dgm:pt modelId="{D999E3F5-FEC5-4ADF-9DCF-BB5FA15BCF86}" type="pres">
      <dgm:prSet presAssocID="{CAE10E99-3B18-44C8-A348-FE0402017594}" presName="node" presStyleLbl="vennNode1" presStyleIdx="7" presStyleCnt="8">
        <dgm:presLayoutVars>
          <dgm:bulletEnabled val="1"/>
        </dgm:presLayoutVars>
      </dgm:prSet>
      <dgm:spPr/>
    </dgm:pt>
  </dgm:ptLst>
  <dgm:cxnLst>
    <dgm:cxn modelId="{CAE5410E-4FC7-4271-99C9-7606F617B1BE}" srcId="{A15B610B-8195-4AEF-AF15-0F91634C52AC}" destId="{89559876-FA7F-423E-B097-3486C493A052}" srcOrd="2" destOrd="0" parTransId="{9155856B-2765-4976-8F8C-C2577EB9FE33}" sibTransId="{FBC62A9F-3554-4594-874D-764DC2E579A7}"/>
    <dgm:cxn modelId="{11F0AB2D-BF40-460F-8E53-736DBCE7CBF0}" srcId="{A15B610B-8195-4AEF-AF15-0F91634C52AC}" destId="{63E4C617-7440-464B-BF82-6C579731ECA6}" srcOrd="0" destOrd="0" parTransId="{39ED9035-4D0B-4C7E-963B-52BC02E80F53}" sibTransId="{A03832F7-F1D8-498A-9B2E-828AE7EB8F2C}"/>
    <dgm:cxn modelId="{2917D838-B134-4D23-9874-E9C5EBDC5DBC}" type="presOf" srcId="{E1B78149-A8EC-4138-A48B-87962F087D29}" destId="{E0A6359E-8E0A-496D-80F6-5C0B09E6EEA1}" srcOrd="0" destOrd="0" presId="urn:microsoft.com/office/officeart/2005/8/layout/radial3"/>
    <dgm:cxn modelId="{F25EB73D-F003-4169-BF55-05C6A0FF20A9}" srcId="{A15B610B-8195-4AEF-AF15-0F91634C52AC}" destId="{D81C029E-8549-40DF-BE12-E0458279614C}" srcOrd="5" destOrd="0" parTransId="{AD02063E-EAE2-4F49-89BB-73426C59FCF8}" sibTransId="{E5A7B0D5-D02E-45BE-B885-D2AAB1AF5D8F}"/>
    <dgm:cxn modelId="{CFFF2048-238B-479D-808E-EBEA92F794DA}" srcId="{A15B610B-8195-4AEF-AF15-0F91634C52AC}" destId="{2321B4B9-A502-4D86-84A5-8FC6C66C924B}" srcOrd="1" destOrd="0" parTransId="{5B6775EB-B296-4C1B-ABAC-552870E7D6A6}" sibTransId="{331EB0A7-AFB2-4BBC-BDD9-A45513B921CD}"/>
    <dgm:cxn modelId="{203DE26B-A18F-4D54-98C4-49D6533933DA}" type="presOf" srcId="{248E0426-2B22-4424-ACF8-2927CBCE63D3}" destId="{73E98292-27BC-4416-8E67-61AB3C684EE0}" srcOrd="0" destOrd="0" presId="urn:microsoft.com/office/officeart/2005/8/layout/radial3"/>
    <dgm:cxn modelId="{1E279C7F-9F76-4B4D-91AA-9B84928B19A3}" srcId="{A15B610B-8195-4AEF-AF15-0F91634C52AC}" destId="{E1B78149-A8EC-4138-A48B-87962F087D29}" srcOrd="3" destOrd="0" parTransId="{0CEBCD5D-CF79-4BCF-9B18-9BF7F568845F}" sibTransId="{5BFE9438-5A0D-4AE8-B08E-4C8E2172824A}"/>
    <dgm:cxn modelId="{75B73B84-21B9-489D-9812-A76F2E26DC76}" srcId="{D3E9203F-1A35-41C2-B748-1497822FE66F}" destId="{A15B610B-8195-4AEF-AF15-0F91634C52AC}" srcOrd="0" destOrd="0" parTransId="{F5E900F2-B89A-4241-A851-1A70BABD45C8}" sibTransId="{23E0D2EA-3FAE-4379-B802-633979F8AB36}"/>
    <dgm:cxn modelId="{3E2B0493-9CA5-41EB-BB2F-1E2481429A1F}" type="presOf" srcId="{D81C029E-8549-40DF-BE12-E0458279614C}" destId="{02785CA4-3427-4DEC-99F4-D9D82A787C60}" srcOrd="0" destOrd="0" presId="urn:microsoft.com/office/officeart/2005/8/layout/radial3"/>
    <dgm:cxn modelId="{B2178194-0199-4E67-91E2-B2BC3520F6AC}" type="presOf" srcId="{89559876-FA7F-423E-B097-3486C493A052}" destId="{80C78CE4-9A4E-4889-8154-4C6201ECD09E}" srcOrd="0" destOrd="0" presId="urn:microsoft.com/office/officeart/2005/8/layout/radial3"/>
    <dgm:cxn modelId="{5671D19B-A064-4DB5-A26E-5A758B630C01}" type="presOf" srcId="{63E4C617-7440-464B-BF82-6C579731ECA6}" destId="{0CFFD7AE-9792-47F3-B5F8-4868E9E57639}" srcOrd="0" destOrd="0" presId="urn:microsoft.com/office/officeart/2005/8/layout/radial3"/>
    <dgm:cxn modelId="{E178BCA2-5B77-4088-A89C-EC7803999622}" type="presOf" srcId="{2321B4B9-A502-4D86-84A5-8FC6C66C924B}" destId="{64CBBC84-5E75-4AF1-AFF8-C0ED855C23AD}" srcOrd="0" destOrd="0" presId="urn:microsoft.com/office/officeart/2005/8/layout/radial3"/>
    <dgm:cxn modelId="{7D5D19AC-BF82-4AB2-BB4F-9C36F8289AA7}" srcId="{A15B610B-8195-4AEF-AF15-0F91634C52AC}" destId="{248E0426-2B22-4424-ACF8-2927CBCE63D3}" srcOrd="4" destOrd="0" parTransId="{317C6204-9C33-495F-9EB8-E1177AB548C6}" sibTransId="{6610D5C2-58BD-4C6C-BF3A-CDB3EF3A0A42}"/>
    <dgm:cxn modelId="{621734CB-74FC-4C37-9B25-FCAEC01737F6}" srcId="{A15B610B-8195-4AEF-AF15-0F91634C52AC}" destId="{CAE10E99-3B18-44C8-A348-FE0402017594}" srcOrd="6" destOrd="0" parTransId="{C6C0F8C8-F988-43CD-BAE3-7B0D9ECAD278}" sibTransId="{9F647380-5985-45D7-AEF4-0B0B36922D62}"/>
    <dgm:cxn modelId="{6D72CBE6-50A1-4928-ADA7-3DBB527CC30F}" type="presOf" srcId="{A15B610B-8195-4AEF-AF15-0F91634C52AC}" destId="{0572EFAA-A1A9-4F6E-8901-B56F66CC9B7A}" srcOrd="0" destOrd="0" presId="urn:microsoft.com/office/officeart/2005/8/layout/radial3"/>
    <dgm:cxn modelId="{B324A9F9-2C01-46DA-8C53-808E5E98493C}" type="presOf" srcId="{CAE10E99-3B18-44C8-A348-FE0402017594}" destId="{D999E3F5-FEC5-4ADF-9DCF-BB5FA15BCF86}" srcOrd="0" destOrd="0" presId="urn:microsoft.com/office/officeart/2005/8/layout/radial3"/>
    <dgm:cxn modelId="{BD51F5FC-82C4-476E-8A94-0ED9D474ECEB}" type="presOf" srcId="{D3E9203F-1A35-41C2-B748-1497822FE66F}" destId="{6FE70292-B869-4E8C-8696-C4F10DA96300}" srcOrd="0" destOrd="0" presId="urn:microsoft.com/office/officeart/2005/8/layout/radial3"/>
    <dgm:cxn modelId="{E33855B0-954A-4759-9F71-7DE7DA47628F}" type="presParOf" srcId="{6FE70292-B869-4E8C-8696-C4F10DA96300}" destId="{92E8DEEF-6E83-40E3-818B-26BB09B3FE29}" srcOrd="0" destOrd="0" presId="urn:microsoft.com/office/officeart/2005/8/layout/radial3"/>
    <dgm:cxn modelId="{620128A4-1FD9-45FD-A44E-43F44E75C143}" type="presParOf" srcId="{92E8DEEF-6E83-40E3-818B-26BB09B3FE29}" destId="{0572EFAA-A1A9-4F6E-8901-B56F66CC9B7A}" srcOrd="0" destOrd="0" presId="urn:microsoft.com/office/officeart/2005/8/layout/radial3"/>
    <dgm:cxn modelId="{966E43E3-F243-4855-A1C3-92DB255E7B0E}" type="presParOf" srcId="{92E8DEEF-6E83-40E3-818B-26BB09B3FE29}" destId="{0CFFD7AE-9792-47F3-B5F8-4868E9E57639}" srcOrd="1" destOrd="0" presId="urn:microsoft.com/office/officeart/2005/8/layout/radial3"/>
    <dgm:cxn modelId="{D777A7DA-0223-478E-9E65-8253BA3A3BF7}" type="presParOf" srcId="{92E8DEEF-6E83-40E3-818B-26BB09B3FE29}" destId="{64CBBC84-5E75-4AF1-AFF8-C0ED855C23AD}" srcOrd="2" destOrd="0" presId="urn:microsoft.com/office/officeart/2005/8/layout/radial3"/>
    <dgm:cxn modelId="{8BC3533C-9325-420C-A9C7-20AB3E4272C6}" type="presParOf" srcId="{92E8DEEF-6E83-40E3-818B-26BB09B3FE29}" destId="{80C78CE4-9A4E-4889-8154-4C6201ECD09E}" srcOrd="3" destOrd="0" presId="urn:microsoft.com/office/officeart/2005/8/layout/radial3"/>
    <dgm:cxn modelId="{3910A582-0DC3-43E8-8A05-BB1B592F7AE5}" type="presParOf" srcId="{92E8DEEF-6E83-40E3-818B-26BB09B3FE29}" destId="{E0A6359E-8E0A-496D-80F6-5C0B09E6EEA1}" srcOrd="4" destOrd="0" presId="urn:microsoft.com/office/officeart/2005/8/layout/radial3"/>
    <dgm:cxn modelId="{D6560134-37F1-4B53-B8BE-BA9FEB44A235}" type="presParOf" srcId="{92E8DEEF-6E83-40E3-818B-26BB09B3FE29}" destId="{73E98292-27BC-4416-8E67-61AB3C684EE0}" srcOrd="5" destOrd="0" presId="urn:microsoft.com/office/officeart/2005/8/layout/radial3"/>
    <dgm:cxn modelId="{62A176AE-2F07-4C9A-8030-29F6C4F92174}" type="presParOf" srcId="{92E8DEEF-6E83-40E3-818B-26BB09B3FE29}" destId="{02785CA4-3427-4DEC-99F4-D9D82A787C60}" srcOrd="6" destOrd="0" presId="urn:microsoft.com/office/officeart/2005/8/layout/radial3"/>
    <dgm:cxn modelId="{2D688CA5-55CA-4B2E-9900-A749A87F65D8}" type="presParOf" srcId="{92E8DEEF-6E83-40E3-818B-26BB09B3FE29}" destId="{D999E3F5-FEC5-4ADF-9DCF-BB5FA15BCF86}" srcOrd="7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F6E571-0431-4A04-B20C-C16822AC0C7F}" type="doc">
      <dgm:prSet loTypeId="urn:microsoft.com/office/officeart/2005/8/layout/hProcess9" loCatId="process" qsTypeId="urn:microsoft.com/office/officeart/2005/8/quickstyle/simple2" qsCatId="simple" csTypeId="urn:microsoft.com/office/officeart/2005/8/colors/colorful5" csCatId="colorful" phldr="1"/>
      <dgm:spPr/>
    </dgm:pt>
    <dgm:pt modelId="{5AD455C1-821E-4F99-9FCA-6B4AD153A1C3}">
      <dgm:prSet phldrT="[Text]"/>
      <dgm:spPr/>
      <dgm:t>
        <a:bodyPr/>
        <a:lstStyle/>
        <a:p>
          <a:r>
            <a:rPr lang="en-US" dirty="0"/>
            <a:t>Involves Change</a:t>
          </a:r>
        </a:p>
      </dgm:t>
    </dgm:pt>
    <dgm:pt modelId="{5E7591F4-C2D0-4D8A-933E-7C3D8761DB5B}" type="parTrans" cxnId="{1F4E651F-E4F1-4318-8AFA-194B1A0040DC}">
      <dgm:prSet/>
      <dgm:spPr/>
      <dgm:t>
        <a:bodyPr/>
        <a:lstStyle/>
        <a:p>
          <a:endParaRPr lang="en-US"/>
        </a:p>
      </dgm:t>
    </dgm:pt>
    <dgm:pt modelId="{E17E0B9D-5111-4526-9875-1A79451F59BD}" type="sibTrans" cxnId="{1F4E651F-E4F1-4318-8AFA-194B1A0040DC}">
      <dgm:prSet/>
      <dgm:spPr/>
      <dgm:t>
        <a:bodyPr/>
        <a:lstStyle/>
        <a:p>
          <a:endParaRPr lang="en-US"/>
        </a:p>
      </dgm:t>
    </dgm:pt>
    <dgm:pt modelId="{1C6FB41A-C3B9-4B70-B8F1-67A12AD1D246}">
      <dgm:prSet phldrT="[Text]"/>
      <dgm:spPr/>
      <dgm:t>
        <a:bodyPr/>
        <a:lstStyle/>
        <a:p>
          <a:r>
            <a:rPr lang="en-US" dirty="0"/>
            <a:t>Is Relatively Permanent</a:t>
          </a:r>
        </a:p>
      </dgm:t>
    </dgm:pt>
    <dgm:pt modelId="{3242A460-E541-4280-9E83-CAABE71B25C4}" type="parTrans" cxnId="{C417C65D-708C-42A3-B8D1-CB26A13E5FD5}">
      <dgm:prSet/>
      <dgm:spPr/>
      <dgm:t>
        <a:bodyPr/>
        <a:lstStyle/>
        <a:p>
          <a:endParaRPr lang="en-US"/>
        </a:p>
      </dgm:t>
    </dgm:pt>
    <dgm:pt modelId="{A967DAE2-4A6D-4D8C-9B2F-9E1DC857E07F}" type="sibTrans" cxnId="{C417C65D-708C-42A3-B8D1-CB26A13E5FD5}">
      <dgm:prSet/>
      <dgm:spPr/>
      <dgm:t>
        <a:bodyPr/>
        <a:lstStyle/>
        <a:p>
          <a:endParaRPr lang="en-US"/>
        </a:p>
      </dgm:t>
    </dgm:pt>
    <dgm:pt modelId="{A173483B-85CD-4D93-BDD1-275AA152D828}">
      <dgm:prSet phldrT="[Text]"/>
      <dgm:spPr/>
      <dgm:t>
        <a:bodyPr/>
        <a:lstStyle/>
        <a:p>
          <a:r>
            <a:rPr lang="en-US" dirty="0"/>
            <a:t>Is Acquired Through Experience</a:t>
          </a:r>
        </a:p>
      </dgm:t>
    </dgm:pt>
    <dgm:pt modelId="{B3FD9005-BCBD-40CF-92BD-2ED6D3F4EBFF}" type="parTrans" cxnId="{D3A79E26-A104-42F8-A0A8-F96B34113C8A}">
      <dgm:prSet/>
      <dgm:spPr/>
      <dgm:t>
        <a:bodyPr/>
        <a:lstStyle/>
        <a:p>
          <a:endParaRPr lang="en-US"/>
        </a:p>
      </dgm:t>
    </dgm:pt>
    <dgm:pt modelId="{BDE065AD-0C6E-42ED-9D32-2ED2A9F65380}" type="sibTrans" cxnId="{D3A79E26-A104-42F8-A0A8-F96B34113C8A}">
      <dgm:prSet/>
      <dgm:spPr/>
      <dgm:t>
        <a:bodyPr/>
        <a:lstStyle/>
        <a:p>
          <a:endParaRPr lang="en-US"/>
        </a:p>
      </dgm:t>
    </dgm:pt>
    <dgm:pt modelId="{28C0CC1D-87C7-4AF0-9CCE-C85044F5D480}" type="pres">
      <dgm:prSet presAssocID="{26F6E571-0431-4A04-B20C-C16822AC0C7F}" presName="CompostProcess" presStyleCnt="0">
        <dgm:presLayoutVars>
          <dgm:dir/>
          <dgm:resizeHandles val="exact"/>
        </dgm:presLayoutVars>
      </dgm:prSet>
      <dgm:spPr/>
    </dgm:pt>
    <dgm:pt modelId="{442B2C2F-601C-4D7A-AB37-747860AD5BD4}" type="pres">
      <dgm:prSet presAssocID="{26F6E571-0431-4A04-B20C-C16822AC0C7F}" presName="arrow" presStyleLbl="bgShp" presStyleIdx="0" presStyleCnt="1" custLinFactNeighborX="0" custLinFactNeighborY="2461"/>
      <dgm:spPr/>
    </dgm:pt>
    <dgm:pt modelId="{BAAC40F1-B5D1-4C7F-8DC9-755995BCEB05}" type="pres">
      <dgm:prSet presAssocID="{26F6E571-0431-4A04-B20C-C16822AC0C7F}" presName="linearProcess" presStyleCnt="0"/>
      <dgm:spPr/>
    </dgm:pt>
    <dgm:pt modelId="{0611AC07-0EBF-47D3-88B9-B9680769F0B1}" type="pres">
      <dgm:prSet presAssocID="{5AD455C1-821E-4F99-9FCA-6B4AD153A1C3}" presName="textNode" presStyleLbl="node1" presStyleIdx="0" presStyleCnt="3">
        <dgm:presLayoutVars>
          <dgm:bulletEnabled val="1"/>
        </dgm:presLayoutVars>
      </dgm:prSet>
      <dgm:spPr/>
    </dgm:pt>
    <dgm:pt modelId="{1217194D-4BB0-4015-A64B-7BE5A3886BC0}" type="pres">
      <dgm:prSet presAssocID="{E17E0B9D-5111-4526-9875-1A79451F59BD}" presName="sibTrans" presStyleCnt="0"/>
      <dgm:spPr/>
    </dgm:pt>
    <dgm:pt modelId="{2AB29214-3F79-4297-8374-AEB9782DB1F7}" type="pres">
      <dgm:prSet presAssocID="{1C6FB41A-C3B9-4B70-B8F1-67A12AD1D246}" presName="textNode" presStyleLbl="node1" presStyleIdx="1" presStyleCnt="3">
        <dgm:presLayoutVars>
          <dgm:bulletEnabled val="1"/>
        </dgm:presLayoutVars>
      </dgm:prSet>
      <dgm:spPr/>
    </dgm:pt>
    <dgm:pt modelId="{E4BC9148-77F9-4CA1-BC43-C9D0094C19BB}" type="pres">
      <dgm:prSet presAssocID="{A967DAE2-4A6D-4D8C-9B2F-9E1DC857E07F}" presName="sibTrans" presStyleCnt="0"/>
      <dgm:spPr/>
    </dgm:pt>
    <dgm:pt modelId="{64467F69-80F8-428C-8010-E56152F82C0F}" type="pres">
      <dgm:prSet presAssocID="{A173483B-85CD-4D93-BDD1-275AA152D828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1F4E651F-E4F1-4318-8AFA-194B1A0040DC}" srcId="{26F6E571-0431-4A04-B20C-C16822AC0C7F}" destId="{5AD455C1-821E-4F99-9FCA-6B4AD153A1C3}" srcOrd="0" destOrd="0" parTransId="{5E7591F4-C2D0-4D8A-933E-7C3D8761DB5B}" sibTransId="{E17E0B9D-5111-4526-9875-1A79451F59BD}"/>
    <dgm:cxn modelId="{D3A79E26-A104-42F8-A0A8-F96B34113C8A}" srcId="{26F6E571-0431-4A04-B20C-C16822AC0C7F}" destId="{A173483B-85CD-4D93-BDD1-275AA152D828}" srcOrd="2" destOrd="0" parTransId="{B3FD9005-BCBD-40CF-92BD-2ED6D3F4EBFF}" sibTransId="{BDE065AD-0C6E-42ED-9D32-2ED2A9F65380}"/>
    <dgm:cxn modelId="{A37DA930-2B89-46B8-BDC9-4F1772A60174}" type="presOf" srcId="{5AD455C1-821E-4F99-9FCA-6B4AD153A1C3}" destId="{0611AC07-0EBF-47D3-88B9-B9680769F0B1}" srcOrd="0" destOrd="0" presId="urn:microsoft.com/office/officeart/2005/8/layout/hProcess9"/>
    <dgm:cxn modelId="{C417C65D-708C-42A3-B8D1-CB26A13E5FD5}" srcId="{26F6E571-0431-4A04-B20C-C16822AC0C7F}" destId="{1C6FB41A-C3B9-4B70-B8F1-67A12AD1D246}" srcOrd="1" destOrd="0" parTransId="{3242A460-E541-4280-9E83-CAABE71B25C4}" sibTransId="{A967DAE2-4A6D-4D8C-9B2F-9E1DC857E07F}"/>
    <dgm:cxn modelId="{CBFBC37C-4C01-4178-B49E-CFF85D6D7683}" type="presOf" srcId="{1C6FB41A-C3B9-4B70-B8F1-67A12AD1D246}" destId="{2AB29214-3F79-4297-8374-AEB9782DB1F7}" srcOrd="0" destOrd="0" presId="urn:microsoft.com/office/officeart/2005/8/layout/hProcess9"/>
    <dgm:cxn modelId="{21D756B4-CD34-4234-BB72-11DFCD0ACE29}" type="presOf" srcId="{26F6E571-0431-4A04-B20C-C16822AC0C7F}" destId="{28C0CC1D-87C7-4AF0-9CCE-C85044F5D480}" srcOrd="0" destOrd="0" presId="urn:microsoft.com/office/officeart/2005/8/layout/hProcess9"/>
    <dgm:cxn modelId="{92956ED7-7154-4AE8-BE9F-326F5606090D}" type="presOf" srcId="{A173483B-85CD-4D93-BDD1-275AA152D828}" destId="{64467F69-80F8-428C-8010-E56152F82C0F}" srcOrd="0" destOrd="0" presId="urn:microsoft.com/office/officeart/2005/8/layout/hProcess9"/>
    <dgm:cxn modelId="{28359A52-A601-4561-A0A6-5115D7B39F3B}" type="presParOf" srcId="{28C0CC1D-87C7-4AF0-9CCE-C85044F5D480}" destId="{442B2C2F-601C-4D7A-AB37-747860AD5BD4}" srcOrd="0" destOrd="0" presId="urn:microsoft.com/office/officeart/2005/8/layout/hProcess9"/>
    <dgm:cxn modelId="{3A7B4B99-D239-427B-ABE1-04404B5D1C61}" type="presParOf" srcId="{28C0CC1D-87C7-4AF0-9CCE-C85044F5D480}" destId="{BAAC40F1-B5D1-4C7F-8DC9-755995BCEB05}" srcOrd="1" destOrd="0" presId="urn:microsoft.com/office/officeart/2005/8/layout/hProcess9"/>
    <dgm:cxn modelId="{44970DF0-7F06-46E7-A7CA-901C19BE703B}" type="presParOf" srcId="{BAAC40F1-B5D1-4C7F-8DC9-755995BCEB05}" destId="{0611AC07-0EBF-47D3-88B9-B9680769F0B1}" srcOrd="0" destOrd="0" presId="urn:microsoft.com/office/officeart/2005/8/layout/hProcess9"/>
    <dgm:cxn modelId="{D5655B10-8C28-46A4-B02C-8BFA0916C295}" type="presParOf" srcId="{BAAC40F1-B5D1-4C7F-8DC9-755995BCEB05}" destId="{1217194D-4BB0-4015-A64B-7BE5A3886BC0}" srcOrd="1" destOrd="0" presId="urn:microsoft.com/office/officeart/2005/8/layout/hProcess9"/>
    <dgm:cxn modelId="{111D7E9F-FB29-4C2B-B402-9FCDD9697CF0}" type="presParOf" srcId="{BAAC40F1-B5D1-4C7F-8DC9-755995BCEB05}" destId="{2AB29214-3F79-4297-8374-AEB9782DB1F7}" srcOrd="2" destOrd="0" presId="urn:microsoft.com/office/officeart/2005/8/layout/hProcess9"/>
    <dgm:cxn modelId="{DB174541-D20F-4DB9-967F-8E26CF157CEB}" type="presParOf" srcId="{BAAC40F1-B5D1-4C7F-8DC9-755995BCEB05}" destId="{E4BC9148-77F9-4CA1-BC43-C9D0094C19BB}" srcOrd="3" destOrd="0" presId="urn:microsoft.com/office/officeart/2005/8/layout/hProcess9"/>
    <dgm:cxn modelId="{AF1F71FD-1A08-4DAB-A492-E86A15E4BB50}" type="presParOf" srcId="{BAAC40F1-B5D1-4C7F-8DC9-755995BCEB05}" destId="{64467F69-80F8-428C-8010-E56152F82C0F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CB963CD-AA3B-46CC-8440-627E74F488EA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0192B7A-99A6-4513-B691-2D6E2957B510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</dgm:t>
    </dgm:pt>
    <dgm:pt modelId="{717478B2-15EF-4945-85DC-715E46C003B1}" type="parTrans" cxnId="{E5EF4AED-99A2-4235-B68A-0C020E5DE4D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4699B7-7D78-418F-9401-508B6D8AE61F}" type="sibTrans" cxnId="{E5EF4AED-99A2-4235-B68A-0C020E5DE4D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C3AEF9-485A-478F-ABB2-0A21CAFB613A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Identify critical behaviors</a:t>
          </a:r>
        </a:p>
      </dgm:t>
    </dgm:pt>
    <dgm:pt modelId="{B91E56FE-A443-4848-B949-38D36EFE567F}" type="parTrans" cxnId="{2BF41040-7451-4708-B40B-8972D847FC8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E886F5-5589-41B7-BCF7-80506608CD7A}" type="sibTrans" cxnId="{2BF41040-7451-4708-B40B-8972D847FC8B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500A45-1D3B-40DB-AD6A-EB8CB1A21CF1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</dgm:t>
    </dgm:pt>
    <dgm:pt modelId="{26B67BAF-F932-4C6B-82DB-86CE38E8D140}" type="parTrans" cxnId="{78E0B889-7F6E-4199-AEF9-1A2A9C62214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55F409-FBF1-49EA-B485-002352C562B0}" type="sibTrans" cxnId="{78E0B889-7F6E-4199-AEF9-1A2A9C62214C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06F969-680C-4365-A172-17354BAB5C0A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Develop baseline data</a:t>
          </a:r>
        </a:p>
      </dgm:t>
    </dgm:pt>
    <dgm:pt modelId="{F14274E2-68D5-473A-ACC1-48F1B64D5853}" type="parTrans" cxnId="{051A44AC-D2AC-468B-A673-18EB0AB7BD6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131BE-ED77-47EC-A0F5-59DAD437B23B}" type="sibTrans" cxnId="{051A44AC-D2AC-468B-A673-18EB0AB7BD6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554390-3B24-4F16-9172-A76D3097B60B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</dgm:t>
    </dgm:pt>
    <dgm:pt modelId="{B998A160-F68C-45C0-B66C-C2E4DDDD06B0}" type="parTrans" cxnId="{48AAF6B3-CBE4-45A3-876B-4FD1912F2D3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77B0DAB-1A72-4066-B938-E0B509FB63AC}" type="sibTrans" cxnId="{48AAF6B3-CBE4-45A3-876B-4FD1912F2D3A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957534-0F8D-462A-8462-E27AFD70B5E3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Identify behavioral consequences</a:t>
          </a:r>
        </a:p>
      </dgm:t>
    </dgm:pt>
    <dgm:pt modelId="{6CC954B8-84F2-4701-B55D-83B39FA2E491}" type="parTrans" cxnId="{3BF8DB5D-9A4F-4D32-ADBA-1F7DD2EA783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B8B72A-010B-428C-AFEA-A263F381F22E}" type="sibTrans" cxnId="{3BF8DB5D-9A4F-4D32-ADBA-1F7DD2EA7835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B50F5A-91B8-41DA-BAFC-98EF3A33245E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</a:p>
      </dgm:t>
    </dgm:pt>
    <dgm:pt modelId="{0DB178DD-4650-48C7-82AC-29D9B25AEEAA}" type="parTrans" cxnId="{526FAA3E-0731-42E5-A4D0-D20712B3BBE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434DB2-7B77-48A7-B5F3-36B818F44D8B}" type="sibTrans" cxnId="{526FAA3E-0731-42E5-A4D0-D20712B3BBE7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BFB82F-653C-48CC-B673-7050520A4E01}">
      <dgm:prSet phldrT="[Text]"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Develop and apply intervention</a:t>
          </a:r>
        </a:p>
      </dgm:t>
    </dgm:pt>
    <dgm:pt modelId="{6D8C0C42-226F-4C3B-ADE3-6119A3EFD1D1}" type="parTrans" cxnId="{ADF43480-FB98-4635-9E66-08192E7336E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6F0CD9-B78A-4833-B73E-4A2043ECB5DE}" type="sibTrans" cxnId="{ADF43480-FB98-4635-9E66-08192E7336ED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1B6EAC-5A2A-40B0-86AD-12F815EEDA99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Evaluate performance improvement</a:t>
          </a:r>
        </a:p>
      </dgm:t>
    </dgm:pt>
    <dgm:pt modelId="{5F375CB2-B30C-4343-B1E5-0591BF01185F}" type="parTrans" cxnId="{3436BB6B-E4FD-48A4-8C53-A1CB94F128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718DB1-B262-452B-A554-4B7CEBE680E0}" type="sibTrans" cxnId="{3436BB6B-E4FD-48A4-8C53-A1CB94F12804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67CC15-B7F0-43AA-A995-9A93F279E48F}">
      <dgm:prSet/>
      <dgm:spPr/>
      <dgm:t>
        <a:bodyPr/>
        <a:lstStyle/>
        <a:p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</a:p>
      </dgm:t>
    </dgm:pt>
    <dgm:pt modelId="{84F83163-FBC8-4E3A-B47B-F7137A96F92E}" type="parTrans" cxnId="{D4B83CBB-B0FD-409F-A382-F850E7D6BE8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265D23-7187-4219-A9B7-727B80F76348}" type="sibTrans" cxnId="{D4B83CBB-B0FD-409F-A382-F850E7D6BE89}">
      <dgm:prSet/>
      <dgm:spPr/>
      <dgm:t>
        <a:bodyPr/>
        <a:lstStyle/>
        <a:p>
          <a:endParaRPr lang="en-US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04652C-7D2A-4D0C-B71C-D4B229EAB19B}" type="pres">
      <dgm:prSet presAssocID="{ECB963CD-AA3B-46CC-8440-627E74F488EA}" presName="linearFlow" presStyleCnt="0">
        <dgm:presLayoutVars>
          <dgm:dir/>
          <dgm:animLvl val="lvl"/>
          <dgm:resizeHandles val="exact"/>
        </dgm:presLayoutVars>
      </dgm:prSet>
      <dgm:spPr/>
    </dgm:pt>
    <dgm:pt modelId="{D8835858-5FD5-4A6B-920A-77DB32BB96D3}" type="pres">
      <dgm:prSet presAssocID="{F0192B7A-99A6-4513-B691-2D6E2957B510}" presName="composite" presStyleCnt="0"/>
      <dgm:spPr/>
    </dgm:pt>
    <dgm:pt modelId="{2E7002F2-5CE0-446C-9A60-39F93B973088}" type="pres">
      <dgm:prSet presAssocID="{F0192B7A-99A6-4513-B691-2D6E2957B510}" presName="parentText" presStyleLbl="alignNode1" presStyleIdx="0" presStyleCnt="5">
        <dgm:presLayoutVars>
          <dgm:chMax val="1"/>
          <dgm:bulletEnabled val="1"/>
        </dgm:presLayoutVars>
      </dgm:prSet>
      <dgm:spPr/>
    </dgm:pt>
    <dgm:pt modelId="{4CDA4021-2C03-4C58-8EE4-635D734CFBDC}" type="pres">
      <dgm:prSet presAssocID="{F0192B7A-99A6-4513-B691-2D6E2957B510}" presName="descendantText" presStyleLbl="alignAcc1" presStyleIdx="0" presStyleCnt="5">
        <dgm:presLayoutVars>
          <dgm:bulletEnabled val="1"/>
        </dgm:presLayoutVars>
      </dgm:prSet>
      <dgm:spPr/>
    </dgm:pt>
    <dgm:pt modelId="{5FBF19B9-BBEC-4FE9-B9B6-A8726F25EC6A}" type="pres">
      <dgm:prSet presAssocID="{744699B7-7D78-418F-9401-508B6D8AE61F}" presName="sp" presStyleCnt="0"/>
      <dgm:spPr/>
    </dgm:pt>
    <dgm:pt modelId="{37E23C8F-F426-4FBF-9C9E-631A6B84C2FC}" type="pres">
      <dgm:prSet presAssocID="{8C500A45-1D3B-40DB-AD6A-EB8CB1A21CF1}" presName="composite" presStyleCnt="0"/>
      <dgm:spPr/>
    </dgm:pt>
    <dgm:pt modelId="{4328FD42-AA34-4ABF-AF64-00CEFB27F726}" type="pres">
      <dgm:prSet presAssocID="{8C500A45-1D3B-40DB-AD6A-EB8CB1A21CF1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2224FF12-E86E-4A97-BE15-DFAFE8D5B00D}" type="pres">
      <dgm:prSet presAssocID="{8C500A45-1D3B-40DB-AD6A-EB8CB1A21CF1}" presName="descendantText" presStyleLbl="alignAcc1" presStyleIdx="1" presStyleCnt="5">
        <dgm:presLayoutVars>
          <dgm:bulletEnabled val="1"/>
        </dgm:presLayoutVars>
      </dgm:prSet>
      <dgm:spPr/>
    </dgm:pt>
    <dgm:pt modelId="{95A92B4D-847F-4F9D-B4CD-3A8C33C4A8E2}" type="pres">
      <dgm:prSet presAssocID="{3755F409-FBF1-49EA-B485-002352C562B0}" presName="sp" presStyleCnt="0"/>
      <dgm:spPr/>
    </dgm:pt>
    <dgm:pt modelId="{220F520F-7B7E-4063-8F5E-AF787A8F4EDC}" type="pres">
      <dgm:prSet presAssocID="{35554390-3B24-4F16-9172-A76D3097B60B}" presName="composite" presStyleCnt="0"/>
      <dgm:spPr/>
    </dgm:pt>
    <dgm:pt modelId="{FB48BD5C-5E9D-43D4-BD8D-BB17F94B706A}" type="pres">
      <dgm:prSet presAssocID="{35554390-3B24-4F16-9172-A76D3097B60B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D76B99C4-6F2D-47D3-8A71-D301806959C7}" type="pres">
      <dgm:prSet presAssocID="{35554390-3B24-4F16-9172-A76D3097B60B}" presName="descendantText" presStyleLbl="alignAcc1" presStyleIdx="2" presStyleCnt="5">
        <dgm:presLayoutVars>
          <dgm:bulletEnabled val="1"/>
        </dgm:presLayoutVars>
      </dgm:prSet>
      <dgm:spPr/>
    </dgm:pt>
    <dgm:pt modelId="{1D3A6161-BB95-446E-8F73-85F5E1BC71F9}" type="pres">
      <dgm:prSet presAssocID="{877B0DAB-1A72-4066-B938-E0B509FB63AC}" presName="sp" presStyleCnt="0"/>
      <dgm:spPr/>
    </dgm:pt>
    <dgm:pt modelId="{D317C40A-5A49-452B-87AA-819E53EE8C48}" type="pres">
      <dgm:prSet presAssocID="{9FB50F5A-91B8-41DA-BAFC-98EF3A33245E}" presName="composite" presStyleCnt="0"/>
      <dgm:spPr/>
    </dgm:pt>
    <dgm:pt modelId="{D1BF71CF-0ED4-4436-909F-697D8023C2E1}" type="pres">
      <dgm:prSet presAssocID="{9FB50F5A-91B8-41DA-BAFC-98EF3A33245E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8BD0F9C7-E564-4280-999D-738F80223901}" type="pres">
      <dgm:prSet presAssocID="{9FB50F5A-91B8-41DA-BAFC-98EF3A33245E}" presName="descendantText" presStyleLbl="alignAcc1" presStyleIdx="3" presStyleCnt="5">
        <dgm:presLayoutVars>
          <dgm:bulletEnabled val="1"/>
        </dgm:presLayoutVars>
      </dgm:prSet>
      <dgm:spPr/>
    </dgm:pt>
    <dgm:pt modelId="{A6C5238B-7D7E-411F-9A81-8A33CA5D4385}" type="pres">
      <dgm:prSet presAssocID="{ED434DB2-7B77-48A7-B5F3-36B818F44D8B}" presName="sp" presStyleCnt="0"/>
      <dgm:spPr/>
    </dgm:pt>
    <dgm:pt modelId="{90A5690A-F2E0-41A2-8266-1E0A31A0AD98}" type="pres">
      <dgm:prSet presAssocID="{BF67CC15-B7F0-43AA-A995-9A93F279E48F}" presName="composite" presStyleCnt="0"/>
      <dgm:spPr/>
    </dgm:pt>
    <dgm:pt modelId="{9C7C07FB-0396-4FA6-BBB8-1512BA2E38C5}" type="pres">
      <dgm:prSet presAssocID="{BF67CC15-B7F0-43AA-A995-9A93F279E48F}" presName="parentText" presStyleLbl="alignNode1" presStyleIdx="4" presStyleCnt="5">
        <dgm:presLayoutVars>
          <dgm:chMax val="1"/>
          <dgm:bulletEnabled val="1"/>
        </dgm:presLayoutVars>
      </dgm:prSet>
      <dgm:spPr/>
    </dgm:pt>
    <dgm:pt modelId="{5FFABC68-ADFD-41BA-AEC7-2B93BA4B365F}" type="pres">
      <dgm:prSet presAssocID="{BF67CC15-B7F0-43AA-A995-9A93F279E48F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EEFE9B22-915C-4875-ACD5-74A19D56854C}" type="presOf" srcId="{BF67CC15-B7F0-43AA-A995-9A93F279E48F}" destId="{9C7C07FB-0396-4FA6-BBB8-1512BA2E38C5}" srcOrd="0" destOrd="0" presId="urn:microsoft.com/office/officeart/2005/8/layout/chevron2"/>
    <dgm:cxn modelId="{0D696F27-B071-4E63-B7A8-1CE0967B9774}" type="presOf" srcId="{39BFB82F-653C-48CC-B673-7050520A4E01}" destId="{8BD0F9C7-E564-4280-999D-738F80223901}" srcOrd="0" destOrd="0" presId="urn:microsoft.com/office/officeart/2005/8/layout/chevron2"/>
    <dgm:cxn modelId="{526FAA3E-0731-42E5-A4D0-D20712B3BBE7}" srcId="{ECB963CD-AA3B-46CC-8440-627E74F488EA}" destId="{9FB50F5A-91B8-41DA-BAFC-98EF3A33245E}" srcOrd="3" destOrd="0" parTransId="{0DB178DD-4650-48C7-82AC-29D9B25AEEAA}" sibTransId="{ED434DB2-7B77-48A7-B5F3-36B818F44D8B}"/>
    <dgm:cxn modelId="{2BF41040-7451-4708-B40B-8972D847FC8B}" srcId="{F0192B7A-99A6-4513-B691-2D6E2957B510}" destId="{68C3AEF9-485A-478F-ABB2-0A21CAFB613A}" srcOrd="0" destOrd="0" parTransId="{B91E56FE-A443-4848-B949-38D36EFE567F}" sibTransId="{0AE886F5-5589-41B7-BCF7-80506608CD7A}"/>
    <dgm:cxn modelId="{94A52D5B-9DF4-4B3C-8B15-6F1AD4534E31}" type="presOf" srcId="{1A1B6EAC-5A2A-40B0-86AD-12F815EEDA99}" destId="{5FFABC68-ADFD-41BA-AEC7-2B93BA4B365F}" srcOrd="0" destOrd="0" presId="urn:microsoft.com/office/officeart/2005/8/layout/chevron2"/>
    <dgm:cxn modelId="{3BF8DB5D-9A4F-4D32-ADBA-1F7DD2EA7835}" srcId="{35554390-3B24-4F16-9172-A76D3097B60B}" destId="{F1957534-0F8D-462A-8462-E27AFD70B5E3}" srcOrd="0" destOrd="0" parTransId="{6CC954B8-84F2-4701-B55D-83B39FA2E491}" sibTransId="{CEB8B72A-010B-428C-AFEA-A263F381F22E}"/>
    <dgm:cxn modelId="{34999162-1DA2-486A-B112-EADBBEE7BA35}" type="presOf" srcId="{9FB50F5A-91B8-41DA-BAFC-98EF3A33245E}" destId="{D1BF71CF-0ED4-4436-909F-697D8023C2E1}" srcOrd="0" destOrd="0" presId="urn:microsoft.com/office/officeart/2005/8/layout/chevron2"/>
    <dgm:cxn modelId="{E10B6669-AB96-450B-A0D6-7B81242B6E48}" type="presOf" srcId="{F0192B7A-99A6-4513-B691-2D6E2957B510}" destId="{2E7002F2-5CE0-446C-9A60-39F93B973088}" srcOrd="0" destOrd="0" presId="urn:microsoft.com/office/officeart/2005/8/layout/chevron2"/>
    <dgm:cxn modelId="{3436BB6B-E4FD-48A4-8C53-A1CB94F12804}" srcId="{BF67CC15-B7F0-43AA-A995-9A93F279E48F}" destId="{1A1B6EAC-5A2A-40B0-86AD-12F815EEDA99}" srcOrd="0" destOrd="0" parTransId="{5F375CB2-B30C-4343-B1E5-0591BF01185F}" sibTransId="{63718DB1-B262-452B-A554-4B7CEBE680E0}"/>
    <dgm:cxn modelId="{D78D984C-88AB-4A13-8506-01022FC15270}" type="presOf" srcId="{F1957534-0F8D-462A-8462-E27AFD70B5E3}" destId="{D76B99C4-6F2D-47D3-8A71-D301806959C7}" srcOrd="0" destOrd="0" presId="urn:microsoft.com/office/officeart/2005/8/layout/chevron2"/>
    <dgm:cxn modelId="{1B946958-106E-4126-8E34-AE82D7ADD49A}" type="presOf" srcId="{ECB963CD-AA3B-46CC-8440-627E74F488EA}" destId="{FB04652C-7D2A-4D0C-B71C-D4B229EAB19B}" srcOrd="0" destOrd="0" presId="urn:microsoft.com/office/officeart/2005/8/layout/chevron2"/>
    <dgm:cxn modelId="{ADF43480-FB98-4635-9E66-08192E7336ED}" srcId="{9FB50F5A-91B8-41DA-BAFC-98EF3A33245E}" destId="{39BFB82F-653C-48CC-B673-7050520A4E01}" srcOrd="0" destOrd="0" parTransId="{6D8C0C42-226F-4C3B-ADE3-6119A3EFD1D1}" sibTransId="{476F0CD9-B78A-4833-B73E-4A2043ECB5DE}"/>
    <dgm:cxn modelId="{90DA5389-D801-4B4A-9CA9-877796BF20F9}" type="presOf" srcId="{68C3AEF9-485A-478F-ABB2-0A21CAFB613A}" destId="{4CDA4021-2C03-4C58-8EE4-635D734CFBDC}" srcOrd="0" destOrd="0" presId="urn:microsoft.com/office/officeart/2005/8/layout/chevron2"/>
    <dgm:cxn modelId="{78E0B889-7F6E-4199-AEF9-1A2A9C62214C}" srcId="{ECB963CD-AA3B-46CC-8440-627E74F488EA}" destId="{8C500A45-1D3B-40DB-AD6A-EB8CB1A21CF1}" srcOrd="1" destOrd="0" parTransId="{26B67BAF-F932-4C6B-82DB-86CE38E8D140}" sibTransId="{3755F409-FBF1-49EA-B485-002352C562B0}"/>
    <dgm:cxn modelId="{051A44AC-D2AC-468B-A673-18EB0AB7BD6D}" srcId="{8C500A45-1D3B-40DB-AD6A-EB8CB1A21CF1}" destId="{3306F969-680C-4365-A172-17354BAB5C0A}" srcOrd="0" destOrd="0" parTransId="{F14274E2-68D5-473A-ACC1-48F1B64D5853}" sibTransId="{F19131BE-ED77-47EC-A0F5-59DAD437B23B}"/>
    <dgm:cxn modelId="{48AAF6B3-CBE4-45A3-876B-4FD1912F2D3A}" srcId="{ECB963CD-AA3B-46CC-8440-627E74F488EA}" destId="{35554390-3B24-4F16-9172-A76D3097B60B}" srcOrd="2" destOrd="0" parTransId="{B998A160-F68C-45C0-B66C-C2E4DDDD06B0}" sibTransId="{877B0DAB-1A72-4066-B938-E0B509FB63AC}"/>
    <dgm:cxn modelId="{D4B83CBB-B0FD-409F-A382-F850E7D6BE89}" srcId="{ECB963CD-AA3B-46CC-8440-627E74F488EA}" destId="{BF67CC15-B7F0-43AA-A995-9A93F279E48F}" srcOrd="4" destOrd="0" parTransId="{84F83163-FBC8-4E3A-B47B-F7137A96F92E}" sibTransId="{BB265D23-7187-4219-A9B7-727B80F76348}"/>
    <dgm:cxn modelId="{19B504C5-557E-4217-B901-D2B391B1020B}" type="presOf" srcId="{35554390-3B24-4F16-9172-A76D3097B60B}" destId="{FB48BD5C-5E9D-43D4-BD8D-BB17F94B706A}" srcOrd="0" destOrd="0" presId="urn:microsoft.com/office/officeart/2005/8/layout/chevron2"/>
    <dgm:cxn modelId="{F5F25DCF-A5B8-473C-A1BA-5EC67B9644E0}" type="presOf" srcId="{3306F969-680C-4365-A172-17354BAB5C0A}" destId="{2224FF12-E86E-4A97-BE15-DFAFE8D5B00D}" srcOrd="0" destOrd="0" presId="urn:microsoft.com/office/officeart/2005/8/layout/chevron2"/>
    <dgm:cxn modelId="{A389C3D2-32CE-4809-96BB-36C72D164B9A}" type="presOf" srcId="{8C500A45-1D3B-40DB-AD6A-EB8CB1A21CF1}" destId="{4328FD42-AA34-4ABF-AF64-00CEFB27F726}" srcOrd="0" destOrd="0" presId="urn:microsoft.com/office/officeart/2005/8/layout/chevron2"/>
    <dgm:cxn modelId="{E5EF4AED-99A2-4235-B68A-0C020E5DE4DD}" srcId="{ECB963CD-AA3B-46CC-8440-627E74F488EA}" destId="{F0192B7A-99A6-4513-B691-2D6E2957B510}" srcOrd="0" destOrd="0" parTransId="{717478B2-15EF-4945-85DC-715E46C003B1}" sibTransId="{744699B7-7D78-418F-9401-508B6D8AE61F}"/>
    <dgm:cxn modelId="{4A52E0BC-BC94-453F-925B-479D77C3BB20}" type="presParOf" srcId="{FB04652C-7D2A-4D0C-B71C-D4B229EAB19B}" destId="{D8835858-5FD5-4A6B-920A-77DB32BB96D3}" srcOrd="0" destOrd="0" presId="urn:microsoft.com/office/officeart/2005/8/layout/chevron2"/>
    <dgm:cxn modelId="{0F4A5DC3-9E5F-4138-BB17-11ED1AB046B9}" type="presParOf" srcId="{D8835858-5FD5-4A6B-920A-77DB32BB96D3}" destId="{2E7002F2-5CE0-446C-9A60-39F93B973088}" srcOrd="0" destOrd="0" presId="urn:microsoft.com/office/officeart/2005/8/layout/chevron2"/>
    <dgm:cxn modelId="{32390F6F-493F-422E-812F-D277B75D02DC}" type="presParOf" srcId="{D8835858-5FD5-4A6B-920A-77DB32BB96D3}" destId="{4CDA4021-2C03-4C58-8EE4-635D734CFBDC}" srcOrd="1" destOrd="0" presId="urn:microsoft.com/office/officeart/2005/8/layout/chevron2"/>
    <dgm:cxn modelId="{48F15C2B-7B66-4DDB-A700-218E07592362}" type="presParOf" srcId="{FB04652C-7D2A-4D0C-B71C-D4B229EAB19B}" destId="{5FBF19B9-BBEC-4FE9-B9B6-A8726F25EC6A}" srcOrd="1" destOrd="0" presId="urn:microsoft.com/office/officeart/2005/8/layout/chevron2"/>
    <dgm:cxn modelId="{80A60AC4-C716-413F-BE62-4F0B44DD2A0B}" type="presParOf" srcId="{FB04652C-7D2A-4D0C-B71C-D4B229EAB19B}" destId="{37E23C8F-F426-4FBF-9C9E-631A6B84C2FC}" srcOrd="2" destOrd="0" presId="urn:microsoft.com/office/officeart/2005/8/layout/chevron2"/>
    <dgm:cxn modelId="{DD59535A-15C9-46F8-ACF7-DCB62DC0E74A}" type="presParOf" srcId="{37E23C8F-F426-4FBF-9C9E-631A6B84C2FC}" destId="{4328FD42-AA34-4ABF-AF64-00CEFB27F726}" srcOrd="0" destOrd="0" presId="urn:microsoft.com/office/officeart/2005/8/layout/chevron2"/>
    <dgm:cxn modelId="{6CA6C94E-0D15-461C-B5E4-F0BF1DA64CDF}" type="presParOf" srcId="{37E23C8F-F426-4FBF-9C9E-631A6B84C2FC}" destId="{2224FF12-E86E-4A97-BE15-DFAFE8D5B00D}" srcOrd="1" destOrd="0" presId="urn:microsoft.com/office/officeart/2005/8/layout/chevron2"/>
    <dgm:cxn modelId="{9DD99631-B0D7-4052-ADF4-135EB7935E11}" type="presParOf" srcId="{FB04652C-7D2A-4D0C-B71C-D4B229EAB19B}" destId="{95A92B4D-847F-4F9D-B4CD-3A8C33C4A8E2}" srcOrd="3" destOrd="0" presId="urn:microsoft.com/office/officeart/2005/8/layout/chevron2"/>
    <dgm:cxn modelId="{B4DF4AE2-F42B-4EF6-A4B8-D09ECB7A2B90}" type="presParOf" srcId="{FB04652C-7D2A-4D0C-B71C-D4B229EAB19B}" destId="{220F520F-7B7E-4063-8F5E-AF787A8F4EDC}" srcOrd="4" destOrd="0" presId="urn:microsoft.com/office/officeart/2005/8/layout/chevron2"/>
    <dgm:cxn modelId="{C1A867DE-D847-461E-AE35-C9476C06693B}" type="presParOf" srcId="{220F520F-7B7E-4063-8F5E-AF787A8F4EDC}" destId="{FB48BD5C-5E9D-43D4-BD8D-BB17F94B706A}" srcOrd="0" destOrd="0" presId="urn:microsoft.com/office/officeart/2005/8/layout/chevron2"/>
    <dgm:cxn modelId="{218E8F18-25C5-4903-88DE-4EB54F386F17}" type="presParOf" srcId="{220F520F-7B7E-4063-8F5E-AF787A8F4EDC}" destId="{D76B99C4-6F2D-47D3-8A71-D301806959C7}" srcOrd="1" destOrd="0" presId="urn:microsoft.com/office/officeart/2005/8/layout/chevron2"/>
    <dgm:cxn modelId="{F3BCA112-1592-4B1C-928E-5570333C57F4}" type="presParOf" srcId="{FB04652C-7D2A-4D0C-B71C-D4B229EAB19B}" destId="{1D3A6161-BB95-446E-8F73-85F5E1BC71F9}" srcOrd="5" destOrd="0" presId="urn:microsoft.com/office/officeart/2005/8/layout/chevron2"/>
    <dgm:cxn modelId="{3111343B-E320-4C94-AC22-01AFB0C4B1C9}" type="presParOf" srcId="{FB04652C-7D2A-4D0C-B71C-D4B229EAB19B}" destId="{D317C40A-5A49-452B-87AA-819E53EE8C48}" srcOrd="6" destOrd="0" presId="urn:microsoft.com/office/officeart/2005/8/layout/chevron2"/>
    <dgm:cxn modelId="{D16CD978-BBD6-4B1E-8C4A-68981DA09B1D}" type="presParOf" srcId="{D317C40A-5A49-452B-87AA-819E53EE8C48}" destId="{D1BF71CF-0ED4-4436-909F-697D8023C2E1}" srcOrd="0" destOrd="0" presId="urn:microsoft.com/office/officeart/2005/8/layout/chevron2"/>
    <dgm:cxn modelId="{CBAA6E68-2B4F-4DFD-B82D-3628E33D3647}" type="presParOf" srcId="{D317C40A-5A49-452B-87AA-819E53EE8C48}" destId="{8BD0F9C7-E564-4280-999D-738F80223901}" srcOrd="1" destOrd="0" presId="urn:microsoft.com/office/officeart/2005/8/layout/chevron2"/>
    <dgm:cxn modelId="{D6A1AB79-1EFC-4AC3-B7DD-F48B914F380F}" type="presParOf" srcId="{FB04652C-7D2A-4D0C-B71C-D4B229EAB19B}" destId="{A6C5238B-7D7E-411F-9A81-8A33CA5D4385}" srcOrd="7" destOrd="0" presId="urn:microsoft.com/office/officeart/2005/8/layout/chevron2"/>
    <dgm:cxn modelId="{F4B91DC2-3958-4D4E-9EDC-E4F752A45E3E}" type="presParOf" srcId="{FB04652C-7D2A-4D0C-B71C-D4B229EAB19B}" destId="{90A5690A-F2E0-41A2-8266-1E0A31A0AD98}" srcOrd="8" destOrd="0" presId="urn:microsoft.com/office/officeart/2005/8/layout/chevron2"/>
    <dgm:cxn modelId="{D9B35457-B1A7-4438-B59E-2310D5ED5A70}" type="presParOf" srcId="{90A5690A-F2E0-41A2-8266-1E0A31A0AD98}" destId="{9C7C07FB-0396-4FA6-BBB8-1512BA2E38C5}" srcOrd="0" destOrd="0" presId="urn:microsoft.com/office/officeart/2005/8/layout/chevron2"/>
    <dgm:cxn modelId="{3FD15F43-34CE-4B9D-859A-C7F1DE381F86}" type="presParOf" srcId="{90A5690A-F2E0-41A2-8266-1E0A31A0AD98}" destId="{5FFABC68-ADFD-41BA-AEC7-2B93BA4B365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F84CA99D-DD4C-4CEC-92FA-D9B66149252F}" type="presOf" srcId="{642E760D-E593-4DC6-9B9E-3C5C819C2153}" destId="{043D4C45-AFCB-47D2-A4E8-EB426FB5EFEB}" srcOrd="0" destOrd="0" presId="urn:microsoft.com/office/officeart/2005/8/layout/arrow1"/>
    <dgm:cxn modelId="{349A5EA6-68BD-4B8A-8BB7-C786DCCA5A8A}" type="presOf" srcId="{9CEEF2CE-F652-4145-BE6A-998658997664}" destId="{CB48018C-7F41-4C00-AF36-C7BBE9EFFBEE}" srcOrd="0" destOrd="0" presId="urn:microsoft.com/office/officeart/2005/8/layout/arrow1"/>
    <dgm:cxn modelId="{90F30BDB-F7ED-4F35-881F-81F55267C3C6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2B9D09F1-D176-47EA-954F-ADFA02923A1D}" type="presParOf" srcId="{043D4C45-AFCB-47D2-A4E8-EB426FB5EFEB}" destId="{CB48018C-7F41-4C00-AF36-C7BBE9EFFBEE}" srcOrd="0" destOrd="0" presId="urn:microsoft.com/office/officeart/2005/8/layout/arrow1"/>
    <dgm:cxn modelId="{BC004E69-089C-4665-AEF4-E8A724E25301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</dgm:pt>
  </dgm:ptLst>
  <dgm:cxnLst>
    <dgm:cxn modelId="{EF0B4D2E-838C-4903-9D55-E5ACEA240DF1}" type="presOf" srcId="{F680B603-092D-4749-A57B-CAEE5ECD45A6}" destId="{623B653F-D5F4-4756-B2FA-E7B63C0D081E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4BD154B-7BDA-4FEE-9203-BB723F71ADCA}" type="presOf" srcId="{642E760D-E593-4DC6-9B9E-3C5C819C2153}" destId="{043D4C45-AFCB-47D2-A4E8-EB426FB5EFEB}" srcOrd="0" destOrd="0" presId="urn:microsoft.com/office/officeart/2005/8/layout/arrow1"/>
    <dgm:cxn modelId="{9C24D1E8-4867-4644-93E2-6F03208BE455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11AD05B5-305E-4BE1-A176-6B8CE43BC885}" type="presParOf" srcId="{043D4C45-AFCB-47D2-A4E8-EB426FB5EFEB}" destId="{CB48018C-7F41-4C00-AF36-C7BBE9EFFBEE}" srcOrd="0" destOrd="0" presId="urn:microsoft.com/office/officeart/2005/8/layout/arrow1"/>
    <dgm:cxn modelId="{AEF4F2E9-2838-4141-9897-FADF6961215B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</dgm:pt>
  </dgm:ptLst>
  <dgm:cxnLst>
    <dgm:cxn modelId="{DBFCF116-F269-4F2D-89B9-3EACE9992AD9}" type="presOf" srcId="{642E760D-E593-4DC6-9B9E-3C5C819C2153}" destId="{043D4C45-AFCB-47D2-A4E8-EB426FB5EFEB}" srcOrd="0" destOrd="0" presId="urn:microsoft.com/office/officeart/2005/8/layout/arrow1"/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37C81B95-99D7-4D6C-B308-7282ABB88205}" type="presOf" srcId="{9CEEF2CE-F652-4145-BE6A-998658997664}" destId="{CB48018C-7F41-4C00-AF36-C7BBE9EFFBEE}" srcOrd="0" destOrd="0" presId="urn:microsoft.com/office/officeart/2005/8/layout/arrow1"/>
    <dgm:cxn modelId="{64770AC5-7E16-4701-B1BE-EFE19CA9F59B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D2557A59-1C74-4D84-A217-3AB9DA60A795}" type="presParOf" srcId="{043D4C45-AFCB-47D2-A4E8-EB426FB5EFEB}" destId="{CB48018C-7F41-4C00-AF36-C7BBE9EFFBEE}" srcOrd="0" destOrd="0" presId="urn:microsoft.com/office/officeart/2005/8/layout/arrow1"/>
    <dgm:cxn modelId="{28FD8D1F-7AF8-4857-AC1D-A735F61B718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C607D992-A36E-4087-9B08-79A506417289}" type="presOf" srcId="{F680B603-092D-4749-A57B-CAEE5ECD45A6}" destId="{623B653F-D5F4-4756-B2FA-E7B63C0D081E}" srcOrd="0" destOrd="0" presId="urn:microsoft.com/office/officeart/2005/8/layout/arrow1"/>
    <dgm:cxn modelId="{A35068BF-49AC-4696-BB2D-770BDE7C3DB3}" type="presOf" srcId="{9CEEF2CE-F652-4145-BE6A-998658997664}" destId="{CB48018C-7F41-4C00-AF36-C7BBE9EFFBEE}" srcOrd="0" destOrd="0" presId="urn:microsoft.com/office/officeart/2005/8/layout/arrow1"/>
    <dgm:cxn modelId="{A11BF0DF-91A8-42D3-84C8-A058FA51712B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BC062434-79A7-4082-B2A2-B99686A5C867}" type="presParOf" srcId="{043D4C45-AFCB-47D2-A4E8-EB426FB5EFEB}" destId="{CB48018C-7F41-4C00-AF36-C7BBE9EFFBEE}" srcOrd="0" destOrd="0" presId="urn:microsoft.com/office/officeart/2005/8/layout/arrow1"/>
    <dgm:cxn modelId="{EA8197E7-B6E0-4FF5-806E-1A07C4051BAA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3827" custLinFactNeighborY="24252">
        <dgm:presLayoutVars>
          <dgm:bulletEnabled val="1"/>
        </dgm:presLayoutVars>
      </dgm:prSet>
      <dgm:spPr/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</dgm:pt>
  </dgm:ptLst>
  <dgm:cxnLst>
    <dgm:cxn modelId="{8E8A5509-1C3F-4308-9778-AB2639069A92}" type="presOf" srcId="{FB73CF57-6347-41ED-89B5-A65C32EAA9A1}" destId="{0087E4A6-E419-476B-B13E-0366B9A2F3DE}" srcOrd="0" destOrd="0" presId="urn:microsoft.com/office/officeart/2005/8/layout/chevron2"/>
    <dgm:cxn modelId="{305B040A-0F06-471B-88B0-32595C50ED06}" type="presOf" srcId="{0C262CD3-1DCD-4E35-BACE-56730F808F14}" destId="{9B2428AD-B622-4436-9010-8EEFCD84BC26}" srcOrd="0" destOrd="0" presId="urn:microsoft.com/office/officeart/2005/8/layout/chevron2"/>
    <dgm:cxn modelId="{A8C7780A-4BE6-4EEB-8C92-830E9B2C18CF}" type="presOf" srcId="{3876066A-D144-4329-8B24-5A29AE34C76C}" destId="{AA252191-AB1F-441E-BFA4-0FA1673B62A5}" srcOrd="0" destOrd="0" presId="urn:microsoft.com/office/officeart/2005/8/layout/chevron2"/>
    <dgm:cxn modelId="{9CD7AE10-DB9E-4839-B032-A0145C52EF90}" type="presOf" srcId="{B0635417-B10D-41C6-95F2-922A63C0DAE5}" destId="{D60693DB-73AF-4B15-8D4F-4DFFE9B52531}" srcOrd="0" destOrd="0" presId="urn:microsoft.com/office/officeart/2005/8/layout/chevron2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2EDE8239-5352-4BCC-B6AD-C7F10F1FAE55}" type="presOf" srcId="{7255E6CC-3B75-40F3-BDF3-B2A229FE2BA2}" destId="{6B931746-51F8-40BF-8256-DEECBB7C6AC4}" srcOrd="0" destOrd="0" presId="urn:microsoft.com/office/officeart/2005/8/layout/chevron2"/>
    <dgm:cxn modelId="{596D573A-8BA8-4BA6-846E-4B7E0751D617}" type="presOf" srcId="{5EAB9CF2-59E3-42F2-AECD-47F14B549CAC}" destId="{8B14E6E1-D9BF-4142-ADDF-C204E92B1BA6}" srcOrd="0" destOrd="0" presId="urn:microsoft.com/office/officeart/2005/8/layout/chevron2"/>
    <dgm:cxn modelId="{F7418D3C-1395-4841-9038-B31AA12993B2}" type="presOf" srcId="{4FD81E0D-C09C-4B8D-A242-521CE2ED0F51}" destId="{62412E7A-90F7-47AA-9763-53D39CE77142}" srcOrd="0" destOrd="0" presId="urn:microsoft.com/office/officeart/2005/8/layout/chevron2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4F12A96D-8D3C-4942-A633-C4C32FAAE003}" type="presOf" srcId="{5D595FB8-45C0-4BA6-8115-3FBF48CF7EFD}" destId="{761ABA33-FF57-440C-B181-BC0E1FA7C66E}" srcOrd="0" destOrd="0" presId="urn:microsoft.com/office/officeart/2005/8/layout/chevron2"/>
    <dgm:cxn modelId="{57505D83-F2C3-41B1-B1A5-ED75ACA135A3}" type="presOf" srcId="{433D10F8-C16E-4A87-AED9-6DC019EDA9C0}" destId="{73FD785E-24F1-4BA0-A4C7-21967D337728}" srcOrd="0" destOrd="0" presId="urn:microsoft.com/office/officeart/2005/8/layout/chevron2"/>
    <dgm:cxn modelId="{23254589-37FE-4BEF-BDF7-4D99E45DD85C}" type="presOf" srcId="{78DA0054-F68D-4D54-9D65-4095B081FE33}" destId="{A47C081E-F68C-4114-8342-5068698DE960}" srcOrd="0" destOrd="0" presId="urn:microsoft.com/office/officeart/2005/8/layout/chevron2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D1260A9D-962D-4B1E-9FC7-800D0B4B7A67}" type="presOf" srcId="{F7F0A843-E75C-43FC-A8C3-92C6918B17ED}" destId="{23703FBF-FC3A-47AA-BDED-14E4CA728136}" srcOrd="0" destOrd="0" presId="urn:microsoft.com/office/officeart/2005/8/layout/chevron2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B75FAA1C-D6D2-44DB-A802-ADF32CA17607}" type="presParOf" srcId="{8B14E6E1-D9BF-4142-ADDF-C204E92B1BA6}" destId="{E2D55F2B-8615-4937-96EE-8A2611E2CE6E}" srcOrd="0" destOrd="0" presId="urn:microsoft.com/office/officeart/2005/8/layout/chevron2"/>
    <dgm:cxn modelId="{0A69D791-58BB-47E0-A0DD-6F3232467F9F}" type="presParOf" srcId="{E2D55F2B-8615-4937-96EE-8A2611E2CE6E}" destId="{23703FBF-FC3A-47AA-BDED-14E4CA728136}" srcOrd="0" destOrd="0" presId="urn:microsoft.com/office/officeart/2005/8/layout/chevron2"/>
    <dgm:cxn modelId="{9AD56DED-09B2-4519-848E-6E407B6E26FA}" type="presParOf" srcId="{E2D55F2B-8615-4937-96EE-8A2611E2CE6E}" destId="{AA252191-AB1F-441E-BFA4-0FA1673B62A5}" srcOrd="1" destOrd="0" presId="urn:microsoft.com/office/officeart/2005/8/layout/chevron2"/>
    <dgm:cxn modelId="{90174D4E-2E3B-42C7-A9B6-28907DEA19B9}" type="presParOf" srcId="{8B14E6E1-D9BF-4142-ADDF-C204E92B1BA6}" destId="{E7EC2C15-BD60-4118-9EC4-CACC30AFDD4E}" srcOrd="1" destOrd="0" presId="urn:microsoft.com/office/officeart/2005/8/layout/chevron2"/>
    <dgm:cxn modelId="{4030D6EE-76B2-4630-A231-6B6BE4B3EC76}" type="presParOf" srcId="{8B14E6E1-D9BF-4142-ADDF-C204E92B1BA6}" destId="{4FA37B30-1778-4282-B12C-0A9C748E5C75}" srcOrd="2" destOrd="0" presId="urn:microsoft.com/office/officeart/2005/8/layout/chevron2"/>
    <dgm:cxn modelId="{854B5581-FC8E-4A17-A41A-4A12527BA6C6}" type="presParOf" srcId="{4FA37B30-1778-4282-B12C-0A9C748E5C75}" destId="{73FD785E-24F1-4BA0-A4C7-21967D337728}" srcOrd="0" destOrd="0" presId="urn:microsoft.com/office/officeart/2005/8/layout/chevron2"/>
    <dgm:cxn modelId="{CEB5164E-5577-4D89-BAEF-5CA6B43DAA72}" type="presParOf" srcId="{4FA37B30-1778-4282-B12C-0A9C748E5C75}" destId="{761ABA33-FF57-440C-B181-BC0E1FA7C66E}" srcOrd="1" destOrd="0" presId="urn:microsoft.com/office/officeart/2005/8/layout/chevron2"/>
    <dgm:cxn modelId="{1EBC7D95-0BDE-428A-8545-70AE332C8683}" type="presParOf" srcId="{8B14E6E1-D9BF-4142-ADDF-C204E92B1BA6}" destId="{3150899F-E147-4E16-8A4A-EA0D5A884CCA}" srcOrd="3" destOrd="0" presId="urn:microsoft.com/office/officeart/2005/8/layout/chevron2"/>
    <dgm:cxn modelId="{8CAEC30D-369A-4386-8F8C-DF43968E2AA7}" type="presParOf" srcId="{8B14E6E1-D9BF-4142-ADDF-C204E92B1BA6}" destId="{21C577D4-5B17-42E4-8B26-3E681B98A19B}" srcOrd="4" destOrd="0" presId="urn:microsoft.com/office/officeart/2005/8/layout/chevron2"/>
    <dgm:cxn modelId="{A331C9CE-117C-45DB-A8B8-9FBFA3B5C061}" type="presParOf" srcId="{21C577D4-5B17-42E4-8B26-3E681B98A19B}" destId="{A47C081E-F68C-4114-8342-5068698DE960}" srcOrd="0" destOrd="0" presId="urn:microsoft.com/office/officeart/2005/8/layout/chevron2"/>
    <dgm:cxn modelId="{1C5B5F80-A3C8-4E49-B212-35772FD5E957}" type="presParOf" srcId="{21C577D4-5B17-42E4-8B26-3E681B98A19B}" destId="{62412E7A-90F7-47AA-9763-53D39CE77142}" srcOrd="1" destOrd="0" presId="urn:microsoft.com/office/officeart/2005/8/layout/chevron2"/>
    <dgm:cxn modelId="{898109A8-FBBD-4A23-847A-E1BC60C2A304}" type="presParOf" srcId="{8B14E6E1-D9BF-4142-ADDF-C204E92B1BA6}" destId="{3644D4DC-3E2F-470E-AB9E-C7B90866AE73}" srcOrd="5" destOrd="0" presId="urn:microsoft.com/office/officeart/2005/8/layout/chevron2"/>
    <dgm:cxn modelId="{F326301F-5AA6-4528-A45B-26778C6BB89B}" type="presParOf" srcId="{8B14E6E1-D9BF-4142-ADDF-C204E92B1BA6}" destId="{83FF975C-A3B4-4DCB-AA66-2F4EC0BF6626}" srcOrd="6" destOrd="0" presId="urn:microsoft.com/office/officeart/2005/8/layout/chevron2"/>
    <dgm:cxn modelId="{B70B05B8-425F-4954-815B-6586066939BE}" type="presParOf" srcId="{83FF975C-A3B4-4DCB-AA66-2F4EC0BF6626}" destId="{D60693DB-73AF-4B15-8D4F-4DFFE9B52531}" srcOrd="0" destOrd="0" presId="urn:microsoft.com/office/officeart/2005/8/layout/chevron2"/>
    <dgm:cxn modelId="{91749FC3-7DAB-458E-A663-F051C3FC4EB7}" type="presParOf" srcId="{83FF975C-A3B4-4DCB-AA66-2F4EC0BF6626}" destId="{0087E4A6-E419-476B-B13E-0366B9A2F3DE}" srcOrd="1" destOrd="0" presId="urn:microsoft.com/office/officeart/2005/8/layout/chevron2"/>
    <dgm:cxn modelId="{9A3C7E9C-C1F7-477F-AC21-3CAC9EF99387}" type="presParOf" srcId="{8B14E6E1-D9BF-4142-ADDF-C204E92B1BA6}" destId="{DC516A99-5B70-4952-B1DE-6EC953091C7E}" srcOrd="7" destOrd="0" presId="urn:microsoft.com/office/officeart/2005/8/layout/chevron2"/>
    <dgm:cxn modelId="{B2D02CB9-4981-487F-9072-40A0C5E2DC08}" type="presParOf" srcId="{8B14E6E1-D9BF-4142-ADDF-C204E92B1BA6}" destId="{3A0E3484-EDA8-4DCD-B06B-0A35D9B7C838}" srcOrd="8" destOrd="0" presId="urn:microsoft.com/office/officeart/2005/8/layout/chevron2"/>
    <dgm:cxn modelId="{A884FD1E-BBEF-4156-A7FC-3D72D27E55AD}" type="presParOf" srcId="{3A0E3484-EDA8-4DCD-B06B-0A35D9B7C838}" destId="{6B931746-51F8-40BF-8256-DEECBB7C6AC4}" srcOrd="0" destOrd="0" presId="urn:microsoft.com/office/officeart/2005/8/layout/chevron2"/>
    <dgm:cxn modelId="{8A6296AB-D47D-4612-B604-ADC0E55E750E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72EFAA-A1A9-4F6E-8901-B56F66CC9B7A}">
      <dsp:nvSpPr>
        <dsp:cNvPr id="0" name=""/>
        <dsp:cNvSpPr/>
      </dsp:nvSpPr>
      <dsp:spPr>
        <a:xfrm>
          <a:off x="2739019" y="1297705"/>
          <a:ext cx="3103985" cy="310398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Intellectual Ability</a:t>
          </a:r>
        </a:p>
      </dsp:txBody>
      <dsp:txXfrm>
        <a:off x="3193587" y="1752273"/>
        <a:ext cx="2194849" cy="2194849"/>
      </dsp:txXfrm>
    </dsp:sp>
    <dsp:sp modelId="{0CFFD7AE-9792-47F3-B5F8-4868E9E57639}">
      <dsp:nvSpPr>
        <dsp:cNvPr id="0" name=""/>
        <dsp:cNvSpPr/>
      </dsp:nvSpPr>
      <dsp:spPr>
        <a:xfrm>
          <a:off x="3515016" y="5115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65506"/>
                <a:satOff val="-2488"/>
                <a:lumOff val="-16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965506"/>
                <a:satOff val="-2488"/>
                <a:lumOff val="-16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965506"/>
                <a:satOff val="-2488"/>
                <a:lumOff val="-16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Number Aptitude</a:t>
          </a:r>
        </a:p>
      </dsp:txBody>
      <dsp:txXfrm>
        <a:off x="3742300" y="278437"/>
        <a:ext cx="1097424" cy="1097424"/>
      </dsp:txXfrm>
    </dsp:sp>
    <dsp:sp modelId="{64CBBC84-5E75-4AF1-AFF8-C0ED855C23AD}">
      <dsp:nvSpPr>
        <dsp:cNvPr id="0" name=""/>
        <dsp:cNvSpPr/>
      </dsp:nvSpPr>
      <dsp:spPr>
        <a:xfrm>
          <a:off x="5096308" y="81266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1931012"/>
                <a:satOff val="-4977"/>
                <a:lumOff val="-33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1931012"/>
                <a:satOff val="-4977"/>
                <a:lumOff val="-33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1931012"/>
                <a:satOff val="-4977"/>
                <a:lumOff val="-33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Verbal Comprehension</a:t>
          </a:r>
        </a:p>
      </dsp:txBody>
      <dsp:txXfrm>
        <a:off x="5323592" y="1039947"/>
        <a:ext cx="1097424" cy="1097424"/>
      </dsp:txXfrm>
    </dsp:sp>
    <dsp:sp modelId="{80C78CE4-9A4E-4889-8154-4C6201ECD09E}">
      <dsp:nvSpPr>
        <dsp:cNvPr id="0" name=""/>
        <dsp:cNvSpPr/>
      </dsp:nvSpPr>
      <dsp:spPr>
        <a:xfrm>
          <a:off x="5486855" y="2523761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896518"/>
                <a:satOff val="-7465"/>
                <a:lumOff val="-504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2896518"/>
                <a:satOff val="-7465"/>
                <a:lumOff val="-504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2896518"/>
                <a:satOff val="-7465"/>
                <a:lumOff val="-504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Perceptual Speed</a:t>
          </a:r>
        </a:p>
      </dsp:txBody>
      <dsp:txXfrm>
        <a:off x="5714139" y="2751045"/>
        <a:ext cx="1097424" cy="1097424"/>
      </dsp:txXfrm>
    </dsp:sp>
    <dsp:sp modelId="{E0A6359E-8E0A-496D-80F6-5C0B09E6EEA1}">
      <dsp:nvSpPr>
        <dsp:cNvPr id="0" name=""/>
        <dsp:cNvSpPr/>
      </dsp:nvSpPr>
      <dsp:spPr>
        <a:xfrm>
          <a:off x="4392567" y="3895955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3862025"/>
                <a:satOff val="-9954"/>
                <a:lumOff val="-6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3862025"/>
                <a:satOff val="-9954"/>
                <a:lumOff val="-6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3862025"/>
                <a:satOff val="-9954"/>
                <a:lumOff val="-6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Inductive Reasoning</a:t>
          </a:r>
        </a:p>
      </dsp:txBody>
      <dsp:txXfrm>
        <a:off x="4619851" y="4123239"/>
        <a:ext cx="1097424" cy="1097424"/>
      </dsp:txXfrm>
    </dsp:sp>
    <dsp:sp modelId="{73E98292-27BC-4416-8E67-61AB3C684EE0}">
      <dsp:nvSpPr>
        <dsp:cNvPr id="0" name=""/>
        <dsp:cNvSpPr/>
      </dsp:nvSpPr>
      <dsp:spPr>
        <a:xfrm>
          <a:off x="2637465" y="3895955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827531"/>
                <a:satOff val="-12442"/>
                <a:lumOff val="-84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4827531"/>
                <a:satOff val="-12442"/>
                <a:lumOff val="-84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4827531"/>
                <a:satOff val="-12442"/>
                <a:lumOff val="-84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Deductive Reasoning</a:t>
          </a:r>
        </a:p>
      </dsp:txBody>
      <dsp:txXfrm>
        <a:off x="2864749" y="4123239"/>
        <a:ext cx="1097424" cy="1097424"/>
      </dsp:txXfrm>
    </dsp:sp>
    <dsp:sp modelId="{02785CA4-3427-4DEC-99F4-D9D82A787C60}">
      <dsp:nvSpPr>
        <dsp:cNvPr id="0" name=""/>
        <dsp:cNvSpPr/>
      </dsp:nvSpPr>
      <dsp:spPr>
        <a:xfrm>
          <a:off x="1543176" y="2523761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5793037"/>
                <a:satOff val="-14931"/>
                <a:lumOff val="-100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5793037"/>
                <a:satOff val="-14931"/>
                <a:lumOff val="-100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Spatial Visualization</a:t>
          </a:r>
        </a:p>
      </dsp:txBody>
      <dsp:txXfrm>
        <a:off x="1770460" y="2751045"/>
        <a:ext cx="1097424" cy="1097424"/>
      </dsp:txXfrm>
    </dsp:sp>
    <dsp:sp modelId="{D999E3F5-FEC5-4ADF-9DCF-BB5FA15BCF86}">
      <dsp:nvSpPr>
        <dsp:cNvPr id="0" name=""/>
        <dsp:cNvSpPr/>
      </dsp:nvSpPr>
      <dsp:spPr>
        <a:xfrm>
          <a:off x="1933723" y="812663"/>
          <a:ext cx="1551992" cy="1551992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alpha val="50000"/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alpha val="50000"/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Memory</a:t>
          </a:r>
        </a:p>
      </dsp:txBody>
      <dsp:txXfrm>
        <a:off x="2161007" y="1039947"/>
        <a:ext cx="1097424" cy="1097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2B2C2F-601C-4D7A-AB37-747860AD5BD4}">
      <dsp:nvSpPr>
        <dsp:cNvPr id="0" name=""/>
        <dsp:cNvSpPr/>
      </dsp:nvSpPr>
      <dsp:spPr>
        <a:xfrm>
          <a:off x="613052" y="0"/>
          <a:ext cx="6947932" cy="40640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11AC07-0EBF-47D3-88B9-B9680769F0B1}">
      <dsp:nvSpPr>
        <dsp:cNvPr id="0" name=""/>
        <dsp:cNvSpPr/>
      </dsp:nvSpPr>
      <dsp:spPr>
        <a:xfrm>
          <a:off x="276991" y="1219199"/>
          <a:ext cx="2452211" cy="16256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Involves Change</a:t>
          </a:r>
        </a:p>
      </dsp:txBody>
      <dsp:txXfrm>
        <a:off x="356346" y="1298554"/>
        <a:ext cx="2293501" cy="1466890"/>
      </dsp:txXfrm>
    </dsp:sp>
    <dsp:sp modelId="{2AB29214-3F79-4297-8374-AEB9782DB1F7}">
      <dsp:nvSpPr>
        <dsp:cNvPr id="0" name=""/>
        <dsp:cNvSpPr/>
      </dsp:nvSpPr>
      <dsp:spPr>
        <a:xfrm>
          <a:off x="2860913" y="1219199"/>
          <a:ext cx="2452211" cy="162560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Is Relatively Permanent</a:t>
          </a:r>
        </a:p>
      </dsp:txBody>
      <dsp:txXfrm>
        <a:off x="2940268" y="1298554"/>
        <a:ext cx="2293501" cy="1466890"/>
      </dsp:txXfrm>
    </dsp:sp>
    <dsp:sp modelId="{64467F69-80F8-428C-8010-E56152F82C0F}">
      <dsp:nvSpPr>
        <dsp:cNvPr id="0" name=""/>
        <dsp:cNvSpPr/>
      </dsp:nvSpPr>
      <dsp:spPr>
        <a:xfrm>
          <a:off x="5444835" y="1219199"/>
          <a:ext cx="2452211" cy="162560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Is Acquired Through Experience</a:t>
          </a:r>
        </a:p>
      </dsp:txBody>
      <dsp:txXfrm>
        <a:off x="5524190" y="1298554"/>
        <a:ext cx="2293501" cy="14668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002F2-5CE0-446C-9A60-39F93B973088}">
      <dsp:nvSpPr>
        <dsp:cNvPr id="0" name=""/>
        <dsp:cNvSpPr/>
      </dsp:nvSpPr>
      <dsp:spPr>
        <a:xfrm rot="5400000">
          <a:off x="-111445" y="112802"/>
          <a:ext cx="742968" cy="52007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</a:p>
      </dsp:txBody>
      <dsp:txXfrm rot="-5400000">
        <a:off x="1" y="261396"/>
        <a:ext cx="520077" cy="222891"/>
      </dsp:txXfrm>
    </dsp:sp>
    <dsp:sp modelId="{4CDA4021-2C03-4C58-8EE4-635D734CFBDC}">
      <dsp:nvSpPr>
        <dsp:cNvPr id="0" name=""/>
        <dsp:cNvSpPr/>
      </dsp:nvSpPr>
      <dsp:spPr>
        <a:xfrm rot="5400000">
          <a:off x="3480231" y="-2958795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critical behaviors</a:t>
          </a:r>
        </a:p>
      </dsp:txBody>
      <dsp:txXfrm rot="-5400000">
        <a:off x="520078" y="24933"/>
        <a:ext cx="6379661" cy="435779"/>
      </dsp:txXfrm>
    </dsp:sp>
    <dsp:sp modelId="{4328FD42-AA34-4ABF-AF64-00CEFB27F726}">
      <dsp:nvSpPr>
        <dsp:cNvPr id="0" name=""/>
        <dsp:cNvSpPr/>
      </dsp:nvSpPr>
      <dsp:spPr>
        <a:xfrm rot="5400000">
          <a:off x="-111445" y="732313"/>
          <a:ext cx="742968" cy="520077"/>
        </a:xfrm>
        <a:prstGeom prst="chevron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</a:p>
      </dsp:txBody>
      <dsp:txXfrm rot="-5400000">
        <a:off x="1" y="880907"/>
        <a:ext cx="520077" cy="222891"/>
      </dsp:txXfrm>
    </dsp:sp>
    <dsp:sp modelId="{2224FF12-E86E-4A97-BE15-DFAFE8D5B00D}">
      <dsp:nvSpPr>
        <dsp:cNvPr id="0" name=""/>
        <dsp:cNvSpPr/>
      </dsp:nvSpPr>
      <dsp:spPr>
        <a:xfrm rot="5400000">
          <a:off x="3480231" y="-2339284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baseline data</a:t>
          </a:r>
        </a:p>
      </dsp:txBody>
      <dsp:txXfrm rot="-5400000">
        <a:off x="520078" y="644444"/>
        <a:ext cx="6379661" cy="435779"/>
      </dsp:txXfrm>
    </dsp:sp>
    <dsp:sp modelId="{FB48BD5C-5E9D-43D4-BD8D-BB17F94B706A}">
      <dsp:nvSpPr>
        <dsp:cNvPr id="0" name=""/>
        <dsp:cNvSpPr/>
      </dsp:nvSpPr>
      <dsp:spPr>
        <a:xfrm rot="5400000">
          <a:off x="-111445" y="1351824"/>
          <a:ext cx="742968" cy="520077"/>
        </a:xfrm>
        <a:prstGeom prst="chevron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</a:p>
      </dsp:txBody>
      <dsp:txXfrm rot="-5400000">
        <a:off x="1" y="1500418"/>
        <a:ext cx="520077" cy="222891"/>
      </dsp:txXfrm>
    </dsp:sp>
    <dsp:sp modelId="{D76B99C4-6F2D-47D3-8A71-D301806959C7}">
      <dsp:nvSpPr>
        <dsp:cNvPr id="0" name=""/>
        <dsp:cNvSpPr/>
      </dsp:nvSpPr>
      <dsp:spPr>
        <a:xfrm rot="5400000">
          <a:off x="3480231" y="-1719774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behavioral consequences</a:t>
          </a:r>
        </a:p>
      </dsp:txBody>
      <dsp:txXfrm rot="-5400000">
        <a:off x="520078" y="1263954"/>
        <a:ext cx="6379661" cy="435779"/>
      </dsp:txXfrm>
    </dsp:sp>
    <dsp:sp modelId="{D1BF71CF-0ED4-4436-909F-697D8023C2E1}">
      <dsp:nvSpPr>
        <dsp:cNvPr id="0" name=""/>
        <dsp:cNvSpPr/>
      </dsp:nvSpPr>
      <dsp:spPr>
        <a:xfrm rot="5400000">
          <a:off x="-111445" y="1971335"/>
          <a:ext cx="742968" cy="520077"/>
        </a:xfrm>
        <a:prstGeom prst="chevron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</a:p>
      </dsp:txBody>
      <dsp:txXfrm rot="-5400000">
        <a:off x="1" y="2119929"/>
        <a:ext cx="520077" cy="222891"/>
      </dsp:txXfrm>
    </dsp:sp>
    <dsp:sp modelId="{8BD0F9C7-E564-4280-999D-738F80223901}">
      <dsp:nvSpPr>
        <dsp:cNvPr id="0" name=""/>
        <dsp:cNvSpPr/>
      </dsp:nvSpPr>
      <dsp:spPr>
        <a:xfrm rot="5400000">
          <a:off x="3480231" y="-1100263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and apply intervention</a:t>
          </a:r>
        </a:p>
      </dsp:txBody>
      <dsp:txXfrm rot="-5400000">
        <a:off x="520078" y="1883465"/>
        <a:ext cx="6379661" cy="435779"/>
      </dsp:txXfrm>
    </dsp:sp>
    <dsp:sp modelId="{9C7C07FB-0396-4FA6-BBB8-1512BA2E38C5}">
      <dsp:nvSpPr>
        <dsp:cNvPr id="0" name=""/>
        <dsp:cNvSpPr/>
      </dsp:nvSpPr>
      <dsp:spPr>
        <a:xfrm rot="5400000">
          <a:off x="-111445" y="2590846"/>
          <a:ext cx="742968" cy="520077"/>
        </a:xfrm>
        <a:prstGeom prst="chevron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</a:t>
          </a:r>
        </a:p>
      </dsp:txBody>
      <dsp:txXfrm rot="-5400000">
        <a:off x="1" y="2739440"/>
        <a:ext cx="520077" cy="222891"/>
      </dsp:txXfrm>
    </dsp:sp>
    <dsp:sp modelId="{5FFABC68-ADFD-41BA-AEC7-2B93BA4B365F}">
      <dsp:nvSpPr>
        <dsp:cNvPr id="0" name=""/>
        <dsp:cNvSpPr/>
      </dsp:nvSpPr>
      <dsp:spPr>
        <a:xfrm rot="5400000">
          <a:off x="3480231" y="-480752"/>
          <a:ext cx="482929" cy="640323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3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Evaluate performance improvement</a:t>
          </a:r>
        </a:p>
      </dsp:txBody>
      <dsp:txXfrm rot="-5400000">
        <a:off x="520078" y="2502976"/>
        <a:ext cx="6379661" cy="4357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Sensing (S)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1181321" y="-541949"/>
          <a:ext cx="978401" cy="20687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636129" y="3243"/>
        <a:ext cx="2068786" cy="978401"/>
      </dsp:txXfrm>
    </dsp:sp>
    <dsp:sp modelId="{AA252191-AB1F-441E-BFA4-0FA1673B62A5}">
      <dsp:nvSpPr>
        <dsp:cNvPr id="0" name=""/>
        <dsp:cNvSpPr/>
      </dsp:nvSpPr>
      <dsp:spPr>
        <a:xfrm rot="5400000">
          <a:off x="6287799" y="-3008278"/>
          <a:ext cx="636295" cy="6967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3121964" y="188618"/>
        <a:ext cx="6936906" cy="574173"/>
      </dsp:txXfrm>
    </dsp:sp>
    <dsp:sp modelId="{73FD785E-24F1-4BA0-A4C7-21967D337728}">
      <dsp:nvSpPr>
        <dsp:cNvPr id="0" name=""/>
        <dsp:cNvSpPr/>
      </dsp:nvSpPr>
      <dsp:spPr>
        <a:xfrm rot="5400000">
          <a:off x="1172472" y="338913"/>
          <a:ext cx="978401" cy="203339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644977" y="866408"/>
        <a:ext cx="2033392" cy="978401"/>
      </dsp:txXfrm>
    </dsp:sp>
    <dsp:sp modelId="{761ABA33-FF57-440C-B181-BC0E1FA7C66E}">
      <dsp:nvSpPr>
        <dsp:cNvPr id="0" name=""/>
        <dsp:cNvSpPr/>
      </dsp:nvSpPr>
      <dsp:spPr>
        <a:xfrm rot="5400000">
          <a:off x="6056096" y="-1973440"/>
          <a:ext cx="569528" cy="6487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3097094" y="1013364"/>
        <a:ext cx="6459731" cy="513924"/>
      </dsp:txXfrm>
    </dsp:sp>
    <dsp:sp modelId="{A47C081E-F68C-4114-8342-5068698DE960}">
      <dsp:nvSpPr>
        <dsp:cNvPr id="0" name=""/>
        <dsp:cNvSpPr/>
      </dsp:nvSpPr>
      <dsp:spPr>
        <a:xfrm rot="5400000">
          <a:off x="1160306" y="1324826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644978" y="1840154"/>
        <a:ext cx="2009058" cy="978401"/>
      </dsp:txXfrm>
    </dsp:sp>
    <dsp:sp modelId="{62412E7A-90F7-47AA-9763-53D39CE77142}">
      <dsp:nvSpPr>
        <dsp:cNvPr id="0" name=""/>
        <dsp:cNvSpPr/>
      </dsp:nvSpPr>
      <dsp:spPr>
        <a:xfrm rot="5400000">
          <a:off x="5125210" y="-305687"/>
          <a:ext cx="857123" cy="49267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3090400" y="1770964"/>
        <a:ext cx="4884903" cy="773441"/>
      </dsp:txXfrm>
    </dsp:sp>
    <dsp:sp modelId="{D60693DB-73AF-4B15-8D4F-4DFFE9B52531}">
      <dsp:nvSpPr>
        <dsp:cNvPr id="0" name=""/>
        <dsp:cNvSpPr/>
      </dsp:nvSpPr>
      <dsp:spPr>
        <a:xfrm rot="5400000">
          <a:off x="1160306" y="2187992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644978" y="2703320"/>
        <a:ext cx="2009058" cy="978401"/>
      </dsp:txXfrm>
    </dsp:sp>
    <dsp:sp modelId="{0087E4A6-E419-476B-B13E-0366B9A2F3DE}">
      <dsp:nvSpPr>
        <dsp:cNvPr id="0" name=""/>
        <dsp:cNvSpPr/>
      </dsp:nvSpPr>
      <dsp:spPr>
        <a:xfrm rot="5400000">
          <a:off x="6057501" y="-118197"/>
          <a:ext cx="635961" cy="6623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3063981" y="2906368"/>
        <a:ext cx="6591957" cy="573871"/>
      </dsp:txXfrm>
    </dsp:sp>
    <dsp:sp modelId="{6B931746-51F8-40BF-8256-DEECBB7C6AC4}">
      <dsp:nvSpPr>
        <dsp:cNvPr id="0" name=""/>
        <dsp:cNvSpPr/>
      </dsp:nvSpPr>
      <dsp:spPr>
        <a:xfrm rot="5400000">
          <a:off x="1187858" y="3023604"/>
          <a:ext cx="978401" cy="206416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644977" y="3566485"/>
        <a:ext cx="2064163" cy="978401"/>
      </dsp:txXfrm>
    </dsp:sp>
    <dsp:sp modelId="{9B2428AD-B622-4436-9010-8EEFCD84BC26}">
      <dsp:nvSpPr>
        <dsp:cNvPr id="0" name=""/>
        <dsp:cNvSpPr/>
      </dsp:nvSpPr>
      <dsp:spPr>
        <a:xfrm rot="5400000">
          <a:off x="5852383" y="1061404"/>
          <a:ext cx="635961" cy="61605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3090069" y="3854764"/>
        <a:ext cx="6129546" cy="573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sv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494577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240176" y="1912227"/>
            <a:ext cx="547233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Foundations of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Individual Behaviour </a:t>
            </a:r>
            <a:br>
              <a:rPr lang="en-GB" altLang="en-US" sz="4400" b="1" dirty="0">
                <a:solidFill>
                  <a:srgbClr val="00A15F"/>
                </a:solidFill>
              </a:rPr>
            </a:br>
            <a:r>
              <a:rPr lang="en-GB" altLang="en-US" sz="4400" b="1" dirty="0">
                <a:solidFill>
                  <a:srgbClr val="00A15F"/>
                </a:solidFill>
              </a:rPr>
              <a:t>Personality and Values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92BB1516-EBC2-45A2-1507-DE19C05A4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0A326F90-990A-B922-7FE2-1122FD431E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412"/>
            <a:ext cx="10691813" cy="4970463"/>
          </a:xfrm>
        </p:spPr>
        <p:txBody>
          <a:bodyPr>
            <a:normAutofit/>
          </a:bodyPr>
          <a:lstStyle/>
          <a:p>
            <a:pPr marL="6350" indent="-635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Ability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individual’s capacity to perform the various tasks in a job.</a:t>
            </a: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made up of two sets of factors:</a:t>
            </a:r>
          </a:p>
          <a:p>
            <a:pPr marL="6350" indent="-635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Intellectual Abilities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abilities needed to perform mental activities like thinking and reasoning.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correlation between intelligence and job satisfaction.</a:t>
            </a:r>
          </a:p>
          <a:p>
            <a:pPr marL="6350" indent="-635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Abilities</a:t>
            </a:r>
          </a:p>
          <a:p>
            <a:pPr marL="452438" lvl="1" indent="-266700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capacity to do tasks demanding stamina, dexterity, strength, and similar characteristics.</a:t>
            </a:r>
          </a:p>
        </p:txBody>
      </p:sp>
      <p:sp>
        <p:nvSpPr>
          <p:cNvPr id="8197" name="Slide Number Placeholder 3">
            <a:extLst>
              <a:ext uri="{FF2B5EF4-FFF2-40B4-BE49-F238E27FC236}">
                <a16:creationId xmlns:a16="http://schemas.microsoft.com/office/drawing/2014/main" id="{8C1BDDE4-6B8F-5EF2-D245-9F892CFB8BB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A227784-CB3A-4208-9F3D-E8B033EE5CD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7592E15-E38F-D507-A1B4-59EC5176E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088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Intellectual Ability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DC25BAC-9D75-A41B-9982-95802A8DDC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8774681"/>
              </p:ext>
            </p:extLst>
          </p:nvPr>
        </p:nvGraphicFramePr>
        <p:xfrm>
          <a:off x="1400175" y="1219199"/>
          <a:ext cx="8582025" cy="5499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220" name="Footer Placeholder 4">
            <a:extLst>
              <a:ext uri="{FF2B5EF4-FFF2-40B4-BE49-F238E27FC236}">
                <a16:creationId xmlns:a16="http://schemas.microsoft.com/office/drawing/2014/main" id="{56619C6B-00C4-7D09-969F-19FBEF614406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9221" name="Slide Number Placeholder 3">
            <a:extLst>
              <a:ext uri="{FF2B5EF4-FFF2-40B4-BE49-F238E27FC236}">
                <a16:creationId xmlns:a16="http://schemas.microsoft.com/office/drawing/2014/main" id="{09DFE5C6-BE84-B3AE-6466-ED17D9A983E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5319CD2F-A389-4B95-AC85-797B9CFD35AC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C32A92AC-FD2E-560B-7E23-78E706D07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Dimensions of Intellectual Ability</a:t>
            </a:r>
          </a:p>
        </p:txBody>
      </p:sp>
      <p:sp>
        <p:nvSpPr>
          <p:cNvPr id="10243" name="Footer Placeholder 4">
            <a:extLst>
              <a:ext uri="{FF2B5EF4-FFF2-40B4-BE49-F238E27FC236}">
                <a16:creationId xmlns:a16="http://schemas.microsoft.com/office/drawing/2014/main" id="{38EA6879-7A8C-DDEA-F8DF-0E227E8EDF6A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8D420A2F-7CA6-562F-9714-D8591A71C06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A65B711-537E-4F98-ADC5-ECA230D122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10245" name="Picture 13">
            <a:extLst>
              <a:ext uri="{FF2B5EF4-FFF2-40B4-BE49-F238E27FC236}">
                <a16:creationId xmlns:a16="http://schemas.microsoft.com/office/drawing/2014/main" id="{FC434ABB-CFA0-77D5-9C18-6CFD7A04D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64" y="1733549"/>
            <a:ext cx="11055949" cy="495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3B47B8BB-753B-FCA3-D94E-156EDFC3A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Biographical Characteristics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0D33FBFD-6CBD-0DC7-6B82-ECC64574E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1838326"/>
            <a:ext cx="10879138" cy="452596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and easily obtained personal characteristics: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Older workers bring experience, judgment, a strong work ethic, and commitment to quality.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Gender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 few differences exist between men and women that affect job performance.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Race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biological heritage used to identify oneself.</a:t>
            </a:r>
          </a:p>
          <a:p>
            <a:pPr marL="452438" lvl="1" indent="-271463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Contentious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issue: differences exist but could be more culture-based than race-based.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6F60F1A-7267-8260-9D09-3CA3097EA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657" y="25400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Learning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31AB353B-6C89-64AD-08AE-4A2C8F76D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3" y="1828800"/>
            <a:ext cx="11112500" cy="1295400"/>
          </a:xfrm>
        </p:spPr>
        <p:txBody>
          <a:bodyPr>
            <a:normAutofit fontScale="92500" lnSpcReduction="20000"/>
          </a:bodyPr>
          <a:lstStyle/>
          <a:p>
            <a:pPr marL="90488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is any relatively permanent change in behavior that occurs because of experience</a:t>
            </a:r>
          </a:p>
          <a:p>
            <a:pPr marL="90488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components: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91B92B9-7DE1-B480-9FB7-0540786132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0608705"/>
              </p:ext>
            </p:extLst>
          </p:nvPr>
        </p:nvGraphicFramePr>
        <p:xfrm>
          <a:off x="2341561" y="2578100"/>
          <a:ext cx="817403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5" name="Footer Placeholder 4">
            <a:extLst>
              <a:ext uri="{FF2B5EF4-FFF2-40B4-BE49-F238E27FC236}">
                <a16:creationId xmlns:a16="http://schemas.microsoft.com/office/drawing/2014/main" id="{19B819B1-3AC3-01BA-E336-05E4C034B7BB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15366" name="Slide Number Placeholder 3">
            <a:extLst>
              <a:ext uri="{FF2B5EF4-FFF2-40B4-BE49-F238E27FC236}">
                <a16:creationId xmlns:a16="http://schemas.microsoft.com/office/drawing/2014/main" id="{FF5BCCE7-DB6D-391D-AE89-600AF5581B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5AD260BF-5A3B-4644-BE1B-D61744F0C81A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Bob Stretch\AppData\Local\Microsoft\Windows\Temporary Internet Files\Content.IE5\118DJOWU\MCj03981390000[1].wmf">
            <a:extLst>
              <a:ext uri="{FF2B5EF4-FFF2-40B4-BE49-F238E27FC236}">
                <a16:creationId xmlns:a16="http://schemas.microsoft.com/office/drawing/2014/main" id="{185BFC23-DB2C-4A6D-AEAE-861926849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3963" y="5070475"/>
            <a:ext cx="18351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1">
            <a:extLst>
              <a:ext uri="{FF2B5EF4-FFF2-40B4-BE49-F238E27FC236}">
                <a16:creationId xmlns:a16="http://schemas.microsoft.com/office/drawing/2014/main" id="{2779EC4E-7D82-32EB-81F6-D60173096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Theories of Learning</a:t>
            </a:r>
          </a:p>
        </p:txBody>
      </p:sp>
      <p:sp>
        <p:nvSpPr>
          <p:cNvPr id="16388" name="Content Placeholder 2">
            <a:extLst>
              <a:ext uri="{FF2B5EF4-FFF2-40B4-BE49-F238E27FC236}">
                <a16:creationId xmlns:a16="http://schemas.microsoft.com/office/drawing/2014/main" id="{EC26478E-8322-1245-1E25-7189FEE3A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0075" y="2062164"/>
            <a:ext cx="11201400" cy="379571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Classical Conditioning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conditioning in which an individual responds to some stimulus that would not ordinarily produce such a response.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Operant Conditioning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type of conditioning in which desired voluntary behavior leads to a reward or prevents a punishment.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Social-Learning Theory</a:t>
            </a:r>
          </a:p>
          <a:p>
            <a:pPr marL="450850" lvl="1" indent="-271463">
              <a:lnSpc>
                <a:spcPct val="100000"/>
              </a:lnSpc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can learn through observation and direct experience.</a:t>
            </a:r>
          </a:p>
        </p:txBody>
      </p:sp>
      <p:sp>
        <p:nvSpPr>
          <p:cNvPr id="16390" name="Slide Number Placeholder 3">
            <a:extLst>
              <a:ext uri="{FF2B5EF4-FFF2-40B4-BE49-F238E27FC236}">
                <a16:creationId xmlns:a16="http://schemas.microsoft.com/office/drawing/2014/main" id="{8490E630-C922-501F-EB34-95227A5784F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E246A5E-5C5D-4F0B-AAF5-3DEB3D259EB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7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47FBE189-E671-0442-05BA-E33F1A068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Classical Conditioning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Pavlov’s Dog Drool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88B290EB-AC82-8933-52E4-28EEBA3412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8024" y="2014537"/>
            <a:ext cx="1123632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Unconditioned stimulus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naturally occurring phenomenon.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Unconditioned response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naturally occurring response to a natural stimulus.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stimulus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artificial stimulus introduced into the situation.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response</a:t>
            </a:r>
          </a:p>
          <a:p>
            <a:pPr marL="893763" lvl="2" indent="-261938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response to the artificial stimulus.</a:t>
            </a:r>
          </a:p>
          <a:p>
            <a:pPr marL="0" indent="0" algn="ctr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a passive form of learning. It is reflexive and not voluntary—not the best theory for OB learning.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6ECC3E8E-B4EB-7B28-7D50-E7556F733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Operant Conditioning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Skinner’s Behaviorism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9D98085F-9749-20FA-EFAF-F3B4632CFC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476" y="2044700"/>
            <a:ext cx="11315700" cy="4813300"/>
          </a:xfrm>
        </p:spPr>
        <p:txBody>
          <a:bodyPr/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F. Skinner’s concept of Behaviorism: behavior follows stimuli in a relatively unthinking manner.</a:t>
            </a:r>
          </a:p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Conditioned behavior: voluntary behavior that is learned, not reflexive.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Reinforcement: the consequences of behavior which can increase or decrease the likelihood of behavior repetition.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Pleasing consequences increase likelihood of repetition.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are most effective immediately after performance.</a:t>
            </a:r>
          </a:p>
          <a:p>
            <a:pPr marL="452438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Unrewarded/punished behavior is unlikely to be repeated.</a:t>
            </a:r>
          </a:p>
        </p:txBody>
      </p:sp>
      <p:sp>
        <p:nvSpPr>
          <p:cNvPr id="18437" name="Slide Number Placeholder 3">
            <a:extLst>
              <a:ext uri="{FF2B5EF4-FFF2-40B4-BE49-F238E27FC236}">
                <a16:creationId xmlns:a16="http://schemas.microsoft.com/office/drawing/2014/main" id="{FD2A8936-69EF-77FC-E6A1-D7CA3F6F12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BB37FF05-78F8-4848-94A3-7BC6F50706C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9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FD1963A6-F0E7-DD5B-981F-A3A516EA7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Social-Learning Theory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D30B20C9-A3D0-AAAA-251D-336CFCFAE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034713" cy="5268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idea that people can also learn indirectly: by observation, reading, or just hearing about someone else’s—a model’s—experiences.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Concepts: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Attentional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recognize and pay attention to critical features to learn.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Retention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Model’s actions must be remembered to be learned.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Motor reproduction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the model’s behavior must be converted to doing.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processes</a:t>
            </a:r>
          </a:p>
          <a:p>
            <a:pPr marL="893763" lvl="2" indent="-2619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incentives motivate learners.</a:t>
            </a:r>
          </a:p>
        </p:txBody>
      </p:sp>
      <p:sp>
        <p:nvSpPr>
          <p:cNvPr id="19461" name="Slide Number Placeholder 3">
            <a:extLst>
              <a:ext uri="{FF2B5EF4-FFF2-40B4-BE49-F238E27FC236}">
                <a16:creationId xmlns:a16="http://schemas.microsoft.com/office/drawing/2014/main" id="{FAEB630A-D674-7E2B-640B-71ABD293FF7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F844E8FA-7E5B-4577-8695-3C715382B186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F7FEAFC6-6CF4-02B1-6314-BCC7ADECF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Shaping: A Managerial Tool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184AA27A-9EFF-9AA3-4F9E-30CFABE6C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3275012"/>
            <a:ext cx="10145713" cy="3582988"/>
          </a:xfrm>
        </p:spPr>
        <p:txBody>
          <a:bodyPr/>
          <a:lstStyle/>
          <a:p>
            <a:pPr marL="381000" indent="-381000">
              <a:spcBef>
                <a:spcPct val="100000"/>
              </a:spcBef>
              <a:spcAft>
                <a:spcPts val="2500"/>
              </a:spcAft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Methods of Shaping Behavior:</a:t>
            </a:r>
          </a:p>
          <a:p>
            <a:pPr marL="382588" lvl="1" indent="-381000">
              <a:spcBef>
                <a:spcPct val="0"/>
              </a:spcBef>
              <a:spcAft>
                <a:spcPct val="50000"/>
              </a:spcAft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reinforcement</a:t>
            </a:r>
          </a:p>
          <a:p>
            <a:pPr marL="561975" lvl="2" indent="-381000">
              <a:spcBef>
                <a:spcPct val="0"/>
              </a:spcBef>
              <a:spcAft>
                <a:spcPct val="50000"/>
              </a:spcAft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 reward for a desired behavior (learning).</a:t>
            </a:r>
          </a:p>
          <a:p>
            <a:pPr marL="382588" lvl="1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reinforcement</a:t>
            </a:r>
          </a:p>
          <a:p>
            <a:pPr marL="561975" lvl="2" indent="-381000">
              <a:spcBef>
                <a:spcPct val="50000"/>
              </a:spcBef>
              <a:buFontTx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Removing an unpleasant consequence when the desired behavior occurs (learning).</a:t>
            </a:r>
          </a:p>
        </p:txBody>
      </p:sp>
      <p:sp>
        <p:nvSpPr>
          <p:cNvPr id="20485" name="Slide Number Placeholder 3">
            <a:extLst>
              <a:ext uri="{FF2B5EF4-FFF2-40B4-BE49-F238E27FC236}">
                <a16:creationId xmlns:a16="http://schemas.microsoft.com/office/drawing/2014/main" id="{37D76DC3-C33D-4131-BA9F-64F7D77FDD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1E64F462-7E2A-4E53-AC25-B3D8CE05293F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11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20486" name="Text Box 9">
            <a:extLst>
              <a:ext uri="{FF2B5EF4-FFF2-40B4-BE49-F238E27FC236}">
                <a16:creationId xmlns:a16="http://schemas.microsoft.com/office/drawing/2014/main" id="{71E85833-7FB7-FCAB-37BD-BABACF15A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739" y="2132012"/>
            <a:ext cx="102790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Systematically reinforcing each successive step that moves an individual closer to the desired response.</a:t>
            </a:r>
            <a:endParaRPr lang="en-GB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7280F7F8-1CF8-7613-395E-96518B030DD2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Shaping: A Managerial Tool (cont’d)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B7E4EA7A-B746-A15F-853F-C5A0F6BD168D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03263" y="1720850"/>
            <a:ext cx="11160125" cy="3913188"/>
          </a:xfrm>
        </p:spPr>
        <p:txBody>
          <a:bodyPr>
            <a:noAutofit/>
          </a:bodyPr>
          <a:lstStyle/>
          <a:p>
            <a:pPr marL="1588" lvl="1" indent="0">
              <a:lnSpc>
                <a:spcPct val="100000"/>
              </a:lnSpc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2588" lvl="1" indent="-381000">
              <a:lnSpc>
                <a:spcPct val="100000"/>
              </a:lnSpc>
              <a:buFont typeface="Verdana" panose="020B0604030504040204" pitchFamily="34" charset="0"/>
              <a:buAutoNum type="arabicPeriod" startAt="3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Punishment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Applying an undesirable condition to eliminate an undesirable behavior (“unlearning”).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2588" lvl="1" indent="-381000">
              <a:lnSpc>
                <a:spcPct val="100000"/>
              </a:lnSpc>
              <a:buFont typeface="Verdana" panose="020B0604030504040204" pitchFamily="34" charset="0"/>
              <a:buAutoNum type="arabicPeriod" startAt="4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Extinction</a:t>
            </a:r>
          </a:p>
          <a:p>
            <a:pPr marL="561975" lvl="2" indent="-381000">
              <a:lnSpc>
                <a:spcPct val="100000"/>
              </a:lnSpc>
              <a:spcBef>
                <a:spcPct val="50000"/>
              </a:spcBef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Withholding reinforcement of a behavior to cause its cessation (“unlearning”).</a:t>
            </a:r>
          </a:p>
        </p:txBody>
      </p:sp>
      <p:sp>
        <p:nvSpPr>
          <p:cNvPr id="21509" name="Slide Number Placeholder 3">
            <a:extLst>
              <a:ext uri="{FF2B5EF4-FFF2-40B4-BE49-F238E27FC236}">
                <a16:creationId xmlns:a16="http://schemas.microsoft.com/office/drawing/2014/main" id="{008BE9E4-FEC4-B2F2-0FA9-D7F54BE70B7E}"/>
              </a:ext>
            </a:extLst>
          </p:cNvPr>
          <p:cNvSpPr txBox="1">
            <a:spLocks noGrp="1"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3222136-A678-4684-A6BD-2A3E4EAF749B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C01342B0-3DB1-8ED7-7F05-B602B33BE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Schedules of Reinforcement: A Critical Issue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585DD275-4C28-8E19-69CB-2B617298C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4" y="1833562"/>
            <a:ext cx="11515724" cy="4910138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major types: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Reinforcement</a:t>
            </a:r>
          </a:p>
          <a:p>
            <a:pPr marL="452438" lvl="1" indent="-271463">
              <a:spcAft>
                <a:spcPct val="500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desired behavior is reinforced each time it is demonstrated.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Intermittent Reinforcement</a:t>
            </a:r>
          </a:p>
          <a:p>
            <a:pPr marL="452438" lvl="1" indent="-271463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desired behavior is reinforced often enough to make the behavior worth repeating but not every time it is demonstrated.</a:t>
            </a:r>
          </a:p>
          <a:p>
            <a:pPr marL="452438" lvl="1" indent="-271463">
              <a:spcAft>
                <a:spcPct val="50000"/>
              </a:spcAft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frequencies.</a:t>
            </a:r>
          </a:p>
        </p:txBody>
      </p:sp>
      <p:sp>
        <p:nvSpPr>
          <p:cNvPr id="22533" name="Slide Number Placeholder 3">
            <a:extLst>
              <a:ext uri="{FF2B5EF4-FFF2-40B4-BE49-F238E27FC236}">
                <a16:creationId xmlns:a16="http://schemas.microsoft.com/office/drawing/2014/main" id="{1EA5BC07-DF82-CB18-7BBF-A251BC3AF06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E0DF91B-634B-47D5-A9D7-DAB8A456187C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:\Users\Bob Stretch\AppData\Local\Microsoft\Windows\Temporary Internet Files\Content.IE5\H1JVA1FE\MCj02158900000[1].wmf">
            <a:extLst>
              <a:ext uri="{FF2B5EF4-FFF2-40B4-BE49-F238E27FC236}">
                <a16:creationId xmlns:a16="http://schemas.microsoft.com/office/drawing/2014/main" id="{3DE0955E-A25F-125F-5E88-DDFE2C39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8638" y="4594225"/>
            <a:ext cx="24352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le 1">
            <a:extLst>
              <a:ext uri="{FF2B5EF4-FFF2-40B4-BE49-F238E27FC236}">
                <a16:creationId xmlns:a16="http://schemas.microsoft.com/office/drawing/2014/main" id="{9D11789C-58F0-A073-88BC-329DC1D0F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Intermittent Reinforcement</a:t>
            </a:r>
          </a:p>
        </p:txBody>
      </p:sp>
      <p:sp>
        <p:nvSpPr>
          <p:cNvPr id="23556" name="Content Placeholder 2">
            <a:extLst>
              <a:ext uri="{FF2B5EF4-FFF2-40B4-BE49-F238E27FC236}">
                <a16:creationId xmlns:a16="http://schemas.microsoft.com/office/drawing/2014/main" id="{9A1DFC39-D0B7-3EEA-C1CD-E721B6DC9C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7" y="1752600"/>
            <a:ext cx="9677399" cy="51054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</a:t>
            </a:r>
          </a:p>
          <a:p>
            <a:pPr marL="450850" lvl="1" indent="-27146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number of responses made.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</a:t>
            </a:r>
          </a:p>
          <a:p>
            <a:pPr marL="450850" lvl="1" indent="-271463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time between reinforcements.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are spaced at uniform time intervals or after a set number of responses.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that are unpredictable or that vary relative to the behavior.</a:t>
            </a:r>
            <a:r>
              <a:rPr lang="en-US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23557" name="Footer Placeholder 4">
            <a:extLst>
              <a:ext uri="{FF2B5EF4-FFF2-40B4-BE49-F238E27FC236}">
                <a16:creationId xmlns:a16="http://schemas.microsoft.com/office/drawing/2014/main" id="{49E257CF-AE4B-768B-1F6F-254704A9142F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23558" name="Slide Number Placeholder 3">
            <a:extLst>
              <a:ext uri="{FF2B5EF4-FFF2-40B4-BE49-F238E27FC236}">
                <a16:creationId xmlns:a16="http://schemas.microsoft.com/office/drawing/2014/main" id="{28A23CC2-ACF4-2EF3-E459-D6FDE2871F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161B165-2524-4B9C-8EAD-6D62B784BE91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14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3">
            <a:extLst>
              <a:ext uri="{FF2B5EF4-FFF2-40B4-BE49-F238E27FC236}">
                <a16:creationId xmlns:a16="http://schemas.microsoft.com/office/drawing/2014/main" id="{73281ED0-2A32-69A4-4D75-F29D819CD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Schedules of Reinforcement</a:t>
            </a:r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AEB86141-B24B-E0FF-D200-004CF2DEB0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B5A4BA66-E79D-466F-9F1B-49527E66E63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4581" name="Picture 12">
            <a:extLst>
              <a:ext uri="{FF2B5EF4-FFF2-40B4-BE49-F238E27FC236}">
                <a16:creationId xmlns:a16="http://schemas.microsoft.com/office/drawing/2014/main" id="{B5EACD5E-7A6E-18EE-BAD9-F75FD8333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38" y="1916114"/>
            <a:ext cx="10982825" cy="3959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952B8C8-9E90-784B-D460-8F4BE027E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Behavior Modification (OB Mod)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AE23D1E5-4CA1-4DA3-78DF-587DDB86A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156" y="1564125"/>
            <a:ext cx="11215688" cy="1371600"/>
          </a:xfrm>
        </p:spPr>
        <p:txBody>
          <a:bodyPr/>
          <a:lstStyle/>
          <a:p>
            <a:pPr marL="450850" indent="-273050"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application of reinforcement concepts to individuals in the work setting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Follows the Five-Step Problem-Solving Model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6D5CAAA-127E-467C-987C-6FD81EB48C5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128726"/>
              </p:ext>
            </p:extLst>
          </p:nvPr>
        </p:nvGraphicFramePr>
        <p:xfrm>
          <a:off x="2821669" y="3457349"/>
          <a:ext cx="6923314" cy="32237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5606" name="Slide Number Placeholder 3">
            <a:extLst>
              <a:ext uri="{FF2B5EF4-FFF2-40B4-BE49-F238E27FC236}">
                <a16:creationId xmlns:a16="http://schemas.microsoft.com/office/drawing/2014/main" id="{50B083F1-BB76-542F-513E-FF37CF3653B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28D56AB-9358-4070-A8FA-E5045F24433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4DD61D9B-9F76-36EA-49A3-E66A24745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45A2C27B-6829-3351-6328-5F5098AA1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624" y="2143126"/>
            <a:ext cx="11080751" cy="27892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dynamic organization within the individual of those psychophysical systems that determine his unique adjustments to his environment.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Gordon Allport.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is the total of ways in which an individual reacts and interacts with others, the measurable traits a person exhibits.</a:t>
            </a:r>
          </a:p>
        </p:txBody>
      </p:sp>
      <p:sp>
        <p:nvSpPr>
          <p:cNvPr id="26629" name="Slide Number Placeholder 3">
            <a:extLst>
              <a:ext uri="{FF2B5EF4-FFF2-40B4-BE49-F238E27FC236}">
                <a16:creationId xmlns:a16="http://schemas.microsoft.com/office/drawing/2014/main" id="{E6151DC9-B855-F6B8-7D43-9AE6C569A3B3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6C13FC5-07DF-468E-BF85-13F77BBE264A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17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87D61BBD-6877-7CD1-4D84-0178C77E6FC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24C94775-AF07-9C0D-F258-08751C5B2BF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04044" y="1908969"/>
            <a:ext cx="11358563" cy="304006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Personality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hiring decisions.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 method: self-reporting surveys.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Observer-ratings surveys provide an independent assessment of personality—often better predictors.</a:t>
            </a:r>
          </a:p>
        </p:txBody>
      </p:sp>
      <p:sp>
        <p:nvSpPr>
          <p:cNvPr id="27653" name="Slide Number Placeholder 3">
            <a:extLst>
              <a:ext uri="{FF2B5EF4-FFF2-40B4-BE49-F238E27FC236}">
                <a16:creationId xmlns:a16="http://schemas.microsoft.com/office/drawing/2014/main" id="{B36CFF2E-7D54-C880-3C95-435BBAA8F93A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05915D1-EED4-4CA6-98D0-733B19B140F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E1266D26-B120-38EF-55E2-EADE08667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Determinants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661A5267-8EBC-FE1F-A341-685E7D105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0" y="1794669"/>
            <a:ext cx="11415713" cy="464185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Heredity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determined at conception: physical stature, facial attractiveness, gender, temperament, muscle composition and reflexes, energy level, and bio-rhythms.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‘Heredity Approach’ argues that genes are the source of personality.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Twin studies: raised apart but very similar personalities.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don’t add much to personality development.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some personality change over long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periods.</a:t>
            </a:r>
          </a:p>
        </p:txBody>
      </p:sp>
      <p:sp>
        <p:nvSpPr>
          <p:cNvPr id="28677" name="Slide Number Placeholder 3">
            <a:extLst>
              <a:ext uri="{FF2B5EF4-FFF2-40B4-BE49-F238E27FC236}">
                <a16:creationId xmlns:a16="http://schemas.microsoft.com/office/drawing/2014/main" id="{50C14EC6-F4D7-C1C4-0870-3A45AAF1D8D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FD2D11D-03D4-4322-9688-8336AF263AA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8678" name="Picture 2" descr="http://t3.gstatic.com/images?q=tbn:ANd9GcRjO9mNFTPoemtgJvDYFwq48Z6GFMtkqaPyv0Vo-9Et7pZ9VsE_gA">
            <a:extLst>
              <a:ext uri="{FF2B5EF4-FFF2-40B4-BE49-F238E27FC236}">
                <a16:creationId xmlns:a16="http://schemas.microsoft.com/office/drawing/2014/main" id="{28897A2B-AF50-EACD-6DA8-31F62098E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350" y="5300663"/>
            <a:ext cx="13589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70B89E97-1913-0B0F-A932-50C6780D1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Traits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D2304D85-E81A-5F83-E536-0C2C8D74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2085975"/>
            <a:ext cx="10807700" cy="4538663"/>
          </a:xfrm>
        </p:spPr>
        <p:txBody>
          <a:bodyPr/>
          <a:lstStyle/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enduring characteristics that describe an individual’s behavior.</a:t>
            </a:r>
          </a:p>
          <a:p>
            <a:pPr marL="450850" lvl="1" indent="-265113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consistent the characteristic and the more frequently it happens in diverse situations, the more important the trait.</a:t>
            </a:r>
          </a:p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dominant frameworks are used to describe personality: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 Indicator (MBTI)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Five Model</a:t>
            </a:r>
          </a:p>
        </p:txBody>
      </p:sp>
      <p:pic>
        <p:nvPicPr>
          <p:cNvPr id="29700" name="Picture 2" descr="C:\Users\Bob Stretch\AppData\Local\Microsoft\Windows\Temporary Internet Files\Content.IE5\7421JAUB\MCj04103790000[1].wmf">
            <a:extLst>
              <a:ext uri="{FF2B5EF4-FFF2-40B4-BE49-F238E27FC236}">
                <a16:creationId xmlns:a16="http://schemas.microsoft.com/office/drawing/2014/main" id="{5119EC30-A05B-11D7-B478-DCC9E386E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02852" y="4302125"/>
            <a:ext cx="181768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Footer Placeholder 4">
            <a:extLst>
              <a:ext uri="{FF2B5EF4-FFF2-40B4-BE49-F238E27FC236}">
                <a16:creationId xmlns:a16="http://schemas.microsoft.com/office/drawing/2014/main" id="{E16B60AA-7D00-70A7-3543-0E202457713B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29702" name="Slide Number Placeholder 3">
            <a:extLst>
              <a:ext uri="{FF2B5EF4-FFF2-40B4-BE49-F238E27FC236}">
                <a16:creationId xmlns:a16="http://schemas.microsoft.com/office/drawing/2014/main" id="{7E68B4BB-2D32-E830-B60E-27F7AA5E44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304E781-ADAC-4B74-8BCD-0724F790D2F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01E9E99-DA24-41CF-1211-A1862E0B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Types and Their Uses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6D7E476A-DFDA-7DC8-F386-F53E1F7C8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6" y="1690688"/>
            <a:ext cx="11286332" cy="459105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3600"/>
              </a:spcBef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of the sixteen possible combinations has a name, for instance: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Visionaries (INTJ) – original, stubborn, and driven.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Organizers (ESTJ) – realistic, logical, analytical, and business-like.</a:t>
            </a:r>
          </a:p>
          <a:p>
            <a:pPr marL="450850" lvl="1" indent="-271463">
              <a:lnSpc>
                <a:spcPct val="150000"/>
              </a:lnSpc>
              <a:spcAft>
                <a:spcPts val="24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Conceptualizer (ENTP) – entrepreneurial, innovative, individualistic, and resourceful.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results on the validity of MBTI are mixed.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MBTI is a good tool for self-awareness and counseling.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</a:t>
            </a:r>
            <a:r>
              <a:rPr lang="en-US" altLang="en-US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used as a selection test for job candidates.</a:t>
            </a:r>
          </a:p>
        </p:txBody>
      </p:sp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56FC6E16-E2BB-F077-45FC-1F4F9470D9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E60A20C-3349-4D84-9EB9-D59C81BCF8B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FE6FB928-8157-B8FD-F12B-6F9D91039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526" y="8969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Myers-Briggs Type Indicator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4E9E1ED4-5FE2-6C3A-9E29-BC7A93DF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01346"/>
            <a:ext cx="11487150" cy="1371600"/>
          </a:xfrm>
        </p:spPr>
        <p:txBody>
          <a:bodyPr/>
          <a:lstStyle/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used instrument in the world.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classified on four axes to determine one of 16 possible personality types, such as ENTJ. </a:t>
            </a:r>
          </a:p>
        </p:txBody>
      </p:sp>
      <p:grpSp>
        <p:nvGrpSpPr>
          <p:cNvPr id="30724" name="Group 9">
            <a:extLst>
              <a:ext uri="{FF2B5EF4-FFF2-40B4-BE49-F238E27FC236}">
                <a16:creationId xmlns:a16="http://schemas.microsoft.com/office/drawing/2014/main" id="{D5DC324E-E137-82D9-4D50-D025B25CC583}"/>
              </a:ext>
            </a:extLst>
          </p:cNvPr>
          <p:cNvGrpSpPr>
            <a:grpSpLocks/>
          </p:cNvGrpSpPr>
          <p:nvPr/>
        </p:nvGrpSpPr>
        <p:grpSpPr bwMode="auto">
          <a:xfrm>
            <a:off x="3483769" y="2560649"/>
            <a:ext cx="5410200" cy="3886200"/>
            <a:chOff x="1143000" y="2514600"/>
            <a:chExt cx="5410200" cy="3886200"/>
          </a:xfrm>
        </p:grpSpPr>
        <p:graphicFrame>
          <p:nvGraphicFramePr>
            <p:cNvPr id="6" name="Diagram 5">
              <a:extLst>
                <a:ext uri="{FF2B5EF4-FFF2-40B4-BE49-F238E27FC236}">
                  <a16:creationId xmlns:a16="http://schemas.microsoft.com/office/drawing/2014/main" id="{455986FC-5615-DD59-1224-E6D48FDF443D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id="{652697A8-F799-E535-4E26-8C425F84B70E}"/>
                </a:ext>
              </a:extLst>
            </p:cNvPr>
            <p:cNvGraphicFramePr/>
            <p:nvPr/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8" name="Diagram 7">
              <a:extLst>
                <a:ext uri="{FF2B5EF4-FFF2-40B4-BE49-F238E27FC236}">
                  <a16:creationId xmlns:a16="http://schemas.microsoft.com/office/drawing/2014/main" id="{8D9E88FF-3C37-4761-5C5A-A5EF1347FA4F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id="{B236CA61-A604-96D0-F957-3E6F54ACE5B7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</p:grpSp>
      <p:sp>
        <p:nvSpPr>
          <p:cNvPr id="30725" name="Rounded Rectangle 10">
            <a:extLst>
              <a:ext uri="{FF2B5EF4-FFF2-40B4-BE49-F238E27FC236}">
                <a16:creationId xmlns:a16="http://schemas.microsoft.com/office/drawing/2014/main" id="{60676F4D-F6EE-071B-7F7F-EF40651F1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7463" y="5536028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and Spontaneous</a:t>
            </a:r>
          </a:p>
        </p:txBody>
      </p:sp>
      <p:sp>
        <p:nvSpPr>
          <p:cNvPr id="30726" name="Rounded Rectangle 11">
            <a:extLst>
              <a:ext uri="{FF2B5EF4-FFF2-40B4-BE49-F238E27FC236}">
                <a16:creationId xmlns:a16="http://schemas.microsoft.com/office/drawing/2014/main" id="{BFF4A7D5-C14E-814B-7803-384168E83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588" y="31369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Sociable and Assertive</a:t>
            </a:r>
          </a:p>
        </p:txBody>
      </p:sp>
      <p:sp>
        <p:nvSpPr>
          <p:cNvPr id="30727" name="Rounded Rectangle 12">
            <a:extLst>
              <a:ext uri="{FF2B5EF4-FFF2-40B4-BE49-F238E27FC236}">
                <a16:creationId xmlns:a16="http://schemas.microsoft.com/office/drawing/2014/main" id="{08E6C854-E106-A6DA-8443-57C08F6BE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7969" y="2611046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Quiet and 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Shy</a:t>
            </a:r>
          </a:p>
        </p:txBody>
      </p:sp>
      <p:sp>
        <p:nvSpPr>
          <p:cNvPr id="30728" name="Rounded Rectangle 13">
            <a:extLst>
              <a:ext uri="{FF2B5EF4-FFF2-40B4-BE49-F238E27FC236}">
                <a16:creationId xmlns:a16="http://schemas.microsoft.com/office/drawing/2014/main" id="{CE585CB6-7345-5ABD-AB6F-092B7525E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569" y="337186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Unconscious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</a:p>
        </p:txBody>
      </p:sp>
      <p:sp>
        <p:nvSpPr>
          <p:cNvPr id="30729" name="Rounded Rectangle 14">
            <a:extLst>
              <a:ext uri="{FF2B5EF4-FFF2-40B4-BE49-F238E27FC236}">
                <a16:creationId xmlns:a16="http://schemas.microsoft.com/office/drawing/2014/main" id="{EC1475E4-4B6D-83AD-8D72-224C93597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7863" y="43561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Values &amp; Emotions</a:t>
            </a:r>
          </a:p>
        </p:txBody>
      </p:sp>
      <p:sp>
        <p:nvSpPr>
          <p:cNvPr id="30730" name="Rounded Rectangle 15">
            <a:extLst>
              <a:ext uri="{FF2B5EF4-FFF2-40B4-BE49-F238E27FC236}">
                <a16:creationId xmlns:a16="http://schemas.microsoft.com/office/drawing/2014/main" id="{42798E51-490A-8AAE-7483-B4DABCF36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9375" y="40513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Practical and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Orderly</a:t>
            </a:r>
          </a:p>
        </p:txBody>
      </p:sp>
      <p:sp>
        <p:nvSpPr>
          <p:cNvPr id="30731" name="Rounded Rectangle 16">
            <a:extLst>
              <a:ext uri="{FF2B5EF4-FFF2-40B4-BE49-F238E27FC236}">
                <a16:creationId xmlns:a16="http://schemas.microsoft.com/office/drawing/2014/main" id="{8A75755D-C0E3-A071-5227-827C8CE7E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4075" y="4899037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Use Reason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and Logic</a:t>
            </a:r>
          </a:p>
        </p:txBody>
      </p:sp>
      <p:sp>
        <p:nvSpPr>
          <p:cNvPr id="30732" name="Rounded Rectangle 17">
            <a:extLst>
              <a:ext uri="{FF2B5EF4-FFF2-40B4-BE49-F238E27FC236}">
                <a16:creationId xmlns:a16="http://schemas.microsoft.com/office/drawing/2014/main" id="{2CD3E5B8-9998-3316-9F54-4DBB005B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00" y="5748349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Want Order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&amp; Structure</a:t>
            </a:r>
          </a:p>
        </p:txBody>
      </p:sp>
      <p:sp>
        <p:nvSpPr>
          <p:cNvPr id="30734" name="Slide Number Placeholder 3">
            <a:extLst>
              <a:ext uri="{FF2B5EF4-FFF2-40B4-BE49-F238E27FC236}">
                <a16:creationId xmlns:a16="http://schemas.microsoft.com/office/drawing/2014/main" id="{FD014CD3-706C-8950-D0CB-282583BCF4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908DFD8-CFD4-4C68-848E-9473E303FEE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2A1366CD-9A79-D028-9775-6AE710F2E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Model of Personality Dimensions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87C748C-0369-D38B-1945-45855B925A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5616803"/>
              </p:ext>
            </p:extLst>
          </p:nvPr>
        </p:nvGraphicFramePr>
        <p:xfrm>
          <a:off x="1263903" y="1690688"/>
          <a:ext cx="10408985" cy="4548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3" name="Slide Number Placeholder 3">
            <a:extLst>
              <a:ext uri="{FF2B5EF4-FFF2-40B4-BE49-F238E27FC236}">
                <a16:creationId xmlns:a16="http://schemas.microsoft.com/office/drawing/2014/main" id="{1BF5C656-4CF0-DB74-F301-53C4F70722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C23694D-DFA5-45BE-B6E0-29C4565C4F0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120D696C-BDBF-AE50-4597-DD31D083D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Do the Big Five Traits Predict Behavior?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209AC0C1-949B-8204-28C2-A30ECF053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2038350"/>
            <a:ext cx="11229976" cy="4525962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has shown this to be a better framework.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traits have been shown to strongly relate to higher job performance: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conscientious people develop more job knowledge, exert greater effort, and have better performance.</a:t>
            </a:r>
          </a:p>
          <a:p>
            <a:pPr marL="450850" lvl="1" indent="-271463">
              <a:spcBef>
                <a:spcPct val="20000"/>
              </a:spcBef>
              <a:spcAft>
                <a:spcPct val="1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Big Five Traits also have implications for work.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stability is related to job satisfaction.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Extroverts tend to be happier in their jobs and have good social skills.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people are more creative and can be good leaders.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Agreeable people are good in social settings.</a:t>
            </a:r>
          </a:p>
        </p:txBody>
      </p:sp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id="{D8D93A66-CBA5-1155-1B31-E78EEACF7A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3EBA961-058F-4BBF-B293-3C375C4822A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24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65B4CFBA-9D99-C90E-D7C6-BF7E208F6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Traits</a:t>
            </a: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9352308F-4C78-468F-172D-24CEF2B969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EE4C6974-773D-4EEA-ADC0-E313419F3A9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4821" name="Picture 11">
            <a:extLst>
              <a:ext uri="{FF2B5EF4-FFF2-40B4-BE49-F238E27FC236}">
                <a16:creationId xmlns:a16="http://schemas.microsoft.com/office/drawing/2014/main" id="{6201FFD0-9D2F-35D3-EAC5-81826FB9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1686387"/>
            <a:ext cx="10058400" cy="47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185CF60A-129B-327F-C4AC-3EAFFC46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0A2FD2B0-8721-3C35-30A8-C58AAE07C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174" y="1690688"/>
            <a:ext cx="11433175" cy="452596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Self-Evaluation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like or dislike themselves.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self-evaluation leads to higher job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Machiavellianism ( Manipulation)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pragmatic, emotionally distant power-player who believes that ends justify the means.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Mach's are manipulative, win more often, and persuade more than they are persuaded. Flourish when: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direct interaction;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work with minimal rules and regulations;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emotions distract others.</a:t>
            </a: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28163187-8A4C-2C67-6210-CF79DF21A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8" y="1622426"/>
            <a:ext cx="11515725" cy="42402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Narcissism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narcissist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arrogant, entitled, self-important person who needs excessive admiration.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effective in their jobs.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Self-Monitoring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adjust behavior to meet external, situational factors.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self-monitors conform more and are more likely to become leaders.</a:t>
            </a:r>
          </a:p>
          <a:p>
            <a:pPr marL="0" indent="0">
              <a:lnSpc>
                <a:spcPct val="15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Title 1">
            <a:extLst>
              <a:ext uri="{FF2B5EF4-FFF2-40B4-BE49-F238E27FC236}">
                <a16:creationId xmlns:a16="http://schemas.microsoft.com/office/drawing/2014/main" id="{9986DFA2-5731-FD9F-2F0B-13D06BB9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537" y="592930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1F5F0682-100B-73E8-0832-0B4C34712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95288"/>
            <a:ext cx="8408988" cy="90011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82B3532B-94AD-00A0-E77C-04410D7B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831306"/>
            <a:ext cx="8712200" cy="27670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willingness to take chances.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best to align propensities with job requirements.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takers make faster decisions with less information.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positive change in the environment.</a:t>
            </a:r>
          </a:p>
        </p:txBody>
      </p:sp>
      <p:sp>
        <p:nvSpPr>
          <p:cNvPr id="37893" name="Slide Number Placeholder 3">
            <a:extLst>
              <a:ext uri="{FF2B5EF4-FFF2-40B4-BE49-F238E27FC236}">
                <a16:creationId xmlns:a16="http://schemas.microsoft.com/office/drawing/2014/main" id="{A7A5BF0F-2F2C-CAEC-D8CC-F3840F233E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33B88A8-4CC8-4CAB-9200-0908008E635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7894" name="Picture 2" descr="C:\Users\Bob Stretch\AppData\Local\Microsoft\Windows\Temporary Internet Files\Content.IE5\7421JAUB\MCj04150080000[1].wmf">
            <a:extLst>
              <a:ext uri="{FF2B5EF4-FFF2-40B4-BE49-F238E27FC236}">
                <a16:creationId xmlns:a16="http://schemas.microsoft.com/office/drawing/2014/main" id="{4EEF874B-A923-3B38-1AB9-896BA0617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4" y="1646237"/>
            <a:ext cx="3722687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BF61C943-1BAF-7BDA-48FC-758558CA676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8639" y="1952625"/>
            <a:ext cx="11501436" cy="462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A and B Personalities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Aggressively involved in a chronic, incessant struggle to achieve more in less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Impatient: always moving, walking, and eating rapidly.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Strive to think or do two or more things at once.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cope with leisure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Obsessed with achievement numbers.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the work can be low.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B people are the complete opposite.</a:t>
            </a:r>
          </a:p>
          <a:p>
            <a:pPr marL="0" indent="0"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Personality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opportunities, shows initiative, acts, and perseveres to completion.</a:t>
            </a:r>
          </a:p>
        </p:txBody>
      </p:sp>
      <p:sp>
        <p:nvSpPr>
          <p:cNvPr id="38915" name="Title 1">
            <a:extLst>
              <a:ext uri="{FF2B5EF4-FFF2-40B4-BE49-F238E27FC236}">
                <a16:creationId xmlns:a16="http://schemas.microsoft.com/office/drawing/2014/main" id="{034DABB3-9812-15B8-7190-8B11B33DB5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01031" y="795338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Bob Stretch\AppData\Local\Microsoft\Windows\Temporary Internet Files\Content.IE5\7421JAUB\MCj02154910000[1].wmf">
            <a:extLst>
              <a:ext uri="{FF2B5EF4-FFF2-40B4-BE49-F238E27FC236}">
                <a16:creationId xmlns:a16="http://schemas.microsoft.com/office/drawing/2014/main" id="{3570E4BC-7596-A3C4-CD15-03FEC26E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238" y="4795044"/>
            <a:ext cx="19605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itle 1">
            <a:extLst>
              <a:ext uri="{FF2B5EF4-FFF2-40B4-BE49-F238E27FC236}">
                <a16:creationId xmlns:a16="http://schemas.microsoft.com/office/drawing/2014/main" id="{92A4C8EF-9E1F-93F6-03D2-83F56A1F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</p:txBody>
      </p:sp>
      <p:sp>
        <p:nvSpPr>
          <p:cNvPr id="39940" name="Content Placeholder 2">
            <a:extLst>
              <a:ext uri="{FF2B5EF4-FFF2-40B4-BE49-F238E27FC236}">
                <a16:creationId xmlns:a16="http://schemas.microsoft.com/office/drawing/2014/main" id="{070774FD-0C76-03C1-A97E-B531073B1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538" y="1690688"/>
            <a:ext cx="1073626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basic convictions on how to conduct yourself or how to live your life that are personally or socially preferable— “How To” live life properly.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Values: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Attribute—that the mode of conduct or end-state is important.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 Attribute—just how important that content is.</a:t>
            </a:r>
          </a:p>
          <a:p>
            <a:pPr marL="450850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System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values rank-ordered by intensity.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Tends to be relatively constant and consistent.</a:t>
            </a:r>
          </a:p>
        </p:txBody>
      </p:sp>
      <p:sp>
        <p:nvSpPr>
          <p:cNvPr id="39942" name="Slide Number Placeholder 3">
            <a:extLst>
              <a:ext uri="{FF2B5EF4-FFF2-40B4-BE49-F238E27FC236}">
                <a16:creationId xmlns:a16="http://schemas.microsoft.com/office/drawing/2014/main" id="{83CE2D35-DAD0-F75B-38BB-8E8F475E44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4334474-ABDA-480E-8EC7-D51593962DB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1EE983CF-AE21-40CB-2959-A6278192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Classifying Values – Rokeach Value Survey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id="{348C4CAA-7DF0-D8F2-C879-908C0D38B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690688"/>
            <a:ext cx="10925175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Terminal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Desirable end-states of existence; the goals that a person would like  to achieve during his or her lifetime.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Preferable modes of behavior or means of achieving one’s terminal values.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same occupations or categories tend to hold similar values, but: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vary between groups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make it difficult for groups to negotiate and may create conflict.</a:t>
            </a:r>
          </a:p>
        </p:txBody>
      </p:sp>
      <p:sp>
        <p:nvSpPr>
          <p:cNvPr id="40965" name="Slide Number Placeholder 3">
            <a:extLst>
              <a:ext uri="{FF2B5EF4-FFF2-40B4-BE49-F238E27FC236}">
                <a16:creationId xmlns:a16="http://schemas.microsoft.com/office/drawing/2014/main" id="{4B0359DB-0EAC-E303-387C-BB29338748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EC262AB-3ACC-492B-AE63-71483B2139D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E7C015F3-E655-7941-40DD-8A942B29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Between Groups</a:t>
            </a: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D199E6A3-1136-BD02-C743-A3E14ECEED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65ABF9-FAB2-423A-95FC-3CE093A9A31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1989" name="Picture 14">
            <a:extLst>
              <a:ext uri="{FF2B5EF4-FFF2-40B4-BE49-F238E27FC236}">
                <a16:creationId xmlns:a16="http://schemas.microsoft.com/office/drawing/2014/main" id="{B840EEC2-5C9D-B422-64CC-ABF3B79E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3" y="2060576"/>
            <a:ext cx="11295034" cy="405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4D1C36EB-9EDC-1747-17DC-42D726C22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95288"/>
            <a:ext cx="10429875" cy="990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Personality and Values to the Workplace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Person–Job Fit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86B5DF0C-8D85-D5AE-E57A-99F9B5514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2" y="1839912"/>
            <a:ext cx="11418888" cy="4700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are less interested in someone’s ability to do a specific job than in that person’s flexibility.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Holland’s Personality-Job Fit Theory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personality types.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Vocational Preference Inventory (VPI).</a:t>
            </a:r>
          </a:p>
          <a:p>
            <a:pPr marL="450850" lvl="1" indent="-27146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of the Model: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appear to be intrinsic differences in personality between people.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types of jobs.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jobs congruent with their personality should be more satisfied and therefore turnover should reduce.</a:t>
            </a:r>
          </a:p>
        </p:txBody>
      </p:sp>
      <p:sp>
        <p:nvSpPr>
          <p:cNvPr id="43013" name="Slide Number Placeholder 3">
            <a:extLst>
              <a:ext uri="{FF2B5EF4-FFF2-40B4-BE49-F238E27FC236}">
                <a16:creationId xmlns:a16="http://schemas.microsoft.com/office/drawing/2014/main" id="{11F14A4A-4342-BA75-1781-664A8D9E3C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F68DB994-B0BE-4729-BC19-C7F81E33D49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C5205D87-2E70-20D0-4266-E5714B652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Holland’s Personality Typology &amp; Occupations</a:t>
            </a:r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126FDB02-78FC-BEE4-65B1-2B0BE9A525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FDA5CBA-6728-44B7-9866-DB0D0BAFD24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4037" name="Picture 10">
            <a:extLst>
              <a:ext uri="{FF2B5EF4-FFF2-40B4-BE49-F238E27FC236}">
                <a16:creationId xmlns:a16="http://schemas.microsoft.com/office/drawing/2014/main" id="{6F15FCBE-74DD-3C9A-F08F-B2866B19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6" y="1727201"/>
            <a:ext cx="10992144" cy="475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AA2BB1AF-A2A1-28EB-F2D5-5D2D8A65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Linking Personality to the Workplace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Person–Organizational Fit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AF083407-1717-FD49-CA2F-E6E24B206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6" y="2042319"/>
            <a:ext cx="11326813" cy="4146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 to matching the individual’s personality to the job, managers are also concerned with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Person-Organization Fit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employee’s personality must fit with the organizational culture.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are attracted to organizations that match their values.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who match are most likely to be selected.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Mismatches will result in turnover.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use the Big Five personality types to match to the organizational culture.</a:t>
            </a:r>
          </a:p>
        </p:txBody>
      </p:sp>
      <p:sp>
        <p:nvSpPr>
          <p:cNvPr id="45061" name="Slide Number Placeholder 3">
            <a:extLst>
              <a:ext uri="{FF2B5EF4-FFF2-40B4-BE49-F238E27FC236}">
                <a16:creationId xmlns:a16="http://schemas.microsoft.com/office/drawing/2014/main" id="{CFC00E33-0C02-1171-74D9-5780C9CA46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C4D9F36-3F98-46E4-9C93-EF3325359D2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D03943D7-7DE3-4086-28B2-EC204BD5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Power Distance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B189BC49-095C-4310-B007-7C59072DD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2" y="1779984"/>
            <a:ext cx="10633076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Distance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accepts that power in institutions and organizations is distributed unequally.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4" name="Picture 2" descr="C:\Users\Bob Stretch\AppData\Local\Microsoft\Windows\Temporary Internet Files\Content.IE5\7421JAUB\MCBD05078_0000[1].wmf">
            <a:extLst>
              <a:ext uri="{FF2B5EF4-FFF2-40B4-BE49-F238E27FC236}">
                <a16:creationId xmlns:a16="http://schemas.microsoft.com/office/drawing/2014/main" id="{B134FE96-AD1F-93A5-B463-BE0984AF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6" y="3729037"/>
            <a:ext cx="29591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7">
            <a:extLst>
              <a:ext uri="{FF2B5EF4-FFF2-40B4-BE49-F238E27FC236}">
                <a16:creationId xmlns:a16="http://schemas.microsoft.com/office/drawing/2014/main" id="{A12961CF-B148-4613-6FBD-BE8F43C37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76" y="2859880"/>
            <a:ext cx="519271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17938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712788" indent="-26193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equal power between those with status/wealth and those without status/wealth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unequal power distribution between those with status/wealth and those without status/wealth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7" name="Slide Number Placeholder 3">
            <a:extLst>
              <a:ext uri="{FF2B5EF4-FFF2-40B4-BE49-F238E27FC236}">
                <a16:creationId xmlns:a16="http://schemas.microsoft.com/office/drawing/2014/main" id="{EA5AEDA9-376E-6153-363E-8088B23A6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0B67CBC-B4D3-4C60-A8D9-1C1AE0A0BB7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C8DD9A25-FFFD-DE04-8B31-5A9922E9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Individualism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58B831C6-531D-4AEF-8735-CFBF0FB84E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B1B908-4612-4D46-B114-F2C357538BC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7109" name="Content Placeholder 2">
            <a:extLst>
              <a:ext uri="{FF2B5EF4-FFF2-40B4-BE49-F238E27FC236}">
                <a16:creationId xmlns:a16="http://schemas.microsoft.com/office/drawing/2014/main" id="{3F1BE356-0265-3345-B1AD-DA8C1C78E8A0}"/>
              </a:ext>
            </a:extLst>
          </p:cNvPr>
          <p:cNvSpPr txBox="1">
            <a:spLocks/>
          </p:cNvSpPr>
          <p:nvPr/>
        </p:nvSpPr>
        <p:spPr bwMode="auto">
          <a:xfrm>
            <a:off x="547688" y="2065337"/>
            <a:ext cx="8824912" cy="406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prefer to act as individuals rather than a member of groups.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Collectivism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tight social framework in which people expect others in groups of which they are a part to look after them and protect them.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spcBef>
                <a:spcPct val="50000"/>
              </a:spcBef>
              <a:buSzPct val="80000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10" name="Picture 8" descr="pe02097_">
            <a:extLst>
              <a:ext uri="{FF2B5EF4-FFF2-40B4-BE49-F238E27FC236}">
                <a16:creationId xmlns:a16="http://schemas.microsoft.com/office/drawing/2014/main" id="{76961A8D-0D9E-DAAD-E017-0671479F1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4527550"/>
            <a:ext cx="251301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E9182A25-21CB-FC0A-4A7F-BF52AF7E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Masculinity</a:t>
            </a:r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F243F7B4-C25C-296B-9EC4-3EE2ACA9EC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F8344D2-7C96-460A-B8AB-A802AA0A8F8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38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8133" name="Content Placeholder 2">
            <a:extLst>
              <a:ext uri="{FF2B5EF4-FFF2-40B4-BE49-F238E27FC236}">
                <a16:creationId xmlns:a16="http://schemas.microsoft.com/office/drawing/2014/main" id="{25FF6106-B9A6-CD5B-8E65-39DAC3521B6D}"/>
              </a:ext>
            </a:extLst>
          </p:cNvPr>
          <p:cNvSpPr txBox="1">
            <a:spLocks/>
          </p:cNvSpPr>
          <p:nvPr/>
        </p:nvSpPr>
        <p:spPr bwMode="auto">
          <a:xfrm>
            <a:off x="607218" y="2157412"/>
            <a:ext cx="1132284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Masculinity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Femininity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there is little differentiation between roles for men and women.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E65FB5D3-CC56-4CD8-AC96-D87776D00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Uncertainty Avoidance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63FD72AF-E4DC-7E07-9B9F-6E34A9A3AE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E3D2597-C19D-4DB0-937B-908A14F4D1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9157" name="Picture 5" descr="C:\Users\Bob Stretch\AppData\Local\Microsoft\Windows\Temporary Internet Files\Content.IE5\H1JVA1FE\MCj02158810000[1].wmf">
            <a:extLst>
              <a:ext uri="{FF2B5EF4-FFF2-40B4-BE49-F238E27FC236}">
                <a16:creationId xmlns:a16="http://schemas.microsoft.com/office/drawing/2014/main" id="{6BE87588-7EC3-84CF-88DB-B487FB77B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663" y="4038600"/>
            <a:ext cx="339725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Content Placeholder 2">
            <a:extLst>
              <a:ext uri="{FF2B5EF4-FFF2-40B4-BE49-F238E27FC236}">
                <a16:creationId xmlns:a16="http://schemas.microsoft.com/office/drawing/2014/main" id="{67AEDC1D-A18F-6D26-85B7-43CE3A677C92}"/>
              </a:ext>
            </a:extLst>
          </p:cNvPr>
          <p:cNvSpPr txBox="1">
            <a:spLocks/>
          </p:cNvSpPr>
          <p:nvPr/>
        </p:nvSpPr>
        <p:spPr bwMode="auto">
          <a:xfrm>
            <a:off x="615950" y="2528094"/>
            <a:ext cx="11156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avoidance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feels threatened by uncertain and ambiguous situations and tries to avoid them.</a:t>
            </a:r>
          </a:p>
        </p:txBody>
      </p:sp>
      <p:sp>
        <p:nvSpPr>
          <p:cNvPr id="49159" name="Text Box 1029">
            <a:extLst>
              <a:ext uri="{FF2B5EF4-FFF2-40B4-BE49-F238E27FC236}">
                <a16:creationId xmlns:a16="http://schemas.microsoft.com/office/drawing/2014/main" id="{73406223-BD40-5F40-9CA3-3F466290B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50" y="3710077"/>
            <a:ext cx="8112126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like ambiguous situations and tries to avoid them.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mind ambiguous situations and embraces them.  </a:t>
            </a: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7073F3E6-26E4-AB1B-B689-0A7654B0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744538"/>
            <a:ext cx="8229600" cy="7159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Time Orientation</a:t>
            </a:r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id="{1429FFE8-7619-5E5A-31F1-699DAB6D5A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D7A7CE6-F819-4FAB-9B84-7D57E24BA4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40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50181" name="Picture 7" descr="C:\Users\Bob Stretch\AppData\Local\Microsoft\Windows\Temporary Internet Files\Content.IE5\H1JVA1FE\MCAN01347_0000[1].wmf">
            <a:extLst>
              <a:ext uri="{FF2B5EF4-FFF2-40B4-BE49-F238E27FC236}">
                <a16:creationId xmlns:a16="http://schemas.microsoft.com/office/drawing/2014/main" id="{845DEC79-35EE-E176-3BCD-149CFE0DE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6" y="5033962"/>
            <a:ext cx="1649412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11" descr="C:\Users\Bob Stretch\AppData\Local\Microsoft\Windows\Temporary Internet Files\Content.IE5\7421JAUB\MCAN00816_0000[1].wmf">
            <a:extLst>
              <a:ext uri="{FF2B5EF4-FFF2-40B4-BE49-F238E27FC236}">
                <a16:creationId xmlns:a16="http://schemas.microsoft.com/office/drawing/2014/main" id="{E2A07C4D-40DE-BF5C-4DEE-AF808BA3E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4" y="5070475"/>
            <a:ext cx="182403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Content Placeholder 2">
            <a:extLst>
              <a:ext uri="{FF2B5EF4-FFF2-40B4-BE49-F238E27FC236}">
                <a16:creationId xmlns:a16="http://schemas.microsoft.com/office/drawing/2014/main" id="{7D760576-508A-60AF-B82F-C7C002EDC3FE}"/>
              </a:ext>
            </a:extLst>
          </p:cNvPr>
          <p:cNvSpPr txBox="1">
            <a:spLocks/>
          </p:cNvSpPr>
          <p:nvPr/>
        </p:nvSpPr>
        <p:spPr bwMode="auto">
          <a:xfrm>
            <a:off x="316708" y="2160984"/>
            <a:ext cx="11641930" cy="2102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future, thrift, and persistence.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present and the here and now.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C8AE29A-1164-4758-B3EF-8C958CB5DBE4}"/>
</file>

<file path=customXml/itemProps2.xml><?xml version="1.0" encoding="utf-8"?>
<ds:datastoreItem xmlns:ds="http://schemas.openxmlformats.org/officeDocument/2006/customXml" ds:itemID="{70AD1F9B-C8C4-4888-BF0E-5AA7A83C05FC}"/>
</file>

<file path=customXml/itemProps3.xml><?xml version="1.0" encoding="utf-8"?>
<ds:datastoreItem xmlns:ds="http://schemas.openxmlformats.org/officeDocument/2006/customXml" ds:itemID="{9847568C-9C23-48CB-9F4D-65FF85A0F6D0}"/>
</file>

<file path=docProps/app.xml><?xml version="1.0" encoding="utf-8"?>
<Properties xmlns="http://schemas.openxmlformats.org/officeDocument/2006/extended-properties" xmlns:vt="http://schemas.openxmlformats.org/officeDocument/2006/docPropsVTypes">
  <TotalTime>673</TotalTime>
  <Words>2195</Words>
  <Application>Microsoft Office PowerPoint</Application>
  <PresentationFormat>Widescreen</PresentationFormat>
  <Paragraphs>336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Calibri Light</vt:lpstr>
      <vt:lpstr>Cambria</vt:lpstr>
      <vt:lpstr>Times New Roman</vt:lpstr>
      <vt:lpstr>Verdana</vt:lpstr>
      <vt:lpstr>Wingdings</vt:lpstr>
      <vt:lpstr>Office Theme</vt:lpstr>
      <vt:lpstr>PowerPoint Presentation</vt:lpstr>
      <vt:lpstr>Ability</vt:lpstr>
      <vt:lpstr>Dimensions of Intellectual Ability</vt:lpstr>
      <vt:lpstr>Dimensions of Intellectual Ability</vt:lpstr>
      <vt:lpstr>Biographical Characteristics</vt:lpstr>
      <vt:lpstr>Learning</vt:lpstr>
      <vt:lpstr>Theories of Learning</vt:lpstr>
      <vt:lpstr>Classical Conditioning Pavlov’s Dog Drool</vt:lpstr>
      <vt:lpstr>Operant Conditioning Skinner’s Behaviorism</vt:lpstr>
      <vt:lpstr>Social-Learning Theory</vt:lpstr>
      <vt:lpstr>Shaping: A Managerial Tool</vt:lpstr>
      <vt:lpstr>Shaping: A Managerial Tool (cont’d)</vt:lpstr>
      <vt:lpstr>Schedules of Reinforcement: A Critical Issue</vt:lpstr>
      <vt:lpstr>Types of Intermittent Reinforcement</vt:lpstr>
      <vt:lpstr>Schedules of Reinforcement</vt:lpstr>
      <vt:lpstr>Behavior Modification (OB Mod)</vt:lpstr>
      <vt:lpstr>What is Personality?</vt:lpstr>
      <vt:lpstr>What is Personality?</vt:lpstr>
      <vt:lpstr>Personality Determinants</vt:lpstr>
      <vt:lpstr>Personality Traits</vt:lpstr>
      <vt:lpstr>Myers-Briggs Types and Their Uses</vt:lpstr>
      <vt:lpstr>The Myers-Briggs Type Indicator</vt:lpstr>
      <vt:lpstr>The Big Five Model of Personality Dimensions</vt:lpstr>
      <vt:lpstr>How Do the Big Five Traits Predict Behavior?</vt:lpstr>
      <vt:lpstr>The Big Five Traits</vt:lpstr>
      <vt:lpstr>Other Personality Traits Relevant to OB</vt:lpstr>
      <vt:lpstr>Other Personality Traits Relevant to OB (Cont’d)</vt:lpstr>
      <vt:lpstr>Other Personality Traits Relevant to OB (Cont’d)</vt:lpstr>
      <vt:lpstr>Other Personality Traits Relevant to OB (Cont’d)</vt:lpstr>
      <vt:lpstr>Values</vt:lpstr>
      <vt:lpstr>Classifying Values – Rokeach Value Survey</vt:lpstr>
      <vt:lpstr>Value Differences Between Groups</vt:lpstr>
      <vt:lpstr>Linking Personality and Values to the Workplace Person–Job Fit</vt:lpstr>
      <vt:lpstr>Holland’s Personality Typology &amp; Occupations</vt:lpstr>
      <vt:lpstr>Still Linking Personality to the Workplace Person–Organizational Fit</vt:lpstr>
      <vt:lpstr>Linking Cultures and Behaviors Hofstede’s Framework: Power Distance</vt:lpstr>
      <vt:lpstr>Linking Cultures and Behaviors Hofstede’s Framework: Individualism</vt:lpstr>
      <vt:lpstr>Linking Cultures and Behaviors Hofstede’s Framework: Masculinity</vt:lpstr>
      <vt:lpstr>Linking Cultures and Behaviors Hofstede’s Framework: Uncertainty Avoidance</vt:lpstr>
      <vt:lpstr>Linking Cultures and Behaviors Hofstede’s Framework: Time Orientation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22</cp:revision>
  <dcterms:created xsi:type="dcterms:W3CDTF">2023-04-29T09:08:23Z</dcterms:created>
  <dcterms:modified xsi:type="dcterms:W3CDTF">2024-03-19T01:21:34Z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