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5031B-25BD-3E51-2A58-08295115A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F23927-A41C-1F50-6B99-8BD2EDE35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7AE4-CD75-4706-9EA1-CE6DBB902F53}" type="datetimeFigureOut">
              <a:rPr lang="en-CA" smtClean="0"/>
              <a:t>2025-06-29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1AA0FE-3992-406A-62AA-8F9E2F242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321143-B66F-A585-67B4-F393D198F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7EC15-CE29-45F8-A6D8-58594417F9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1227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5741DD-4B98-EC94-1092-4C7F2B681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079DF4-18F1-ECAD-FBC4-D955FAC4E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B2198F-F151-984C-DE1B-5AE24FBD26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547AE4-CD75-4706-9EA1-CE6DBB902F53}" type="datetimeFigureOut">
              <a:rPr lang="en-CA" smtClean="0"/>
              <a:t>2025-06-29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41C1F-A4CF-4966-9D4A-2C67AD4418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A22BD5-3BD9-351B-7ACD-2BFB829D97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C7EC15-CE29-45F8-A6D8-58594417F9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7826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DF0A7D-ACC6-D13D-D322-3596D881A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18FD64-5C03-AEBA-B016-441222162C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435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2C361E-C2CF-C490-F748-102D0215B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DF7103-E051-4610-10C1-D5CD5C2AD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946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60BE72-BE2D-70C2-E922-07C1DA077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456FF-C54B-2F6D-3DEA-309E8940FF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807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EA79FC-C1FF-F8D0-E67C-0A647FF41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F0F14B-D282-F0A7-A8A7-CD7AE04519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9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6D160E-8852-937C-0D7A-6EAF97E4E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6DB99-3302-3741-B790-354CDD10A0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77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3AF5D7-C8B3-7087-63D0-824DB0E47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337D2-DFA4-ED6D-D12E-2D77CD2843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7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82E3AF-7D29-306A-CE88-774DF71CD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902165-9998-6FFE-474D-C94A3172A9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56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61CE09-9980-62B0-9A3C-AF8676325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26B394-EB3D-B566-9D28-1F09132689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4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B51E14-29AA-9F84-5CB0-7E0118B71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C75247-17B2-1E40-314E-B3AD71BA02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9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B2C402-63DA-7978-53E3-B78CA74CC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4DDD6A-A49F-155E-FE2A-1358C49EDE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81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A4988D-92F1-ADD4-5C6D-1A39E535C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8A52C4-BAB4-3CF6-E2BD-AFDB9FD60A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9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802F20-0259-48C7-BEC2-06FC5A2BB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119530-0923-2BBF-1369-ED5A123FA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3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FDA245-5B6C-A979-97FA-7F97EB811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E2FDA-D3EE-93BE-0287-AAFF1D43CE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73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79021D-2A07-E78A-5DE3-E53083495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15B090-0A43-1234-4111-29035703A5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06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61CE88-D512-9235-613E-E41C2C9E7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F780D-62F4-43FA-AA69-4EA9D18FA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2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CEA2EE-0232-8128-82EB-9CE1381E6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F950B8-F3BA-81EE-AD34-B9F1F2CE00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60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C70DBB-87C5-2AE3-4394-92659B851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4641D-15DC-74F5-EFFE-C318BF7556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03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BD101F-752F-D30B-4E28-48E63D98D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8055D-613D-C470-E1CE-CC458E056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24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95A7B9-5E02-3523-B4F7-FAC3865A6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B7B5A4-558A-431B-6938-DE7683A543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33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FBF55-22D9-4EEA-6B07-EFEAC7CEF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BD78F-A082-7EDF-C981-BD1EBEF1D8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16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E6B42D-7C0A-9B97-6DD9-E34711CC1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A78C7E-E511-96E9-D4C8-F0F2911F1B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49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8178E1-0A5B-E9E7-E2D8-154A1CCF6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84CD54-71D7-B310-A421-0432C093E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9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2DD24D-5F72-E87F-B456-60B300557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E867E1-AD95-ABFE-61B0-820679734F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76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56DDB4-38DC-76C4-640E-D70444CB4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E0E614-2ECA-105E-AAA2-947034DA91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3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CB794A-E616-BC62-B979-D78AFA94B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72573B-81B0-DFA6-4CCB-25B62C94E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4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11EAE1-C17E-A7E1-CBB7-9EA2D9006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7A1826-0CDD-2A5C-5834-CE982F9693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60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564932-BB3D-4BE8-500D-C5427E42D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975290-1C82-D4E2-D60C-F9AD604D53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84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FFB42-1A10-EE14-B1E0-EAA3D53B8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669F2-832E-C955-0BDC-64378BD6D1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9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0A947A-4585-9562-540A-8541952A3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F86A26-BDED-6DCB-C683-5C0627A3FA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81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79B097-D440-249D-F77A-9918DF2C3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617661-5BFD-C78B-E569-0B5EFE52E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00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9CA2E5-658E-C98E-88A4-1AB85D710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5AD0FC-5E64-03BA-9A8A-2C7F5742E6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1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B9FD7-CE7C-2652-634F-A5622099C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001E1-1757-7E61-7776-5DDCDD1F64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18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7FA8FF-D5A7-836C-1BCD-24FA5CDAC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CD1744-AF47-BD11-1FA7-3B9157E006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62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A2F45D-B23A-31B3-2157-16623F064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B9FCB1-7D80-5B80-EF72-AC52BBBBE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62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B9BCB8-ED9A-D67B-3A23-6705B697E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6CCBA-2E9B-5189-2679-BFDBE72A05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DC01ED-E183-E9AD-0CBB-B3B89189F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D4849B-4586-6E1A-67D1-1B74DE6431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03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47446-286A-91C7-3B92-CBB9F2272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DB2193-4712-3310-CB74-B33DA2DC40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1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52C4A-B648-A007-E71E-BC2037D0F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6B2F24-94EA-CB02-5BAB-D701553F3A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57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26E666-81CF-4925-F675-779D98EE3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5249D-B830-CE8D-4F57-DF791A56B3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28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673F73-1991-3C1D-809C-F7F86B2E7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4C935-60F5-EE6B-6916-6DA3EFD683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E7BAAB-94BB-C414-48FD-B3065C139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DBE99D-01F1-46E8-2C7B-E3D67A2516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9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881020-8A6B-CFBF-E6B0-155737963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F94D0-32A0-DAD1-0E54-24ED5AAFD4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66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3C22F0-5C58-F4DD-286B-311E5B8FE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22FCD-9A06-FA98-BF19-B60676C8E3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8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1B50E4-D6B8-8DF0-C1B7-DF487A171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683197-12AC-4137-D891-8C4F32CE0A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41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96DFD2-3E94-07DD-93C0-35A45E41E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AD7517-6A29-0E68-1F42-EDFA87EDDD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8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C92F1F-8E1D-3045-4B08-C6FD0EE82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4C9EC-9DB1-B731-2A40-46EA1DACCE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15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5B1B37-7D19-F18A-0F62-5779545A7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9D70BE-5D6C-8720-0BCD-10DAF18611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41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88DF73-91F9-0B94-2C2D-AE6D89740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735A03-4768-B642-C1AF-8AB057174A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65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9CDAA6-E198-40A4-301F-BF74B81F3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AB1233-462C-D67C-85D5-DDEE166B95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07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2025-06-29T21:20:50Z</dcterms:created>
  <dcterms:modified xsi:type="dcterms:W3CDTF">2025-06-29T21:20:50Z</dcterms:modified>
</cp:coreProperties>
</file>