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E99E1-3A0C-0095-1198-C7AE2341E0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ABD468-95C8-FCF6-454E-F79DE01EAD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B0FE20-465E-E86F-716C-9B0AB5FD5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3AFC2-3E07-4B50-96F3-35061554CA1D}" type="datetimeFigureOut">
              <a:rPr lang="ar-EG" smtClean="0"/>
              <a:t>14/09/1445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9DF9D2-01F4-13D4-2B12-342C9C28A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B4185F-3116-0592-4414-4147036A7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056D0-9D02-4F0D-9646-67C8F8F2F5F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0526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27DA6-59CB-71E4-5C9C-206A0C8A7A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D4C7B8-BD4F-A8FC-DB41-1BEA179F3C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1C7699-CBC6-6117-F01C-6D49B2006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3AFC2-3E07-4B50-96F3-35061554CA1D}" type="datetimeFigureOut">
              <a:rPr lang="ar-EG" smtClean="0"/>
              <a:t>14/09/1445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0F5AF5-2A94-C69C-5351-1DD5ADCA7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2243A9-8119-F90F-6019-DCC823951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056D0-9D02-4F0D-9646-67C8F8F2F5F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942769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1C9FB-7E6D-6D2E-3228-B0EA624250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D9F0AD-89C6-ACAB-1BFC-940EA7C211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89F709-5360-573F-3CAF-A411CA657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3AFC2-3E07-4B50-96F3-35061554CA1D}" type="datetimeFigureOut">
              <a:rPr lang="ar-EG" smtClean="0"/>
              <a:t>14/09/1445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885563-9374-5B32-81DF-3DF79EEFE9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415EDC-C29E-F09F-6D69-269CE640B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056D0-9D02-4F0D-9646-67C8F8F2F5F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801000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39CD-FC81-0851-7FC2-891674575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98344A-0F15-7212-2220-1608EECE1A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0A525A-470E-E321-C450-50A494218E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AD8852-02FC-F3B7-033B-9F3177F88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3AFC2-3E07-4B50-96F3-35061554CA1D}" type="datetimeFigureOut">
              <a:rPr lang="ar-EG" smtClean="0"/>
              <a:t>14/09/1445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8113E3-533D-A206-3300-53627F82A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986E50-F4AB-5E43-17B7-BA47D5B279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056D0-9D02-4F0D-9646-67C8F8F2F5F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07704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38870-A9CC-DEFF-742F-07BDF573A6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DFBB72-E757-FD12-6851-7CF3B2DD77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A2F604-24DE-63E3-4599-4DE6552784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60F3A04-F380-5D94-C692-5A97556F8B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4C74CC-4CDB-0C98-E521-EF5176C7EB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77B07E-10A7-33EE-080C-9BB5A5ABF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3AFC2-3E07-4B50-96F3-35061554CA1D}" type="datetimeFigureOut">
              <a:rPr lang="ar-EG" smtClean="0"/>
              <a:t>14/09/1445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32A44F-5576-119C-4AF4-411961D5BD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10A9252-3D6B-A888-3DD2-7B4CF18F3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056D0-9D02-4F0D-9646-67C8F8F2F5F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94064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495560-29E8-0DA5-F310-B66A837F3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974A99-F9CD-3897-9A18-2983906C5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3AFC2-3E07-4B50-96F3-35061554CA1D}" type="datetimeFigureOut">
              <a:rPr lang="ar-EG" smtClean="0"/>
              <a:t>14/09/1445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A9B2FF7-7114-82B5-0859-E41369606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A50391-EDCD-7929-661F-36024D659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056D0-9D02-4F0D-9646-67C8F8F2F5F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273185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0B54D7-1A20-3834-510C-0CE319E63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3AFC2-3E07-4B50-96F3-35061554CA1D}" type="datetimeFigureOut">
              <a:rPr lang="ar-EG" smtClean="0"/>
              <a:t>14/09/1445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BC093D-9FFC-0601-8E13-70CB04675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0696A4-4A90-1541-06FB-0B2F8E802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056D0-9D02-4F0D-9646-67C8F8F2F5F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16651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7C031-B504-1C3E-87BB-A23B40FD7B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EAB72D-14D8-DBCF-AE18-383EA48FF7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05F1A6-963B-0148-4F20-9CA0060C5C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53C670-F6B5-1C52-59E1-832A74B73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3AFC2-3E07-4B50-96F3-35061554CA1D}" type="datetimeFigureOut">
              <a:rPr lang="ar-EG" smtClean="0"/>
              <a:t>14/09/1445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D8B640-8B8D-7276-6C3D-16DDF5C2CE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94F240-A88F-8143-3B3E-89911C0EE8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056D0-9D02-4F0D-9646-67C8F8F2F5F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986009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EF84C9-5458-D68B-ADF7-89A3792B7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707DDDB-CCF3-F204-6279-0653C507E6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C6A844-9013-CC57-E4CC-ECE2E44B71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5418ED-5B69-41C1-1743-F193C8EFCF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3AFC2-3E07-4B50-96F3-35061554CA1D}" type="datetimeFigureOut">
              <a:rPr lang="ar-EG" smtClean="0"/>
              <a:t>14/09/1445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906EEC-0B64-B90B-3DC2-F947F813C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221850-5F93-9E64-5C71-43F795AFA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056D0-9D02-4F0D-9646-67C8F8F2F5F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434347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EE1E6A-CA41-0DF4-A2AD-852381BCF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55B291-04EE-8D59-82E1-C378F44E54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226C45-2BBE-09C8-3BAA-CD33BD6A71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3AFC2-3E07-4B50-96F3-35061554CA1D}" type="datetimeFigureOut">
              <a:rPr lang="ar-EG" smtClean="0"/>
              <a:t>14/09/1445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27EBE6-A7F8-3F23-AB44-89B7A1FB61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D35DF7-B606-421B-01CC-F184D6D0B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056D0-9D02-4F0D-9646-67C8F8F2F5F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05995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89556C-7DBF-7AFC-4BF0-980F2ECB96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910778-904C-D825-9184-01B6B7FF6D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E2FE74-AA7E-7604-2F93-FB1CD54DE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3AFC2-3E07-4B50-96F3-35061554CA1D}" type="datetimeFigureOut">
              <a:rPr lang="ar-EG" smtClean="0"/>
              <a:t>14/09/1445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316947-65E6-C441-433B-1A9384DBA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7138EC-77A5-9E73-3CB4-F1313DBA8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A056D0-9D02-4F0D-9646-67C8F8F2F5F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89373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C08FF64-8529-4FD0-551E-F7FFBA2FDC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4EC2-C047-FF3D-6BD5-FBBC087DB6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2161-500E-B5B3-6007-474BBB9F0E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D3AFC2-3E07-4B50-96F3-35061554CA1D}" type="datetimeFigureOut">
              <a:rPr lang="ar-EG" smtClean="0"/>
              <a:t>14/09/1445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E8C377-0B51-2911-418D-036B8112C1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EE0B3F-AD82-23F6-4BB3-4B38D0246E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EA056D0-9D02-4F0D-9646-67C8F8F2F5FF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683071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A1974608-322A-DE02-81A1-3902EF4C69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0073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2DAF63BB-E886-423D-532B-2062F02708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511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7A8E9720-0492-F111-ADFA-33E545D678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9247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63B1F796-3F67-C556-5F34-F68139EA73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510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C00211DD-1D40-9390-5661-854849C372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5432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A27D009C-918D-BDFD-F267-8FE246F980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7474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2B85D667-8E29-35CC-9C58-DDE3777A89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3480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98E7CE23-D174-9F29-2EA6-9F46D9ACC8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934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FA852A94-480B-F398-4ADD-1C3A09CB3F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9542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9FEF40F4-0429-F54F-5653-E86B3BB60A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8294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5C669D38-8AE2-E7B7-F9C4-80BB1488D2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3437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9D4312D6-73A0-B22F-9210-6FB9CC9BB6B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2218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2A4BFDEE-D152-258E-09AC-E1E36BDE5E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1870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327E9DAA-6649-802F-F250-D04E520531D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0204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EAC7C57B-5D4F-3614-9950-29347227D1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5720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929C4062-1731-3922-6165-0652CDDA3F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4357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4424B058-893C-6771-5DB8-364F911B67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5137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1992299B-9147-DD1E-1B34-FE6495473E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9979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4A9C556F-E612-94A4-E4BC-71FF5EF261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8509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DCC6BF46-92F0-E81E-3254-0C677CF23C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1486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929CE414-BB44-F943-000B-53B938061F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9709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3A6D3D93-DD8E-24CD-8B60-53D5C57666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6910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C8D59156-BB5D-79CE-FA4F-5CA6E314A7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751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9840CADE-2A88-5627-4EB8-D6B93865CB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1075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803D0958-5C80-7DBC-E2A8-F0B33623DE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9202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2B753377-7189-92B2-52B8-AF82196C62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2815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8ECBB798-DA65-59DD-FD97-4AB81DC27D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7351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6E8008C3-97AA-C864-570B-F88E890F12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7142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5A30CDF8-236A-D77C-33A8-32F4403FAC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9422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51D006F8-6B8E-D4FC-8B8D-E4201D9C31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8002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EB4B7686-344F-A975-38BB-D693465725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9706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EC8623DC-0219-4A5D-D08A-2A3A76A5DC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7646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D64905AF-3B5A-9F5A-D343-0D70967EB3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6200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3DEEE114-D3E2-EDC3-6122-407CBFFC3C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52426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E6AB6A8C-C45D-90BF-BBA9-E02B0445E7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667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Khaled ELMenshawy</dc:creator>
  <cp:lastModifiedBy>Khaled ELMenshawy</cp:lastModifiedBy>
  <cp:revision>1</cp:revision>
  <dcterms:created xsi:type="dcterms:W3CDTF">2024-03-23T03:44:53Z</dcterms:created>
  <dcterms:modified xsi:type="dcterms:W3CDTF">2024-03-23T03:45:33Z</dcterms:modified>
</cp:coreProperties>
</file>