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62.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70.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61.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64.xml"/>
  <Override ContentType="application/vnd.openxmlformats-officedocument.presentationml.slideLayout+xml" PartName="/ppt/slideLayouts/slideLayout21.xml"/>
  <Override ContentType="application/vnd.openxmlformats-officedocument.presentationml.slideLayout+xml" PartName="/ppt/slideLayouts/slideLayout60.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65.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72.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66.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71.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67.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59.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68.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56.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69.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63.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58.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720" r:id="rId4"/>
    <p:sldMasterId id="2147483721" r:id="rId5"/>
    <p:sldMasterId id="2147483722" r:id="rId6"/>
    <p:sldMasterId id="2147483723" r:id="rId7"/>
  </p:sldMasterIdLst>
  <p:notesMasterIdLst>
    <p:notesMasterId r:id="rId8"/>
  </p:notesMasterIdLst>
  <p:sldIdLst>
    <p:sldId id="256"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 id="278" r:id="rId31"/>
    <p:sldId id="279" r:id="rId32"/>
    <p:sldId id="280" r:id="rId33"/>
    <p:sldId id="281" r:id="rId34"/>
    <p:sldId id="282" r:id="rId35"/>
    <p:sldId id="283" r:id="rId36"/>
    <p:sldId id="284" r:id="rId37"/>
    <p:sldId id="285" r:id="rId38"/>
    <p:sldId id="286" r:id="rId39"/>
  </p:sldIdLst>
  <p:sldSz cy="6858000" cx="12192000"/>
  <p:notesSz cx="6858000" cy="9144000"/>
  <p:embeddedFontLst>
    <p:embeddedFont>
      <p:font typeface="Helvetica Neue"/>
      <p:regular r:id="rId40"/>
      <p:bold r:id="rId41"/>
      <p:italic r:id="rId42"/>
      <p:boldItalic r:id="rId4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HelveticaNeue-regular.fntdata"/><Relationship Id="rId20" Type="http://schemas.openxmlformats.org/officeDocument/2006/relationships/slide" Target="slides/slide12.xml"/><Relationship Id="rId42" Type="http://schemas.openxmlformats.org/officeDocument/2006/relationships/font" Target="fonts/HelveticaNeue-italic.fntdata"/><Relationship Id="rId41" Type="http://schemas.openxmlformats.org/officeDocument/2006/relationships/font" Target="fonts/HelveticaNeue-bold.fntdata"/><Relationship Id="rId22" Type="http://schemas.openxmlformats.org/officeDocument/2006/relationships/slide" Target="slides/slide14.xml"/><Relationship Id="rId21" Type="http://schemas.openxmlformats.org/officeDocument/2006/relationships/slide" Target="slides/slide13.xml"/><Relationship Id="rId43" Type="http://schemas.openxmlformats.org/officeDocument/2006/relationships/font" Target="fonts/HelveticaNeue-boldItalic.fntdata"/><Relationship Id="rId24" Type="http://schemas.openxmlformats.org/officeDocument/2006/relationships/slide" Target="slides/slide16.xml"/><Relationship Id="rId23" Type="http://schemas.openxmlformats.org/officeDocument/2006/relationships/slide" Target="slides/slide15.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1.xml"/><Relationship Id="rId26" Type="http://schemas.openxmlformats.org/officeDocument/2006/relationships/slide" Target="slides/slide18.xml"/><Relationship Id="rId25" Type="http://schemas.openxmlformats.org/officeDocument/2006/relationships/slide" Target="slides/slide17.xml"/><Relationship Id="rId28" Type="http://schemas.openxmlformats.org/officeDocument/2006/relationships/slide" Target="slides/slide20.xml"/><Relationship Id="rId27" Type="http://schemas.openxmlformats.org/officeDocument/2006/relationships/slide" Target="slides/slide19.xml"/><Relationship Id="rId5" Type="http://schemas.openxmlformats.org/officeDocument/2006/relationships/slideMaster" Target="slideMasters/slideMaster2.xml"/><Relationship Id="rId6" Type="http://schemas.openxmlformats.org/officeDocument/2006/relationships/slideMaster" Target="slideMasters/slideMaster3.xml"/><Relationship Id="rId29" Type="http://schemas.openxmlformats.org/officeDocument/2006/relationships/slide" Target="slides/slide21.xml"/><Relationship Id="rId7" Type="http://schemas.openxmlformats.org/officeDocument/2006/relationships/slideMaster" Target="slideMasters/slideMaster4.xml"/><Relationship Id="rId8" Type="http://schemas.openxmlformats.org/officeDocument/2006/relationships/notesMaster" Target="notesMasters/notesMaster1.xml"/><Relationship Id="rId31" Type="http://schemas.openxmlformats.org/officeDocument/2006/relationships/slide" Target="slides/slide23.xml"/><Relationship Id="rId30" Type="http://schemas.openxmlformats.org/officeDocument/2006/relationships/slide" Target="slides/slide22.xml"/><Relationship Id="rId11" Type="http://schemas.openxmlformats.org/officeDocument/2006/relationships/slide" Target="slides/slide3.xml"/><Relationship Id="rId33" Type="http://schemas.openxmlformats.org/officeDocument/2006/relationships/slide" Target="slides/slide25.xml"/><Relationship Id="rId10" Type="http://schemas.openxmlformats.org/officeDocument/2006/relationships/slide" Target="slides/slide2.xml"/><Relationship Id="rId32" Type="http://schemas.openxmlformats.org/officeDocument/2006/relationships/slide" Target="slides/slide24.xml"/><Relationship Id="rId13" Type="http://schemas.openxmlformats.org/officeDocument/2006/relationships/slide" Target="slides/slide5.xml"/><Relationship Id="rId35" Type="http://schemas.openxmlformats.org/officeDocument/2006/relationships/slide" Target="slides/slide27.xml"/><Relationship Id="rId12" Type="http://schemas.openxmlformats.org/officeDocument/2006/relationships/slide" Target="slides/slide4.xml"/><Relationship Id="rId34" Type="http://schemas.openxmlformats.org/officeDocument/2006/relationships/slide" Target="slides/slide26.xml"/><Relationship Id="rId15" Type="http://schemas.openxmlformats.org/officeDocument/2006/relationships/slide" Target="slides/slide7.xml"/><Relationship Id="rId37" Type="http://schemas.openxmlformats.org/officeDocument/2006/relationships/slide" Target="slides/slide29.xml"/><Relationship Id="rId14" Type="http://schemas.openxmlformats.org/officeDocument/2006/relationships/slide" Target="slides/slide6.xml"/><Relationship Id="rId36" Type="http://schemas.openxmlformats.org/officeDocument/2006/relationships/slide" Target="slides/slide28.xml"/><Relationship Id="rId17" Type="http://schemas.openxmlformats.org/officeDocument/2006/relationships/slide" Target="slides/slide9.xml"/><Relationship Id="rId39" Type="http://schemas.openxmlformats.org/officeDocument/2006/relationships/slide" Target="slides/slide31.xml"/><Relationship Id="rId16" Type="http://schemas.openxmlformats.org/officeDocument/2006/relationships/slide" Target="slides/slide8.xml"/><Relationship Id="rId38" Type="http://schemas.openxmlformats.org/officeDocument/2006/relationships/slide" Target="slides/slide30.xml"/><Relationship Id="rId19" Type="http://schemas.openxmlformats.org/officeDocument/2006/relationships/slide" Target="slides/slide11.xml"/><Relationship Id="rId18"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7" name="Google Shape;367;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8" name="Google Shape;368;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8" name="Google Shape;378;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79" name="Google Shape;379;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89" name="Google Shape;389;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99" name="Google Shape;399;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1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9" name="Google Shape;409;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p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1" name="Google Shape;421;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g2eaa5019658_0_16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31" name="Google Shape;431;g2eaa5019658_0_16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 name="Shape 439"/>
        <p:cNvGrpSpPr/>
        <p:nvPr/>
      </p:nvGrpSpPr>
      <p:grpSpPr>
        <a:xfrm>
          <a:off x="0" y="0"/>
          <a:ext cx="0" cy="0"/>
          <a:chOff x="0" y="0"/>
          <a:chExt cx="0" cy="0"/>
        </a:xfrm>
      </p:grpSpPr>
      <p:sp>
        <p:nvSpPr>
          <p:cNvPr id="440" name="Google Shape;440;g2eaa5019658_0_30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41" name="Google Shape;441;g2eaa5019658_0_30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g2eaa5019658_0_17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50" name="Google Shape;450;g2eaa5019658_0_17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g2eaa5019658_0_18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62" name="Google Shape;462;g2eaa5019658_0_18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 name="Shape 472"/>
        <p:cNvGrpSpPr/>
        <p:nvPr/>
      </p:nvGrpSpPr>
      <p:grpSpPr>
        <a:xfrm>
          <a:off x="0" y="0"/>
          <a:ext cx="0" cy="0"/>
          <a:chOff x="0" y="0"/>
          <a:chExt cx="0" cy="0"/>
        </a:xfrm>
      </p:grpSpPr>
      <p:sp>
        <p:nvSpPr>
          <p:cNvPr id="473" name="Google Shape;473;g2eaa5019658_0_19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74" name="Google Shape;474;g2eaa5019658_0_19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g2eaa5019658_0_31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85" name="Google Shape;485;g2eaa5019658_0_3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g2eaa5019658_0_20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95" name="Google Shape;495;g2eaa5019658_0_20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2" name="Shape 502"/>
        <p:cNvGrpSpPr/>
        <p:nvPr/>
      </p:nvGrpSpPr>
      <p:grpSpPr>
        <a:xfrm>
          <a:off x="0" y="0"/>
          <a:ext cx="0" cy="0"/>
          <a:chOff x="0" y="0"/>
          <a:chExt cx="0" cy="0"/>
        </a:xfrm>
      </p:grpSpPr>
      <p:sp>
        <p:nvSpPr>
          <p:cNvPr id="503" name="Google Shape;503;g2eaa5019658_0_32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04" name="Google Shape;504;g2eaa5019658_0_3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1" name="Shape 511"/>
        <p:cNvGrpSpPr/>
        <p:nvPr/>
      </p:nvGrpSpPr>
      <p:grpSpPr>
        <a:xfrm>
          <a:off x="0" y="0"/>
          <a:ext cx="0" cy="0"/>
          <a:chOff x="0" y="0"/>
          <a:chExt cx="0" cy="0"/>
        </a:xfrm>
      </p:grpSpPr>
      <p:sp>
        <p:nvSpPr>
          <p:cNvPr id="512" name="Google Shape;512;g2eaa5019658_0_34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13" name="Google Shape;513;g2eaa5019658_0_3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0" name="Shape 520"/>
        <p:cNvGrpSpPr/>
        <p:nvPr/>
      </p:nvGrpSpPr>
      <p:grpSpPr>
        <a:xfrm>
          <a:off x="0" y="0"/>
          <a:ext cx="0" cy="0"/>
          <a:chOff x="0" y="0"/>
          <a:chExt cx="0" cy="0"/>
        </a:xfrm>
      </p:grpSpPr>
      <p:sp>
        <p:nvSpPr>
          <p:cNvPr id="521" name="Google Shape;521;g2eaa5019658_0_33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22" name="Google Shape;522;g2eaa5019658_0_3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31" name="Google Shape;531;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9" name="Shape 539"/>
        <p:cNvGrpSpPr/>
        <p:nvPr/>
      </p:nvGrpSpPr>
      <p:grpSpPr>
        <a:xfrm>
          <a:off x="0" y="0"/>
          <a:ext cx="0" cy="0"/>
          <a:chOff x="0" y="0"/>
          <a:chExt cx="0" cy="0"/>
        </a:xfrm>
      </p:grpSpPr>
      <p:sp>
        <p:nvSpPr>
          <p:cNvPr id="540" name="Google Shape;540;p1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41" name="Google Shape;541;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2" name="Shape 552"/>
        <p:cNvGrpSpPr/>
        <p:nvPr/>
      </p:nvGrpSpPr>
      <p:grpSpPr>
        <a:xfrm>
          <a:off x="0" y="0"/>
          <a:ext cx="0" cy="0"/>
          <a:chOff x="0" y="0"/>
          <a:chExt cx="0" cy="0"/>
        </a:xfrm>
      </p:grpSpPr>
      <p:sp>
        <p:nvSpPr>
          <p:cNvPr id="553" name="Google Shape;553;p2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54" name="Google Shape;554;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4" name="Shape 564"/>
        <p:cNvGrpSpPr/>
        <p:nvPr/>
      </p:nvGrpSpPr>
      <p:grpSpPr>
        <a:xfrm>
          <a:off x="0" y="0"/>
          <a:ext cx="0" cy="0"/>
          <a:chOff x="0" y="0"/>
          <a:chExt cx="0" cy="0"/>
        </a:xfrm>
      </p:grpSpPr>
      <p:sp>
        <p:nvSpPr>
          <p:cNvPr id="565" name="Google Shape;565;p2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66" name="Google Shape;566;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6" name="Shape 576"/>
        <p:cNvGrpSpPr/>
        <p:nvPr/>
      </p:nvGrpSpPr>
      <p:grpSpPr>
        <a:xfrm>
          <a:off x="0" y="0"/>
          <a:ext cx="0" cy="0"/>
          <a:chOff x="0" y="0"/>
          <a:chExt cx="0" cy="0"/>
        </a:xfrm>
      </p:grpSpPr>
      <p:sp>
        <p:nvSpPr>
          <p:cNvPr id="577" name="Google Shape;577;p2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78" name="Google Shape;578;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8" name="Shape 588"/>
        <p:cNvGrpSpPr/>
        <p:nvPr/>
      </p:nvGrpSpPr>
      <p:grpSpPr>
        <a:xfrm>
          <a:off x="0" y="0"/>
          <a:ext cx="0" cy="0"/>
          <a:chOff x="0" y="0"/>
          <a:chExt cx="0" cy="0"/>
        </a:xfrm>
      </p:grpSpPr>
      <p:sp>
        <p:nvSpPr>
          <p:cNvPr id="589" name="Google Shape;589;p2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90" name="Google Shape;590;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8" name="Shape 598"/>
        <p:cNvGrpSpPr/>
        <p:nvPr/>
      </p:nvGrpSpPr>
      <p:grpSpPr>
        <a:xfrm>
          <a:off x="0" y="0"/>
          <a:ext cx="0" cy="0"/>
          <a:chOff x="0" y="0"/>
          <a:chExt cx="0" cy="0"/>
        </a:xfrm>
      </p:grpSpPr>
      <p:sp>
        <p:nvSpPr>
          <p:cNvPr id="599" name="Google Shape;599;p2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00" name="Google Shape;600;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8" name="Shape 608"/>
        <p:cNvGrpSpPr/>
        <p:nvPr/>
      </p:nvGrpSpPr>
      <p:grpSpPr>
        <a:xfrm>
          <a:off x="0" y="0"/>
          <a:ext cx="0" cy="0"/>
          <a:chOff x="0" y="0"/>
          <a:chExt cx="0" cy="0"/>
        </a:xfrm>
      </p:grpSpPr>
      <p:sp>
        <p:nvSpPr>
          <p:cNvPr id="609" name="Google Shape;609;p2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10" name="Google Shape;610;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8" name="Shape 618"/>
        <p:cNvGrpSpPr/>
        <p:nvPr/>
      </p:nvGrpSpPr>
      <p:grpSpPr>
        <a:xfrm>
          <a:off x="0" y="0"/>
          <a:ext cx="0" cy="0"/>
          <a:chOff x="0" y="0"/>
          <a:chExt cx="0" cy="0"/>
        </a:xfrm>
      </p:grpSpPr>
      <p:sp>
        <p:nvSpPr>
          <p:cNvPr id="619" name="Google Shape;619;p2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20" name="Google Shape;620;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8" name="Shape 628"/>
        <p:cNvGrpSpPr/>
        <p:nvPr/>
      </p:nvGrpSpPr>
      <p:grpSpPr>
        <a:xfrm>
          <a:off x="0" y="0"/>
          <a:ext cx="0" cy="0"/>
          <a:chOff x="0" y="0"/>
          <a:chExt cx="0" cy="0"/>
        </a:xfrm>
      </p:grpSpPr>
      <p:sp>
        <p:nvSpPr>
          <p:cNvPr id="629" name="Google Shape;629;p2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30" name="Google Shape;630;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0" name="Shape 640"/>
        <p:cNvGrpSpPr/>
        <p:nvPr/>
      </p:nvGrpSpPr>
      <p:grpSpPr>
        <a:xfrm>
          <a:off x="0" y="0"/>
          <a:ext cx="0" cy="0"/>
          <a:chOff x="0" y="0"/>
          <a:chExt cx="0" cy="0"/>
        </a:xfrm>
      </p:grpSpPr>
      <p:sp>
        <p:nvSpPr>
          <p:cNvPr id="641" name="Google Shape;641;p3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42" name="Google Shape;642;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2" name="Shape 652"/>
        <p:cNvGrpSpPr/>
        <p:nvPr/>
      </p:nvGrpSpPr>
      <p:grpSpPr>
        <a:xfrm>
          <a:off x="0" y="0"/>
          <a:ext cx="0" cy="0"/>
          <a:chOff x="0" y="0"/>
          <a:chExt cx="0" cy="0"/>
        </a:xfrm>
      </p:grpSpPr>
      <p:sp>
        <p:nvSpPr>
          <p:cNvPr id="653" name="Google Shape;653;p3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54" name="Google Shape;654;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4" name="Shape 664"/>
        <p:cNvGrpSpPr/>
        <p:nvPr/>
      </p:nvGrpSpPr>
      <p:grpSpPr>
        <a:xfrm>
          <a:off x="0" y="0"/>
          <a:ext cx="0" cy="0"/>
          <a:chOff x="0" y="0"/>
          <a:chExt cx="0" cy="0"/>
        </a:xfrm>
      </p:grpSpPr>
      <p:sp>
        <p:nvSpPr>
          <p:cNvPr id="665" name="Google Shape;665;p3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66" name="Google Shape;666;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4" name="Shape 674"/>
        <p:cNvGrpSpPr/>
        <p:nvPr/>
      </p:nvGrpSpPr>
      <p:grpSpPr>
        <a:xfrm>
          <a:off x="0" y="0"/>
          <a:ext cx="0" cy="0"/>
          <a:chOff x="0" y="0"/>
          <a:chExt cx="0" cy="0"/>
        </a:xfrm>
      </p:grpSpPr>
      <p:sp>
        <p:nvSpPr>
          <p:cNvPr id="675" name="Google Shape;675;p3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76" name="Google Shape;676;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4" name="Shape 684"/>
        <p:cNvGrpSpPr/>
        <p:nvPr/>
      </p:nvGrpSpPr>
      <p:grpSpPr>
        <a:xfrm>
          <a:off x="0" y="0"/>
          <a:ext cx="0" cy="0"/>
          <a:chOff x="0" y="0"/>
          <a:chExt cx="0" cy="0"/>
        </a:xfrm>
      </p:grpSpPr>
      <p:sp>
        <p:nvSpPr>
          <p:cNvPr id="685" name="Google Shape;685;p3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86" name="Google Shape;686;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2"/>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7" name="Shape 17"/>
        <p:cNvGrpSpPr/>
        <p:nvPr/>
      </p:nvGrpSpPr>
      <p:grpSpPr>
        <a:xfrm>
          <a:off x="0" y="0"/>
          <a:ext cx="0" cy="0"/>
          <a:chOff x="0" y="0"/>
          <a:chExt cx="0" cy="0"/>
        </a:xfrm>
      </p:grpSpPr>
      <p:sp>
        <p:nvSpPr>
          <p:cNvPr id="18" name="Google Shape;18;p3"/>
          <p:cNvSpPr/>
          <p:nvPr>
            <p:ph idx="2" type="pic"/>
          </p:nvPr>
        </p:nvSpPr>
        <p:spPr>
          <a:xfrm>
            <a:off x="1" y="0"/>
            <a:ext cx="9740898" cy="5962650"/>
          </a:xfrm>
          <a:prstGeom prst="rect">
            <a:avLst/>
          </a:prstGeom>
          <a:solidFill>
            <a:srgbClr val="D8D8D8">
              <a:alpha val="48627"/>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9" name="Shape 19"/>
        <p:cNvGrpSpPr/>
        <p:nvPr/>
      </p:nvGrpSpPr>
      <p:grpSpPr>
        <a:xfrm>
          <a:off x="0" y="0"/>
          <a:ext cx="0" cy="0"/>
          <a:chOff x="0" y="0"/>
          <a:chExt cx="0" cy="0"/>
        </a:xfrm>
      </p:grpSpPr>
      <p:sp>
        <p:nvSpPr>
          <p:cNvPr id="20" name="Google Shape;20;p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2" name="Google Shape;22;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25" name="Shape 25"/>
        <p:cNvGrpSpPr/>
        <p:nvPr/>
      </p:nvGrpSpPr>
      <p:grpSpPr>
        <a:xfrm>
          <a:off x="0" y="0"/>
          <a:ext cx="0" cy="0"/>
          <a:chOff x="0" y="0"/>
          <a:chExt cx="0" cy="0"/>
        </a:xfrm>
      </p:grpSpPr>
      <p:sp>
        <p:nvSpPr>
          <p:cNvPr id="26" name="Google Shape;26;p5"/>
          <p:cNvSpPr/>
          <p:nvPr>
            <p:ph idx="2" type="pic"/>
          </p:nvPr>
        </p:nvSpPr>
        <p:spPr>
          <a:xfrm>
            <a:off x="7088924" y="508820"/>
            <a:ext cx="3701847" cy="5184057"/>
          </a:xfrm>
          <a:prstGeom prst="rect">
            <a:avLst/>
          </a:prstGeom>
          <a:solidFill>
            <a:srgbClr val="D8D8D8">
              <a:alpha val="48627"/>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26"/>
                                        </p:tgtEl>
                                        <p:attrNameLst>
                                          <p:attrName>style.visibility</p:attrName>
                                        </p:attrNameLst>
                                      </p:cBhvr>
                                      <p:to>
                                        <p:strVal val="visible"/>
                                      </p:to>
                                    </p:set>
                                    <p:anim calcmode="lin" valueType="num">
                                      <p:cBhvr additive="base">
                                        <p:cTn dur="500"/>
                                        <p:tgtEl>
                                          <p:spTgt spid="2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7" name="Shape 27"/>
        <p:cNvGrpSpPr/>
        <p:nvPr/>
      </p:nvGrpSpPr>
      <p:grpSpPr>
        <a:xfrm>
          <a:off x="0" y="0"/>
          <a:ext cx="0" cy="0"/>
          <a:chOff x="0" y="0"/>
          <a:chExt cx="0" cy="0"/>
        </a:xfrm>
      </p:grpSpPr>
      <p:sp>
        <p:nvSpPr>
          <p:cNvPr id="28" name="Google Shape;28;p6"/>
          <p:cNvSpPr/>
          <p:nvPr>
            <p:ph idx="2" type="pic"/>
          </p:nvPr>
        </p:nvSpPr>
        <p:spPr>
          <a:xfrm>
            <a:off x="3452649" y="-3"/>
            <a:ext cx="8739351" cy="6858000"/>
          </a:xfrm>
          <a:prstGeom prst="rect">
            <a:avLst/>
          </a:prstGeom>
          <a:solidFill>
            <a:srgbClr val="D8D8D8">
              <a:alpha val="48627"/>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500"/>
                                        <p:tgtEl>
                                          <p:spTgt spid="2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29" name="Shape 29"/>
        <p:cNvGrpSpPr/>
        <p:nvPr/>
      </p:nvGrpSpPr>
      <p:grpSpPr>
        <a:xfrm>
          <a:off x="0" y="0"/>
          <a:ext cx="0" cy="0"/>
          <a:chOff x="0" y="0"/>
          <a:chExt cx="0" cy="0"/>
        </a:xfrm>
      </p:grpSpPr>
      <p:sp>
        <p:nvSpPr>
          <p:cNvPr id="30" name="Google Shape;30;p7"/>
          <p:cNvSpPr/>
          <p:nvPr>
            <p:ph idx="2" type="pic"/>
          </p:nvPr>
        </p:nvSpPr>
        <p:spPr>
          <a:xfrm>
            <a:off x="1127760" y="1123950"/>
            <a:ext cx="9936480" cy="4610100"/>
          </a:xfrm>
          <a:prstGeom prst="rect">
            <a:avLst/>
          </a:prstGeom>
          <a:solidFill>
            <a:srgbClr val="D8D8D8">
              <a:alpha val="48627"/>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500"/>
                                        <p:tgtEl>
                                          <p:spTgt spid="3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31" name="Shape 31"/>
        <p:cNvGrpSpPr/>
        <p:nvPr/>
      </p:nvGrpSpPr>
      <p:grpSpPr>
        <a:xfrm>
          <a:off x="0" y="0"/>
          <a:ext cx="0" cy="0"/>
          <a:chOff x="0" y="0"/>
          <a:chExt cx="0" cy="0"/>
        </a:xfrm>
      </p:grpSpPr>
      <p:sp>
        <p:nvSpPr>
          <p:cNvPr id="32" name="Google Shape;32;p8"/>
          <p:cNvSpPr/>
          <p:nvPr>
            <p:ph idx="2" type="pic"/>
          </p:nvPr>
        </p:nvSpPr>
        <p:spPr>
          <a:xfrm>
            <a:off x="0" y="1"/>
            <a:ext cx="6826172" cy="6857998"/>
          </a:xfrm>
          <a:prstGeom prst="rect">
            <a:avLst/>
          </a:prstGeom>
          <a:solidFill>
            <a:srgbClr val="D8D8D8">
              <a:alpha val="48627"/>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32"/>
                                        </p:tgtEl>
                                        <p:attrNameLst>
                                          <p:attrName>style.visibility</p:attrName>
                                        </p:attrNameLst>
                                      </p:cBhvr>
                                      <p:to>
                                        <p:strVal val="visible"/>
                                      </p:to>
                                    </p:set>
                                    <p:anim calcmode="lin" valueType="num">
                                      <p:cBhvr additive="base">
                                        <p:cTn dur="500"/>
                                        <p:tgtEl>
                                          <p:spTgt spid="3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33" name="Shape 33"/>
        <p:cNvGrpSpPr/>
        <p:nvPr/>
      </p:nvGrpSpPr>
      <p:grpSpPr>
        <a:xfrm>
          <a:off x="0" y="0"/>
          <a:ext cx="0" cy="0"/>
          <a:chOff x="0" y="0"/>
          <a:chExt cx="0" cy="0"/>
        </a:xfrm>
      </p:grpSpPr>
      <p:sp>
        <p:nvSpPr>
          <p:cNvPr id="34" name="Google Shape;34;p9"/>
          <p:cNvSpPr/>
          <p:nvPr>
            <p:ph idx="2" type="pic"/>
          </p:nvPr>
        </p:nvSpPr>
        <p:spPr>
          <a:xfrm>
            <a:off x="6096000" y="933450"/>
            <a:ext cx="4962146" cy="2495550"/>
          </a:xfrm>
          <a:prstGeom prst="rect">
            <a:avLst/>
          </a:prstGeom>
          <a:solidFill>
            <a:srgbClr val="D8D8D8">
              <a:alpha val="48627"/>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34"/>
                                        </p:tgtEl>
                                        <p:attrNameLst>
                                          <p:attrName>style.visibility</p:attrName>
                                        </p:attrNameLst>
                                      </p:cBhvr>
                                      <p:to>
                                        <p:strVal val="visible"/>
                                      </p:to>
                                    </p:set>
                                    <p:anim calcmode="lin" valueType="num">
                                      <p:cBhvr additive="base">
                                        <p:cTn dur="500"/>
                                        <p:tgtEl>
                                          <p:spTgt spid="3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5" name="Shape 35"/>
        <p:cNvGrpSpPr/>
        <p:nvPr/>
      </p:nvGrpSpPr>
      <p:grpSpPr>
        <a:xfrm>
          <a:off x="0" y="0"/>
          <a:ext cx="0" cy="0"/>
          <a:chOff x="0" y="0"/>
          <a:chExt cx="0" cy="0"/>
        </a:xfrm>
      </p:grpSpPr>
      <p:sp>
        <p:nvSpPr>
          <p:cNvPr id="36" name="Google Shape;36;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9" name="Shape 39"/>
        <p:cNvGrpSpPr/>
        <p:nvPr/>
      </p:nvGrpSpPr>
      <p:grpSpPr>
        <a:xfrm>
          <a:off x="0" y="0"/>
          <a:ext cx="0" cy="0"/>
          <a:chOff x="0" y="0"/>
          <a:chExt cx="0" cy="0"/>
        </a:xfrm>
      </p:grpSpPr>
      <p:sp>
        <p:nvSpPr>
          <p:cNvPr id="40" name="Google Shape;40;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1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5" name="Shape 45"/>
        <p:cNvGrpSpPr/>
        <p:nvPr/>
      </p:nvGrpSpPr>
      <p:grpSpPr>
        <a:xfrm>
          <a:off x="0" y="0"/>
          <a:ext cx="0" cy="0"/>
          <a:chOff x="0" y="0"/>
          <a:chExt cx="0" cy="0"/>
        </a:xfrm>
      </p:grpSpPr>
      <p:sp>
        <p:nvSpPr>
          <p:cNvPr id="46" name="Google Shape;46;p1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1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8" name="Google Shape;48;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1" name="Shape 51"/>
        <p:cNvGrpSpPr/>
        <p:nvPr/>
      </p:nvGrpSpPr>
      <p:grpSpPr>
        <a:xfrm>
          <a:off x="0" y="0"/>
          <a:ext cx="0" cy="0"/>
          <a:chOff x="0" y="0"/>
          <a:chExt cx="0" cy="0"/>
        </a:xfrm>
      </p:grpSpPr>
      <p:sp>
        <p:nvSpPr>
          <p:cNvPr id="52" name="Google Shape;52;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1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 name="Google Shape;55;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8" name="Shape 58"/>
        <p:cNvGrpSpPr/>
        <p:nvPr/>
      </p:nvGrpSpPr>
      <p:grpSpPr>
        <a:xfrm>
          <a:off x="0" y="0"/>
          <a:ext cx="0" cy="0"/>
          <a:chOff x="0" y="0"/>
          <a:chExt cx="0" cy="0"/>
        </a:xfrm>
      </p:grpSpPr>
      <p:sp>
        <p:nvSpPr>
          <p:cNvPr id="59" name="Google Shape;59;p1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1" name="Google Shape;61;p14"/>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2" name="Google Shape;62;p1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3" name="Google Shape;63;p1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4" name="Google Shape;64;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7" name="Shape 67"/>
        <p:cNvGrpSpPr/>
        <p:nvPr/>
      </p:nvGrpSpPr>
      <p:grpSpPr>
        <a:xfrm>
          <a:off x="0" y="0"/>
          <a:ext cx="0" cy="0"/>
          <a:chOff x="0" y="0"/>
          <a:chExt cx="0" cy="0"/>
        </a:xfrm>
      </p:grpSpPr>
      <p:sp>
        <p:nvSpPr>
          <p:cNvPr id="68" name="Google Shape;68;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2" name="Shape 72"/>
        <p:cNvGrpSpPr/>
        <p:nvPr/>
      </p:nvGrpSpPr>
      <p:grpSpPr>
        <a:xfrm>
          <a:off x="0" y="0"/>
          <a:ext cx="0" cy="0"/>
          <a:chOff x="0" y="0"/>
          <a:chExt cx="0" cy="0"/>
        </a:xfrm>
      </p:grpSpPr>
      <p:sp>
        <p:nvSpPr>
          <p:cNvPr id="73" name="Google Shape;73;p1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5" name="Google Shape;75;p1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6" name="Google Shape;76;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9" name="Shape 79"/>
        <p:cNvGrpSpPr/>
        <p:nvPr/>
      </p:nvGrpSpPr>
      <p:grpSpPr>
        <a:xfrm>
          <a:off x="0" y="0"/>
          <a:ext cx="0" cy="0"/>
          <a:chOff x="0" y="0"/>
          <a:chExt cx="0" cy="0"/>
        </a:xfrm>
      </p:grpSpPr>
      <p:sp>
        <p:nvSpPr>
          <p:cNvPr id="80" name="Google Shape;80;p1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17"/>
          <p:cNvSpPr/>
          <p:nvPr>
            <p:ph idx="2" type="pic"/>
          </p:nvPr>
        </p:nvSpPr>
        <p:spPr>
          <a:xfrm>
            <a:off x="5183188" y="987425"/>
            <a:ext cx="6172200" cy="4873625"/>
          </a:xfrm>
          <a:prstGeom prst="rect">
            <a:avLst/>
          </a:prstGeom>
          <a:noFill/>
          <a:ln>
            <a:noFill/>
          </a:ln>
        </p:spPr>
      </p:sp>
      <p:sp>
        <p:nvSpPr>
          <p:cNvPr id="82" name="Google Shape;82;p1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3" name="Google Shape;83;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6" name="Shape 86"/>
        <p:cNvGrpSpPr/>
        <p:nvPr/>
      </p:nvGrpSpPr>
      <p:grpSpPr>
        <a:xfrm>
          <a:off x="0" y="0"/>
          <a:ext cx="0" cy="0"/>
          <a:chOff x="0" y="0"/>
          <a:chExt cx="0" cy="0"/>
        </a:xfrm>
      </p:grpSpPr>
      <p:sp>
        <p:nvSpPr>
          <p:cNvPr id="87" name="Google Shape;87;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1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0" name="Google Shape;90;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1" name="Google Shape;91;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2" name="Shape 92"/>
        <p:cNvGrpSpPr/>
        <p:nvPr/>
      </p:nvGrpSpPr>
      <p:grpSpPr>
        <a:xfrm>
          <a:off x="0" y="0"/>
          <a:ext cx="0" cy="0"/>
          <a:chOff x="0" y="0"/>
          <a:chExt cx="0" cy="0"/>
        </a:xfrm>
      </p:grpSpPr>
      <p:sp>
        <p:nvSpPr>
          <p:cNvPr id="93" name="Google Shape;93;p1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1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5" name="Google Shape;95;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7" name="Google Shape;97;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104" name="Shape 104"/>
        <p:cNvGrpSpPr/>
        <p:nvPr/>
      </p:nvGrpSpPr>
      <p:grpSpPr>
        <a:xfrm>
          <a:off x="0" y="0"/>
          <a:ext cx="0" cy="0"/>
          <a:chOff x="0" y="0"/>
          <a:chExt cx="0" cy="0"/>
        </a:xfrm>
      </p:grpSpPr>
      <p:sp>
        <p:nvSpPr>
          <p:cNvPr id="105" name="Google Shape;105;p21"/>
          <p:cNvSpPr/>
          <p:nvPr>
            <p:ph idx="2" type="pic"/>
          </p:nvPr>
        </p:nvSpPr>
        <p:spPr>
          <a:xfrm>
            <a:off x="7088924" y="508820"/>
            <a:ext cx="3701700" cy="5184000"/>
          </a:xfrm>
          <a:prstGeom prst="rect">
            <a:avLst/>
          </a:prstGeom>
          <a:solidFill>
            <a:srgbClr val="D8D8D8">
              <a:alpha val="47450"/>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105"/>
                                        </p:tgtEl>
                                        <p:attrNameLst>
                                          <p:attrName>style.visibility</p:attrName>
                                        </p:attrNameLst>
                                      </p:cBhvr>
                                      <p:to>
                                        <p:strVal val="visible"/>
                                      </p:to>
                                    </p:set>
                                    <p:anim calcmode="lin" valueType="num">
                                      <p:cBhvr additive="base">
                                        <p:cTn dur="500"/>
                                        <p:tgtEl>
                                          <p:spTgt spid="105"/>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06" name="Shape 106"/>
        <p:cNvGrpSpPr/>
        <p:nvPr/>
      </p:nvGrpSpPr>
      <p:grpSpPr>
        <a:xfrm>
          <a:off x="0" y="0"/>
          <a:ext cx="0" cy="0"/>
          <a:chOff x="0" y="0"/>
          <a:chExt cx="0" cy="0"/>
        </a:xfrm>
      </p:grpSpPr>
      <p:sp>
        <p:nvSpPr>
          <p:cNvPr id="107" name="Google Shape;107;p22"/>
          <p:cNvSpPr/>
          <p:nvPr>
            <p:ph idx="2" type="pic"/>
          </p:nvPr>
        </p:nvSpPr>
        <p:spPr>
          <a:xfrm>
            <a:off x="0" y="0"/>
            <a:ext cx="12192000" cy="6858000"/>
          </a:xfrm>
          <a:prstGeom prst="rect">
            <a:avLst/>
          </a:prstGeom>
          <a:noFill/>
          <a:ln>
            <a:noFill/>
          </a:ln>
        </p:spPr>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08" name="Shape 108"/>
        <p:cNvGrpSpPr/>
        <p:nvPr/>
      </p:nvGrpSpPr>
      <p:grpSpPr>
        <a:xfrm>
          <a:off x="0" y="0"/>
          <a:ext cx="0" cy="0"/>
          <a:chOff x="0" y="0"/>
          <a:chExt cx="0" cy="0"/>
        </a:xfrm>
      </p:grpSpPr>
      <p:sp>
        <p:nvSpPr>
          <p:cNvPr id="109" name="Google Shape;109;p23"/>
          <p:cNvSpPr/>
          <p:nvPr>
            <p:ph idx="2" type="pic"/>
          </p:nvPr>
        </p:nvSpPr>
        <p:spPr>
          <a:xfrm>
            <a:off x="1" y="0"/>
            <a:ext cx="9741000" cy="5962800"/>
          </a:xfrm>
          <a:prstGeom prst="rect">
            <a:avLst/>
          </a:prstGeom>
          <a:solidFill>
            <a:srgbClr val="D8D8D8">
              <a:alpha val="4745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09"/>
                                        </p:tgtEl>
                                        <p:attrNameLst>
                                          <p:attrName>style.visibility</p:attrName>
                                        </p:attrNameLst>
                                      </p:cBhvr>
                                      <p:to>
                                        <p:strVal val="visible"/>
                                      </p:to>
                                    </p:set>
                                    <p:anim calcmode="lin" valueType="num">
                                      <p:cBhvr additive="base">
                                        <p:cTn dur="500"/>
                                        <p:tgtEl>
                                          <p:spTgt spid="109"/>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110" name="Shape 110"/>
        <p:cNvGrpSpPr/>
        <p:nvPr/>
      </p:nvGrpSpPr>
      <p:grpSpPr>
        <a:xfrm>
          <a:off x="0" y="0"/>
          <a:ext cx="0" cy="0"/>
          <a:chOff x="0" y="0"/>
          <a:chExt cx="0" cy="0"/>
        </a:xfrm>
      </p:grpSpPr>
      <p:sp>
        <p:nvSpPr>
          <p:cNvPr id="111" name="Google Shape;111;p24"/>
          <p:cNvSpPr/>
          <p:nvPr>
            <p:ph idx="2" type="pic"/>
          </p:nvPr>
        </p:nvSpPr>
        <p:spPr>
          <a:xfrm>
            <a:off x="3452649" y="-3"/>
            <a:ext cx="8739300" cy="6858000"/>
          </a:xfrm>
          <a:prstGeom prst="rect">
            <a:avLst/>
          </a:prstGeom>
          <a:solidFill>
            <a:srgbClr val="D8D8D8">
              <a:alpha val="4745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111"/>
                                        </p:tgtEl>
                                        <p:attrNameLst>
                                          <p:attrName>style.visibility</p:attrName>
                                        </p:attrNameLst>
                                      </p:cBhvr>
                                      <p:to>
                                        <p:strVal val="visible"/>
                                      </p:to>
                                    </p:set>
                                    <p:anim calcmode="lin" valueType="num">
                                      <p:cBhvr additive="base">
                                        <p:cTn dur="500"/>
                                        <p:tgtEl>
                                          <p:spTgt spid="111"/>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112" name="Shape 112"/>
        <p:cNvGrpSpPr/>
        <p:nvPr/>
      </p:nvGrpSpPr>
      <p:grpSpPr>
        <a:xfrm>
          <a:off x="0" y="0"/>
          <a:ext cx="0" cy="0"/>
          <a:chOff x="0" y="0"/>
          <a:chExt cx="0" cy="0"/>
        </a:xfrm>
      </p:grpSpPr>
      <p:sp>
        <p:nvSpPr>
          <p:cNvPr id="113" name="Google Shape;113;p25"/>
          <p:cNvSpPr/>
          <p:nvPr>
            <p:ph idx="2" type="pic"/>
          </p:nvPr>
        </p:nvSpPr>
        <p:spPr>
          <a:xfrm>
            <a:off x="1127760" y="1123950"/>
            <a:ext cx="9936600" cy="4610100"/>
          </a:xfrm>
          <a:prstGeom prst="rect">
            <a:avLst/>
          </a:prstGeom>
          <a:solidFill>
            <a:srgbClr val="D8D8D8">
              <a:alpha val="4745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113"/>
                                        </p:tgtEl>
                                        <p:attrNameLst>
                                          <p:attrName>style.visibility</p:attrName>
                                        </p:attrNameLst>
                                      </p:cBhvr>
                                      <p:to>
                                        <p:strVal val="visible"/>
                                      </p:to>
                                    </p:set>
                                    <p:anim calcmode="lin" valueType="num">
                                      <p:cBhvr additive="base">
                                        <p:cTn dur="500"/>
                                        <p:tgtEl>
                                          <p:spTgt spid="113"/>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114" name="Shape 114"/>
        <p:cNvGrpSpPr/>
        <p:nvPr/>
      </p:nvGrpSpPr>
      <p:grpSpPr>
        <a:xfrm>
          <a:off x="0" y="0"/>
          <a:ext cx="0" cy="0"/>
          <a:chOff x="0" y="0"/>
          <a:chExt cx="0" cy="0"/>
        </a:xfrm>
      </p:grpSpPr>
      <p:sp>
        <p:nvSpPr>
          <p:cNvPr id="115" name="Google Shape;115;p26"/>
          <p:cNvSpPr/>
          <p:nvPr>
            <p:ph idx="2" type="pic"/>
          </p:nvPr>
        </p:nvSpPr>
        <p:spPr>
          <a:xfrm>
            <a:off x="0" y="1"/>
            <a:ext cx="6826200" cy="6858000"/>
          </a:xfrm>
          <a:prstGeom prst="rect">
            <a:avLst/>
          </a:prstGeom>
          <a:solidFill>
            <a:srgbClr val="D8D8D8">
              <a:alpha val="4745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115"/>
                                        </p:tgtEl>
                                        <p:attrNameLst>
                                          <p:attrName>style.visibility</p:attrName>
                                        </p:attrNameLst>
                                      </p:cBhvr>
                                      <p:to>
                                        <p:strVal val="visible"/>
                                      </p:to>
                                    </p:set>
                                    <p:anim calcmode="lin" valueType="num">
                                      <p:cBhvr additive="base">
                                        <p:cTn dur="500"/>
                                        <p:tgtEl>
                                          <p:spTgt spid="115"/>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6" name="Shape 116"/>
        <p:cNvGrpSpPr/>
        <p:nvPr/>
      </p:nvGrpSpPr>
      <p:grpSpPr>
        <a:xfrm>
          <a:off x="0" y="0"/>
          <a:ext cx="0" cy="0"/>
          <a:chOff x="0" y="0"/>
          <a:chExt cx="0" cy="0"/>
        </a:xfrm>
      </p:grpSpPr>
      <p:sp>
        <p:nvSpPr>
          <p:cNvPr id="117" name="Google Shape;117;p27"/>
          <p:cNvSpPr txBox="1"/>
          <p:nvPr>
            <p:ph type="ctrTitle"/>
          </p:nvPr>
        </p:nvSpPr>
        <p:spPr>
          <a:xfrm>
            <a:off x="1524000" y="1122363"/>
            <a:ext cx="9144000" cy="23877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8" name="Google Shape;118;p27"/>
          <p:cNvSpPr txBox="1"/>
          <p:nvPr>
            <p:ph idx="1" type="subTitle"/>
          </p:nvPr>
        </p:nvSpPr>
        <p:spPr>
          <a:xfrm>
            <a:off x="1524000" y="3602038"/>
            <a:ext cx="9144000" cy="1655700"/>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19" name="Google Shape;119;p27"/>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0" name="Google Shape;120;p27"/>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1" name="Google Shape;121;p27"/>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122" name="Shape 122"/>
        <p:cNvGrpSpPr/>
        <p:nvPr/>
      </p:nvGrpSpPr>
      <p:grpSpPr>
        <a:xfrm>
          <a:off x="0" y="0"/>
          <a:ext cx="0" cy="0"/>
          <a:chOff x="0" y="0"/>
          <a:chExt cx="0" cy="0"/>
        </a:xfrm>
      </p:grpSpPr>
      <p:sp>
        <p:nvSpPr>
          <p:cNvPr id="123" name="Google Shape;123;p28"/>
          <p:cNvSpPr/>
          <p:nvPr>
            <p:ph idx="2" type="pic"/>
          </p:nvPr>
        </p:nvSpPr>
        <p:spPr>
          <a:xfrm>
            <a:off x="6096000" y="933450"/>
            <a:ext cx="4962000" cy="2495700"/>
          </a:xfrm>
          <a:prstGeom prst="rect">
            <a:avLst/>
          </a:prstGeom>
          <a:solidFill>
            <a:srgbClr val="D8D8D8">
              <a:alpha val="4745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123"/>
                                        </p:tgtEl>
                                        <p:attrNameLst>
                                          <p:attrName>style.visibility</p:attrName>
                                        </p:attrNameLst>
                                      </p:cBhvr>
                                      <p:to>
                                        <p:strVal val="visible"/>
                                      </p:to>
                                    </p:set>
                                    <p:anim calcmode="lin" valueType="num">
                                      <p:cBhvr additive="base">
                                        <p:cTn dur="500"/>
                                        <p:tgtEl>
                                          <p:spTgt spid="123"/>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4" name="Shape 124"/>
        <p:cNvGrpSpPr/>
        <p:nvPr/>
      </p:nvGrpSpPr>
      <p:grpSpPr>
        <a:xfrm>
          <a:off x="0" y="0"/>
          <a:ext cx="0" cy="0"/>
          <a:chOff x="0" y="0"/>
          <a:chExt cx="0" cy="0"/>
        </a:xfrm>
      </p:grpSpPr>
      <p:sp>
        <p:nvSpPr>
          <p:cNvPr id="125" name="Google Shape;125;p29"/>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6" name="Google Shape;126;p29"/>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7" name="Google Shape;127;p29"/>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28" name="Shape 128"/>
        <p:cNvGrpSpPr/>
        <p:nvPr/>
      </p:nvGrpSpPr>
      <p:grpSpPr>
        <a:xfrm>
          <a:off x="0" y="0"/>
          <a:ext cx="0" cy="0"/>
          <a:chOff x="0" y="0"/>
          <a:chExt cx="0" cy="0"/>
        </a:xfrm>
      </p:grpSpPr>
      <p:sp>
        <p:nvSpPr>
          <p:cNvPr id="129" name="Google Shape;129;p30"/>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0" name="Google Shape;130;p30"/>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31" name="Google Shape;131;p30"/>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2" name="Google Shape;132;p30"/>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3" name="Google Shape;133;p30"/>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4" name="Shape 134"/>
        <p:cNvGrpSpPr/>
        <p:nvPr/>
      </p:nvGrpSpPr>
      <p:grpSpPr>
        <a:xfrm>
          <a:off x="0" y="0"/>
          <a:ext cx="0" cy="0"/>
          <a:chOff x="0" y="0"/>
          <a:chExt cx="0" cy="0"/>
        </a:xfrm>
      </p:grpSpPr>
      <p:sp>
        <p:nvSpPr>
          <p:cNvPr id="135" name="Google Shape;135;p31"/>
          <p:cNvSpPr txBox="1"/>
          <p:nvPr>
            <p:ph type="title"/>
          </p:nvPr>
        </p:nvSpPr>
        <p:spPr>
          <a:xfrm>
            <a:off x="831850" y="1709738"/>
            <a:ext cx="10515600" cy="28527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6" name="Google Shape;136;p31"/>
          <p:cNvSpPr txBox="1"/>
          <p:nvPr>
            <p:ph idx="1" type="body"/>
          </p:nvPr>
        </p:nvSpPr>
        <p:spPr>
          <a:xfrm>
            <a:off x="831850" y="4589463"/>
            <a:ext cx="10515600" cy="15003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37" name="Google Shape;137;p31"/>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8" name="Google Shape;138;p31"/>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9" name="Google Shape;139;p31"/>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40" name="Shape 140"/>
        <p:cNvGrpSpPr/>
        <p:nvPr/>
      </p:nvGrpSpPr>
      <p:grpSpPr>
        <a:xfrm>
          <a:off x="0" y="0"/>
          <a:ext cx="0" cy="0"/>
          <a:chOff x="0" y="0"/>
          <a:chExt cx="0" cy="0"/>
        </a:xfrm>
      </p:grpSpPr>
      <p:sp>
        <p:nvSpPr>
          <p:cNvPr id="141" name="Google Shape;141;p32"/>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2" name="Google Shape;142;p32"/>
          <p:cNvSpPr txBox="1"/>
          <p:nvPr>
            <p:ph idx="1" type="body"/>
          </p:nvPr>
        </p:nvSpPr>
        <p:spPr>
          <a:xfrm>
            <a:off x="838200" y="1825625"/>
            <a:ext cx="5181600" cy="4351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3" name="Google Shape;143;p32"/>
          <p:cNvSpPr txBox="1"/>
          <p:nvPr>
            <p:ph idx="2" type="body"/>
          </p:nvPr>
        </p:nvSpPr>
        <p:spPr>
          <a:xfrm>
            <a:off x="6172200" y="1825625"/>
            <a:ext cx="5181600" cy="4351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4" name="Google Shape;144;p32"/>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5" name="Google Shape;145;p32"/>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6" name="Google Shape;146;p32"/>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47" name="Shape 147"/>
        <p:cNvGrpSpPr/>
        <p:nvPr/>
      </p:nvGrpSpPr>
      <p:grpSpPr>
        <a:xfrm>
          <a:off x="0" y="0"/>
          <a:ext cx="0" cy="0"/>
          <a:chOff x="0" y="0"/>
          <a:chExt cx="0" cy="0"/>
        </a:xfrm>
      </p:grpSpPr>
      <p:sp>
        <p:nvSpPr>
          <p:cNvPr id="148" name="Google Shape;148;p33"/>
          <p:cNvSpPr txBox="1"/>
          <p:nvPr>
            <p:ph type="title"/>
          </p:nvPr>
        </p:nvSpPr>
        <p:spPr>
          <a:xfrm>
            <a:off x="839788" y="365125"/>
            <a:ext cx="10515600" cy="1325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9" name="Google Shape;149;p33"/>
          <p:cNvSpPr txBox="1"/>
          <p:nvPr>
            <p:ph idx="1" type="body"/>
          </p:nvPr>
        </p:nvSpPr>
        <p:spPr>
          <a:xfrm>
            <a:off x="839788" y="1681163"/>
            <a:ext cx="5157900" cy="82380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50" name="Google Shape;150;p33"/>
          <p:cNvSpPr txBox="1"/>
          <p:nvPr>
            <p:ph idx="2" type="body"/>
          </p:nvPr>
        </p:nvSpPr>
        <p:spPr>
          <a:xfrm>
            <a:off x="839788" y="2505075"/>
            <a:ext cx="5157900" cy="3684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1" name="Google Shape;151;p33"/>
          <p:cNvSpPr txBox="1"/>
          <p:nvPr>
            <p:ph idx="3" type="body"/>
          </p:nvPr>
        </p:nvSpPr>
        <p:spPr>
          <a:xfrm>
            <a:off x="6172200" y="1681163"/>
            <a:ext cx="5183100" cy="82380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52" name="Google Shape;152;p33"/>
          <p:cNvSpPr txBox="1"/>
          <p:nvPr>
            <p:ph idx="4" type="body"/>
          </p:nvPr>
        </p:nvSpPr>
        <p:spPr>
          <a:xfrm>
            <a:off x="6172200" y="2505075"/>
            <a:ext cx="5183100" cy="3684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3" name="Google Shape;153;p33"/>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4" name="Google Shape;154;p33"/>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5" name="Google Shape;155;p33"/>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56" name="Shape 156"/>
        <p:cNvGrpSpPr/>
        <p:nvPr/>
      </p:nvGrpSpPr>
      <p:grpSpPr>
        <a:xfrm>
          <a:off x="0" y="0"/>
          <a:ext cx="0" cy="0"/>
          <a:chOff x="0" y="0"/>
          <a:chExt cx="0" cy="0"/>
        </a:xfrm>
      </p:grpSpPr>
      <p:sp>
        <p:nvSpPr>
          <p:cNvPr id="157" name="Google Shape;157;p34"/>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8" name="Google Shape;158;p34"/>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9" name="Google Shape;159;p34"/>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0" name="Google Shape;160;p34"/>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61" name="Shape 161"/>
        <p:cNvGrpSpPr/>
        <p:nvPr/>
      </p:nvGrpSpPr>
      <p:grpSpPr>
        <a:xfrm>
          <a:off x="0" y="0"/>
          <a:ext cx="0" cy="0"/>
          <a:chOff x="0" y="0"/>
          <a:chExt cx="0" cy="0"/>
        </a:xfrm>
      </p:grpSpPr>
      <p:sp>
        <p:nvSpPr>
          <p:cNvPr id="162" name="Google Shape;162;p35"/>
          <p:cNvSpPr txBox="1"/>
          <p:nvPr>
            <p:ph type="title"/>
          </p:nvPr>
        </p:nvSpPr>
        <p:spPr>
          <a:xfrm>
            <a:off x="839788" y="457200"/>
            <a:ext cx="3932100"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3" name="Google Shape;163;p35"/>
          <p:cNvSpPr txBox="1"/>
          <p:nvPr>
            <p:ph idx="1" type="body"/>
          </p:nvPr>
        </p:nvSpPr>
        <p:spPr>
          <a:xfrm>
            <a:off x="5183188" y="987425"/>
            <a:ext cx="6172200" cy="4873500"/>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64" name="Google Shape;164;p35"/>
          <p:cNvSpPr txBox="1"/>
          <p:nvPr>
            <p:ph idx="2" type="body"/>
          </p:nvPr>
        </p:nvSpPr>
        <p:spPr>
          <a:xfrm>
            <a:off x="839788" y="2057400"/>
            <a:ext cx="3932100" cy="38115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65" name="Google Shape;165;p35"/>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6" name="Google Shape;166;p35"/>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7" name="Google Shape;167;p35"/>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68" name="Shape 168"/>
        <p:cNvGrpSpPr/>
        <p:nvPr/>
      </p:nvGrpSpPr>
      <p:grpSpPr>
        <a:xfrm>
          <a:off x="0" y="0"/>
          <a:ext cx="0" cy="0"/>
          <a:chOff x="0" y="0"/>
          <a:chExt cx="0" cy="0"/>
        </a:xfrm>
      </p:grpSpPr>
      <p:sp>
        <p:nvSpPr>
          <p:cNvPr id="169" name="Google Shape;169;p36"/>
          <p:cNvSpPr txBox="1"/>
          <p:nvPr>
            <p:ph type="title"/>
          </p:nvPr>
        </p:nvSpPr>
        <p:spPr>
          <a:xfrm>
            <a:off x="839788" y="457200"/>
            <a:ext cx="3932100"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0" name="Google Shape;170;p36"/>
          <p:cNvSpPr/>
          <p:nvPr>
            <p:ph idx="2" type="pic"/>
          </p:nvPr>
        </p:nvSpPr>
        <p:spPr>
          <a:xfrm>
            <a:off x="5183188" y="987425"/>
            <a:ext cx="6172200" cy="4873500"/>
          </a:xfrm>
          <a:prstGeom prst="rect">
            <a:avLst/>
          </a:prstGeom>
          <a:noFill/>
          <a:ln>
            <a:noFill/>
          </a:ln>
        </p:spPr>
      </p:sp>
      <p:sp>
        <p:nvSpPr>
          <p:cNvPr id="171" name="Google Shape;171;p36"/>
          <p:cNvSpPr txBox="1"/>
          <p:nvPr>
            <p:ph idx="1" type="body"/>
          </p:nvPr>
        </p:nvSpPr>
        <p:spPr>
          <a:xfrm>
            <a:off x="839788" y="2057400"/>
            <a:ext cx="3932100" cy="38115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72" name="Google Shape;172;p36"/>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3" name="Google Shape;173;p36"/>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4" name="Google Shape;174;p36"/>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75" name="Shape 175"/>
        <p:cNvGrpSpPr/>
        <p:nvPr/>
      </p:nvGrpSpPr>
      <p:grpSpPr>
        <a:xfrm>
          <a:off x="0" y="0"/>
          <a:ext cx="0" cy="0"/>
          <a:chOff x="0" y="0"/>
          <a:chExt cx="0" cy="0"/>
        </a:xfrm>
      </p:grpSpPr>
      <p:sp>
        <p:nvSpPr>
          <p:cNvPr id="176" name="Google Shape;176;p37"/>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7" name="Google Shape;177;p37"/>
          <p:cNvSpPr txBox="1"/>
          <p:nvPr>
            <p:ph idx="1" type="body"/>
          </p:nvPr>
        </p:nvSpPr>
        <p:spPr>
          <a:xfrm rot="5400000">
            <a:off x="3920400" y="-1256575"/>
            <a:ext cx="4351200"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78" name="Google Shape;178;p37"/>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9" name="Google Shape;179;p37"/>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0" name="Google Shape;180;p37"/>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81" name="Shape 181"/>
        <p:cNvGrpSpPr/>
        <p:nvPr/>
      </p:nvGrpSpPr>
      <p:grpSpPr>
        <a:xfrm>
          <a:off x="0" y="0"/>
          <a:ext cx="0" cy="0"/>
          <a:chOff x="0" y="0"/>
          <a:chExt cx="0" cy="0"/>
        </a:xfrm>
      </p:grpSpPr>
      <p:sp>
        <p:nvSpPr>
          <p:cNvPr id="182" name="Google Shape;182;p38"/>
          <p:cNvSpPr txBox="1"/>
          <p:nvPr>
            <p:ph type="title"/>
          </p:nvPr>
        </p:nvSpPr>
        <p:spPr>
          <a:xfrm rot="5400000">
            <a:off x="7133400" y="1956625"/>
            <a:ext cx="5811900"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3" name="Google Shape;183;p38"/>
          <p:cNvSpPr txBox="1"/>
          <p:nvPr>
            <p:ph idx="1" type="body"/>
          </p:nvPr>
        </p:nvSpPr>
        <p:spPr>
          <a:xfrm rot="5400000">
            <a:off x="1799400" y="-596075"/>
            <a:ext cx="5811900"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4" name="Google Shape;184;p38"/>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5" name="Google Shape;185;p38"/>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6" name="Google Shape;186;p38"/>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193" name="Shape 193"/>
        <p:cNvGrpSpPr/>
        <p:nvPr/>
      </p:nvGrpSpPr>
      <p:grpSpPr>
        <a:xfrm>
          <a:off x="0" y="0"/>
          <a:ext cx="0" cy="0"/>
          <a:chOff x="0" y="0"/>
          <a:chExt cx="0" cy="0"/>
        </a:xfrm>
      </p:grpSpPr>
      <p:sp>
        <p:nvSpPr>
          <p:cNvPr id="194" name="Google Shape;194;p40"/>
          <p:cNvSpPr/>
          <p:nvPr>
            <p:ph idx="2" type="pic"/>
          </p:nvPr>
        </p:nvSpPr>
        <p:spPr>
          <a:xfrm>
            <a:off x="7088924" y="508820"/>
            <a:ext cx="3701700" cy="5184000"/>
          </a:xfrm>
          <a:prstGeom prst="rect">
            <a:avLst/>
          </a:prstGeom>
          <a:solidFill>
            <a:srgbClr val="D8D8D8">
              <a:alpha val="48235"/>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194"/>
                                        </p:tgtEl>
                                        <p:attrNameLst>
                                          <p:attrName>style.visibility</p:attrName>
                                        </p:attrNameLst>
                                      </p:cBhvr>
                                      <p:to>
                                        <p:strVal val="visible"/>
                                      </p:to>
                                    </p:set>
                                    <p:anim calcmode="lin" valueType="num">
                                      <p:cBhvr additive="base">
                                        <p:cTn dur="500"/>
                                        <p:tgtEl>
                                          <p:spTgt spid="194"/>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95" name="Shape 195"/>
        <p:cNvGrpSpPr/>
        <p:nvPr/>
      </p:nvGrpSpPr>
      <p:grpSpPr>
        <a:xfrm>
          <a:off x="0" y="0"/>
          <a:ext cx="0" cy="0"/>
          <a:chOff x="0" y="0"/>
          <a:chExt cx="0" cy="0"/>
        </a:xfrm>
      </p:grpSpPr>
      <p:sp>
        <p:nvSpPr>
          <p:cNvPr id="196" name="Google Shape;196;p41"/>
          <p:cNvSpPr/>
          <p:nvPr>
            <p:ph idx="2" type="pic"/>
          </p:nvPr>
        </p:nvSpPr>
        <p:spPr>
          <a:xfrm>
            <a:off x="0" y="0"/>
            <a:ext cx="12192000" cy="6858000"/>
          </a:xfrm>
          <a:prstGeom prst="rect">
            <a:avLst/>
          </a:prstGeom>
          <a:noFill/>
          <a:ln>
            <a:noFill/>
          </a:ln>
        </p:spPr>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97" name="Shape 197"/>
        <p:cNvGrpSpPr/>
        <p:nvPr/>
      </p:nvGrpSpPr>
      <p:grpSpPr>
        <a:xfrm>
          <a:off x="0" y="0"/>
          <a:ext cx="0" cy="0"/>
          <a:chOff x="0" y="0"/>
          <a:chExt cx="0" cy="0"/>
        </a:xfrm>
      </p:grpSpPr>
      <p:sp>
        <p:nvSpPr>
          <p:cNvPr id="198" name="Google Shape;198;p42"/>
          <p:cNvSpPr/>
          <p:nvPr>
            <p:ph idx="2" type="pic"/>
          </p:nvPr>
        </p:nvSpPr>
        <p:spPr>
          <a:xfrm>
            <a:off x="1" y="0"/>
            <a:ext cx="9741000" cy="5962800"/>
          </a:xfrm>
          <a:prstGeom prst="rect">
            <a:avLst/>
          </a:prstGeom>
          <a:solidFill>
            <a:srgbClr val="D8D8D8">
              <a:alpha val="48235"/>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98"/>
                                        </p:tgtEl>
                                        <p:attrNameLst>
                                          <p:attrName>style.visibility</p:attrName>
                                        </p:attrNameLst>
                                      </p:cBhvr>
                                      <p:to>
                                        <p:strVal val="visible"/>
                                      </p:to>
                                    </p:set>
                                    <p:anim calcmode="lin" valueType="num">
                                      <p:cBhvr additive="base">
                                        <p:cTn dur="500"/>
                                        <p:tgtEl>
                                          <p:spTgt spid="19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199" name="Shape 199"/>
        <p:cNvGrpSpPr/>
        <p:nvPr/>
      </p:nvGrpSpPr>
      <p:grpSpPr>
        <a:xfrm>
          <a:off x="0" y="0"/>
          <a:ext cx="0" cy="0"/>
          <a:chOff x="0" y="0"/>
          <a:chExt cx="0" cy="0"/>
        </a:xfrm>
      </p:grpSpPr>
      <p:sp>
        <p:nvSpPr>
          <p:cNvPr id="200" name="Google Shape;200;p43"/>
          <p:cNvSpPr/>
          <p:nvPr>
            <p:ph idx="2" type="pic"/>
          </p:nvPr>
        </p:nvSpPr>
        <p:spPr>
          <a:xfrm>
            <a:off x="3452649" y="-3"/>
            <a:ext cx="8739300" cy="6858000"/>
          </a:xfrm>
          <a:prstGeom prst="rect">
            <a:avLst/>
          </a:prstGeom>
          <a:solidFill>
            <a:srgbClr val="D8D8D8">
              <a:alpha val="48235"/>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00"/>
                                        </p:tgtEl>
                                        <p:attrNameLst>
                                          <p:attrName>style.visibility</p:attrName>
                                        </p:attrNameLst>
                                      </p:cBhvr>
                                      <p:to>
                                        <p:strVal val="visible"/>
                                      </p:to>
                                    </p:set>
                                    <p:anim calcmode="lin" valueType="num">
                                      <p:cBhvr additive="base">
                                        <p:cTn dur="500"/>
                                        <p:tgtEl>
                                          <p:spTgt spid="200"/>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201" name="Shape 201"/>
        <p:cNvGrpSpPr/>
        <p:nvPr/>
      </p:nvGrpSpPr>
      <p:grpSpPr>
        <a:xfrm>
          <a:off x="0" y="0"/>
          <a:ext cx="0" cy="0"/>
          <a:chOff x="0" y="0"/>
          <a:chExt cx="0" cy="0"/>
        </a:xfrm>
      </p:grpSpPr>
      <p:sp>
        <p:nvSpPr>
          <p:cNvPr id="202" name="Google Shape;202;p44"/>
          <p:cNvSpPr/>
          <p:nvPr>
            <p:ph idx="2" type="pic"/>
          </p:nvPr>
        </p:nvSpPr>
        <p:spPr>
          <a:xfrm>
            <a:off x="1127760" y="1123950"/>
            <a:ext cx="9936600" cy="4610100"/>
          </a:xfrm>
          <a:prstGeom prst="rect">
            <a:avLst/>
          </a:prstGeom>
          <a:solidFill>
            <a:srgbClr val="D8D8D8">
              <a:alpha val="48235"/>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02"/>
                                        </p:tgtEl>
                                        <p:attrNameLst>
                                          <p:attrName>style.visibility</p:attrName>
                                        </p:attrNameLst>
                                      </p:cBhvr>
                                      <p:to>
                                        <p:strVal val="visible"/>
                                      </p:to>
                                    </p:set>
                                    <p:anim calcmode="lin" valueType="num">
                                      <p:cBhvr additive="base">
                                        <p:cTn dur="500"/>
                                        <p:tgtEl>
                                          <p:spTgt spid="202"/>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203" name="Shape 203"/>
        <p:cNvGrpSpPr/>
        <p:nvPr/>
      </p:nvGrpSpPr>
      <p:grpSpPr>
        <a:xfrm>
          <a:off x="0" y="0"/>
          <a:ext cx="0" cy="0"/>
          <a:chOff x="0" y="0"/>
          <a:chExt cx="0" cy="0"/>
        </a:xfrm>
      </p:grpSpPr>
      <p:sp>
        <p:nvSpPr>
          <p:cNvPr id="204" name="Google Shape;204;p45"/>
          <p:cNvSpPr/>
          <p:nvPr>
            <p:ph idx="2" type="pic"/>
          </p:nvPr>
        </p:nvSpPr>
        <p:spPr>
          <a:xfrm>
            <a:off x="0" y="1"/>
            <a:ext cx="6826200" cy="6858000"/>
          </a:xfrm>
          <a:prstGeom prst="rect">
            <a:avLst/>
          </a:prstGeom>
          <a:solidFill>
            <a:srgbClr val="D8D8D8">
              <a:alpha val="48235"/>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204"/>
                                        </p:tgtEl>
                                        <p:attrNameLst>
                                          <p:attrName>style.visibility</p:attrName>
                                        </p:attrNameLst>
                                      </p:cBhvr>
                                      <p:to>
                                        <p:strVal val="visible"/>
                                      </p:to>
                                    </p:set>
                                    <p:anim calcmode="lin" valueType="num">
                                      <p:cBhvr additive="base">
                                        <p:cTn dur="500"/>
                                        <p:tgtEl>
                                          <p:spTgt spid="20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05" name="Shape 205"/>
        <p:cNvGrpSpPr/>
        <p:nvPr/>
      </p:nvGrpSpPr>
      <p:grpSpPr>
        <a:xfrm>
          <a:off x="0" y="0"/>
          <a:ext cx="0" cy="0"/>
          <a:chOff x="0" y="0"/>
          <a:chExt cx="0" cy="0"/>
        </a:xfrm>
      </p:grpSpPr>
      <p:sp>
        <p:nvSpPr>
          <p:cNvPr id="206" name="Google Shape;206;p46"/>
          <p:cNvSpPr txBox="1"/>
          <p:nvPr>
            <p:ph type="ctrTitle"/>
          </p:nvPr>
        </p:nvSpPr>
        <p:spPr>
          <a:xfrm>
            <a:off x="1524000" y="1122363"/>
            <a:ext cx="9144000" cy="23877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7" name="Google Shape;207;p46"/>
          <p:cNvSpPr txBox="1"/>
          <p:nvPr>
            <p:ph idx="1" type="subTitle"/>
          </p:nvPr>
        </p:nvSpPr>
        <p:spPr>
          <a:xfrm>
            <a:off x="1524000" y="3602038"/>
            <a:ext cx="9144000" cy="1655700"/>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08" name="Google Shape;208;p46"/>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9" name="Google Shape;209;p46"/>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0" name="Google Shape;210;p46"/>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211" name="Shape 211"/>
        <p:cNvGrpSpPr/>
        <p:nvPr/>
      </p:nvGrpSpPr>
      <p:grpSpPr>
        <a:xfrm>
          <a:off x="0" y="0"/>
          <a:ext cx="0" cy="0"/>
          <a:chOff x="0" y="0"/>
          <a:chExt cx="0" cy="0"/>
        </a:xfrm>
      </p:grpSpPr>
      <p:sp>
        <p:nvSpPr>
          <p:cNvPr id="212" name="Google Shape;212;p47"/>
          <p:cNvSpPr/>
          <p:nvPr>
            <p:ph idx="2" type="pic"/>
          </p:nvPr>
        </p:nvSpPr>
        <p:spPr>
          <a:xfrm>
            <a:off x="6096000" y="933450"/>
            <a:ext cx="4962000" cy="2495700"/>
          </a:xfrm>
          <a:prstGeom prst="rect">
            <a:avLst/>
          </a:prstGeom>
          <a:solidFill>
            <a:srgbClr val="D8D8D8">
              <a:alpha val="48235"/>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212"/>
                                        </p:tgtEl>
                                        <p:attrNameLst>
                                          <p:attrName>style.visibility</p:attrName>
                                        </p:attrNameLst>
                                      </p:cBhvr>
                                      <p:to>
                                        <p:strVal val="visible"/>
                                      </p:to>
                                    </p:set>
                                    <p:anim calcmode="lin" valueType="num">
                                      <p:cBhvr additive="base">
                                        <p:cTn dur="500"/>
                                        <p:tgtEl>
                                          <p:spTgt spid="21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3" name="Shape 213"/>
        <p:cNvGrpSpPr/>
        <p:nvPr/>
      </p:nvGrpSpPr>
      <p:grpSpPr>
        <a:xfrm>
          <a:off x="0" y="0"/>
          <a:ext cx="0" cy="0"/>
          <a:chOff x="0" y="0"/>
          <a:chExt cx="0" cy="0"/>
        </a:xfrm>
      </p:grpSpPr>
      <p:sp>
        <p:nvSpPr>
          <p:cNvPr id="214" name="Google Shape;214;p48"/>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5" name="Google Shape;215;p48"/>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6" name="Google Shape;216;p48"/>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7" name="Shape 217"/>
        <p:cNvGrpSpPr/>
        <p:nvPr/>
      </p:nvGrpSpPr>
      <p:grpSpPr>
        <a:xfrm>
          <a:off x="0" y="0"/>
          <a:ext cx="0" cy="0"/>
          <a:chOff x="0" y="0"/>
          <a:chExt cx="0" cy="0"/>
        </a:xfrm>
      </p:grpSpPr>
      <p:sp>
        <p:nvSpPr>
          <p:cNvPr id="218" name="Google Shape;218;p49"/>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9" name="Google Shape;219;p49"/>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20" name="Google Shape;220;p49"/>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1" name="Google Shape;221;p49"/>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2" name="Google Shape;222;p49"/>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23" name="Shape 223"/>
        <p:cNvGrpSpPr/>
        <p:nvPr/>
      </p:nvGrpSpPr>
      <p:grpSpPr>
        <a:xfrm>
          <a:off x="0" y="0"/>
          <a:ext cx="0" cy="0"/>
          <a:chOff x="0" y="0"/>
          <a:chExt cx="0" cy="0"/>
        </a:xfrm>
      </p:grpSpPr>
      <p:sp>
        <p:nvSpPr>
          <p:cNvPr id="224" name="Google Shape;224;p50"/>
          <p:cNvSpPr txBox="1"/>
          <p:nvPr>
            <p:ph type="title"/>
          </p:nvPr>
        </p:nvSpPr>
        <p:spPr>
          <a:xfrm>
            <a:off x="831850" y="1709738"/>
            <a:ext cx="10515600" cy="28527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5" name="Google Shape;225;p50"/>
          <p:cNvSpPr txBox="1"/>
          <p:nvPr>
            <p:ph idx="1" type="body"/>
          </p:nvPr>
        </p:nvSpPr>
        <p:spPr>
          <a:xfrm>
            <a:off x="831850" y="4589463"/>
            <a:ext cx="10515600" cy="15003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26" name="Google Shape;226;p50"/>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7" name="Google Shape;227;p50"/>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8" name="Google Shape;228;p50"/>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29" name="Shape 229"/>
        <p:cNvGrpSpPr/>
        <p:nvPr/>
      </p:nvGrpSpPr>
      <p:grpSpPr>
        <a:xfrm>
          <a:off x="0" y="0"/>
          <a:ext cx="0" cy="0"/>
          <a:chOff x="0" y="0"/>
          <a:chExt cx="0" cy="0"/>
        </a:xfrm>
      </p:grpSpPr>
      <p:sp>
        <p:nvSpPr>
          <p:cNvPr id="230" name="Google Shape;230;p51"/>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1" name="Google Shape;231;p51"/>
          <p:cNvSpPr txBox="1"/>
          <p:nvPr>
            <p:ph idx="1" type="body"/>
          </p:nvPr>
        </p:nvSpPr>
        <p:spPr>
          <a:xfrm>
            <a:off x="838200" y="1825625"/>
            <a:ext cx="5181600" cy="4351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32" name="Google Shape;232;p51"/>
          <p:cNvSpPr txBox="1"/>
          <p:nvPr>
            <p:ph idx="2" type="body"/>
          </p:nvPr>
        </p:nvSpPr>
        <p:spPr>
          <a:xfrm>
            <a:off x="6172200" y="1825625"/>
            <a:ext cx="5181600" cy="4351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33" name="Google Shape;233;p51"/>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4" name="Google Shape;234;p51"/>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5" name="Google Shape;235;p51"/>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36" name="Shape 236"/>
        <p:cNvGrpSpPr/>
        <p:nvPr/>
      </p:nvGrpSpPr>
      <p:grpSpPr>
        <a:xfrm>
          <a:off x="0" y="0"/>
          <a:ext cx="0" cy="0"/>
          <a:chOff x="0" y="0"/>
          <a:chExt cx="0" cy="0"/>
        </a:xfrm>
      </p:grpSpPr>
      <p:sp>
        <p:nvSpPr>
          <p:cNvPr id="237" name="Google Shape;237;p52"/>
          <p:cNvSpPr txBox="1"/>
          <p:nvPr>
            <p:ph type="title"/>
          </p:nvPr>
        </p:nvSpPr>
        <p:spPr>
          <a:xfrm>
            <a:off x="839788" y="365125"/>
            <a:ext cx="10515600" cy="1325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8" name="Google Shape;238;p52"/>
          <p:cNvSpPr txBox="1"/>
          <p:nvPr>
            <p:ph idx="1" type="body"/>
          </p:nvPr>
        </p:nvSpPr>
        <p:spPr>
          <a:xfrm>
            <a:off x="839788" y="1681163"/>
            <a:ext cx="5157900" cy="82380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39" name="Google Shape;239;p52"/>
          <p:cNvSpPr txBox="1"/>
          <p:nvPr>
            <p:ph idx="2" type="body"/>
          </p:nvPr>
        </p:nvSpPr>
        <p:spPr>
          <a:xfrm>
            <a:off x="839788" y="2505075"/>
            <a:ext cx="5157900" cy="3684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0" name="Google Shape;240;p52"/>
          <p:cNvSpPr txBox="1"/>
          <p:nvPr>
            <p:ph idx="3" type="body"/>
          </p:nvPr>
        </p:nvSpPr>
        <p:spPr>
          <a:xfrm>
            <a:off x="6172200" y="1681163"/>
            <a:ext cx="5183100" cy="82380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41" name="Google Shape;241;p52"/>
          <p:cNvSpPr txBox="1"/>
          <p:nvPr>
            <p:ph idx="4" type="body"/>
          </p:nvPr>
        </p:nvSpPr>
        <p:spPr>
          <a:xfrm>
            <a:off x="6172200" y="2505075"/>
            <a:ext cx="5183100" cy="3684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2" name="Google Shape;242;p52"/>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3" name="Google Shape;243;p52"/>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4" name="Google Shape;244;p52"/>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45" name="Shape 245"/>
        <p:cNvGrpSpPr/>
        <p:nvPr/>
      </p:nvGrpSpPr>
      <p:grpSpPr>
        <a:xfrm>
          <a:off x="0" y="0"/>
          <a:ext cx="0" cy="0"/>
          <a:chOff x="0" y="0"/>
          <a:chExt cx="0" cy="0"/>
        </a:xfrm>
      </p:grpSpPr>
      <p:sp>
        <p:nvSpPr>
          <p:cNvPr id="246" name="Google Shape;246;p53"/>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7" name="Google Shape;247;p53"/>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8" name="Google Shape;248;p53"/>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9" name="Google Shape;249;p53"/>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250" name="Shape 250"/>
        <p:cNvGrpSpPr/>
        <p:nvPr/>
      </p:nvGrpSpPr>
      <p:grpSpPr>
        <a:xfrm>
          <a:off x="0" y="0"/>
          <a:ext cx="0" cy="0"/>
          <a:chOff x="0" y="0"/>
          <a:chExt cx="0" cy="0"/>
        </a:xfrm>
      </p:grpSpPr>
      <p:sp>
        <p:nvSpPr>
          <p:cNvPr id="251" name="Google Shape;251;p54"/>
          <p:cNvSpPr txBox="1"/>
          <p:nvPr>
            <p:ph type="title"/>
          </p:nvPr>
        </p:nvSpPr>
        <p:spPr>
          <a:xfrm>
            <a:off x="839788" y="457200"/>
            <a:ext cx="3932100"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2" name="Google Shape;252;p54"/>
          <p:cNvSpPr txBox="1"/>
          <p:nvPr>
            <p:ph idx="1" type="body"/>
          </p:nvPr>
        </p:nvSpPr>
        <p:spPr>
          <a:xfrm>
            <a:off x="5183188" y="987425"/>
            <a:ext cx="6172200" cy="4873500"/>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253" name="Google Shape;253;p54"/>
          <p:cNvSpPr txBox="1"/>
          <p:nvPr>
            <p:ph idx="2" type="body"/>
          </p:nvPr>
        </p:nvSpPr>
        <p:spPr>
          <a:xfrm>
            <a:off x="839788" y="2057400"/>
            <a:ext cx="3932100" cy="38115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254" name="Google Shape;254;p54"/>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5" name="Google Shape;255;p54"/>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6" name="Google Shape;256;p54"/>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57" name="Shape 257"/>
        <p:cNvGrpSpPr/>
        <p:nvPr/>
      </p:nvGrpSpPr>
      <p:grpSpPr>
        <a:xfrm>
          <a:off x="0" y="0"/>
          <a:ext cx="0" cy="0"/>
          <a:chOff x="0" y="0"/>
          <a:chExt cx="0" cy="0"/>
        </a:xfrm>
      </p:grpSpPr>
      <p:sp>
        <p:nvSpPr>
          <p:cNvPr id="258" name="Google Shape;258;p55"/>
          <p:cNvSpPr txBox="1"/>
          <p:nvPr>
            <p:ph type="title"/>
          </p:nvPr>
        </p:nvSpPr>
        <p:spPr>
          <a:xfrm>
            <a:off x="839788" y="457200"/>
            <a:ext cx="3932100"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9" name="Google Shape;259;p55"/>
          <p:cNvSpPr/>
          <p:nvPr>
            <p:ph idx="2" type="pic"/>
          </p:nvPr>
        </p:nvSpPr>
        <p:spPr>
          <a:xfrm>
            <a:off x="5183188" y="987425"/>
            <a:ext cx="6172200" cy="4873500"/>
          </a:xfrm>
          <a:prstGeom prst="rect">
            <a:avLst/>
          </a:prstGeom>
          <a:noFill/>
          <a:ln>
            <a:noFill/>
          </a:ln>
        </p:spPr>
      </p:sp>
      <p:sp>
        <p:nvSpPr>
          <p:cNvPr id="260" name="Google Shape;260;p55"/>
          <p:cNvSpPr txBox="1"/>
          <p:nvPr>
            <p:ph idx="1" type="body"/>
          </p:nvPr>
        </p:nvSpPr>
        <p:spPr>
          <a:xfrm>
            <a:off x="839788" y="2057400"/>
            <a:ext cx="3932100" cy="38115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261" name="Google Shape;261;p55"/>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2" name="Google Shape;262;p55"/>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3" name="Google Shape;263;p55"/>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64" name="Shape 264"/>
        <p:cNvGrpSpPr/>
        <p:nvPr/>
      </p:nvGrpSpPr>
      <p:grpSpPr>
        <a:xfrm>
          <a:off x="0" y="0"/>
          <a:ext cx="0" cy="0"/>
          <a:chOff x="0" y="0"/>
          <a:chExt cx="0" cy="0"/>
        </a:xfrm>
      </p:grpSpPr>
      <p:sp>
        <p:nvSpPr>
          <p:cNvPr id="265" name="Google Shape;265;p56"/>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6" name="Google Shape;266;p56"/>
          <p:cNvSpPr txBox="1"/>
          <p:nvPr>
            <p:ph idx="1" type="body"/>
          </p:nvPr>
        </p:nvSpPr>
        <p:spPr>
          <a:xfrm rot="5400000">
            <a:off x="3920400" y="-1256575"/>
            <a:ext cx="4351200"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7" name="Google Shape;267;p56"/>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8" name="Google Shape;268;p56"/>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9" name="Google Shape;269;p56"/>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70" name="Shape 270"/>
        <p:cNvGrpSpPr/>
        <p:nvPr/>
      </p:nvGrpSpPr>
      <p:grpSpPr>
        <a:xfrm>
          <a:off x="0" y="0"/>
          <a:ext cx="0" cy="0"/>
          <a:chOff x="0" y="0"/>
          <a:chExt cx="0" cy="0"/>
        </a:xfrm>
      </p:grpSpPr>
      <p:sp>
        <p:nvSpPr>
          <p:cNvPr id="271" name="Google Shape;271;p57"/>
          <p:cNvSpPr txBox="1"/>
          <p:nvPr>
            <p:ph type="title"/>
          </p:nvPr>
        </p:nvSpPr>
        <p:spPr>
          <a:xfrm rot="5400000">
            <a:off x="7133400" y="1956625"/>
            <a:ext cx="5811900"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2" name="Google Shape;272;p57"/>
          <p:cNvSpPr txBox="1"/>
          <p:nvPr>
            <p:ph idx="1" type="body"/>
          </p:nvPr>
        </p:nvSpPr>
        <p:spPr>
          <a:xfrm rot="5400000">
            <a:off x="1799400" y="-596075"/>
            <a:ext cx="5811900"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3" name="Google Shape;273;p57"/>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4" name="Google Shape;274;p57"/>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5" name="Google Shape;275;p57"/>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282" name="Shape 282"/>
        <p:cNvGrpSpPr/>
        <p:nvPr/>
      </p:nvGrpSpPr>
      <p:grpSpPr>
        <a:xfrm>
          <a:off x="0" y="0"/>
          <a:ext cx="0" cy="0"/>
          <a:chOff x="0" y="0"/>
          <a:chExt cx="0" cy="0"/>
        </a:xfrm>
      </p:grpSpPr>
      <p:sp>
        <p:nvSpPr>
          <p:cNvPr id="283" name="Google Shape;283;p59"/>
          <p:cNvSpPr/>
          <p:nvPr>
            <p:ph idx="2" type="pic"/>
          </p:nvPr>
        </p:nvSpPr>
        <p:spPr>
          <a:xfrm>
            <a:off x="0" y="0"/>
            <a:ext cx="12192000" cy="6858000"/>
          </a:xfrm>
          <a:prstGeom prst="rect">
            <a:avLst/>
          </a:prstGeom>
          <a:noFill/>
          <a:ln>
            <a:noFill/>
          </a:ln>
        </p:spPr>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284" name="Shape 284"/>
        <p:cNvGrpSpPr/>
        <p:nvPr/>
      </p:nvGrpSpPr>
      <p:grpSpPr>
        <a:xfrm>
          <a:off x="0" y="0"/>
          <a:ext cx="0" cy="0"/>
          <a:chOff x="0" y="0"/>
          <a:chExt cx="0" cy="0"/>
        </a:xfrm>
      </p:grpSpPr>
      <p:sp>
        <p:nvSpPr>
          <p:cNvPr id="285" name="Google Shape;285;p60"/>
          <p:cNvSpPr/>
          <p:nvPr>
            <p:ph idx="2" type="pic"/>
          </p:nvPr>
        </p:nvSpPr>
        <p:spPr>
          <a:xfrm>
            <a:off x="1" y="0"/>
            <a:ext cx="9741000" cy="5962800"/>
          </a:xfrm>
          <a:prstGeom prst="rect">
            <a:avLst/>
          </a:prstGeom>
          <a:solidFill>
            <a:srgbClr val="D8D8D8">
              <a:alpha val="4863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285"/>
                                        </p:tgtEl>
                                        <p:attrNameLst>
                                          <p:attrName>style.visibility</p:attrName>
                                        </p:attrNameLst>
                                      </p:cBhvr>
                                      <p:to>
                                        <p:strVal val="visible"/>
                                      </p:to>
                                    </p:set>
                                    <p:anim calcmode="lin" valueType="num">
                                      <p:cBhvr additive="base">
                                        <p:cTn dur="500"/>
                                        <p:tgtEl>
                                          <p:spTgt spid="285"/>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86" name="Shape 286"/>
        <p:cNvGrpSpPr/>
        <p:nvPr/>
      </p:nvGrpSpPr>
      <p:grpSpPr>
        <a:xfrm>
          <a:off x="0" y="0"/>
          <a:ext cx="0" cy="0"/>
          <a:chOff x="0" y="0"/>
          <a:chExt cx="0" cy="0"/>
        </a:xfrm>
      </p:grpSpPr>
      <p:sp>
        <p:nvSpPr>
          <p:cNvPr id="287" name="Google Shape;287;p61"/>
          <p:cNvSpPr txBox="1"/>
          <p:nvPr>
            <p:ph type="ctrTitle"/>
          </p:nvPr>
        </p:nvSpPr>
        <p:spPr>
          <a:xfrm>
            <a:off x="1524000" y="1122363"/>
            <a:ext cx="9144000" cy="2387700"/>
          </a:xfrm>
          <a:prstGeom prst="rect">
            <a:avLst/>
          </a:prstGeom>
          <a:noFill/>
          <a:ln>
            <a:noFill/>
          </a:ln>
        </p:spPr>
        <p:txBody>
          <a:bodyPr anchorCtr="0" anchor="b" bIns="45700" lIns="91425" spcFirstLastPara="1" rIns="91425" wrap="square" tIns="45700">
            <a:normAutofit/>
          </a:bodyPr>
          <a:lstStyle>
            <a:lvl1pPr lvl="0" rtl="0" algn="ctr">
              <a:lnSpc>
                <a:spcPct val="90000"/>
              </a:lnSpc>
              <a:spcBef>
                <a:spcPts val="0"/>
              </a:spcBef>
              <a:spcAft>
                <a:spcPts val="0"/>
              </a:spcAft>
              <a:buClr>
                <a:schemeClr val="dk1"/>
              </a:buClr>
              <a:buSzPts val="6000"/>
              <a:buFont typeface="Calibri"/>
              <a:buNone/>
              <a:defRPr sz="60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88" name="Google Shape;288;p61"/>
          <p:cNvSpPr txBox="1"/>
          <p:nvPr>
            <p:ph idx="1" type="subTitle"/>
          </p:nvPr>
        </p:nvSpPr>
        <p:spPr>
          <a:xfrm>
            <a:off x="1524000" y="3602038"/>
            <a:ext cx="9144000" cy="1655700"/>
          </a:xfrm>
          <a:prstGeom prst="rect">
            <a:avLst/>
          </a:prstGeom>
          <a:noFill/>
          <a:ln>
            <a:noFill/>
          </a:ln>
        </p:spPr>
        <p:txBody>
          <a:bodyPr anchorCtr="0" anchor="t" bIns="45700" lIns="91425" spcFirstLastPara="1" rIns="91425" wrap="square" tIns="45700">
            <a:normAutofit/>
          </a:bodyPr>
          <a:lstStyle>
            <a:lvl1pPr lvl="0" rtl="0" algn="ctr">
              <a:lnSpc>
                <a:spcPct val="90000"/>
              </a:lnSpc>
              <a:spcBef>
                <a:spcPts val="1000"/>
              </a:spcBef>
              <a:spcAft>
                <a:spcPts val="0"/>
              </a:spcAft>
              <a:buClr>
                <a:schemeClr val="dk1"/>
              </a:buClr>
              <a:buSzPts val="2400"/>
              <a:buNone/>
              <a:defRPr sz="2400"/>
            </a:lvl1pPr>
            <a:lvl2pPr lvl="1" rtl="0" algn="ctr">
              <a:lnSpc>
                <a:spcPct val="90000"/>
              </a:lnSpc>
              <a:spcBef>
                <a:spcPts val="500"/>
              </a:spcBef>
              <a:spcAft>
                <a:spcPts val="0"/>
              </a:spcAft>
              <a:buClr>
                <a:schemeClr val="dk1"/>
              </a:buClr>
              <a:buSzPts val="2000"/>
              <a:buNone/>
              <a:defRPr sz="2000"/>
            </a:lvl2pPr>
            <a:lvl3pPr lvl="2" rtl="0" algn="ctr">
              <a:lnSpc>
                <a:spcPct val="90000"/>
              </a:lnSpc>
              <a:spcBef>
                <a:spcPts val="500"/>
              </a:spcBef>
              <a:spcAft>
                <a:spcPts val="0"/>
              </a:spcAft>
              <a:buClr>
                <a:schemeClr val="dk1"/>
              </a:buClr>
              <a:buSzPts val="1800"/>
              <a:buNone/>
              <a:defRPr sz="1800"/>
            </a:lvl3pPr>
            <a:lvl4pPr lvl="3" rtl="0" algn="ctr">
              <a:lnSpc>
                <a:spcPct val="90000"/>
              </a:lnSpc>
              <a:spcBef>
                <a:spcPts val="500"/>
              </a:spcBef>
              <a:spcAft>
                <a:spcPts val="0"/>
              </a:spcAft>
              <a:buClr>
                <a:schemeClr val="dk1"/>
              </a:buClr>
              <a:buSzPts val="1600"/>
              <a:buNone/>
              <a:defRPr sz="1600"/>
            </a:lvl4pPr>
            <a:lvl5pPr lvl="4" rtl="0" algn="ctr">
              <a:lnSpc>
                <a:spcPct val="90000"/>
              </a:lnSpc>
              <a:spcBef>
                <a:spcPts val="500"/>
              </a:spcBef>
              <a:spcAft>
                <a:spcPts val="0"/>
              </a:spcAft>
              <a:buClr>
                <a:schemeClr val="dk1"/>
              </a:buClr>
              <a:buSzPts val="1600"/>
              <a:buNone/>
              <a:defRPr sz="1600"/>
            </a:lvl5pPr>
            <a:lvl6pPr lvl="5" rtl="0" algn="ctr">
              <a:lnSpc>
                <a:spcPct val="90000"/>
              </a:lnSpc>
              <a:spcBef>
                <a:spcPts val="500"/>
              </a:spcBef>
              <a:spcAft>
                <a:spcPts val="0"/>
              </a:spcAft>
              <a:buClr>
                <a:schemeClr val="dk1"/>
              </a:buClr>
              <a:buSzPts val="1600"/>
              <a:buNone/>
              <a:defRPr sz="1600"/>
            </a:lvl6pPr>
            <a:lvl7pPr lvl="6" rtl="0" algn="ctr">
              <a:lnSpc>
                <a:spcPct val="90000"/>
              </a:lnSpc>
              <a:spcBef>
                <a:spcPts val="500"/>
              </a:spcBef>
              <a:spcAft>
                <a:spcPts val="0"/>
              </a:spcAft>
              <a:buClr>
                <a:schemeClr val="dk1"/>
              </a:buClr>
              <a:buSzPts val="1600"/>
              <a:buNone/>
              <a:defRPr sz="1600"/>
            </a:lvl7pPr>
            <a:lvl8pPr lvl="7" rtl="0" algn="ctr">
              <a:lnSpc>
                <a:spcPct val="90000"/>
              </a:lnSpc>
              <a:spcBef>
                <a:spcPts val="500"/>
              </a:spcBef>
              <a:spcAft>
                <a:spcPts val="0"/>
              </a:spcAft>
              <a:buClr>
                <a:schemeClr val="dk1"/>
              </a:buClr>
              <a:buSzPts val="1600"/>
              <a:buNone/>
              <a:defRPr sz="1600"/>
            </a:lvl8pPr>
            <a:lvl9pPr lvl="8" rtl="0" algn="ctr">
              <a:lnSpc>
                <a:spcPct val="90000"/>
              </a:lnSpc>
              <a:spcBef>
                <a:spcPts val="500"/>
              </a:spcBef>
              <a:spcAft>
                <a:spcPts val="0"/>
              </a:spcAft>
              <a:buClr>
                <a:schemeClr val="dk1"/>
              </a:buClr>
              <a:buSzPts val="1600"/>
              <a:buNone/>
              <a:defRPr sz="1600"/>
            </a:lvl9pPr>
          </a:lstStyle>
          <a:p/>
        </p:txBody>
      </p:sp>
      <p:sp>
        <p:nvSpPr>
          <p:cNvPr id="289" name="Google Shape;289;p61"/>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90" name="Google Shape;290;p61"/>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91" name="Google Shape;291;p61"/>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292" name="Shape 292"/>
        <p:cNvGrpSpPr/>
        <p:nvPr/>
      </p:nvGrpSpPr>
      <p:grpSpPr>
        <a:xfrm>
          <a:off x="0" y="0"/>
          <a:ext cx="0" cy="0"/>
          <a:chOff x="0" y="0"/>
          <a:chExt cx="0" cy="0"/>
        </a:xfrm>
      </p:grpSpPr>
      <p:sp>
        <p:nvSpPr>
          <p:cNvPr id="293" name="Google Shape;293;p62"/>
          <p:cNvSpPr/>
          <p:nvPr>
            <p:ph idx="2" type="pic"/>
          </p:nvPr>
        </p:nvSpPr>
        <p:spPr>
          <a:xfrm>
            <a:off x="7088924" y="508820"/>
            <a:ext cx="3701700" cy="5184000"/>
          </a:xfrm>
          <a:prstGeom prst="rect">
            <a:avLst/>
          </a:prstGeom>
          <a:solidFill>
            <a:srgbClr val="D8D8D8">
              <a:alpha val="48630"/>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293"/>
                                        </p:tgtEl>
                                        <p:attrNameLst>
                                          <p:attrName>style.visibility</p:attrName>
                                        </p:attrNameLst>
                                      </p:cBhvr>
                                      <p:to>
                                        <p:strVal val="visible"/>
                                      </p:to>
                                    </p:set>
                                    <p:anim calcmode="lin" valueType="num">
                                      <p:cBhvr additive="base">
                                        <p:cTn dur="500"/>
                                        <p:tgtEl>
                                          <p:spTgt spid="293"/>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94" name="Shape 294"/>
        <p:cNvGrpSpPr/>
        <p:nvPr/>
      </p:nvGrpSpPr>
      <p:grpSpPr>
        <a:xfrm>
          <a:off x="0" y="0"/>
          <a:ext cx="0" cy="0"/>
          <a:chOff x="0" y="0"/>
          <a:chExt cx="0" cy="0"/>
        </a:xfrm>
      </p:grpSpPr>
      <p:sp>
        <p:nvSpPr>
          <p:cNvPr id="295" name="Google Shape;295;p63"/>
          <p:cNvSpPr/>
          <p:nvPr>
            <p:ph idx="2" type="pic"/>
          </p:nvPr>
        </p:nvSpPr>
        <p:spPr>
          <a:xfrm>
            <a:off x="3452649" y="-3"/>
            <a:ext cx="8739300" cy="6858000"/>
          </a:xfrm>
          <a:prstGeom prst="rect">
            <a:avLst/>
          </a:prstGeom>
          <a:solidFill>
            <a:srgbClr val="D8D8D8">
              <a:alpha val="4863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95"/>
                                        </p:tgtEl>
                                        <p:attrNameLst>
                                          <p:attrName>style.visibility</p:attrName>
                                        </p:attrNameLst>
                                      </p:cBhvr>
                                      <p:to>
                                        <p:strVal val="visible"/>
                                      </p:to>
                                    </p:set>
                                    <p:anim calcmode="lin" valueType="num">
                                      <p:cBhvr additive="base">
                                        <p:cTn dur="500"/>
                                        <p:tgtEl>
                                          <p:spTgt spid="295"/>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296" name="Shape 296"/>
        <p:cNvGrpSpPr/>
        <p:nvPr/>
      </p:nvGrpSpPr>
      <p:grpSpPr>
        <a:xfrm>
          <a:off x="0" y="0"/>
          <a:ext cx="0" cy="0"/>
          <a:chOff x="0" y="0"/>
          <a:chExt cx="0" cy="0"/>
        </a:xfrm>
      </p:grpSpPr>
      <p:sp>
        <p:nvSpPr>
          <p:cNvPr id="297" name="Google Shape;297;p64"/>
          <p:cNvSpPr/>
          <p:nvPr>
            <p:ph idx="2" type="pic"/>
          </p:nvPr>
        </p:nvSpPr>
        <p:spPr>
          <a:xfrm>
            <a:off x="1127760" y="1123950"/>
            <a:ext cx="9936600" cy="4610100"/>
          </a:xfrm>
          <a:prstGeom prst="rect">
            <a:avLst/>
          </a:prstGeom>
          <a:solidFill>
            <a:srgbClr val="D8D8D8">
              <a:alpha val="4863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97"/>
                                        </p:tgtEl>
                                        <p:attrNameLst>
                                          <p:attrName>style.visibility</p:attrName>
                                        </p:attrNameLst>
                                      </p:cBhvr>
                                      <p:to>
                                        <p:strVal val="visible"/>
                                      </p:to>
                                    </p:set>
                                    <p:anim calcmode="lin" valueType="num">
                                      <p:cBhvr additive="base">
                                        <p:cTn dur="500"/>
                                        <p:tgtEl>
                                          <p:spTgt spid="297"/>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298" name="Shape 298"/>
        <p:cNvGrpSpPr/>
        <p:nvPr/>
      </p:nvGrpSpPr>
      <p:grpSpPr>
        <a:xfrm>
          <a:off x="0" y="0"/>
          <a:ext cx="0" cy="0"/>
          <a:chOff x="0" y="0"/>
          <a:chExt cx="0" cy="0"/>
        </a:xfrm>
      </p:grpSpPr>
      <p:sp>
        <p:nvSpPr>
          <p:cNvPr id="299" name="Google Shape;299;p65"/>
          <p:cNvSpPr/>
          <p:nvPr>
            <p:ph idx="2" type="pic"/>
          </p:nvPr>
        </p:nvSpPr>
        <p:spPr>
          <a:xfrm>
            <a:off x="0" y="1"/>
            <a:ext cx="6826200" cy="6858000"/>
          </a:xfrm>
          <a:prstGeom prst="rect">
            <a:avLst/>
          </a:prstGeom>
          <a:solidFill>
            <a:srgbClr val="D8D8D8">
              <a:alpha val="4863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299"/>
                                        </p:tgtEl>
                                        <p:attrNameLst>
                                          <p:attrName>style.visibility</p:attrName>
                                        </p:attrNameLst>
                                      </p:cBhvr>
                                      <p:to>
                                        <p:strVal val="visible"/>
                                      </p:to>
                                    </p:set>
                                    <p:anim calcmode="lin" valueType="num">
                                      <p:cBhvr additive="base">
                                        <p:cTn dur="500"/>
                                        <p:tgtEl>
                                          <p:spTgt spid="299"/>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300" name="Shape 300"/>
        <p:cNvGrpSpPr/>
        <p:nvPr/>
      </p:nvGrpSpPr>
      <p:grpSpPr>
        <a:xfrm>
          <a:off x="0" y="0"/>
          <a:ext cx="0" cy="0"/>
          <a:chOff x="0" y="0"/>
          <a:chExt cx="0" cy="0"/>
        </a:xfrm>
      </p:grpSpPr>
      <p:sp>
        <p:nvSpPr>
          <p:cNvPr id="301" name="Google Shape;301;p66"/>
          <p:cNvSpPr/>
          <p:nvPr>
            <p:ph idx="2" type="pic"/>
          </p:nvPr>
        </p:nvSpPr>
        <p:spPr>
          <a:xfrm>
            <a:off x="6096000" y="933450"/>
            <a:ext cx="4962000" cy="2495700"/>
          </a:xfrm>
          <a:prstGeom prst="rect">
            <a:avLst/>
          </a:prstGeom>
          <a:solidFill>
            <a:srgbClr val="D8D8D8">
              <a:alpha val="4863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301"/>
                                        </p:tgtEl>
                                        <p:attrNameLst>
                                          <p:attrName>style.visibility</p:attrName>
                                        </p:attrNameLst>
                                      </p:cBhvr>
                                      <p:to>
                                        <p:strVal val="visible"/>
                                      </p:to>
                                    </p:set>
                                    <p:anim calcmode="lin" valueType="num">
                                      <p:cBhvr additive="base">
                                        <p:cTn dur="500"/>
                                        <p:tgtEl>
                                          <p:spTgt spid="301"/>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02" name="Shape 302"/>
        <p:cNvGrpSpPr/>
        <p:nvPr/>
      </p:nvGrpSpPr>
      <p:grpSpPr>
        <a:xfrm>
          <a:off x="0" y="0"/>
          <a:ext cx="0" cy="0"/>
          <a:chOff x="0" y="0"/>
          <a:chExt cx="0" cy="0"/>
        </a:xfrm>
      </p:grpSpPr>
      <p:sp>
        <p:nvSpPr>
          <p:cNvPr id="303" name="Google Shape;303;p67"/>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04" name="Google Shape;304;p67"/>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05" name="Google Shape;305;p67"/>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06" name="Shape 306"/>
        <p:cNvGrpSpPr/>
        <p:nvPr/>
      </p:nvGrpSpPr>
      <p:grpSpPr>
        <a:xfrm>
          <a:off x="0" y="0"/>
          <a:ext cx="0" cy="0"/>
          <a:chOff x="0" y="0"/>
          <a:chExt cx="0" cy="0"/>
        </a:xfrm>
      </p:grpSpPr>
      <p:sp>
        <p:nvSpPr>
          <p:cNvPr id="307" name="Google Shape;307;p68"/>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08" name="Google Shape;308;p68"/>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309" name="Google Shape;309;p68"/>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10" name="Google Shape;310;p68"/>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11" name="Google Shape;311;p68"/>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2" name="Shape 312"/>
        <p:cNvGrpSpPr/>
        <p:nvPr/>
      </p:nvGrpSpPr>
      <p:grpSpPr>
        <a:xfrm>
          <a:off x="0" y="0"/>
          <a:ext cx="0" cy="0"/>
          <a:chOff x="0" y="0"/>
          <a:chExt cx="0" cy="0"/>
        </a:xfrm>
      </p:grpSpPr>
      <p:sp>
        <p:nvSpPr>
          <p:cNvPr id="313" name="Google Shape;313;p69"/>
          <p:cNvSpPr txBox="1"/>
          <p:nvPr>
            <p:ph type="title"/>
          </p:nvPr>
        </p:nvSpPr>
        <p:spPr>
          <a:xfrm>
            <a:off x="831850" y="1709738"/>
            <a:ext cx="10515600" cy="28527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6000"/>
              <a:buFont typeface="Calibri"/>
              <a:buNone/>
              <a:defRPr sz="60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14" name="Google Shape;314;p69"/>
          <p:cNvSpPr txBox="1"/>
          <p:nvPr>
            <p:ph idx="1" type="body"/>
          </p:nvPr>
        </p:nvSpPr>
        <p:spPr>
          <a:xfrm>
            <a:off x="831850" y="4589463"/>
            <a:ext cx="10515600" cy="15003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1000"/>
              </a:spcBef>
              <a:spcAft>
                <a:spcPts val="0"/>
              </a:spcAft>
              <a:buClr>
                <a:srgbClr val="888888"/>
              </a:buClr>
              <a:buSzPts val="2400"/>
              <a:buNone/>
              <a:defRPr sz="2400">
                <a:solidFill>
                  <a:srgbClr val="888888"/>
                </a:solidFill>
              </a:defRPr>
            </a:lvl1pPr>
            <a:lvl2pPr indent="-228600" lvl="1" marL="914400" rtl="0" algn="l">
              <a:lnSpc>
                <a:spcPct val="90000"/>
              </a:lnSpc>
              <a:spcBef>
                <a:spcPts val="500"/>
              </a:spcBef>
              <a:spcAft>
                <a:spcPts val="0"/>
              </a:spcAft>
              <a:buClr>
                <a:srgbClr val="888888"/>
              </a:buClr>
              <a:buSzPts val="2000"/>
              <a:buNone/>
              <a:defRPr sz="2000">
                <a:solidFill>
                  <a:srgbClr val="888888"/>
                </a:solidFill>
              </a:defRPr>
            </a:lvl2pPr>
            <a:lvl3pPr indent="-228600" lvl="2" marL="1371600" rtl="0" algn="l">
              <a:lnSpc>
                <a:spcPct val="90000"/>
              </a:lnSpc>
              <a:spcBef>
                <a:spcPts val="500"/>
              </a:spcBef>
              <a:spcAft>
                <a:spcPts val="0"/>
              </a:spcAft>
              <a:buClr>
                <a:srgbClr val="888888"/>
              </a:buClr>
              <a:buSzPts val="1800"/>
              <a:buNone/>
              <a:defRPr sz="1800">
                <a:solidFill>
                  <a:srgbClr val="888888"/>
                </a:solidFill>
              </a:defRPr>
            </a:lvl3pPr>
            <a:lvl4pPr indent="-228600" lvl="3" marL="1828800" rtl="0" algn="l">
              <a:lnSpc>
                <a:spcPct val="90000"/>
              </a:lnSpc>
              <a:spcBef>
                <a:spcPts val="500"/>
              </a:spcBef>
              <a:spcAft>
                <a:spcPts val="0"/>
              </a:spcAft>
              <a:buClr>
                <a:srgbClr val="888888"/>
              </a:buClr>
              <a:buSzPts val="1600"/>
              <a:buNone/>
              <a:defRPr sz="1600">
                <a:solidFill>
                  <a:srgbClr val="888888"/>
                </a:solidFill>
              </a:defRPr>
            </a:lvl4pPr>
            <a:lvl5pPr indent="-228600" lvl="4" marL="2286000" rtl="0" algn="l">
              <a:lnSpc>
                <a:spcPct val="90000"/>
              </a:lnSpc>
              <a:spcBef>
                <a:spcPts val="500"/>
              </a:spcBef>
              <a:spcAft>
                <a:spcPts val="0"/>
              </a:spcAft>
              <a:buClr>
                <a:srgbClr val="888888"/>
              </a:buClr>
              <a:buSzPts val="1600"/>
              <a:buNone/>
              <a:defRPr sz="1600">
                <a:solidFill>
                  <a:srgbClr val="888888"/>
                </a:solidFill>
              </a:defRPr>
            </a:lvl5pPr>
            <a:lvl6pPr indent="-228600" lvl="5" marL="2743200" rtl="0" algn="l">
              <a:lnSpc>
                <a:spcPct val="90000"/>
              </a:lnSpc>
              <a:spcBef>
                <a:spcPts val="500"/>
              </a:spcBef>
              <a:spcAft>
                <a:spcPts val="0"/>
              </a:spcAft>
              <a:buClr>
                <a:srgbClr val="888888"/>
              </a:buClr>
              <a:buSzPts val="1600"/>
              <a:buNone/>
              <a:defRPr sz="1600">
                <a:solidFill>
                  <a:srgbClr val="888888"/>
                </a:solidFill>
              </a:defRPr>
            </a:lvl6pPr>
            <a:lvl7pPr indent="-228600" lvl="6" marL="3200400" rtl="0" algn="l">
              <a:lnSpc>
                <a:spcPct val="90000"/>
              </a:lnSpc>
              <a:spcBef>
                <a:spcPts val="500"/>
              </a:spcBef>
              <a:spcAft>
                <a:spcPts val="0"/>
              </a:spcAft>
              <a:buClr>
                <a:srgbClr val="888888"/>
              </a:buClr>
              <a:buSzPts val="1600"/>
              <a:buNone/>
              <a:defRPr sz="1600">
                <a:solidFill>
                  <a:srgbClr val="888888"/>
                </a:solidFill>
              </a:defRPr>
            </a:lvl7pPr>
            <a:lvl8pPr indent="-228600" lvl="7" marL="3657600" rtl="0" algn="l">
              <a:lnSpc>
                <a:spcPct val="90000"/>
              </a:lnSpc>
              <a:spcBef>
                <a:spcPts val="500"/>
              </a:spcBef>
              <a:spcAft>
                <a:spcPts val="0"/>
              </a:spcAft>
              <a:buClr>
                <a:srgbClr val="888888"/>
              </a:buClr>
              <a:buSzPts val="1600"/>
              <a:buNone/>
              <a:defRPr sz="1600">
                <a:solidFill>
                  <a:srgbClr val="888888"/>
                </a:solidFill>
              </a:defRPr>
            </a:lvl8pPr>
            <a:lvl9pPr indent="-228600" lvl="8" marL="4114800" rtl="0" algn="l">
              <a:lnSpc>
                <a:spcPct val="90000"/>
              </a:lnSpc>
              <a:spcBef>
                <a:spcPts val="500"/>
              </a:spcBef>
              <a:spcAft>
                <a:spcPts val="0"/>
              </a:spcAft>
              <a:buClr>
                <a:srgbClr val="888888"/>
              </a:buClr>
              <a:buSzPts val="1600"/>
              <a:buNone/>
              <a:defRPr sz="1600">
                <a:solidFill>
                  <a:srgbClr val="888888"/>
                </a:solidFill>
              </a:defRPr>
            </a:lvl9pPr>
          </a:lstStyle>
          <a:p/>
        </p:txBody>
      </p:sp>
      <p:sp>
        <p:nvSpPr>
          <p:cNvPr id="315" name="Google Shape;315;p69"/>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16" name="Google Shape;316;p69"/>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17" name="Google Shape;317;p69"/>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18" name="Shape 318"/>
        <p:cNvGrpSpPr/>
        <p:nvPr/>
      </p:nvGrpSpPr>
      <p:grpSpPr>
        <a:xfrm>
          <a:off x="0" y="0"/>
          <a:ext cx="0" cy="0"/>
          <a:chOff x="0" y="0"/>
          <a:chExt cx="0" cy="0"/>
        </a:xfrm>
      </p:grpSpPr>
      <p:sp>
        <p:nvSpPr>
          <p:cNvPr id="319" name="Google Shape;319;p70"/>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20" name="Google Shape;320;p70"/>
          <p:cNvSpPr txBox="1"/>
          <p:nvPr>
            <p:ph idx="1" type="body"/>
          </p:nvPr>
        </p:nvSpPr>
        <p:spPr>
          <a:xfrm>
            <a:off x="838200" y="1825625"/>
            <a:ext cx="51816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321" name="Google Shape;321;p70"/>
          <p:cNvSpPr txBox="1"/>
          <p:nvPr>
            <p:ph idx="2" type="body"/>
          </p:nvPr>
        </p:nvSpPr>
        <p:spPr>
          <a:xfrm>
            <a:off x="6172200" y="1825625"/>
            <a:ext cx="51816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322" name="Google Shape;322;p70"/>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23" name="Google Shape;323;p70"/>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24" name="Google Shape;324;p70"/>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25" name="Shape 325"/>
        <p:cNvGrpSpPr/>
        <p:nvPr/>
      </p:nvGrpSpPr>
      <p:grpSpPr>
        <a:xfrm>
          <a:off x="0" y="0"/>
          <a:ext cx="0" cy="0"/>
          <a:chOff x="0" y="0"/>
          <a:chExt cx="0" cy="0"/>
        </a:xfrm>
      </p:grpSpPr>
      <p:sp>
        <p:nvSpPr>
          <p:cNvPr id="326" name="Google Shape;326;p71"/>
          <p:cNvSpPr txBox="1"/>
          <p:nvPr>
            <p:ph type="title"/>
          </p:nvPr>
        </p:nvSpPr>
        <p:spPr>
          <a:xfrm>
            <a:off x="839788"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27" name="Google Shape;327;p71"/>
          <p:cNvSpPr txBox="1"/>
          <p:nvPr>
            <p:ph idx="1" type="body"/>
          </p:nvPr>
        </p:nvSpPr>
        <p:spPr>
          <a:xfrm>
            <a:off x="839788" y="1681163"/>
            <a:ext cx="5157900" cy="823800"/>
          </a:xfrm>
          <a:prstGeom prst="rect">
            <a:avLst/>
          </a:prstGeom>
          <a:noFill/>
          <a:ln>
            <a:noFill/>
          </a:ln>
        </p:spPr>
        <p:txBody>
          <a:bodyPr anchorCtr="0" anchor="b"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2400"/>
              <a:buNone/>
              <a:defRPr b="1" sz="2400"/>
            </a:lvl1pPr>
            <a:lvl2pPr indent="-228600" lvl="1" marL="914400" rtl="0" algn="l">
              <a:lnSpc>
                <a:spcPct val="90000"/>
              </a:lnSpc>
              <a:spcBef>
                <a:spcPts val="500"/>
              </a:spcBef>
              <a:spcAft>
                <a:spcPts val="0"/>
              </a:spcAft>
              <a:buClr>
                <a:schemeClr val="dk1"/>
              </a:buClr>
              <a:buSzPts val="2000"/>
              <a:buNone/>
              <a:defRPr b="1" sz="2000"/>
            </a:lvl2pPr>
            <a:lvl3pPr indent="-228600" lvl="2" marL="1371600" rtl="0" algn="l">
              <a:lnSpc>
                <a:spcPct val="90000"/>
              </a:lnSpc>
              <a:spcBef>
                <a:spcPts val="500"/>
              </a:spcBef>
              <a:spcAft>
                <a:spcPts val="0"/>
              </a:spcAft>
              <a:buClr>
                <a:schemeClr val="dk1"/>
              </a:buClr>
              <a:buSzPts val="1800"/>
              <a:buNone/>
              <a:defRPr b="1" sz="1800"/>
            </a:lvl3pPr>
            <a:lvl4pPr indent="-228600" lvl="3" marL="1828800" rtl="0" algn="l">
              <a:lnSpc>
                <a:spcPct val="90000"/>
              </a:lnSpc>
              <a:spcBef>
                <a:spcPts val="500"/>
              </a:spcBef>
              <a:spcAft>
                <a:spcPts val="0"/>
              </a:spcAft>
              <a:buClr>
                <a:schemeClr val="dk1"/>
              </a:buClr>
              <a:buSzPts val="1600"/>
              <a:buNone/>
              <a:defRPr b="1" sz="1600"/>
            </a:lvl4pPr>
            <a:lvl5pPr indent="-228600" lvl="4" marL="2286000" rtl="0" algn="l">
              <a:lnSpc>
                <a:spcPct val="90000"/>
              </a:lnSpc>
              <a:spcBef>
                <a:spcPts val="500"/>
              </a:spcBef>
              <a:spcAft>
                <a:spcPts val="0"/>
              </a:spcAft>
              <a:buClr>
                <a:schemeClr val="dk1"/>
              </a:buClr>
              <a:buSzPts val="1600"/>
              <a:buNone/>
              <a:defRPr b="1" sz="1600"/>
            </a:lvl5pPr>
            <a:lvl6pPr indent="-228600" lvl="5" marL="2743200" rtl="0" algn="l">
              <a:lnSpc>
                <a:spcPct val="90000"/>
              </a:lnSpc>
              <a:spcBef>
                <a:spcPts val="500"/>
              </a:spcBef>
              <a:spcAft>
                <a:spcPts val="0"/>
              </a:spcAft>
              <a:buClr>
                <a:schemeClr val="dk1"/>
              </a:buClr>
              <a:buSzPts val="1600"/>
              <a:buNone/>
              <a:defRPr b="1" sz="1600"/>
            </a:lvl6pPr>
            <a:lvl7pPr indent="-228600" lvl="6" marL="3200400" rtl="0" algn="l">
              <a:lnSpc>
                <a:spcPct val="90000"/>
              </a:lnSpc>
              <a:spcBef>
                <a:spcPts val="500"/>
              </a:spcBef>
              <a:spcAft>
                <a:spcPts val="0"/>
              </a:spcAft>
              <a:buClr>
                <a:schemeClr val="dk1"/>
              </a:buClr>
              <a:buSzPts val="1600"/>
              <a:buNone/>
              <a:defRPr b="1" sz="1600"/>
            </a:lvl7pPr>
            <a:lvl8pPr indent="-228600" lvl="7" marL="3657600" rtl="0" algn="l">
              <a:lnSpc>
                <a:spcPct val="90000"/>
              </a:lnSpc>
              <a:spcBef>
                <a:spcPts val="500"/>
              </a:spcBef>
              <a:spcAft>
                <a:spcPts val="0"/>
              </a:spcAft>
              <a:buClr>
                <a:schemeClr val="dk1"/>
              </a:buClr>
              <a:buSzPts val="1600"/>
              <a:buNone/>
              <a:defRPr b="1" sz="1600"/>
            </a:lvl8pPr>
            <a:lvl9pPr indent="-228600" lvl="8" marL="4114800" rtl="0" algn="l">
              <a:lnSpc>
                <a:spcPct val="90000"/>
              </a:lnSpc>
              <a:spcBef>
                <a:spcPts val="500"/>
              </a:spcBef>
              <a:spcAft>
                <a:spcPts val="0"/>
              </a:spcAft>
              <a:buClr>
                <a:schemeClr val="dk1"/>
              </a:buClr>
              <a:buSzPts val="1600"/>
              <a:buNone/>
              <a:defRPr b="1" sz="1600"/>
            </a:lvl9pPr>
          </a:lstStyle>
          <a:p/>
        </p:txBody>
      </p:sp>
      <p:sp>
        <p:nvSpPr>
          <p:cNvPr id="328" name="Google Shape;328;p71"/>
          <p:cNvSpPr txBox="1"/>
          <p:nvPr>
            <p:ph idx="2" type="body"/>
          </p:nvPr>
        </p:nvSpPr>
        <p:spPr>
          <a:xfrm>
            <a:off x="839788" y="2505075"/>
            <a:ext cx="5157900" cy="36846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329" name="Google Shape;329;p71"/>
          <p:cNvSpPr txBox="1"/>
          <p:nvPr>
            <p:ph idx="3" type="body"/>
          </p:nvPr>
        </p:nvSpPr>
        <p:spPr>
          <a:xfrm>
            <a:off x="6172200" y="1681163"/>
            <a:ext cx="5183100" cy="823800"/>
          </a:xfrm>
          <a:prstGeom prst="rect">
            <a:avLst/>
          </a:prstGeom>
          <a:noFill/>
          <a:ln>
            <a:noFill/>
          </a:ln>
        </p:spPr>
        <p:txBody>
          <a:bodyPr anchorCtr="0" anchor="b"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2400"/>
              <a:buNone/>
              <a:defRPr b="1" sz="2400"/>
            </a:lvl1pPr>
            <a:lvl2pPr indent="-228600" lvl="1" marL="914400" rtl="0" algn="l">
              <a:lnSpc>
                <a:spcPct val="90000"/>
              </a:lnSpc>
              <a:spcBef>
                <a:spcPts val="500"/>
              </a:spcBef>
              <a:spcAft>
                <a:spcPts val="0"/>
              </a:spcAft>
              <a:buClr>
                <a:schemeClr val="dk1"/>
              </a:buClr>
              <a:buSzPts val="2000"/>
              <a:buNone/>
              <a:defRPr b="1" sz="2000"/>
            </a:lvl2pPr>
            <a:lvl3pPr indent="-228600" lvl="2" marL="1371600" rtl="0" algn="l">
              <a:lnSpc>
                <a:spcPct val="90000"/>
              </a:lnSpc>
              <a:spcBef>
                <a:spcPts val="500"/>
              </a:spcBef>
              <a:spcAft>
                <a:spcPts val="0"/>
              </a:spcAft>
              <a:buClr>
                <a:schemeClr val="dk1"/>
              </a:buClr>
              <a:buSzPts val="1800"/>
              <a:buNone/>
              <a:defRPr b="1" sz="1800"/>
            </a:lvl3pPr>
            <a:lvl4pPr indent="-228600" lvl="3" marL="1828800" rtl="0" algn="l">
              <a:lnSpc>
                <a:spcPct val="90000"/>
              </a:lnSpc>
              <a:spcBef>
                <a:spcPts val="500"/>
              </a:spcBef>
              <a:spcAft>
                <a:spcPts val="0"/>
              </a:spcAft>
              <a:buClr>
                <a:schemeClr val="dk1"/>
              </a:buClr>
              <a:buSzPts val="1600"/>
              <a:buNone/>
              <a:defRPr b="1" sz="1600"/>
            </a:lvl4pPr>
            <a:lvl5pPr indent="-228600" lvl="4" marL="2286000" rtl="0" algn="l">
              <a:lnSpc>
                <a:spcPct val="90000"/>
              </a:lnSpc>
              <a:spcBef>
                <a:spcPts val="500"/>
              </a:spcBef>
              <a:spcAft>
                <a:spcPts val="0"/>
              </a:spcAft>
              <a:buClr>
                <a:schemeClr val="dk1"/>
              </a:buClr>
              <a:buSzPts val="1600"/>
              <a:buNone/>
              <a:defRPr b="1" sz="1600"/>
            </a:lvl5pPr>
            <a:lvl6pPr indent="-228600" lvl="5" marL="2743200" rtl="0" algn="l">
              <a:lnSpc>
                <a:spcPct val="90000"/>
              </a:lnSpc>
              <a:spcBef>
                <a:spcPts val="500"/>
              </a:spcBef>
              <a:spcAft>
                <a:spcPts val="0"/>
              </a:spcAft>
              <a:buClr>
                <a:schemeClr val="dk1"/>
              </a:buClr>
              <a:buSzPts val="1600"/>
              <a:buNone/>
              <a:defRPr b="1" sz="1600"/>
            </a:lvl6pPr>
            <a:lvl7pPr indent="-228600" lvl="6" marL="3200400" rtl="0" algn="l">
              <a:lnSpc>
                <a:spcPct val="90000"/>
              </a:lnSpc>
              <a:spcBef>
                <a:spcPts val="500"/>
              </a:spcBef>
              <a:spcAft>
                <a:spcPts val="0"/>
              </a:spcAft>
              <a:buClr>
                <a:schemeClr val="dk1"/>
              </a:buClr>
              <a:buSzPts val="1600"/>
              <a:buNone/>
              <a:defRPr b="1" sz="1600"/>
            </a:lvl7pPr>
            <a:lvl8pPr indent="-228600" lvl="7" marL="3657600" rtl="0" algn="l">
              <a:lnSpc>
                <a:spcPct val="90000"/>
              </a:lnSpc>
              <a:spcBef>
                <a:spcPts val="500"/>
              </a:spcBef>
              <a:spcAft>
                <a:spcPts val="0"/>
              </a:spcAft>
              <a:buClr>
                <a:schemeClr val="dk1"/>
              </a:buClr>
              <a:buSzPts val="1600"/>
              <a:buNone/>
              <a:defRPr b="1" sz="1600"/>
            </a:lvl8pPr>
            <a:lvl9pPr indent="-228600" lvl="8" marL="4114800" rtl="0" algn="l">
              <a:lnSpc>
                <a:spcPct val="90000"/>
              </a:lnSpc>
              <a:spcBef>
                <a:spcPts val="500"/>
              </a:spcBef>
              <a:spcAft>
                <a:spcPts val="0"/>
              </a:spcAft>
              <a:buClr>
                <a:schemeClr val="dk1"/>
              </a:buClr>
              <a:buSzPts val="1600"/>
              <a:buNone/>
              <a:defRPr b="1" sz="1600"/>
            </a:lvl9pPr>
          </a:lstStyle>
          <a:p/>
        </p:txBody>
      </p:sp>
      <p:sp>
        <p:nvSpPr>
          <p:cNvPr id="330" name="Google Shape;330;p71"/>
          <p:cNvSpPr txBox="1"/>
          <p:nvPr>
            <p:ph idx="4" type="body"/>
          </p:nvPr>
        </p:nvSpPr>
        <p:spPr>
          <a:xfrm>
            <a:off x="6172200" y="2505075"/>
            <a:ext cx="5183100" cy="36846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331" name="Google Shape;331;p71"/>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32" name="Google Shape;332;p71"/>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33" name="Google Shape;333;p71"/>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34" name="Shape 334"/>
        <p:cNvGrpSpPr/>
        <p:nvPr/>
      </p:nvGrpSpPr>
      <p:grpSpPr>
        <a:xfrm>
          <a:off x="0" y="0"/>
          <a:ext cx="0" cy="0"/>
          <a:chOff x="0" y="0"/>
          <a:chExt cx="0" cy="0"/>
        </a:xfrm>
      </p:grpSpPr>
      <p:sp>
        <p:nvSpPr>
          <p:cNvPr id="335" name="Google Shape;335;p72"/>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36" name="Google Shape;336;p72"/>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37" name="Google Shape;337;p72"/>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38" name="Google Shape;338;p72"/>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339" name="Shape 339"/>
        <p:cNvGrpSpPr/>
        <p:nvPr/>
      </p:nvGrpSpPr>
      <p:grpSpPr>
        <a:xfrm>
          <a:off x="0" y="0"/>
          <a:ext cx="0" cy="0"/>
          <a:chOff x="0" y="0"/>
          <a:chExt cx="0" cy="0"/>
        </a:xfrm>
      </p:grpSpPr>
      <p:sp>
        <p:nvSpPr>
          <p:cNvPr id="340" name="Google Shape;340;p73"/>
          <p:cNvSpPr txBox="1"/>
          <p:nvPr>
            <p:ph type="title"/>
          </p:nvPr>
        </p:nvSpPr>
        <p:spPr>
          <a:xfrm>
            <a:off x="839788" y="457200"/>
            <a:ext cx="3932100" cy="16002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3200"/>
              <a:buFont typeface="Calibri"/>
              <a:buNone/>
              <a:defRPr sz="32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41" name="Google Shape;341;p73"/>
          <p:cNvSpPr txBox="1"/>
          <p:nvPr>
            <p:ph idx="1" type="body"/>
          </p:nvPr>
        </p:nvSpPr>
        <p:spPr>
          <a:xfrm>
            <a:off x="5183188" y="987425"/>
            <a:ext cx="6172200" cy="4873500"/>
          </a:xfrm>
          <a:prstGeom prst="rect">
            <a:avLst/>
          </a:prstGeom>
          <a:noFill/>
          <a:ln>
            <a:noFill/>
          </a:ln>
        </p:spPr>
        <p:txBody>
          <a:bodyPr anchorCtr="0" anchor="t" bIns="45700" lIns="91425" spcFirstLastPara="1" rIns="91425" wrap="square" tIns="45700">
            <a:normAutofit/>
          </a:bodyPr>
          <a:lstStyle>
            <a:lvl1pPr indent="-431800" lvl="0" marL="457200" rtl="0" algn="l">
              <a:lnSpc>
                <a:spcPct val="90000"/>
              </a:lnSpc>
              <a:spcBef>
                <a:spcPts val="1000"/>
              </a:spcBef>
              <a:spcAft>
                <a:spcPts val="0"/>
              </a:spcAft>
              <a:buClr>
                <a:schemeClr val="dk1"/>
              </a:buClr>
              <a:buSzPts val="3200"/>
              <a:buChar char="•"/>
              <a:defRPr sz="3200"/>
            </a:lvl1pPr>
            <a:lvl2pPr indent="-406400" lvl="1" marL="914400" rtl="0" algn="l">
              <a:lnSpc>
                <a:spcPct val="90000"/>
              </a:lnSpc>
              <a:spcBef>
                <a:spcPts val="500"/>
              </a:spcBef>
              <a:spcAft>
                <a:spcPts val="0"/>
              </a:spcAft>
              <a:buClr>
                <a:schemeClr val="dk1"/>
              </a:buClr>
              <a:buSzPts val="2800"/>
              <a:buChar char="•"/>
              <a:defRPr sz="2800"/>
            </a:lvl2pPr>
            <a:lvl3pPr indent="-381000" lvl="2" marL="1371600" rtl="0" algn="l">
              <a:lnSpc>
                <a:spcPct val="90000"/>
              </a:lnSpc>
              <a:spcBef>
                <a:spcPts val="500"/>
              </a:spcBef>
              <a:spcAft>
                <a:spcPts val="0"/>
              </a:spcAft>
              <a:buClr>
                <a:schemeClr val="dk1"/>
              </a:buClr>
              <a:buSzPts val="2400"/>
              <a:buChar char="•"/>
              <a:defRPr sz="2400"/>
            </a:lvl3pPr>
            <a:lvl4pPr indent="-355600" lvl="3" marL="1828800" rtl="0" algn="l">
              <a:lnSpc>
                <a:spcPct val="90000"/>
              </a:lnSpc>
              <a:spcBef>
                <a:spcPts val="500"/>
              </a:spcBef>
              <a:spcAft>
                <a:spcPts val="0"/>
              </a:spcAft>
              <a:buClr>
                <a:schemeClr val="dk1"/>
              </a:buClr>
              <a:buSzPts val="2000"/>
              <a:buChar char="•"/>
              <a:defRPr sz="2000"/>
            </a:lvl4pPr>
            <a:lvl5pPr indent="-355600" lvl="4" marL="2286000" rtl="0" algn="l">
              <a:lnSpc>
                <a:spcPct val="90000"/>
              </a:lnSpc>
              <a:spcBef>
                <a:spcPts val="500"/>
              </a:spcBef>
              <a:spcAft>
                <a:spcPts val="0"/>
              </a:spcAft>
              <a:buClr>
                <a:schemeClr val="dk1"/>
              </a:buClr>
              <a:buSzPts val="2000"/>
              <a:buChar char="•"/>
              <a:defRPr sz="2000"/>
            </a:lvl5pPr>
            <a:lvl6pPr indent="-355600" lvl="5" marL="2743200" rtl="0" algn="l">
              <a:lnSpc>
                <a:spcPct val="90000"/>
              </a:lnSpc>
              <a:spcBef>
                <a:spcPts val="500"/>
              </a:spcBef>
              <a:spcAft>
                <a:spcPts val="0"/>
              </a:spcAft>
              <a:buClr>
                <a:schemeClr val="dk1"/>
              </a:buClr>
              <a:buSzPts val="2000"/>
              <a:buChar char="•"/>
              <a:defRPr sz="2000"/>
            </a:lvl6pPr>
            <a:lvl7pPr indent="-355600" lvl="6" marL="3200400" rtl="0" algn="l">
              <a:lnSpc>
                <a:spcPct val="90000"/>
              </a:lnSpc>
              <a:spcBef>
                <a:spcPts val="500"/>
              </a:spcBef>
              <a:spcAft>
                <a:spcPts val="0"/>
              </a:spcAft>
              <a:buClr>
                <a:schemeClr val="dk1"/>
              </a:buClr>
              <a:buSzPts val="2000"/>
              <a:buChar char="•"/>
              <a:defRPr sz="2000"/>
            </a:lvl7pPr>
            <a:lvl8pPr indent="-355600" lvl="7" marL="3657600" rtl="0" algn="l">
              <a:lnSpc>
                <a:spcPct val="90000"/>
              </a:lnSpc>
              <a:spcBef>
                <a:spcPts val="500"/>
              </a:spcBef>
              <a:spcAft>
                <a:spcPts val="0"/>
              </a:spcAft>
              <a:buClr>
                <a:schemeClr val="dk1"/>
              </a:buClr>
              <a:buSzPts val="2000"/>
              <a:buChar char="•"/>
              <a:defRPr sz="2000"/>
            </a:lvl8pPr>
            <a:lvl9pPr indent="-355600" lvl="8" marL="4114800" rtl="0" algn="l">
              <a:lnSpc>
                <a:spcPct val="90000"/>
              </a:lnSpc>
              <a:spcBef>
                <a:spcPts val="500"/>
              </a:spcBef>
              <a:spcAft>
                <a:spcPts val="0"/>
              </a:spcAft>
              <a:buClr>
                <a:schemeClr val="dk1"/>
              </a:buClr>
              <a:buSzPts val="2000"/>
              <a:buChar char="•"/>
              <a:defRPr sz="2000"/>
            </a:lvl9pPr>
          </a:lstStyle>
          <a:p/>
        </p:txBody>
      </p:sp>
      <p:sp>
        <p:nvSpPr>
          <p:cNvPr id="342" name="Google Shape;342;p73"/>
          <p:cNvSpPr txBox="1"/>
          <p:nvPr>
            <p:ph idx="2" type="body"/>
          </p:nvPr>
        </p:nvSpPr>
        <p:spPr>
          <a:xfrm>
            <a:off x="839788" y="2057400"/>
            <a:ext cx="3932100" cy="38115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1600"/>
              <a:buNone/>
              <a:defRPr sz="1600"/>
            </a:lvl1pPr>
            <a:lvl2pPr indent="-228600" lvl="1" marL="914400" rtl="0" algn="l">
              <a:lnSpc>
                <a:spcPct val="90000"/>
              </a:lnSpc>
              <a:spcBef>
                <a:spcPts val="500"/>
              </a:spcBef>
              <a:spcAft>
                <a:spcPts val="0"/>
              </a:spcAft>
              <a:buClr>
                <a:schemeClr val="dk1"/>
              </a:buClr>
              <a:buSzPts val="1400"/>
              <a:buNone/>
              <a:defRPr sz="1400"/>
            </a:lvl2pPr>
            <a:lvl3pPr indent="-228600" lvl="2" marL="1371600" rtl="0" algn="l">
              <a:lnSpc>
                <a:spcPct val="90000"/>
              </a:lnSpc>
              <a:spcBef>
                <a:spcPts val="500"/>
              </a:spcBef>
              <a:spcAft>
                <a:spcPts val="0"/>
              </a:spcAft>
              <a:buClr>
                <a:schemeClr val="dk1"/>
              </a:buClr>
              <a:buSzPts val="1200"/>
              <a:buNone/>
              <a:defRPr sz="1200"/>
            </a:lvl3pPr>
            <a:lvl4pPr indent="-228600" lvl="3" marL="1828800" rtl="0" algn="l">
              <a:lnSpc>
                <a:spcPct val="90000"/>
              </a:lnSpc>
              <a:spcBef>
                <a:spcPts val="500"/>
              </a:spcBef>
              <a:spcAft>
                <a:spcPts val="0"/>
              </a:spcAft>
              <a:buClr>
                <a:schemeClr val="dk1"/>
              </a:buClr>
              <a:buSzPts val="1000"/>
              <a:buNone/>
              <a:defRPr sz="1000"/>
            </a:lvl4pPr>
            <a:lvl5pPr indent="-228600" lvl="4" marL="2286000" rtl="0" algn="l">
              <a:lnSpc>
                <a:spcPct val="90000"/>
              </a:lnSpc>
              <a:spcBef>
                <a:spcPts val="500"/>
              </a:spcBef>
              <a:spcAft>
                <a:spcPts val="0"/>
              </a:spcAft>
              <a:buClr>
                <a:schemeClr val="dk1"/>
              </a:buClr>
              <a:buSzPts val="1000"/>
              <a:buNone/>
              <a:defRPr sz="1000"/>
            </a:lvl5pPr>
            <a:lvl6pPr indent="-228600" lvl="5" marL="2743200" rtl="0" algn="l">
              <a:lnSpc>
                <a:spcPct val="90000"/>
              </a:lnSpc>
              <a:spcBef>
                <a:spcPts val="500"/>
              </a:spcBef>
              <a:spcAft>
                <a:spcPts val="0"/>
              </a:spcAft>
              <a:buClr>
                <a:schemeClr val="dk1"/>
              </a:buClr>
              <a:buSzPts val="1000"/>
              <a:buNone/>
              <a:defRPr sz="1000"/>
            </a:lvl6pPr>
            <a:lvl7pPr indent="-228600" lvl="6" marL="3200400" rtl="0" algn="l">
              <a:lnSpc>
                <a:spcPct val="90000"/>
              </a:lnSpc>
              <a:spcBef>
                <a:spcPts val="500"/>
              </a:spcBef>
              <a:spcAft>
                <a:spcPts val="0"/>
              </a:spcAft>
              <a:buClr>
                <a:schemeClr val="dk1"/>
              </a:buClr>
              <a:buSzPts val="1000"/>
              <a:buNone/>
              <a:defRPr sz="1000"/>
            </a:lvl7pPr>
            <a:lvl8pPr indent="-228600" lvl="7" marL="3657600" rtl="0" algn="l">
              <a:lnSpc>
                <a:spcPct val="90000"/>
              </a:lnSpc>
              <a:spcBef>
                <a:spcPts val="500"/>
              </a:spcBef>
              <a:spcAft>
                <a:spcPts val="0"/>
              </a:spcAft>
              <a:buClr>
                <a:schemeClr val="dk1"/>
              </a:buClr>
              <a:buSzPts val="1000"/>
              <a:buNone/>
              <a:defRPr sz="1000"/>
            </a:lvl8pPr>
            <a:lvl9pPr indent="-228600" lvl="8" marL="4114800" rtl="0" algn="l">
              <a:lnSpc>
                <a:spcPct val="90000"/>
              </a:lnSpc>
              <a:spcBef>
                <a:spcPts val="500"/>
              </a:spcBef>
              <a:spcAft>
                <a:spcPts val="0"/>
              </a:spcAft>
              <a:buClr>
                <a:schemeClr val="dk1"/>
              </a:buClr>
              <a:buSzPts val="1000"/>
              <a:buNone/>
              <a:defRPr sz="1000"/>
            </a:lvl9pPr>
          </a:lstStyle>
          <a:p/>
        </p:txBody>
      </p:sp>
      <p:sp>
        <p:nvSpPr>
          <p:cNvPr id="343" name="Google Shape;343;p73"/>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44" name="Google Shape;344;p73"/>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45" name="Google Shape;345;p73"/>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346" name="Shape 346"/>
        <p:cNvGrpSpPr/>
        <p:nvPr/>
      </p:nvGrpSpPr>
      <p:grpSpPr>
        <a:xfrm>
          <a:off x="0" y="0"/>
          <a:ext cx="0" cy="0"/>
          <a:chOff x="0" y="0"/>
          <a:chExt cx="0" cy="0"/>
        </a:xfrm>
      </p:grpSpPr>
      <p:sp>
        <p:nvSpPr>
          <p:cNvPr id="347" name="Google Shape;347;p74"/>
          <p:cNvSpPr txBox="1"/>
          <p:nvPr>
            <p:ph type="title"/>
          </p:nvPr>
        </p:nvSpPr>
        <p:spPr>
          <a:xfrm>
            <a:off x="839788" y="457200"/>
            <a:ext cx="3932100" cy="16002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3200"/>
              <a:buFont typeface="Calibri"/>
              <a:buNone/>
              <a:defRPr sz="32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48" name="Google Shape;348;p74"/>
          <p:cNvSpPr/>
          <p:nvPr>
            <p:ph idx="2" type="pic"/>
          </p:nvPr>
        </p:nvSpPr>
        <p:spPr>
          <a:xfrm>
            <a:off x="5183188" y="987425"/>
            <a:ext cx="6172200" cy="4873500"/>
          </a:xfrm>
          <a:prstGeom prst="rect">
            <a:avLst/>
          </a:prstGeom>
          <a:noFill/>
          <a:ln>
            <a:noFill/>
          </a:ln>
        </p:spPr>
      </p:sp>
      <p:sp>
        <p:nvSpPr>
          <p:cNvPr id="349" name="Google Shape;349;p74"/>
          <p:cNvSpPr txBox="1"/>
          <p:nvPr>
            <p:ph idx="1" type="body"/>
          </p:nvPr>
        </p:nvSpPr>
        <p:spPr>
          <a:xfrm>
            <a:off x="839788" y="2057400"/>
            <a:ext cx="3932100" cy="38115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1600"/>
              <a:buNone/>
              <a:defRPr sz="1600"/>
            </a:lvl1pPr>
            <a:lvl2pPr indent="-228600" lvl="1" marL="914400" rtl="0" algn="l">
              <a:lnSpc>
                <a:spcPct val="90000"/>
              </a:lnSpc>
              <a:spcBef>
                <a:spcPts val="500"/>
              </a:spcBef>
              <a:spcAft>
                <a:spcPts val="0"/>
              </a:spcAft>
              <a:buClr>
                <a:schemeClr val="dk1"/>
              </a:buClr>
              <a:buSzPts val="1400"/>
              <a:buNone/>
              <a:defRPr sz="1400"/>
            </a:lvl2pPr>
            <a:lvl3pPr indent="-228600" lvl="2" marL="1371600" rtl="0" algn="l">
              <a:lnSpc>
                <a:spcPct val="90000"/>
              </a:lnSpc>
              <a:spcBef>
                <a:spcPts val="500"/>
              </a:spcBef>
              <a:spcAft>
                <a:spcPts val="0"/>
              </a:spcAft>
              <a:buClr>
                <a:schemeClr val="dk1"/>
              </a:buClr>
              <a:buSzPts val="1200"/>
              <a:buNone/>
              <a:defRPr sz="1200"/>
            </a:lvl3pPr>
            <a:lvl4pPr indent="-228600" lvl="3" marL="1828800" rtl="0" algn="l">
              <a:lnSpc>
                <a:spcPct val="90000"/>
              </a:lnSpc>
              <a:spcBef>
                <a:spcPts val="500"/>
              </a:spcBef>
              <a:spcAft>
                <a:spcPts val="0"/>
              </a:spcAft>
              <a:buClr>
                <a:schemeClr val="dk1"/>
              </a:buClr>
              <a:buSzPts val="1000"/>
              <a:buNone/>
              <a:defRPr sz="1000"/>
            </a:lvl4pPr>
            <a:lvl5pPr indent="-228600" lvl="4" marL="2286000" rtl="0" algn="l">
              <a:lnSpc>
                <a:spcPct val="90000"/>
              </a:lnSpc>
              <a:spcBef>
                <a:spcPts val="500"/>
              </a:spcBef>
              <a:spcAft>
                <a:spcPts val="0"/>
              </a:spcAft>
              <a:buClr>
                <a:schemeClr val="dk1"/>
              </a:buClr>
              <a:buSzPts val="1000"/>
              <a:buNone/>
              <a:defRPr sz="1000"/>
            </a:lvl5pPr>
            <a:lvl6pPr indent="-228600" lvl="5" marL="2743200" rtl="0" algn="l">
              <a:lnSpc>
                <a:spcPct val="90000"/>
              </a:lnSpc>
              <a:spcBef>
                <a:spcPts val="500"/>
              </a:spcBef>
              <a:spcAft>
                <a:spcPts val="0"/>
              </a:spcAft>
              <a:buClr>
                <a:schemeClr val="dk1"/>
              </a:buClr>
              <a:buSzPts val="1000"/>
              <a:buNone/>
              <a:defRPr sz="1000"/>
            </a:lvl6pPr>
            <a:lvl7pPr indent="-228600" lvl="6" marL="3200400" rtl="0" algn="l">
              <a:lnSpc>
                <a:spcPct val="90000"/>
              </a:lnSpc>
              <a:spcBef>
                <a:spcPts val="500"/>
              </a:spcBef>
              <a:spcAft>
                <a:spcPts val="0"/>
              </a:spcAft>
              <a:buClr>
                <a:schemeClr val="dk1"/>
              </a:buClr>
              <a:buSzPts val="1000"/>
              <a:buNone/>
              <a:defRPr sz="1000"/>
            </a:lvl7pPr>
            <a:lvl8pPr indent="-228600" lvl="7" marL="3657600" rtl="0" algn="l">
              <a:lnSpc>
                <a:spcPct val="90000"/>
              </a:lnSpc>
              <a:spcBef>
                <a:spcPts val="500"/>
              </a:spcBef>
              <a:spcAft>
                <a:spcPts val="0"/>
              </a:spcAft>
              <a:buClr>
                <a:schemeClr val="dk1"/>
              </a:buClr>
              <a:buSzPts val="1000"/>
              <a:buNone/>
              <a:defRPr sz="1000"/>
            </a:lvl8pPr>
            <a:lvl9pPr indent="-228600" lvl="8" marL="4114800" rtl="0" algn="l">
              <a:lnSpc>
                <a:spcPct val="90000"/>
              </a:lnSpc>
              <a:spcBef>
                <a:spcPts val="500"/>
              </a:spcBef>
              <a:spcAft>
                <a:spcPts val="0"/>
              </a:spcAft>
              <a:buClr>
                <a:schemeClr val="dk1"/>
              </a:buClr>
              <a:buSzPts val="1000"/>
              <a:buNone/>
              <a:defRPr sz="1000"/>
            </a:lvl9pPr>
          </a:lstStyle>
          <a:p/>
        </p:txBody>
      </p:sp>
      <p:sp>
        <p:nvSpPr>
          <p:cNvPr id="350" name="Google Shape;350;p74"/>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51" name="Google Shape;351;p74"/>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52" name="Google Shape;352;p74"/>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353" name="Shape 353"/>
        <p:cNvGrpSpPr/>
        <p:nvPr/>
      </p:nvGrpSpPr>
      <p:grpSpPr>
        <a:xfrm>
          <a:off x="0" y="0"/>
          <a:ext cx="0" cy="0"/>
          <a:chOff x="0" y="0"/>
          <a:chExt cx="0" cy="0"/>
        </a:xfrm>
      </p:grpSpPr>
      <p:sp>
        <p:nvSpPr>
          <p:cNvPr id="354" name="Google Shape;354;p75"/>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55" name="Google Shape;355;p75"/>
          <p:cNvSpPr txBox="1"/>
          <p:nvPr>
            <p:ph idx="1" type="body"/>
          </p:nvPr>
        </p:nvSpPr>
        <p:spPr>
          <a:xfrm rot="5400000">
            <a:off x="3920400" y="-1256575"/>
            <a:ext cx="4351200" cy="105156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356" name="Google Shape;356;p75"/>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57" name="Google Shape;357;p75"/>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58" name="Google Shape;358;p75"/>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359" name="Shape 359"/>
        <p:cNvGrpSpPr/>
        <p:nvPr/>
      </p:nvGrpSpPr>
      <p:grpSpPr>
        <a:xfrm>
          <a:off x="0" y="0"/>
          <a:ext cx="0" cy="0"/>
          <a:chOff x="0" y="0"/>
          <a:chExt cx="0" cy="0"/>
        </a:xfrm>
      </p:grpSpPr>
      <p:sp>
        <p:nvSpPr>
          <p:cNvPr id="360" name="Google Shape;360;p76"/>
          <p:cNvSpPr txBox="1"/>
          <p:nvPr>
            <p:ph type="title"/>
          </p:nvPr>
        </p:nvSpPr>
        <p:spPr>
          <a:xfrm rot="5400000">
            <a:off x="7133400" y="1956625"/>
            <a:ext cx="5811900" cy="26289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61" name="Google Shape;361;p76"/>
          <p:cNvSpPr txBox="1"/>
          <p:nvPr>
            <p:ph idx="1" type="body"/>
          </p:nvPr>
        </p:nvSpPr>
        <p:spPr>
          <a:xfrm rot="5400000">
            <a:off x="1799400" y="-596075"/>
            <a:ext cx="5811900" cy="77343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362" name="Google Shape;362;p76"/>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63" name="Google Shape;363;p76"/>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364" name="Google Shape;364;p76"/>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1.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slideLayout" Target="../slideLayouts/slideLayout18.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20" Type="http://schemas.openxmlformats.org/officeDocument/2006/relationships/theme" Target="../theme/theme5.xml"/><Relationship Id="rId11" Type="http://schemas.openxmlformats.org/officeDocument/2006/relationships/slideLayout" Target="../slideLayouts/slideLayout28.xml"/><Relationship Id="rId10" Type="http://schemas.openxmlformats.org/officeDocument/2006/relationships/slideLayout" Target="../slideLayouts/slideLayout27.xml"/><Relationship Id="rId13" Type="http://schemas.openxmlformats.org/officeDocument/2006/relationships/slideLayout" Target="../slideLayouts/slideLayout30.xml"/><Relationship Id="rId12" Type="http://schemas.openxmlformats.org/officeDocument/2006/relationships/slideLayout" Target="../slideLayouts/slideLayout29.xml"/><Relationship Id="rId1" Type="http://schemas.openxmlformats.org/officeDocument/2006/relationships/image" Target="../media/image1.png"/><Relationship Id="rId2" Type="http://schemas.openxmlformats.org/officeDocument/2006/relationships/slideLayout" Target="../slideLayouts/slideLayout19.xml"/><Relationship Id="rId3" Type="http://schemas.openxmlformats.org/officeDocument/2006/relationships/slideLayout" Target="../slideLayouts/slideLayout20.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5" Type="http://schemas.openxmlformats.org/officeDocument/2006/relationships/slideLayout" Target="../slideLayouts/slideLayout32.xml"/><Relationship Id="rId14" Type="http://schemas.openxmlformats.org/officeDocument/2006/relationships/slideLayout" Target="../slideLayouts/slideLayout31.xml"/><Relationship Id="rId17" Type="http://schemas.openxmlformats.org/officeDocument/2006/relationships/slideLayout" Target="../slideLayouts/slideLayout34.xml"/><Relationship Id="rId16" Type="http://schemas.openxmlformats.org/officeDocument/2006/relationships/slideLayout" Target="../slideLayouts/slideLayout33.xml"/><Relationship Id="rId5" Type="http://schemas.openxmlformats.org/officeDocument/2006/relationships/slideLayout" Target="../slideLayouts/slideLayout22.xml"/><Relationship Id="rId19" Type="http://schemas.openxmlformats.org/officeDocument/2006/relationships/slideLayout" Target="../slideLayouts/slideLayout36.xml"/><Relationship Id="rId6" Type="http://schemas.openxmlformats.org/officeDocument/2006/relationships/slideLayout" Target="../slideLayouts/slideLayout23.xml"/><Relationship Id="rId18" Type="http://schemas.openxmlformats.org/officeDocument/2006/relationships/slideLayout" Target="../slideLayouts/slideLayout35.xml"/><Relationship Id="rId7" Type="http://schemas.openxmlformats.org/officeDocument/2006/relationships/slideLayout" Target="../slideLayouts/slideLayout24.xml"/><Relationship Id="rId8"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20" Type="http://schemas.openxmlformats.org/officeDocument/2006/relationships/theme" Target="../theme/theme4.xml"/><Relationship Id="rId11" Type="http://schemas.openxmlformats.org/officeDocument/2006/relationships/slideLayout" Target="../slideLayouts/slideLayout46.xml"/><Relationship Id="rId10" Type="http://schemas.openxmlformats.org/officeDocument/2006/relationships/slideLayout" Target="../slideLayouts/slideLayout45.xml"/><Relationship Id="rId13" Type="http://schemas.openxmlformats.org/officeDocument/2006/relationships/slideLayout" Target="../slideLayouts/slideLayout48.xml"/><Relationship Id="rId12" Type="http://schemas.openxmlformats.org/officeDocument/2006/relationships/slideLayout" Target="../slideLayouts/slideLayout47.xml"/><Relationship Id="rId1" Type="http://schemas.openxmlformats.org/officeDocument/2006/relationships/image" Target="../media/image1.png"/><Relationship Id="rId2" Type="http://schemas.openxmlformats.org/officeDocument/2006/relationships/slideLayout" Target="../slideLayouts/slideLayout37.xml"/><Relationship Id="rId3" Type="http://schemas.openxmlformats.org/officeDocument/2006/relationships/slideLayout" Target="../slideLayouts/slideLayout38.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5" Type="http://schemas.openxmlformats.org/officeDocument/2006/relationships/slideLayout" Target="../slideLayouts/slideLayout50.xml"/><Relationship Id="rId14" Type="http://schemas.openxmlformats.org/officeDocument/2006/relationships/slideLayout" Target="../slideLayouts/slideLayout49.xml"/><Relationship Id="rId17" Type="http://schemas.openxmlformats.org/officeDocument/2006/relationships/slideLayout" Target="../slideLayouts/slideLayout52.xml"/><Relationship Id="rId16" Type="http://schemas.openxmlformats.org/officeDocument/2006/relationships/slideLayout" Target="../slideLayouts/slideLayout51.xml"/><Relationship Id="rId5" Type="http://schemas.openxmlformats.org/officeDocument/2006/relationships/slideLayout" Target="../slideLayouts/slideLayout40.xml"/><Relationship Id="rId19" Type="http://schemas.openxmlformats.org/officeDocument/2006/relationships/slideLayout" Target="../slideLayouts/slideLayout54.xml"/><Relationship Id="rId6" Type="http://schemas.openxmlformats.org/officeDocument/2006/relationships/slideLayout" Target="../slideLayouts/slideLayout41.xml"/><Relationship Id="rId18" Type="http://schemas.openxmlformats.org/officeDocument/2006/relationships/slideLayout" Target="../slideLayouts/slideLayout53.xml"/><Relationship Id="rId7" Type="http://schemas.openxmlformats.org/officeDocument/2006/relationships/slideLayout" Target="../slideLayouts/slideLayout42.xml"/><Relationship Id="rId8" Type="http://schemas.openxmlformats.org/officeDocument/2006/relationships/slideLayout" Target="../slideLayouts/slideLayout43.xml"/></Relationships>
</file>

<file path=ppt/slideMasters/_rels/slideMaster4.xml.rels><?xml version="1.0" encoding="UTF-8" standalone="yes"?><Relationships xmlns="http://schemas.openxmlformats.org/package/2006/relationships"><Relationship Id="rId20" Type="http://schemas.openxmlformats.org/officeDocument/2006/relationships/theme" Target="../theme/theme2.xml"/><Relationship Id="rId11" Type="http://schemas.openxmlformats.org/officeDocument/2006/relationships/slideLayout" Target="../slideLayouts/slideLayout64.xml"/><Relationship Id="rId10" Type="http://schemas.openxmlformats.org/officeDocument/2006/relationships/slideLayout" Target="../slideLayouts/slideLayout63.xml"/><Relationship Id="rId13" Type="http://schemas.openxmlformats.org/officeDocument/2006/relationships/slideLayout" Target="../slideLayouts/slideLayout66.xml"/><Relationship Id="rId12" Type="http://schemas.openxmlformats.org/officeDocument/2006/relationships/slideLayout" Target="../slideLayouts/slideLayout65.xml"/><Relationship Id="rId1" Type="http://schemas.openxmlformats.org/officeDocument/2006/relationships/image" Target="../media/image1.png"/><Relationship Id="rId2" Type="http://schemas.openxmlformats.org/officeDocument/2006/relationships/slideLayout" Target="../slideLayouts/slideLayout55.xml"/><Relationship Id="rId3" Type="http://schemas.openxmlformats.org/officeDocument/2006/relationships/slideLayout" Target="../slideLayouts/slideLayout56.xml"/><Relationship Id="rId4" Type="http://schemas.openxmlformats.org/officeDocument/2006/relationships/slideLayout" Target="../slideLayouts/slideLayout57.xml"/><Relationship Id="rId9" Type="http://schemas.openxmlformats.org/officeDocument/2006/relationships/slideLayout" Target="../slideLayouts/slideLayout62.xml"/><Relationship Id="rId15" Type="http://schemas.openxmlformats.org/officeDocument/2006/relationships/slideLayout" Target="../slideLayouts/slideLayout68.xml"/><Relationship Id="rId14" Type="http://schemas.openxmlformats.org/officeDocument/2006/relationships/slideLayout" Target="../slideLayouts/slideLayout67.xml"/><Relationship Id="rId17" Type="http://schemas.openxmlformats.org/officeDocument/2006/relationships/slideLayout" Target="../slideLayouts/slideLayout70.xml"/><Relationship Id="rId16" Type="http://schemas.openxmlformats.org/officeDocument/2006/relationships/slideLayout" Target="../slideLayouts/slideLayout69.xml"/><Relationship Id="rId5" Type="http://schemas.openxmlformats.org/officeDocument/2006/relationships/slideLayout" Target="../slideLayouts/slideLayout58.xml"/><Relationship Id="rId19" Type="http://schemas.openxmlformats.org/officeDocument/2006/relationships/slideLayout" Target="../slideLayouts/slideLayout72.xml"/><Relationship Id="rId6" Type="http://schemas.openxmlformats.org/officeDocument/2006/relationships/slideLayout" Target="../slideLayouts/slideLayout59.xml"/><Relationship Id="rId18" Type="http://schemas.openxmlformats.org/officeDocument/2006/relationships/slideLayout" Target="../slideLayouts/slideLayout71.xml"/><Relationship Id="rId7" Type="http://schemas.openxmlformats.org/officeDocument/2006/relationships/slideLayout" Target="../slideLayouts/slideLayout60.xml"/><Relationship Id="rId8" Type="http://schemas.openxmlformats.org/officeDocument/2006/relationships/slideLayout" Target="../slideLayouts/slideLayout6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8" name="Shape 98"/>
        <p:cNvGrpSpPr/>
        <p:nvPr/>
      </p:nvGrpSpPr>
      <p:grpSpPr>
        <a:xfrm>
          <a:off x="0" y="0"/>
          <a:ext cx="0" cy="0"/>
          <a:chOff x="0" y="0"/>
          <a:chExt cx="0" cy="0"/>
        </a:xfrm>
      </p:grpSpPr>
      <p:sp>
        <p:nvSpPr>
          <p:cNvPr id="99" name="Google Shape;99;p20"/>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00" name="Google Shape;100;p20"/>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01" name="Google Shape;101;p20"/>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2" name="Google Shape;102;p20"/>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3" name="Google Shape;103;p20"/>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 id="2147483681" r:id="rId17"/>
    <p:sldLayoutId id="2147483682" r:id="rId18"/>
    <p:sldLayoutId id="2147483683"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87" name="Shape 187"/>
        <p:cNvGrpSpPr/>
        <p:nvPr/>
      </p:nvGrpSpPr>
      <p:grpSpPr>
        <a:xfrm>
          <a:off x="0" y="0"/>
          <a:ext cx="0" cy="0"/>
          <a:chOff x="0" y="0"/>
          <a:chExt cx="0" cy="0"/>
        </a:xfrm>
      </p:grpSpPr>
      <p:sp>
        <p:nvSpPr>
          <p:cNvPr id="188" name="Google Shape;188;p39"/>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89" name="Google Shape;189;p39"/>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90" name="Google Shape;190;p39"/>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91" name="Google Shape;191;p39"/>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92" name="Google Shape;192;p39"/>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 id="2147483700" r:id="rId18"/>
    <p:sldLayoutId id="2147483701"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276" name="Shape 276"/>
        <p:cNvGrpSpPr/>
        <p:nvPr/>
      </p:nvGrpSpPr>
      <p:grpSpPr>
        <a:xfrm>
          <a:off x="0" y="0"/>
          <a:ext cx="0" cy="0"/>
          <a:chOff x="0" y="0"/>
          <a:chExt cx="0" cy="0"/>
        </a:xfrm>
      </p:grpSpPr>
      <p:sp>
        <p:nvSpPr>
          <p:cNvPr id="277" name="Google Shape;277;p58"/>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278" name="Google Shape;278;p58"/>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79" name="Google Shape;279;p58"/>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280" name="Google Shape;280;p58"/>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281" name="Google Shape;281;p58"/>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 id="2147483713" r:id="rId13"/>
    <p:sldLayoutId id="2147483714" r:id="rId14"/>
    <p:sldLayoutId id="2147483715" r:id="rId15"/>
    <p:sldLayoutId id="2147483716" r:id="rId16"/>
    <p:sldLayoutId id="2147483717" r:id="rId17"/>
    <p:sldLayoutId id="2147483718" r:id="rId18"/>
    <p:sldLayoutId id="2147483719"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png"/><Relationship Id="rId4" Type="http://schemas.openxmlformats.org/officeDocument/2006/relationships/image" Target="../media/image7.jpg"/><Relationship Id="rId5"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5.xml"/><Relationship Id="rId3" Type="http://schemas.openxmlformats.org/officeDocument/2006/relationships/hyperlink" Target="https://pronuncian.com/linking-vowels-into-vowels" TargetMode="Externa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8.xml"/><Relationship Id="rId2" Type="http://schemas.openxmlformats.org/officeDocument/2006/relationships/notesSlide" Target="../notesSlides/notesSlide7.xml"/><Relationship Id="rId3"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8.xml"/><Relationship Id="rId2" Type="http://schemas.openxmlformats.org/officeDocument/2006/relationships/notesSlide" Target="../notesSlides/notesSlide8.xml"/><Relationship Id="rId3"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8.xml"/><Relationship Id="rId2" Type="http://schemas.openxmlformats.org/officeDocument/2006/relationships/notesSlide" Target="../notesSlides/notesSlide9.xml"/><Relationship Id="rId3" Type="http://schemas.openxmlformats.org/officeDocument/2006/relationships/hyperlink" Target="https://www.esl-lab.com/difficult/job-interview/" TargetMode="Externa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8.xml"/><Relationship Id="rId2" Type="http://schemas.openxmlformats.org/officeDocument/2006/relationships/notesSlide" Target="../notesSlides/notesSlide10.xml"/><Relationship Id="rId3"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8.xml"/><Relationship Id="rId2" Type="http://schemas.openxmlformats.org/officeDocument/2006/relationships/notesSlide" Target="../notesSlides/notesSlide11.xml"/><Relationship Id="rId3" Type="http://schemas.openxmlformats.org/officeDocument/2006/relationships/image" Target="../media/image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8.xml"/><Relationship Id="rId2" Type="http://schemas.openxmlformats.org/officeDocument/2006/relationships/notesSlide" Target="../notesSlides/notesSlide12.xml"/><Relationship Id="rId3"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8.xml"/><Relationship Id="rId2" Type="http://schemas.openxmlformats.org/officeDocument/2006/relationships/notesSlide" Target="../notesSlides/notesSlide13.xml"/><Relationship Id="rId3"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8.xml"/><Relationship Id="rId2" Type="http://schemas.openxmlformats.org/officeDocument/2006/relationships/notesSlide" Target="../notesSlides/notesSlide14.xml"/><Relationship Id="rId3" Type="http://schemas.openxmlformats.org/officeDocument/2006/relationships/image" Target="../media/image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8.xml"/><Relationship Id="rId2" Type="http://schemas.openxmlformats.org/officeDocument/2006/relationships/notesSlide" Target="../notesSlides/notesSlide15.xml"/><Relationship Id="rId3"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8.xml"/><Relationship Id="rId2" Type="http://schemas.openxmlformats.org/officeDocument/2006/relationships/notesSlide" Target="../notesSlides/notesSlide16.xml"/><Relationship Id="rId3" Type="http://schemas.openxmlformats.org/officeDocument/2006/relationships/image" Target="../media/image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18.xml"/><Relationship Id="rId3" Type="http://schemas.openxmlformats.org/officeDocument/2006/relationships/image" Target="../media/image4.png"/><Relationship Id="rId4" Type="http://schemas.openxmlformats.org/officeDocument/2006/relationships/image" Target="../media/image11.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19.xml"/><Relationship Id="rId3" Type="http://schemas.openxmlformats.org/officeDocument/2006/relationships/image" Target="../media/image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20.xml"/><Relationship Id="rId3" Type="http://schemas.openxmlformats.org/officeDocument/2006/relationships/image" Target="../media/image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21.xml"/><Relationship Id="rId3" Type="http://schemas.openxmlformats.org/officeDocument/2006/relationships/image" Target="../media/image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 Id="rId3"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 Id="rId3" Type="http://schemas.openxmlformats.org/officeDocument/2006/relationships/image" Target="../media/image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 Id="rId3" Type="http://schemas.openxmlformats.org/officeDocument/2006/relationships/image" Target="../media/image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 Id="rId3" Type="http://schemas.openxmlformats.org/officeDocument/2006/relationships/image" Target="../media/image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 Id="rId3" Type="http://schemas.openxmlformats.org/officeDocument/2006/relationships/image" Target="../media/image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 Id="rId3" Type="http://schemas.openxmlformats.org/officeDocument/2006/relationships/image" Target="../media/image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 Id="rId3" Type="http://schemas.openxmlformats.org/officeDocument/2006/relationships/image" Target="../media/image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1.xml"/><Relationship Id="rId3" Type="http://schemas.openxmlformats.org/officeDocument/2006/relationships/image" Target="../media/image14.jpg"/><Relationship Id="rId4" Type="http://schemas.openxmlformats.org/officeDocument/2006/relationships/image" Target="../media/image15.png"/><Relationship Id="rId5" Type="http://schemas.openxmlformats.org/officeDocument/2006/relationships/image" Target="../media/image12.png"/><Relationship Id="rId6"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sp>
        <p:nvSpPr>
          <p:cNvPr id="370" name="Google Shape;370;p77"/>
          <p:cNvSpPr/>
          <p:nvPr/>
        </p:nvSpPr>
        <p:spPr>
          <a:xfrm>
            <a:off x="6054429" y="-720725"/>
            <a:ext cx="7782357" cy="7578725"/>
          </a:xfrm>
          <a:prstGeom prst="ellipse">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71" name="Google Shape;371;p77"/>
          <p:cNvSpPr txBox="1"/>
          <p:nvPr/>
        </p:nvSpPr>
        <p:spPr>
          <a:xfrm>
            <a:off x="1105196" y="3794396"/>
            <a:ext cx="4886463"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chemeClr val="dk1"/>
                </a:solidFill>
                <a:latin typeface="Times New Roman"/>
                <a:ea typeface="Times New Roman"/>
                <a:cs typeface="Times New Roman"/>
                <a:sym typeface="Times New Roman"/>
              </a:rPr>
              <a:t>Prepared by</a:t>
            </a:r>
            <a:endParaRPr b="0" i="0" sz="1400" u="none" cap="none" strike="noStrike">
              <a:solidFill>
                <a:srgbClr val="000000"/>
              </a:solidFill>
              <a:latin typeface="Arial"/>
              <a:ea typeface="Arial"/>
              <a:cs typeface="Arial"/>
              <a:sym typeface="Arial"/>
            </a:endParaRPr>
          </a:p>
        </p:txBody>
      </p:sp>
      <p:sp>
        <p:nvSpPr>
          <p:cNvPr id="372" name="Google Shape;372;p77"/>
          <p:cNvSpPr/>
          <p:nvPr/>
        </p:nvSpPr>
        <p:spPr>
          <a:xfrm>
            <a:off x="505360" y="5028707"/>
            <a:ext cx="3516600" cy="529200"/>
          </a:xfrm>
          <a:prstGeom prst="roundRect">
            <a:avLst>
              <a:gd fmla="val 16667" name="adj"/>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chemeClr val="lt1"/>
                </a:solidFill>
                <a:latin typeface="Times New Roman"/>
                <a:ea typeface="Times New Roman"/>
                <a:cs typeface="Times New Roman"/>
                <a:sym typeface="Times New Roman"/>
              </a:rPr>
              <a:t>Ahmed Soliman</a:t>
            </a:r>
            <a:endParaRPr b="1" i="0" sz="2800" u="none" cap="none" strike="noStrike">
              <a:solidFill>
                <a:schemeClr val="lt1"/>
              </a:solidFill>
              <a:latin typeface="Times New Roman"/>
              <a:ea typeface="Times New Roman"/>
              <a:cs typeface="Times New Roman"/>
              <a:sym typeface="Times New Roman"/>
            </a:endParaRPr>
          </a:p>
        </p:txBody>
      </p:sp>
      <p:sp>
        <p:nvSpPr>
          <p:cNvPr id="373" name="Google Shape;373;p77"/>
          <p:cNvSpPr/>
          <p:nvPr/>
        </p:nvSpPr>
        <p:spPr>
          <a:xfrm>
            <a:off x="6200343" y="-320675"/>
            <a:ext cx="7410450" cy="7410450"/>
          </a:xfrm>
          <a:prstGeom prst="ellipse">
            <a:avLst/>
          </a:prstGeom>
          <a:blipFill rotWithShape="1">
            <a:blip r:embed="rId3">
              <a:alphaModFix/>
            </a:blip>
            <a:stretch>
              <a:fillRect b="0" l="0" r="0" t="-996"/>
            </a:stretch>
          </a:blip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374" name="Google Shape;374;p77"/>
          <p:cNvPicPr preferRelativeResize="0"/>
          <p:nvPr/>
        </p:nvPicPr>
        <p:blipFill rotWithShape="1">
          <a:blip r:embed="rId4">
            <a:alphaModFix/>
          </a:blip>
          <a:srcRect b="25426" l="0" r="0" t="27876"/>
          <a:stretch/>
        </p:blipFill>
        <p:spPr>
          <a:xfrm>
            <a:off x="194617" y="269653"/>
            <a:ext cx="2954655" cy="1379622"/>
          </a:xfrm>
          <a:prstGeom prst="rect">
            <a:avLst/>
          </a:prstGeom>
          <a:noFill/>
          <a:ln>
            <a:noFill/>
          </a:ln>
        </p:spPr>
      </p:pic>
      <p:sp>
        <p:nvSpPr>
          <p:cNvPr id="375" name="Google Shape;375;p77"/>
          <p:cNvSpPr txBox="1"/>
          <p:nvPr/>
        </p:nvSpPr>
        <p:spPr>
          <a:xfrm>
            <a:off x="194625" y="2245000"/>
            <a:ext cx="5328600" cy="615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chemeClr val="dk1"/>
                </a:solidFill>
                <a:latin typeface="Times New Roman"/>
                <a:ea typeface="Times New Roman"/>
                <a:cs typeface="Times New Roman"/>
                <a:sym typeface="Times New Roman"/>
              </a:rPr>
              <a:t>English Course- Advanced Level</a:t>
            </a:r>
            <a:endParaRPr b="1" i="0" sz="2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pic>
        <p:nvPicPr>
          <p:cNvPr id="381" name="Google Shape;381;p78"/>
          <p:cNvPicPr preferRelativeResize="0"/>
          <p:nvPr/>
        </p:nvPicPr>
        <p:blipFill rotWithShape="1">
          <a:blip r:embed="rId3">
            <a:alphaModFix/>
          </a:blip>
          <a:srcRect b="0" l="0" r="0" t="0"/>
          <a:stretch/>
        </p:blipFill>
        <p:spPr>
          <a:xfrm>
            <a:off x="-59992" y="-58058"/>
            <a:ext cx="12663752" cy="7053944"/>
          </a:xfrm>
          <a:prstGeom prst="rect">
            <a:avLst/>
          </a:prstGeom>
          <a:noFill/>
          <a:ln>
            <a:noFill/>
          </a:ln>
        </p:spPr>
      </p:pic>
      <p:sp>
        <p:nvSpPr>
          <p:cNvPr id="382" name="Google Shape;382;p78"/>
          <p:cNvSpPr/>
          <p:nvPr/>
        </p:nvSpPr>
        <p:spPr>
          <a:xfrm flipH="1" rot="10800000">
            <a:off x="-1" y="-43544"/>
            <a:ext cx="12191999" cy="5816453"/>
          </a:xfrm>
          <a:prstGeom prst="round1Rect">
            <a:avLst>
              <a:gd fmla="val 32222"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383" name="Google Shape;383;p78"/>
          <p:cNvPicPr preferRelativeResize="0"/>
          <p:nvPr>
            <p:ph idx="2" type="pic"/>
          </p:nvPr>
        </p:nvPicPr>
        <p:blipFill rotWithShape="1">
          <a:blip r:embed="rId4">
            <a:alphaModFix/>
          </a:blip>
          <a:srcRect b="0" l="4175" r="4175" t="0"/>
          <a:stretch/>
        </p:blipFill>
        <p:spPr>
          <a:xfrm>
            <a:off x="0" y="-43542"/>
            <a:ext cx="8659664" cy="5300798"/>
          </a:xfrm>
          <a:prstGeom prst="rect">
            <a:avLst/>
          </a:prstGeom>
          <a:solidFill>
            <a:srgbClr val="D8D8D8">
              <a:alpha val="48627"/>
            </a:srgbClr>
          </a:solidFill>
          <a:ln>
            <a:noFill/>
          </a:ln>
        </p:spPr>
      </p:pic>
      <p:sp>
        <p:nvSpPr>
          <p:cNvPr id="384" name="Google Shape;384;p78"/>
          <p:cNvSpPr/>
          <p:nvPr/>
        </p:nvSpPr>
        <p:spPr>
          <a:xfrm>
            <a:off x="6384738" y="4232260"/>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chemeClr val="dk1"/>
                </a:solidFill>
                <a:latin typeface="Times New Roman"/>
                <a:ea typeface="Times New Roman"/>
                <a:cs typeface="Times New Roman"/>
                <a:sym typeface="Times New Roman"/>
              </a:rPr>
              <a:t>Lecture </a:t>
            </a:r>
            <a:r>
              <a:rPr b="1" lang="en-US" sz="2800">
                <a:solidFill>
                  <a:schemeClr val="dk1"/>
                </a:solidFill>
                <a:latin typeface="Times New Roman"/>
                <a:ea typeface="Times New Roman"/>
                <a:cs typeface="Times New Roman"/>
                <a:sym typeface="Times New Roman"/>
              </a:rPr>
              <a:t>4</a:t>
            </a:r>
            <a:endParaRPr b="1" i="0" sz="2800" u="none" cap="none" strike="noStrike">
              <a:solidFill>
                <a:schemeClr val="dk1"/>
              </a:solidFill>
              <a:latin typeface="Times New Roman"/>
              <a:ea typeface="Times New Roman"/>
              <a:cs typeface="Times New Roman"/>
              <a:sym typeface="Times New Roman"/>
            </a:endParaRPr>
          </a:p>
        </p:txBody>
      </p:sp>
      <p:sp>
        <p:nvSpPr>
          <p:cNvPr id="385" name="Google Shape;385;p78"/>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86" name="Google Shape;386;p78"/>
          <p:cNvPicPr preferRelativeResize="0"/>
          <p:nvPr/>
        </p:nvPicPr>
        <p:blipFill rotWithShape="1">
          <a:blip r:embed="rId5">
            <a:alphaModFix/>
          </a:blip>
          <a:srcRect b="25426" l="0" r="0" t="27876"/>
          <a:stretch/>
        </p:blipFill>
        <p:spPr>
          <a:xfrm>
            <a:off x="9782999" y="59789"/>
            <a:ext cx="2305141" cy="107634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sp>
        <p:nvSpPr>
          <p:cNvPr id="391" name="Google Shape;391;p79"/>
          <p:cNvSpPr/>
          <p:nvPr/>
        </p:nvSpPr>
        <p:spPr>
          <a:xfrm>
            <a:off x="2626178" y="500900"/>
            <a:ext cx="9922200" cy="456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92" name="Google Shape;392;p79"/>
          <p:cNvSpPr/>
          <p:nvPr/>
        </p:nvSpPr>
        <p:spPr>
          <a:xfrm>
            <a:off x="8607914" y="952845"/>
            <a:ext cx="4128300" cy="4952400"/>
          </a:xfrm>
          <a:prstGeom prst="roundRect">
            <a:avLst>
              <a:gd fmla="val 6140" name="adj"/>
            </a:avLst>
          </a:prstGeom>
          <a:solidFill>
            <a:srgbClr val="00B0F0">
              <a:alpha val="60784"/>
            </a:srgbClr>
          </a:solidFill>
          <a:ln>
            <a:noFill/>
          </a:ln>
          <a:effectLst>
            <a:outerShdw blurRad="571500" sx="86000" rotWithShape="0" algn="ctr" sy="86000">
              <a:srgbClr val="000000">
                <a:alpha val="2392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93" name="Google Shape;393;p79"/>
          <p:cNvSpPr/>
          <p:nvPr/>
        </p:nvSpPr>
        <p:spPr>
          <a:xfrm>
            <a:off x="1181062" y="1285192"/>
            <a:ext cx="9345900" cy="428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94" name="Google Shape;394;p79"/>
          <p:cNvSpPr txBox="1"/>
          <p:nvPr/>
        </p:nvSpPr>
        <p:spPr>
          <a:xfrm>
            <a:off x="1675976" y="1468531"/>
            <a:ext cx="8417400" cy="2832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Lecture Outline:</a:t>
            </a:r>
            <a:endParaRPr b="1" i="0" sz="3800" u="none" cap="none" strike="noStrike">
              <a:solidFill>
                <a:srgbClr val="FF0000"/>
              </a:solidFill>
              <a:latin typeface="Times New Roman"/>
              <a:ea typeface="Times New Roman"/>
              <a:cs typeface="Times New Roman"/>
              <a:sym typeface="Times New Roman"/>
            </a:endParaRPr>
          </a:p>
          <a:p>
            <a:pPr indent="0" lvl="0" marL="0" rtl="0" algn="l">
              <a:spcBef>
                <a:spcPts val="0"/>
              </a:spcBef>
              <a:spcAft>
                <a:spcPts val="0"/>
              </a:spcAft>
              <a:buClr>
                <a:schemeClr val="dk1"/>
              </a:buClr>
              <a:buSzPts val="1100"/>
              <a:buFont typeface="Arial"/>
              <a:buNone/>
            </a:pPr>
            <a:r>
              <a:rPr b="1" lang="en-US" sz="2800">
                <a:solidFill>
                  <a:srgbClr val="0000FF"/>
                </a:solidFill>
                <a:latin typeface="Times New Roman"/>
                <a:ea typeface="Times New Roman"/>
                <a:cs typeface="Times New Roman"/>
                <a:sym typeface="Times New Roman"/>
              </a:rPr>
              <a:t>Pronunciation: linking vowel to vowel (Revision)</a:t>
            </a:r>
            <a:endParaRPr b="1" i="0" sz="2800" u="none" cap="none" strike="noStrike">
              <a:solidFill>
                <a:srgbClr val="0000FF"/>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8000"/>
              <a:buFont typeface="Arial"/>
              <a:buNone/>
            </a:pPr>
            <a:r>
              <a:rPr b="1" i="0" lang="en-US" sz="2800" u="none" cap="none" strike="noStrike">
                <a:solidFill>
                  <a:srgbClr val="0000FF"/>
                </a:solidFill>
                <a:latin typeface="Times New Roman"/>
                <a:ea typeface="Times New Roman"/>
                <a:cs typeface="Times New Roman"/>
                <a:sym typeface="Times New Roman"/>
              </a:rPr>
              <a:t>Listening:  </a:t>
            </a:r>
            <a:r>
              <a:rPr b="1" lang="en-US" sz="2800">
                <a:solidFill>
                  <a:srgbClr val="0000FF"/>
                </a:solidFill>
                <a:latin typeface="Times New Roman"/>
                <a:ea typeface="Times New Roman"/>
                <a:cs typeface="Times New Roman"/>
                <a:sym typeface="Times New Roman"/>
              </a:rPr>
              <a:t>Job Interview</a:t>
            </a:r>
            <a:endParaRPr b="1" i="0" sz="2800" u="none" cap="none" strike="noStrike">
              <a:solidFill>
                <a:srgbClr val="0000FF"/>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FF0000"/>
              </a:buClr>
              <a:buSzPts val="8000"/>
              <a:buFont typeface="Calibri"/>
              <a:buNone/>
            </a:pPr>
            <a:r>
              <a:rPr b="1" i="0" lang="en-US" sz="2800" u="none" cap="none" strike="noStrike">
                <a:solidFill>
                  <a:srgbClr val="0000FF"/>
                </a:solidFill>
                <a:latin typeface="Times New Roman"/>
                <a:ea typeface="Times New Roman"/>
                <a:cs typeface="Times New Roman"/>
                <a:sym typeface="Times New Roman"/>
              </a:rPr>
              <a:t>Grammar: Present Perfect Tense </a:t>
            </a:r>
            <a:r>
              <a:rPr b="1" lang="en-US" sz="2800">
                <a:solidFill>
                  <a:srgbClr val="0000FF"/>
                </a:solidFill>
                <a:latin typeface="Times New Roman"/>
                <a:ea typeface="Times New Roman"/>
                <a:cs typeface="Times New Roman"/>
                <a:sym typeface="Times New Roman"/>
              </a:rPr>
              <a:t>(Revision)</a:t>
            </a:r>
            <a:endParaRPr b="1" i="0" sz="2800" u="none" cap="none" strike="noStrike">
              <a:solidFill>
                <a:srgbClr val="0000FF"/>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FF0000"/>
              </a:buClr>
              <a:buSzPts val="8000"/>
              <a:buFont typeface="Calibri"/>
              <a:buNone/>
            </a:pPr>
            <a:r>
              <a:rPr b="1" i="0" lang="en-US" sz="2800" u="none" cap="none" strike="noStrike">
                <a:solidFill>
                  <a:srgbClr val="0000FF"/>
                </a:solidFill>
                <a:latin typeface="Times New Roman"/>
                <a:ea typeface="Times New Roman"/>
                <a:cs typeface="Times New Roman"/>
                <a:sym typeface="Times New Roman"/>
              </a:rPr>
              <a:t>Reading: </a:t>
            </a:r>
            <a:r>
              <a:rPr b="1" lang="en-US" sz="2800">
                <a:solidFill>
                  <a:srgbClr val="0000FF"/>
                </a:solidFill>
                <a:latin typeface="Times New Roman"/>
                <a:ea typeface="Times New Roman"/>
                <a:cs typeface="Times New Roman"/>
                <a:sym typeface="Times New Roman"/>
              </a:rPr>
              <a:t>Ibn Battuta</a:t>
            </a:r>
            <a:endParaRPr b="1" i="0" sz="2800" u="none" cap="none" strike="noStrike">
              <a:solidFill>
                <a:srgbClr val="0000FF"/>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100"/>
              <a:buFont typeface="Arial"/>
              <a:buNone/>
            </a:pPr>
            <a:r>
              <a:rPr b="1" i="0" lang="en-US" sz="2800" u="none" cap="none" strike="noStrike">
                <a:solidFill>
                  <a:srgbClr val="0000FF"/>
                </a:solidFill>
                <a:latin typeface="Times New Roman"/>
                <a:ea typeface="Times New Roman"/>
                <a:cs typeface="Times New Roman"/>
                <a:sym typeface="Times New Roman"/>
              </a:rPr>
              <a:t>Speaking: </a:t>
            </a:r>
            <a:r>
              <a:rPr b="1" lang="en-US" sz="2800">
                <a:solidFill>
                  <a:srgbClr val="0000FF"/>
                </a:solidFill>
                <a:latin typeface="Times New Roman"/>
                <a:ea typeface="Times New Roman"/>
                <a:cs typeface="Times New Roman"/>
                <a:sym typeface="Times New Roman"/>
              </a:rPr>
              <a:t>What is your dream job?</a:t>
            </a:r>
            <a:endParaRPr b="1" i="0" sz="2800" u="none" cap="none" strike="noStrike">
              <a:solidFill>
                <a:srgbClr val="0000FF"/>
              </a:solidFill>
              <a:latin typeface="Times New Roman"/>
              <a:ea typeface="Times New Roman"/>
              <a:cs typeface="Times New Roman"/>
              <a:sym typeface="Times New Roman"/>
            </a:endParaRPr>
          </a:p>
        </p:txBody>
      </p:sp>
      <p:sp>
        <p:nvSpPr>
          <p:cNvPr id="395" name="Google Shape;395;p79"/>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96" name="Google Shape;396;p79"/>
          <p:cNvPicPr preferRelativeResize="0"/>
          <p:nvPr/>
        </p:nvPicPr>
        <p:blipFill rotWithShape="1">
          <a:blip r:embed="rId3">
            <a:alphaModFix/>
          </a:blip>
          <a:srcRect b="25428" l="0" r="0" t="27874"/>
          <a:stretch/>
        </p:blipFill>
        <p:spPr>
          <a:xfrm>
            <a:off x="180431" y="79526"/>
            <a:ext cx="2305141" cy="107634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80"/>
          <p:cNvSpPr/>
          <p:nvPr/>
        </p:nvSpPr>
        <p:spPr>
          <a:xfrm>
            <a:off x="2626178" y="500900"/>
            <a:ext cx="9922200" cy="456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02" name="Google Shape;402;p80"/>
          <p:cNvSpPr/>
          <p:nvPr/>
        </p:nvSpPr>
        <p:spPr>
          <a:xfrm>
            <a:off x="8607914" y="952845"/>
            <a:ext cx="4128300" cy="4952400"/>
          </a:xfrm>
          <a:prstGeom prst="roundRect">
            <a:avLst>
              <a:gd fmla="val 6140" name="adj"/>
            </a:avLst>
          </a:prstGeom>
          <a:solidFill>
            <a:srgbClr val="00B0F0">
              <a:alpha val="61176"/>
            </a:srgbClr>
          </a:solidFill>
          <a:ln>
            <a:noFill/>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03" name="Google Shape;403;p80"/>
          <p:cNvSpPr/>
          <p:nvPr/>
        </p:nvSpPr>
        <p:spPr>
          <a:xfrm>
            <a:off x="1181062" y="1285192"/>
            <a:ext cx="9345900" cy="428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04" name="Google Shape;404;p80"/>
          <p:cNvSpPr txBox="1"/>
          <p:nvPr/>
        </p:nvSpPr>
        <p:spPr>
          <a:xfrm>
            <a:off x="1675976" y="1468531"/>
            <a:ext cx="8417400" cy="2271900"/>
          </a:xfrm>
          <a:prstGeom prst="rect">
            <a:avLst/>
          </a:prstGeom>
          <a:noFill/>
          <a:ln>
            <a:noFill/>
          </a:ln>
        </p:spPr>
        <p:txBody>
          <a:bodyPr anchorCtr="0" anchor="t" bIns="45700" lIns="91425" spcFirstLastPara="1" rIns="91425" wrap="square" tIns="45700">
            <a:spAutoFit/>
          </a:bodyPr>
          <a:lstStyle/>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Clr>
                <a:srgbClr val="000000"/>
              </a:buClr>
              <a:buSzPts val="8000"/>
              <a:buFont typeface="Arial"/>
              <a:buNone/>
            </a:pPr>
            <a:r>
              <a:rPr b="1" lang="en-US" sz="3800">
                <a:solidFill>
                  <a:srgbClr val="FF0000"/>
                </a:solidFill>
                <a:latin typeface="Times New Roman"/>
                <a:ea typeface="Times New Roman"/>
                <a:cs typeface="Times New Roman"/>
                <a:sym typeface="Times New Roman"/>
              </a:rPr>
              <a:t>Revision</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lang="en-US" sz="3800">
                <a:solidFill>
                  <a:srgbClr val="FF0000"/>
                </a:solidFill>
                <a:latin typeface="Times New Roman"/>
                <a:ea typeface="Times New Roman"/>
                <a:cs typeface="Times New Roman"/>
                <a:sym typeface="Times New Roman"/>
              </a:rPr>
              <a:t>linking vowel to vowel</a:t>
            </a:r>
            <a:endParaRPr b="1" i="0" sz="38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2D3956"/>
              </a:solidFill>
              <a:latin typeface="Times New Roman"/>
              <a:ea typeface="Times New Roman"/>
              <a:cs typeface="Times New Roman"/>
              <a:sym typeface="Times New Roman"/>
            </a:endParaRPr>
          </a:p>
        </p:txBody>
      </p:sp>
      <p:sp>
        <p:nvSpPr>
          <p:cNvPr id="405" name="Google Shape;405;p80"/>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06" name="Google Shape;406;p80"/>
          <p:cNvPicPr preferRelativeResize="0"/>
          <p:nvPr/>
        </p:nvPicPr>
        <p:blipFill rotWithShape="1">
          <a:blip r:embed="rId3">
            <a:alphaModFix/>
          </a:blip>
          <a:srcRect b="25428" l="0" r="0" t="27875"/>
          <a:stretch/>
        </p:blipFill>
        <p:spPr>
          <a:xfrm>
            <a:off x="180431" y="79526"/>
            <a:ext cx="2305141" cy="107634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p81"/>
          <p:cNvSpPr/>
          <p:nvPr/>
        </p:nvSpPr>
        <p:spPr>
          <a:xfrm>
            <a:off x="617275" y="1285000"/>
            <a:ext cx="10812600" cy="500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529"/>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412" name="Google Shape;412;p81"/>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413" name="Google Shape;413;p81"/>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14" name="Google Shape;414;p81"/>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15" name="Google Shape;415;p81"/>
          <p:cNvSpPr txBox="1"/>
          <p:nvPr/>
        </p:nvSpPr>
        <p:spPr>
          <a:xfrm>
            <a:off x="889000" y="1231800"/>
            <a:ext cx="14580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rPr b="1" i="0" lang="en-US" sz="2800" u="none" cap="none" strike="noStrike">
                <a:solidFill>
                  <a:srgbClr val="FF0000"/>
                </a:solidFill>
                <a:latin typeface="Times New Roman"/>
                <a:ea typeface="Times New Roman"/>
                <a:cs typeface="Times New Roman"/>
                <a:sym typeface="Times New Roman"/>
              </a:rPr>
              <a:t>Practice</a:t>
            </a:r>
            <a:endParaRPr b="1" i="0" sz="2800" u="none" cap="none" strike="noStrike">
              <a:solidFill>
                <a:srgbClr val="FF0000"/>
              </a:solidFill>
              <a:latin typeface="Times New Roman"/>
              <a:ea typeface="Times New Roman"/>
              <a:cs typeface="Times New Roman"/>
              <a:sym typeface="Times New Roman"/>
            </a:endParaRPr>
          </a:p>
        </p:txBody>
      </p:sp>
      <p:sp>
        <p:nvSpPr>
          <p:cNvPr id="416" name="Google Shape;416;p81"/>
          <p:cNvSpPr txBox="1"/>
          <p:nvPr/>
        </p:nvSpPr>
        <p:spPr>
          <a:xfrm>
            <a:off x="889000" y="1841124"/>
            <a:ext cx="10541100" cy="661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300"/>
              <a:buFont typeface="Arial"/>
              <a:buNone/>
            </a:pPr>
            <a:r>
              <a:rPr b="1" i="0" lang="en-US" sz="2300" u="sng" cap="none" strike="noStrike">
                <a:solidFill>
                  <a:schemeClr val="hlink"/>
                </a:solidFill>
                <a:latin typeface="Times New Roman"/>
                <a:ea typeface="Times New Roman"/>
                <a:cs typeface="Times New Roman"/>
                <a:sym typeface="Times New Roman"/>
                <a:hlinkClick r:id="rId3"/>
              </a:rPr>
              <a:t>https://pronuncian.com/linking-vowels-into-vowels</a:t>
            </a:r>
            <a:r>
              <a:rPr b="1" i="0" lang="en-US" sz="2300" u="none" cap="none" strike="noStrike">
                <a:solidFill>
                  <a:srgbClr val="000000"/>
                </a:solidFill>
                <a:latin typeface="Times New Roman"/>
                <a:ea typeface="Times New Roman"/>
                <a:cs typeface="Times New Roman"/>
                <a:sym typeface="Times New Roman"/>
              </a:rPr>
              <a:t> </a:t>
            </a:r>
            <a:endParaRPr b="1" i="0" sz="2300" u="none" cap="none" strike="noStrike">
              <a:solidFill>
                <a:srgbClr val="000000"/>
              </a:solidFill>
              <a:latin typeface="Times New Roman"/>
              <a:ea typeface="Times New Roman"/>
              <a:cs typeface="Times New Roman"/>
              <a:sym typeface="Times New Roman"/>
            </a:endParaRPr>
          </a:p>
        </p:txBody>
      </p:sp>
      <p:sp>
        <p:nvSpPr>
          <p:cNvPr id="417" name="Google Shape;417;p81"/>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18" name="Google Shape;418;p81"/>
          <p:cNvPicPr preferRelativeResize="0"/>
          <p:nvPr/>
        </p:nvPicPr>
        <p:blipFill rotWithShape="1">
          <a:blip r:embed="rId4">
            <a:alphaModFix/>
          </a:blip>
          <a:srcRect b="25425" l="0" r="0" t="27877"/>
          <a:stretch/>
        </p:blipFill>
        <p:spPr>
          <a:xfrm>
            <a:off x="9678850" y="268963"/>
            <a:ext cx="2305141" cy="107634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 name="Shape 422"/>
        <p:cNvGrpSpPr/>
        <p:nvPr/>
      </p:nvGrpSpPr>
      <p:grpSpPr>
        <a:xfrm>
          <a:off x="0" y="0"/>
          <a:ext cx="0" cy="0"/>
          <a:chOff x="0" y="0"/>
          <a:chExt cx="0" cy="0"/>
        </a:xfrm>
      </p:grpSpPr>
      <p:sp>
        <p:nvSpPr>
          <p:cNvPr id="423" name="Google Shape;423;p82"/>
          <p:cNvSpPr/>
          <p:nvPr/>
        </p:nvSpPr>
        <p:spPr>
          <a:xfrm>
            <a:off x="2626178" y="500900"/>
            <a:ext cx="9922200" cy="456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24" name="Google Shape;424;p82"/>
          <p:cNvSpPr/>
          <p:nvPr/>
        </p:nvSpPr>
        <p:spPr>
          <a:xfrm>
            <a:off x="8607914" y="952845"/>
            <a:ext cx="4128300" cy="4952400"/>
          </a:xfrm>
          <a:prstGeom prst="roundRect">
            <a:avLst>
              <a:gd fmla="val 6140" name="adj"/>
            </a:avLst>
          </a:prstGeom>
          <a:solidFill>
            <a:srgbClr val="00B0F0">
              <a:alpha val="61176"/>
            </a:srgbClr>
          </a:solidFill>
          <a:ln>
            <a:noFill/>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25" name="Google Shape;425;p82"/>
          <p:cNvSpPr/>
          <p:nvPr/>
        </p:nvSpPr>
        <p:spPr>
          <a:xfrm>
            <a:off x="1181062" y="1285192"/>
            <a:ext cx="9345900" cy="428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26" name="Google Shape;426;p82"/>
          <p:cNvSpPr txBox="1"/>
          <p:nvPr/>
        </p:nvSpPr>
        <p:spPr>
          <a:xfrm>
            <a:off x="1675976" y="1468531"/>
            <a:ext cx="8417400" cy="2388900"/>
          </a:xfrm>
          <a:prstGeom prst="rect">
            <a:avLst/>
          </a:prstGeom>
          <a:noFill/>
          <a:ln>
            <a:noFill/>
          </a:ln>
        </p:spPr>
        <p:txBody>
          <a:bodyPr anchorCtr="0" anchor="t" bIns="45700" lIns="91425" spcFirstLastPara="1" rIns="91425" wrap="square" tIns="45700">
            <a:spAutoFit/>
          </a:bodyPr>
          <a:lstStyle/>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Listening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(J</a:t>
            </a:r>
            <a:r>
              <a:rPr b="1" lang="en-US" sz="3800">
                <a:solidFill>
                  <a:srgbClr val="FF0000"/>
                </a:solidFill>
                <a:latin typeface="Times New Roman"/>
                <a:ea typeface="Times New Roman"/>
                <a:cs typeface="Times New Roman"/>
                <a:sym typeface="Times New Roman"/>
              </a:rPr>
              <a:t>ob Interview</a:t>
            </a:r>
            <a:r>
              <a:rPr b="1" i="0" lang="en-US" sz="3800" u="none" cap="none" strike="noStrike">
                <a:solidFill>
                  <a:srgbClr val="FF0000"/>
                </a:solidFill>
                <a:latin typeface="Times New Roman"/>
                <a:ea typeface="Times New Roman"/>
                <a:cs typeface="Times New Roman"/>
                <a:sym typeface="Times New Roman"/>
              </a:rPr>
              <a:t>)</a:t>
            </a:r>
            <a:endParaRPr b="1" i="0" sz="38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2D3956"/>
              </a:solidFill>
              <a:latin typeface="Times New Roman"/>
              <a:ea typeface="Times New Roman"/>
              <a:cs typeface="Times New Roman"/>
              <a:sym typeface="Times New Roman"/>
            </a:endParaRPr>
          </a:p>
        </p:txBody>
      </p:sp>
      <p:sp>
        <p:nvSpPr>
          <p:cNvPr id="427" name="Google Shape;427;p82"/>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28" name="Google Shape;428;p82"/>
          <p:cNvPicPr preferRelativeResize="0"/>
          <p:nvPr/>
        </p:nvPicPr>
        <p:blipFill rotWithShape="1">
          <a:blip r:embed="rId3">
            <a:alphaModFix/>
          </a:blip>
          <a:srcRect b="25428" l="0" r="0" t="27875"/>
          <a:stretch/>
        </p:blipFill>
        <p:spPr>
          <a:xfrm>
            <a:off x="180431" y="79526"/>
            <a:ext cx="2305141" cy="107634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2" name="Shape 432"/>
        <p:cNvGrpSpPr/>
        <p:nvPr/>
      </p:nvGrpSpPr>
      <p:grpSpPr>
        <a:xfrm>
          <a:off x="0" y="0"/>
          <a:ext cx="0" cy="0"/>
          <a:chOff x="0" y="0"/>
          <a:chExt cx="0" cy="0"/>
        </a:xfrm>
      </p:grpSpPr>
      <p:sp>
        <p:nvSpPr>
          <p:cNvPr id="433" name="Google Shape;433;p83"/>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53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34" name="Google Shape;434;p83"/>
          <p:cNvSpPr txBox="1"/>
          <p:nvPr/>
        </p:nvSpPr>
        <p:spPr>
          <a:xfrm>
            <a:off x="889000" y="1019075"/>
            <a:ext cx="8016900" cy="538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900"/>
              <a:buFont typeface="Arial"/>
              <a:buNone/>
            </a:pPr>
            <a:r>
              <a:rPr b="1" i="0" lang="en-US" sz="2900" u="none" cap="none" strike="noStrike">
                <a:solidFill>
                  <a:srgbClr val="FF0000"/>
                </a:solidFill>
                <a:latin typeface="Times New Roman"/>
                <a:ea typeface="Times New Roman"/>
                <a:cs typeface="Times New Roman"/>
                <a:sym typeface="Times New Roman"/>
              </a:rPr>
              <a:t>Vocabulary and Sample Sentences</a:t>
            </a:r>
            <a:endParaRPr b="1" i="0" sz="1500" u="none" cap="none" strike="noStrike">
              <a:solidFill>
                <a:srgbClr val="FF0000"/>
              </a:solidFill>
              <a:latin typeface="Arial"/>
              <a:ea typeface="Arial"/>
              <a:cs typeface="Arial"/>
              <a:sym typeface="Arial"/>
            </a:endParaRPr>
          </a:p>
        </p:txBody>
      </p:sp>
      <p:sp>
        <p:nvSpPr>
          <p:cNvPr id="435" name="Google Shape;435;p83"/>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36" name="Google Shape;436;p83"/>
          <p:cNvSpPr txBox="1"/>
          <p:nvPr/>
        </p:nvSpPr>
        <p:spPr>
          <a:xfrm>
            <a:off x="617375" y="1685500"/>
            <a:ext cx="10812600" cy="4192800"/>
          </a:xfrm>
          <a:prstGeom prst="rect">
            <a:avLst/>
          </a:prstGeom>
          <a:noFill/>
          <a:ln>
            <a:noFill/>
          </a:ln>
        </p:spPr>
        <p:txBody>
          <a:bodyPr anchorCtr="0" anchor="t" bIns="45700" lIns="91425" spcFirstLastPara="1" rIns="91425" wrap="square" tIns="45700">
            <a:spAutoFit/>
          </a:bodyPr>
          <a:lstStyle/>
          <a:p>
            <a:pPr indent="-342900" lvl="0" marL="457200" rtl="0" algn="l">
              <a:lnSpc>
                <a:spcPct val="115000"/>
              </a:lnSpc>
              <a:spcBef>
                <a:spcPts val="0"/>
              </a:spcBef>
              <a:spcAft>
                <a:spcPts val="0"/>
              </a:spcAft>
              <a:buClr>
                <a:srgbClr val="070707"/>
              </a:buClr>
              <a:buSzPts val="1800"/>
              <a:buFont typeface="Helvetica Neue"/>
              <a:buChar char="●"/>
            </a:pPr>
            <a:r>
              <a:rPr b="1" lang="en-US" sz="1800">
                <a:solidFill>
                  <a:srgbClr val="070707"/>
                </a:solidFill>
                <a:highlight>
                  <a:srgbClr val="FFFFFF"/>
                </a:highlight>
                <a:latin typeface="Helvetica Neue"/>
                <a:ea typeface="Helvetica Neue"/>
                <a:cs typeface="Helvetica Neue"/>
                <a:sym typeface="Helvetica Neue"/>
              </a:rPr>
              <a:t>land</a:t>
            </a:r>
            <a:r>
              <a:rPr lang="en-US" sz="1800">
                <a:solidFill>
                  <a:srgbClr val="070707"/>
                </a:solidFill>
                <a:highlight>
                  <a:srgbClr val="FFFFFF"/>
                </a:highlight>
                <a:latin typeface="Helvetica Neue"/>
                <a:ea typeface="Helvetica Neue"/>
                <a:cs typeface="Helvetica Neue"/>
                <a:sym typeface="Helvetica Neue"/>
              </a:rPr>
              <a:t> </a:t>
            </a:r>
            <a:r>
              <a:rPr i="1" lang="en-US" sz="1800">
                <a:solidFill>
                  <a:srgbClr val="070707"/>
                </a:solidFill>
                <a:highlight>
                  <a:srgbClr val="FFFFFF"/>
                </a:highlight>
                <a:latin typeface="Helvetica Neue"/>
                <a:ea typeface="Helvetica Neue"/>
                <a:cs typeface="Helvetica Neue"/>
                <a:sym typeface="Helvetica Neue"/>
              </a:rPr>
              <a:t>(verb)</a:t>
            </a:r>
            <a:r>
              <a:rPr lang="en-US" sz="1800">
                <a:solidFill>
                  <a:srgbClr val="070707"/>
                </a:solidFill>
                <a:highlight>
                  <a:srgbClr val="FFFFFF"/>
                </a:highlight>
                <a:latin typeface="Helvetica Neue"/>
                <a:ea typeface="Helvetica Neue"/>
                <a:cs typeface="Helvetica Neue"/>
                <a:sym typeface="Helvetica Neue"/>
              </a:rPr>
              <a:t>: find a job </a:t>
            </a:r>
            <a:br>
              <a:rPr lang="en-US" sz="1800">
                <a:solidFill>
                  <a:srgbClr val="070707"/>
                </a:solidFill>
                <a:highlight>
                  <a:srgbClr val="FFFFFF"/>
                </a:highlight>
                <a:latin typeface="Helvetica Neue"/>
                <a:ea typeface="Helvetica Neue"/>
                <a:cs typeface="Helvetica Neue"/>
                <a:sym typeface="Helvetica Neue"/>
              </a:rPr>
            </a:br>
            <a:r>
              <a:rPr lang="en-US" sz="1800">
                <a:solidFill>
                  <a:srgbClr val="070707"/>
                </a:solidFill>
                <a:highlight>
                  <a:srgbClr val="FFFFFF"/>
                </a:highlight>
                <a:latin typeface="Helvetica Neue"/>
                <a:ea typeface="Helvetica Neue"/>
                <a:cs typeface="Helvetica Neue"/>
                <a:sym typeface="Helvetica Neue"/>
              </a:rPr>
              <a:t>– My father was able to </a:t>
            </a:r>
            <a:r>
              <a:rPr lang="en-US" sz="1800" u="sng">
                <a:solidFill>
                  <a:srgbClr val="070707"/>
                </a:solidFill>
                <a:highlight>
                  <a:srgbClr val="FFFFFF"/>
                </a:highlight>
                <a:latin typeface="Helvetica Neue"/>
                <a:ea typeface="Helvetica Neue"/>
                <a:cs typeface="Helvetica Neue"/>
                <a:sym typeface="Helvetica Neue"/>
              </a:rPr>
              <a:t>land</a:t>
            </a:r>
            <a:r>
              <a:rPr lang="en-US" sz="1800">
                <a:solidFill>
                  <a:srgbClr val="070707"/>
                </a:solidFill>
                <a:highlight>
                  <a:srgbClr val="FFFFFF"/>
                </a:highlight>
                <a:latin typeface="Helvetica Neue"/>
                <a:ea typeface="Helvetica Neue"/>
                <a:cs typeface="Helvetica Neue"/>
                <a:sym typeface="Helvetica Neue"/>
              </a:rPr>
              <a:t> a very good job immediately after he graduated from college.</a:t>
            </a:r>
            <a:endParaRPr sz="1800">
              <a:solidFill>
                <a:srgbClr val="070707"/>
              </a:solidFill>
              <a:highlight>
                <a:srgbClr val="FFFFFF"/>
              </a:highlight>
              <a:latin typeface="Helvetica Neue"/>
              <a:ea typeface="Helvetica Neue"/>
              <a:cs typeface="Helvetica Neue"/>
              <a:sym typeface="Helvetica Neue"/>
            </a:endParaRPr>
          </a:p>
          <a:p>
            <a:pPr indent="-342900" lvl="0" marL="457200" rtl="0" algn="l">
              <a:lnSpc>
                <a:spcPct val="115000"/>
              </a:lnSpc>
              <a:spcBef>
                <a:spcPts val="0"/>
              </a:spcBef>
              <a:spcAft>
                <a:spcPts val="0"/>
              </a:spcAft>
              <a:buClr>
                <a:srgbClr val="070707"/>
              </a:buClr>
              <a:buSzPts val="1800"/>
              <a:buFont typeface="Helvetica Neue"/>
              <a:buChar char="●"/>
            </a:pPr>
            <a:r>
              <a:rPr b="1" lang="en-US" sz="1800">
                <a:solidFill>
                  <a:srgbClr val="070707"/>
                </a:solidFill>
                <a:highlight>
                  <a:srgbClr val="FFFFFF"/>
                </a:highlight>
                <a:latin typeface="Helvetica Neue"/>
                <a:ea typeface="Helvetica Neue"/>
                <a:cs typeface="Helvetica Neue"/>
                <a:sym typeface="Helvetica Neue"/>
              </a:rPr>
              <a:t>impressive</a:t>
            </a:r>
            <a:r>
              <a:rPr lang="en-US" sz="1800">
                <a:solidFill>
                  <a:srgbClr val="070707"/>
                </a:solidFill>
                <a:highlight>
                  <a:srgbClr val="FFFFFF"/>
                </a:highlight>
                <a:latin typeface="Helvetica Neue"/>
                <a:ea typeface="Helvetica Neue"/>
                <a:cs typeface="Helvetica Neue"/>
                <a:sym typeface="Helvetica Neue"/>
              </a:rPr>
              <a:t> </a:t>
            </a:r>
            <a:r>
              <a:rPr i="1" lang="en-US" sz="1800">
                <a:solidFill>
                  <a:srgbClr val="070707"/>
                </a:solidFill>
                <a:highlight>
                  <a:srgbClr val="FFFFFF"/>
                </a:highlight>
                <a:latin typeface="Helvetica Neue"/>
                <a:ea typeface="Helvetica Neue"/>
                <a:cs typeface="Helvetica Neue"/>
                <a:sym typeface="Helvetica Neue"/>
              </a:rPr>
              <a:t>(adjective)</a:t>
            </a:r>
            <a:r>
              <a:rPr lang="en-US" sz="1800">
                <a:solidFill>
                  <a:srgbClr val="070707"/>
                </a:solidFill>
                <a:highlight>
                  <a:srgbClr val="FFFFFF"/>
                </a:highlight>
                <a:latin typeface="Helvetica Neue"/>
                <a:ea typeface="Helvetica Neue"/>
                <a:cs typeface="Helvetica Neue"/>
                <a:sym typeface="Helvetica Neue"/>
              </a:rPr>
              <a:t>: making a strong impression, great, wonderful </a:t>
            </a:r>
            <a:br>
              <a:rPr lang="en-US" sz="1800">
                <a:solidFill>
                  <a:srgbClr val="070707"/>
                </a:solidFill>
                <a:highlight>
                  <a:srgbClr val="FFFFFF"/>
                </a:highlight>
                <a:latin typeface="Helvetica Neue"/>
                <a:ea typeface="Helvetica Neue"/>
                <a:cs typeface="Helvetica Neue"/>
                <a:sym typeface="Helvetica Neue"/>
              </a:rPr>
            </a:br>
            <a:r>
              <a:rPr lang="en-US" sz="1800">
                <a:solidFill>
                  <a:srgbClr val="070707"/>
                </a:solidFill>
                <a:highlight>
                  <a:srgbClr val="FFFFFF"/>
                </a:highlight>
                <a:latin typeface="Helvetica Neue"/>
                <a:ea typeface="Helvetica Neue"/>
                <a:cs typeface="Helvetica Neue"/>
                <a:sym typeface="Helvetica Neue"/>
              </a:rPr>
              <a:t>– The job offer wasn’t that </a:t>
            </a:r>
            <a:r>
              <a:rPr lang="en-US" sz="1800" u="sng">
                <a:solidFill>
                  <a:srgbClr val="070707"/>
                </a:solidFill>
                <a:highlight>
                  <a:srgbClr val="FFFFFF"/>
                </a:highlight>
                <a:latin typeface="Helvetica Neue"/>
                <a:ea typeface="Helvetica Neue"/>
                <a:cs typeface="Helvetica Neue"/>
                <a:sym typeface="Helvetica Neue"/>
              </a:rPr>
              <a:t>impressive</a:t>
            </a:r>
            <a:r>
              <a:rPr lang="en-US" sz="1800">
                <a:solidFill>
                  <a:srgbClr val="070707"/>
                </a:solidFill>
                <a:highlight>
                  <a:srgbClr val="FFFFFF"/>
                </a:highlight>
                <a:latin typeface="Helvetica Neue"/>
                <a:ea typeface="Helvetica Neue"/>
                <a:cs typeface="Helvetica Neue"/>
                <a:sym typeface="Helvetica Neue"/>
              </a:rPr>
              <a:t>, so I didn’t take it.</a:t>
            </a:r>
            <a:endParaRPr sz="1800">
              <a:solidFill>
                <a:srgbClr val="070707"/>
              </a:solidFill>
              <a:highlight>
                <a:srgbClr val="FFFFFF"/>
              </a:highlight>
              <a:latin typeface="Helvetica Neue"/>
              <a:ea typeface="Helvetica Neue"/>
              <a:cs typeface="Helvetica Neue"/>
              <a:sym typeface="Helvetica Neue"/>
            </a:endParaRPr>
          </a:p>
          <a:p>
            <a:pPr indent="-342900" lvl="0" marL="457200" rtl="0" algn="l">
              <a:lnSpc>
                <a:spcPct val="115000"/>
              </a:lnSpc>
              <a:spcBef>
                <a:spcPts val="0"/>
              </a:spcBef>
              <a:spcAft>
                <a:spcPts val="0"/>
              </a:spcAft>
              <a:buClr>
                <a:srgbClr val="070707"/>
              </a:buClr>
              <a:buSzPts val="1800"/>
              <a:buFont typeface="Helvetica Neue"/>
              <a:buChar char="●"/>
            </a:pPr>
            <a:r>
              <a:rPr b="1" lang="en-US" sz="1800">
                <a:solidFill>
                  <a:srgbClr val="070707"/>
                </a:solidFill>
                <a:highlight>
                  <a:srgbClr val="FFFFFF"/>
                </a:highlight>
                <a:latin typeface="Helvetica Neue"/>
                <a:ea typeface="Helvetica Neue"/>
                <a:cs typeface="Helvetica Neue"/>
                <a:sym typeface="Helvetica Neue"/>
              </a:rPr>
              <a:t>culinary arts</a:t>
            </a:r>
            <a:r>
              <a:rPr lang="en-US" sz="1800">
                <a:solidFill>
                  <a:srgbClr val="070707"/>
                </a:solidFill>
                <a:highlight>
                  <a:srgbClr val="FFFFFF"/>
                </a:highlight>
                <a:latin typeface="Helvetica Neue"/>
                <a:ea typeface="Helvetica Neue"/>
                <a:cs typeface="Helvetica Neue"/>
                <a:sym typeface="Helvetica Neue"/>
              </a:rPr>
              <a:t> </a:t>
            </a:r>
            <a:r>
              <a:rPr i="1" lang="en-US" sz="1800">
                <a:solidFill>
                  <a:srgbClr val="070707"/>
                </a:solidFill>
                <a:highlight>
                  <a:srgbClr val="FFFFFF"/>
                </a:highlight>
                <a:latin typeface="Helvetica Neue"/>
                <a:ea typeface="Helvetica Neue"/>
                <a:cs typeface="Helvetica Neue"/>
                <a:sym typeface="Helvetica Neue"/>
              </a:rPr>
              <a:t>(noun)</a:t>
            </a:r>
            <a:r>
              <a:rPr lang="en-US" sz="1800">
                <a:solidFill>
                  <a:srgbClr val="070707"/>
                </a:solidFill>
                <a:highlight>
                  <a:srgbClr val="FFFFFF"/>
                </a:highlight>
                <a:latin typeface="Helvetica Neue"/>
                <a:ea typeface="Helvetica Neue"/>
                <a:cs typeface="Helvetica Neue"/>
                <a:sym typeface="Helvetica Neue"/>
              </a:rPr>
              <a:t>: cooking, the preparation of food for meals </a:t>
            </a:r>
            <a:br>
              <a:rPr lang="en-US" sz="1800">
                <a:solidFill>
                  <a:srgbClr val="070707"/>
                </a:solidFill>
                <a:highlight>
                  <a:srgbClr val="FFFFFF"/>
                </a:highlight>
                <a:latin typeface="Helvetica Neue"/>
                <a:ea typeface="Helvetica Neue"/>
                <a:cs typeface="Helvetica Neue"/>
                <a:sym typeface="Helvetica Neue"/>
              </a:rPr>
            </a:br>
            <a:r>
              <a:rPr lang="en-US" sz="1800">
                <a:solidFill>
                  <a:srgbClr val="070707"/>
                </a:solidFill>
                <a:highlight>
                  <a:srgbClr val="FFFFFF"/>
                </a:highlight>
                <a:latin typeface="Helvetica Neue"/>
                <a:ea typeface="Helvetica Neue"/>
                <a:cs typeface="Helvetica Neue"/>
                <a:sym typeface="Helvetica Neue"/>
              </a:rPr>
              <a:t>– This college offers a great </a:t>
            </a:r>
            <a:r>
              <a:rPr lang="en-US" sz="1800" u="sng">
                <a:solidFill>
                  <a:srgbClr val="070707"/>
                </a:solidFill>
                <a:highlight>
                  <a:srgbClr val="FFFFFF"/>
                </a:highlight>
                <a:latin typeface="Helvetica Neue"/>
                <a:ea typeface="Helvetica Neue"/>
                <a:cs typeface="Helvetica Neue"/>
                <a:sym typeface="Helvetica Neue"/>
              </a:rPr>
              <a:t>culinary arts</a:t>
            </a:r>
            <a:r>
              <a:rPr lang="en-US" sz="1800">
                <a:solidFill>
                  <a:srgbClr val="070707"/>
                </a:solidFill>
                <a:highlight>
                  <a:srgbClr val="FFFFFF"/>
                </a:highlight>
                <a:latin typeface="Helvetica Neue"/>
                <a:ea typeface="Helvetica Neue"/>
                <a:cs typeface="Helvetica Neue"/>
                <a:sym typeface="Helvetica Neue"/>
              </a:rPr>
              <a:t> program if you are interested.</a:t>
            </a:r>
            <a:endParaRPr sz="1800">
              <a:solidFill>
                <a:srgbClr val="070707"/>
              </a:solidFill>
              <a:highlight>
                <a:srgbClr val="FFFFFF"/>
              </a:highlight>
              <a:latin typeface="Helvetica Neue"/>
              <a:ea typeface="Helvetica Neue"/>
              <a:cs typeface="Helvetica Neue"/>
              <a:sym typeface="Helvetica Neue"/>
            </a:endParaRPr>
          </a:p>
          <a:p>
            <a:pPr indent="-342900" lvl="0" marL="457200" rtl="0" algn="l">
              <a:lnSpc>
                <a:spcPct val="115000"/>
              </a:lnSpc>
              <a:spcBef>
                <a:spcPts val="0"/>
              </a:spcBef>
              <a:spcAft>
                <a:spcPts val="0"/>
              </a:spcAft>
              <a:buClr>
                <a:srgbClr val="070707"/>
              </a:buClr>
              <a:buSzPts val="1800"/>
              <a:buFont typeface="Helvetica Neue"/>
              <a:buChar char="●"/>
            </a:pPr>
            <a:r>
              <a:rPr b="1" lang="en-US" sz="1800">
                <a:solidFill>
                  <a:srgbClr val="070707"/>
                </a:solidFill>
                <a:highlight>
                  <a:srgbClr val="FFFFFF"/>
                </a:highlight>
                <a:latin typeface="Helvetica Neue"/>
                <a:ea typeface="Helvetica Neue"/>
                <a:cs typeface="Helvetica Neue"/>
                <a:sym typeface="Helvetica Neue"/>
              </a:rPr>
              <a:t>tourist spot</a:t>
            </a:r>
            <a:r>
              <a:rPr lang="en-US" sz="1800">
                <a:solidFill>
                  <a:srgbClr val="070707"/>
                </a:solidFill>
                <a:highlight>
                  <a:srgbClr val="FFFFFF"/>
                </a:highlight>
                <a:latin typeface="Helvetica Neue"/>
                <a:ea typeface="Helvetica Neue"/>
                <a:cs typeface="Helvetica Neue"/>
                <a:sym typeface="Helvetica Neue"/>
              </a:rPr>
              <a:t> </a:t>
            </a:r>
            <a:r>
              <a:rPr i="1" lang="en-US" sz="1800">
                <a:solidFill>
                  <a:srgbClr val="070707"/>
                </a:solidFill>
                <a:highlight>
                  <a:srgbClr val="FFFFFF"/>
                </a:highlight>
                <a:latin typeface="Helvetica Neue"/>
                <a:ea typeface="Helvetica Neue"/>
                <a:cs typeface="Helvetica Neue"/>
                <a:sym typeface="Helvetica Neue"/>
              </a:rPr>
              <a:t>(noun)</a:t>
            </a:r>
            <a:r>
              <a:rPr lang="en-US" sz="1800">
                <a:solidFill>
                  <a:srgbClr val="070707"/>
                </a:solidFill>
                <a:highlight>
                  <a:srgbClr val="FFFFFF"/>
                </a:highlight>
                <a:latin typeface="Helvetica Neue"/>
                <a:ea typeface="Helvetica Neue"/>
                <a:cs typeface="Helvetica Neue"/>
                <a:sym typeface="Helvetica Neue"/>
              </a:rPr>
              <a:t>: a place where tourists visit things of interest such as museums, scenery, or shopping areas </a:t>
            </a:r>
            <a:br>
              <a:rPr lang="en-US" sz="1800">
                <a:solidFill>
                  <a:srgbClr val="070707"/>
                </a:solidFill>
                <a:highlight>
                  <a:srgbClr val="FFFFFF"/>
                </a:highlight>
                <a:latin typeface="Helvetica Neue"/>
                <a:ea typeface="Helvetica Neue"/>
                <a:cs typeface="Helvetica Neue"/>
                <a:sym typeface="Helvetica Neue"/>
              </a:rPr>
            </a:br>
            <a:r>
              <a:rPr lang="en-US" sz="1800">
                <a:solidFill>
                  <a:srgbClr val="070707"/>
                </a:solidFill>
                <a:highlight>
                  <a:srgbClr val="FFFFFF"/>
                </a:highlight>
                <a:latin typeface="Helvetica Neue"/>
                <a:ea typeface="Helvetica Neue"/>
                <a:cs typeface="Helvetica Neue"/>
                <a:sym typeface="Helvetica Neue"/>
              </a:rPr>
              <a:t>– Hawaii is a fantastic </a:t>
            </a:r>
            <a:r>
              <a:rPr lang="en-US" sz="1800" u="sng">
                <a:solidFill>
                  <a:srgbClr val="070707"/>
                </a:solidFill>
                <a:highlight>
                  <a:srgbClr val="FFFFFF"/>
                </a:highlight>
                <a:latin typeface="Helvetica Neue"/>
                <a:ea typeface="Helvetica Neue"/>
                <a:cs typeface="Helvetica Neue"/>
                <a:sym typeface="Helvetica Neue"/>
              </a:rPr>
              <a:t>tourist spot</a:t>
            </a:r>
            <a:r>
              <a:rPr lang="en-US" sz="1800">
                <a:solidFill>
                  <a:srgbClr val="070707"/>
                </a:solidFill>
                <a:highlight>
                  <a:srgbClr val="FFFFFF"/>
                </a:highlight>
                <a:latin typeface="Helvetica Neue"/>
                <a:ea typeface="Helvetica Neue"/>
                <a:cs typeface="Helvetica Neue"/>
                <a:sym typeface="Helvetica Neue"/>
              </a:rPr>
              <a:t> if you enjoy surfing.</a:t>
            </a:r>
            <a:endParaRPr sz="1800">
              <a:solidFill>
                <a:srgbClr val="070707"/>
              </a:solidFill>
              <a:highlight>
                <a:srgbClr val="FFFFFF"/>
              </a:highlight>
              <a:latin typeface="Helvetica Neue"/>
              <a:ea typeface="Helvetica Neue"/>
              <a:cs typeface="Helvetica Neue"/>
              <a:sym typeface="Helvetica Neue"/>
            </a:endParaRPr>
          </a:p>
          <a:p>
            <a:pPr indent="-342900" lvl="0" marL="457200" rtl="0" algn="l">
              <a:lnSpc>
                <a:spcPct val="115000"/>
              </a:lnSpc>
              <a:spcBef>
                <a:spcPts val="0"/>
              </a:spcBef>
              <a:spcAft>
                <a:spcPts val="0"/>
              </a:spcAft>
              <a:buClr>
                <a:srgbClr val="070707"/>
              </a:buClr>
              <a:buSzPts val="1800"/>
              <a:buFont typeface="Helvetica Neue"/>
              <a:buChar char="●"/>
            </a:pPr>
            <a:r>
              <a:rPr b="1" lang="en-US" sz="1800">
                <a:solidFill>
                  <a:srgbClr val="070707"/>
                </a:solidFill>
                <a:highlight>
                  <a:srgbClr val="FFFFFF"/>
                </a:highlight>
                <a:latin typeface="Helvetica Neue"/>
                <a:ea typeface="Helvetica Neue"/>
                <a:cs typeface="Helvetica Neue"/>
                <a:sym typeface="Helvetica Neue"/>
              </a:rPr>
              <a:t>fabulous</a:t>
            </a:r>
            <a:r>
              <a:rPr lang="en-US" sz="1800">
                <a:solidFill>
                  <a:srgbClr val="070707"/>
                </a:solidFill>
                <a:highlight>
                  <a:srgbClr val="FFFFFF"/>
                </a:highlight>
                <a:latin typeface="Helvetica Neue"/>
                <a:ea typeface="Helvetica Neue"/>
                <a:cs typeface="Helvetica Neue"/>
                <a:sym typeface="Helvetica Neue"/>
              </a:rPr>
              <a:t> </a:t>
            </a:r>
            <a:r>
              <a:rPr i="1" lang="en-US" sz="1800">
                <a:solidFill>
                  <a:srgbClr val="070707"/>
                </a:solidFill>
                <a:highlight>
                  <a:srgbClr val="FFFFFF"/>
                </a:highlight>
                <a:latin typeface="Helvetica Neue"/>
                <a:ea typeface="Helvetica Neue"/>
                <a:cs typeface="Helvetica Neue"/>
                <a:sym typeface="Helvetica Neue"/>
              </a:rPr>
              <a:t>(adjective)</a:t>
            </a:r>
            <a:r>
              <a:rPr lang="en-US" sz="1800">
                <a:solidFill>
                  <a:srgbClr val="070707"/>
                </a:solidFill>
                <a:highlight>
                  <a:srgbClr val="FFFFFF"/>
                </a:highlight>
                <a:latin typeface="Helvetica Neue"/>
                <a:ea typeface="Helvetica Neue"/>
                <a:cs typeface="Helvetica Neue"/>
                <a:sym typeface="Helvetica Neue"/>
              </a:rPr>
              <a:t>: great, wonderful </a:t>
            </a:r>
            <a:br>
              <a:rPr lang="en-US" sz="1800">
                <a:solidFill>
                  <a:srgbClr val="070707"/>
                </a:solidFill>
                <a:highlight>
                  <a:srgbClr val="FFFFFF"/>
                </a:highlight>
                <a:latin typeface="Helvetica Neue"/>
                <a:ea typeface="Helvetica Neue"/>
                <a:cs typeface="Helvetica Neue"/>
                <a:sym typeface="Helvetica Neue"/>
              </a:rPr>
            </a:br>
            <a:r>
              <a:rPr lang="en-US" sz="1800">
                <a:solidFill>
                  <a:srgbClr val="070707"/>
                </a:solidFill>
                <a:highlight>
                  <a:srgbClr val="FFFFFF"/>
                </a:highlight>
                <a:latin typeface="Helvetica Neue"/>
                <a:ea typeface="Helvetica Neue"/>
                <a:cs typeface="Helvetica Neue"/>
                <a:sym typeface="Helvetica Neue"/>
              </a:rPr>
              <a:t>– How did you land this </a:t>
            </a:r>
            <a:r>
              <a:rPr lang="en-US" sz="1800" u="sng">
                <a:solidFill>
                  <a:srgbClr val="070707"/>
                </a:solidFill>
                <a:highlight>
                  <a:srgbClr val="FFFFFF"/>
                </a:highlight>
                <a:latin typeface="Helvetica Neue"/>
                <a:ea typeface="Helvetica Neue"/>
                <a:cs typeface="Helvetica Neue"/>
                <a:sym typeface="Helvetica Neue"/>
              </a:rPr>
              <a:t>fabulous</a:t>
            </a:r>
            <a:r>
              <a:rPr lang="en-US" sz="1800">
                <a:solidFill>
                  <a:srgbClr val="070707"/>
                </a:solidFill>
                <a:highlight>
                  <a:srgbClr val="FFFFFF"/>
                </a:highlight>
                <a:latin typeface="Helvetica Neue"/>
                <a:ea typeface="Helvetica Neue"/>
                <a:cs typeface="Helvetica Neue"/>
                <a:sym typeface="Helvetica Neue"/>
              </a:rPr>
              <a:t> job with so little experience?</a:t>
            </a:r>
            <a:endParaRPr sz="1800">
              <a:solidFill>
                <a:srgbClr val="070707"/>
              </a:solidFill>
              <a:highlight>
                <a:srgbClr val="FFFFFF"/>
              </a:highlight>
              <a:latin typeface="Helvetica Neue"/>
              <a:ea typeface="Helvetica Neue"/>
              <a:cs typeface="Helvetica Neue"/>
              <a:sym typeface="Helvetica Neue"/>
            </a:endParaRPr>
          </a:p>
          <a:p>
            <a:pPr indent="-342900" lvl="0" marL="457200" rtl="0" algn="l">
              <a:lnSpc>
                <a:spcPct val="115000"/>
              </a:lnSpc>
              <a:spcBef>
                <a:spcPts val="0"/>
              </a:spcBef>
              <a:spcAft>
                <a:spcPts val="0"/>
              </a:spcAft>
              <a:buClr>
                <a:srgbClr val="070707"/>
              </a:buClr>
              <a:buSzPts val="1800"/>
              <a:buFont typeface="Helvetica Neue"/>
              <a:buChar char="●"/>
            </a:pPr>
            <a:r>
              <a:rPr b="1" lang="en-US" sz="1800">
                <a:solidFill>
                  <a:srgbClr val="070707"/>
                </a:solidFill>
                <a:highlight>
                  <a:srgbClr val="FFFFFF"/>
                </a:highlight>
                <a:latin typeface="Helvetica Neue"/>
                <a:ea typeface="Helvetica Neue"/>
                <a:cs typeface="Helvetica Neue"/>
                <a:sym typeface="Helvetica Neue"/>
              </a:rPr>
              <a:t>top-notch</a:t>
            </a:r>
            <a:r>
              <a:rPr lang="en-US" sz="1800">
                <a:solidFill>
                  <a:srgbClr val="070707"/>
                </a:solidFill>
                <a:highlight>
                  <a:srgbClr val="FFFFFF"/>
                </a:highlight>
                <a:latin typeface="Helvetica Neue"/>
                <a:ea typeface="Helvetica Neue"/>
                <a:cs typeface="Helvetica Neue"/>
                <a:sym typeface="Helvetica Neue"/>
              </a:rPr>
              <a:t> </a:t>
            </a:r>
            <a:r>
              <a:rPr i="1" lang="en-US" sz="1800">
                <a:solidFill>
                  <a:srgbClr val="070707"/>
                </a:solidFill>
                <a:highlight>
                  <a:srgbClr val="FFFFFF"/>
                </a:highlight>
                <a:latin typeface="Helvetica Neue"/>
                <a:ea typeface="Helvetica Neue"/>
                <a:cs typeface="Helvetica Neue"/>
                <a:sym typeface="Helvetica Neue"/>
              </a:rPr>
              <a:t>(adjective)</a:t>
            </a:r>
            <a:r>
              <a:rPr lang="en-US" sz="1800">
                <a:solidFill>
                  <a:srgbClr val="070707"/>
                </a:solidFill>
                <a:highlight>
                  <a:srgbClr val="FFFFFF"/>
                </a:highlight>
                <a:latin typeface="Helvetica Neue"/>
                <a:ea typeface="Helvetica Neue"/>
                <a:cs typeface="Helvetica Neue"/>
                <a:sym typeface="Helvetica Neue"/>
              </a:rPr>
              <a:t>: of the best quality </a:t>
            </a:r>
            <a:br>
              <a:rPr lang="en-US" sz="1800">
                <a:solidFill>
                  <a:srgbClr val="070707"/>
                </a:solidFill>
                <a:highlight>
                  <a:srgbClr val="FFFFFF"/>
                </a:highlight>
                <a:latin typeface="Helvetica Neue"/>
                <a:ea typeface="Helvetica Neue"/>
                <a:cs typeface="Helvetica Neue"/>
                <a:sym typeface="Helvetica Neue"/>
              </a:rPr>
            </a:br>
            <a:r>
              <a:rPr lang="en-US" sz="1800">
                <a:solidFill>
                  <a:srgbClr val="070707"/>
                </a:solidFill>
                <a:highlight>
                  <a:srgbClr val="FFFFFF"/>
                </a:highlight>
                <a:latin typeface="Helvetica Neue"/>
                <a:ea typeface="Helvetica Neue"/>
                <a:cs typeface="Helvetica Neue"/>
                <a:sym typeface="Helvetica Neue"/>
              </a:rPr>
              <a:t>– This school’s business program is </a:t>
            </a:r>
            <a:r>
              <a:rPr lang="en-US" sz="1800" u="sng">
                <a:solidFill>
                  <a:srgbClr val="070707"/>
                </a:solidFill>
                <a:highlight>
                  <a:srgbClr val="FFFFFF"/>
                </a:highlight>
                <a:latin typeface="Helvetica Neue"/>
                <a:ea typeface="Helvetica Neue"/>
                <a:cs typeface="Helvetica Neue"/>
                <a:sym typeface="Helvetica Neue"/>
              </a:rPr>
              <a:t>top-notch</a:t>
            </a:r>
            <a:r>
              <a:rPr lang="en-US" sz="1800">
                <a:solidFill>
                  <a:srgbClr val="070707"/>
                </a:solidFill>
                <a:highlight>
                  <a:srgbClr val="FFFFFF"/>
                </a:highlight>
                <a:latin typeface="Helvetica Neue"/>
                <a:ea typeface="Helvetica Neue"/>
                <a:cs typeface="Helvetica Neue"/>
                <a:sym typeface="Helvetica Neue"/>
              </a:rPr>
              <a:t>, and for this reason, it is hard to get in.</a:t>
            </a:r>
            <a:endParaRPr b="1" sz="2500">
              <a:solidFill>
                <a:srgbClr val="070707"/>
              </a:solidFill>
              <a:highlight>
                <a:srgbClr val="FFFFFF"/>
              </a:highlight>
              <a:latin typeface="Helvetica Neue"/>
              <a:ea typeface="Helvetica Neue"/>
              <a:cs typeface="Helvetica Neue"/>
              <a:sym typeface="Helvetica Neue"/>
            </a:endParaRPr>
          </a:p>
        </p:txBody>
      </p:sp>
      <p:sp>
        <p:nvSpPr>
          <p:cNvPr id="437" name="Google Shape;437;p83"/>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38" name="Google Shape;438;p83"/>
          <p:cNvPicPr preferRelativeResize="0"/>
          <p:nvPr/>
        </p:nvPicPr>
        <p:blipFill rotWithShape="1">
          <a:blip r:embed="rId3">
            <a:alphaModFix/>
          </a:blip>
          <a:srcRect b="25426" l="0" r="0" t="27877"/>
          <a:stretch/>
        </p:blipFill>
        <p:spPr>
          <a:xfrm>
            <a:off x="9678850" y="268963"/>
            <a:ext cx="2305141" cy="107634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2" name="Shape 442"/>
        <p:cNvGrpSpPr/>
        <p:nvPr/>
      </p:nvGrpSpPr>
      <p:grpSpPr>
        <a:xfrm>
          <a:off x="0" y="0"/>
          <a:ext cx="0" cy="0"/>
          <a:chOff x="0" y="0"/>
          <a:chExt cx="0" cy="0"/>
        </a:xfrm>
      </p:grpSpPr>
      <p:sp>
        <p:nvSpPr>
          <p:cNvPr id="443" name="Google Shape;443;p84"/>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53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44" name="Google Shape;444;p84"/>
          <p:cNvSpPr txBox="1"/>
          <p:nvPr/>
        </p:nvSpPr>
        <p:spPr>
          <a:xfrm>
            <a:off x="889000" y="1019075"/>
            <a:ext cx="8016900" cy="323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900"/>
              <a:buFont typeface="Arial"/>
              <a:buNone/>
            </a:pPr>
            <a:r>
              <a:t/>
            </a:r>
            <a:endParaRPr b="1" i="0" sz="1500" u="none" cap="none" strike="noStrike">
              <a:solidFill>
                <a:srgbClr val="FF0000"/>
              </a:solidFill>
              <a:latin typeface="Arial"/>
              <a:ea typeface="Arial"/>
              <a:cs typeface="Arial"/>
              <a:sym typeface="Arial"/>
            </a:endParaRPr>
          </a:p>
        </p:txBody>
      </p:sp>
      <p:sp>
        <p:nvSpPr>
          <p:cNvPr id="445" name="Google Shape;445;p84"/>
          <p:cNvSpPr txBox="1"/>
          <p:nvPr/>
        </p:nvSpPr>
        <p:spPr>
          <a:xfrm>
            <a:off x="617375" y="1685500"/>
            <a:ext cx="10812600" cy="2739000"/>
          </a:xfrm>
          <a:prstGeom prst="rect">
            <a:avLst/>
          </a:prstGeom>
          <a:noFill/>
          <a:ln>
            <a:noFill/>
          </a:ln>
        </p:spPr>
        <p:txBody>
          <a:bodyPr anchorCtr="0" anchor="t" bIns="45700" lIns="91425" spcFirstLastPara="1" rIns="91425" wrap="square" tIns="45700">
            <a:spAutoFit/>
          </a:bodyPr>
          <a:lstStyle/>
          <a:p>
            <a:pPr indent="-349250" lvl="0" marL="457200" rtl="0" algn="l">
              <a:lnSpc>
                <a:spcPct val="115000"/>
              </a:lnSpc>
              <a:spcBef>
                <a:spcPts val="0"/>
              </a:spcBef>
              <a:spcAft>
                <a:spcPts val="0"/>
              </a:spcAft>
              <a:buClr>
                <a:srgbClr val="070707"/>
              </a:buClr>
              <a:buSzPts val="1900"/>
              <a:buFont typeface="Helvetica Neue"/>
              <a:buChar char="●"/>
            </a:pPr>
            <a:r>
              <a:rPr b="1" lang="en-US" sz="1900">
                <a:solidFill>
                  <a:srgbClr val="070707"/>
                </a:solidFill>
                <a:highlight>
                  <a:srgbClr val="FFFFFF"/>
                </a:highlight>
                <a:latin typeface="Helvetica Neue"/>
                <a:ea typeface="Helvetica Neue"/>
                <a:cs typeface="Helvetica Neue"/>
                <a:sym typeface="Helvetica Neue"/>
              </a:rPr>
              <a:t>struggle (with)</a:t>
            </a:r>
            <a:r>
              <a:rPr lang="en-US" sz="1900">
                <a:solidFill>
                  <a:srgbClr val="070707"/>
                </a:solidFill>
                <a:highlight>
                  <a:srgbClr val="FFFFFF"/>
                </a:highlight>
                <a:latin typeface="Helvetica Neue"/>
                <a:ea typeface="Helvetica Neue"/>
                <a:cs typeface="Helvetica Neue"/>
                <a:sym typeface="Helvetica Neue"/>
              </a:rPr>
              <a:t> </a:t>
            </a:r>
            <a:r>
              <a:rPr i="1" lang="en-US" sz="1900">
                <a:solidFill>
                  <a:srgbClr val="070707"/>
                </a:solidFill>
                <a:highlight>
                  <a:srgbClr val="FFFFFF"/>
                </a:highlight>
                <a:latin typeface="Helvetica Neue"/>
                <a:ea typeface="Helvetica Neue"/>
                <a:cs typeface="Helvetica Neue"/>
                <a:sym typeface="Helvetica Neue"/>
              </a:rPr>
              <a:t>(verb)</a:t>
            </a:r>
            <a:r>
              <a:rPr lang="en-US" sz="1900">
                <a:solidFill>
                  <a:srgbClr val="070707"/>
                </a:solidFill>
                <a:highlight>
                  <a:srgbClr val="FFFFFF"/>
                </a:highlight>
                <a:latin typeface="Helvetica Neue"/>
                <a:ea typeface="Helvetica Neue"/>
                <a:cs typeface="Helvetica Neue"/>
                <a:sym typeface="Helvetica Neue"/>
              </a:rPr>
              <a:t>: try hard to do something </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I </a:t>
            </a:r>
            <a:r>
              <a:rPr lang="en-US" sz="1900" u="sng">
                <a:solidFill>
                  <a:srgbClr val="070707"/>
                </a:solidFill>
                <a:highlight>
                  <a:srgbClr val="FFFFFF"/>
                </a:highlight>
                <a:latin typeface="Helvetica Neue"/>
                <a:ea typeface="Helvetica Neue"/>
                <a:cs typeface="Helvetica Neue"/>
                <a:sym typeface="Helvetica Neue"/>
              </a:rPr>
              <a:t>struggled</a:t>
            </a:r>
            <a:r>
              <a:rPr lang="en-US" sz="1900">
                <a:solidFill>
                  <a:srgbClr val="070707"/>
                </a:solidFill>
                <a:highlight>
                  <a:srgbClr val="FFFFFF"/>
                </a:highlight>
                <a:latin typeface="Helvetica Neue"/>
                <a:ea typeface="Helvetica Neue"/>
                <a:cs typeface="Helvetica Neue"/>
                <a:sym typeface="Helvetica Neue"/>
              </a:rPr>
              <a:t> to find a new job for one year.</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How long have you </a:t>
            </a:r>
            <a:r>
              <a:rPr lang="en-US" sz="1900" u="sng">
                <a:solidFill>
                  <a:srgbClr val="070707"/>
                </a:solidFill>
                <a:highlight>
                  <a:srgbClr val="FFFFFF"/>
                </a:highlight>
                <a:latin typeface="Helvetica Neue"/>
                <a:ea typeface="Helvetica Neue"/>
                <a:cs typeface="Helvetica Neue"/>
                <a:sym typeface="Helvetica Neue"/>
              </a:rPr>
              <a:t>struggled with </a:t>
            </a:r>
            <a:r>
              <a:rPr lang="en-US" sz="1900">
                <a:solidFill>
                  <a:srgbClr val="070707"/>
                </a:solidFill>
                <a:highlight>
                  <a:srgbClr val="FFFFFF"/>
                </a:highlight>
                <a:latin typeface="Helvetica Neue"/>
                <a:ea typeface="Helvetica Neue"/>
                <a:cs typeface="Helvetica Neue"/>
                <a:sym typeface="Helvetica Neue"/>
              </a:rPr>
              <a:t>that terrible work schedule?</a:t>
            </a:r>
            <a:endParaRPr sz="1900">
              <a:solidFill>
                <a:srgbClr val="070707"/>
              </a:solidFill>
              <a:highlight>
                <a:srgbClr val="FFFFFF"/>
              </a:highlight>
              <a:latin typeface="Helvetica Neue"/>
              <a:ea typeface="Helvetica Neue"/>
              <a:cs typeface="Helvetica Neue"/>
              <a:sym typeface="Helvetica Neue"/>
            </a:endParaRPr>
          </a:p>
          <a:p>
            <a:pPr indent="-349250" lvl="0" marL="457200" rtl="0" algn="l">
              <a:lnSpc>
                <a:spcPct val="115000"/>
              </a:lnSpc>
              <a:spcBef>
                <a:spcPts val="0"/>
              </a:spcBef>
              <a:spcAft>
                <a:spcPts val="0"/>
              </a:spcAft>
              <a:buClr>
                <a:srgbClr val="070707"/>
              </a:buClr>
              <a:buSzPts val="1900"/>
              <a:buFont typeface="Helvetica Neue"/>
              <a:buChar char="●"/>
            </a:pPr>
            <a:r>
              <a:rPr b="1" lang="en-US" sz="1900">
                <a:solidFill>
                  <a:srgbClr val="070707"/>
                </a:solidFill>
                <a:highlight>
                  <a:srgbClr val="FFFFFF"/>
                </a:highlight>
                <a:latin typeface="Helvetica Neue"/>
                <a:ea typeface="Helvetica Neue"/>
                <a:cs typeface="Helvetica Neue"/>
                <a:sym typeface="Helvetica Neue"/>
              </a:rPr>
              <a:t>depression</a:t>
            </a:r>
            <a:r>
              <a:rPr lang="en-US" sz="1900">
                <a:solidFill>
                  <a:srgbClr val="070707"/>
                </a:solidFill>
                <a:highlight>
                  <a:srgbClr val="FFFFFF"/>
                </a:highlight>
                <a:latin typeface="Helvetica Neue"/>
                <a:ea typeface="Helvetica Neue"/>
                <a:cs typeface="Helvetica Neue"/>
                <a:sym typeface="Helvetica Neue"/>
              </a:rPr>
              <a:t> </a:t>
            </a:r>
            <a:r>
              <a:rPr i="1" lang="en-US" sz="1900">
                <a:solidFill>
                  <a:srgbClr val="070707"/>
                </a:solidFill>
                <a:highlight>
                  <a:srgbClr val="FFFFFF"/>
                </a:highlight>
                <a:latin typeface="Helvetica Neue"/>
                <a:ea typeface="Helvetica Neue"/>
                <a:cs typeface="Helvetica Neue"/>
                <a:sym typeface="Helvetica Neue"/>
              </a:rPr>
              <a:t>(noun)</a:t>
            </a:r>
            <a:r>
              <a:rPr lang="en-US" sz="1900">
                <a:solidFill>
                  <a:srgbClr val="070707"/>
                </a:solidFill>
                <a:highlight>
                  <a:srgbClr val="FFFFFF"/>
                </a:highlight>
                <a:latin typeface="Helvetica Neue"/>
                <a:ea typeface="Helvetica Neue"/>
                <a:cs typeface="Helvetica Neue"/>
                <a:sym typeface="Helvetica Neue"/>
              </a:rPr>
              <a:t>: a very sad or hopeless feeling or mental state </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My brother has struggled with </a:t>
            </a:r>
            <a:r>
              <a:rPr lang="en-US" sz="1900" u="sng">
                <a:solidFill>
                  <a:srgbClr val="070707"/>
                </a:solidFill>
                <a:highlight>
                  <a:srgbClr val="FFFFFF"/>
                </a:highlight>
                <a:latin typeface="Helvetica Neue"/>
                <a:ea typeface="Helvetica Neue"/>
                <a:cs typeface="Helvetica Neue"/>
                <a:sym typeface="Helvetica Neue"/>
              </a:rPr>
              <a:t>depression</a:t>
            </a:r>
            <a:r>
              <a:rPr lang="en-US" sz="1900">
                <a:solidFill>
                  <a:srgbClr val="070707"/>
                </a:solidFill>
                <a:highlight>
                  <a:srgbClr val="FFFFFF"/>
                </a:highlight>
                <a:latin typeface="Helvetica Neue"/>
                <a:ea typeface="Helvetica Neue"/>
                <a:cs typeface="Helvetica Neue"/>
                <a:sym typeface="Helvetica Neue"/>
              </a:rPr>
              <a:t> for a long time.</a:t>
            </a:r>
            <a:endParaRPr sz="1900">
              <a:solidFill>
                <a:srgbClr val="070707"/>
              </a:solidFill>
              <a:highlight>
                <a:srgbClr val="FFFFFF"/>
              </a:highlight>
              <a:latin typeface="Helvetica Neue"/>
              <a:ea typeface="Helvetica Neue"/>
              <a:cs typeface="Helvetica Neue"/>
              <a:sym typeface="Helvetica Neue"/>
            </a:endParaRPr>
          </a:p>
          <a:p>
            <a:pPr indent="-349250" lvl="0" marL="457200" rtl="0" algn="l">
              <a:lnSpc>
                <a:spcPct val="115000"/>
              </a:lnSpc>
              <a:spcBef>
                <a:spcPts val="0"/>
              </a:spcBef>
              <a:spcAft>
                <a:spcPts val="0"/>
              </a:spcAft>
              <a:buClr>
                <a:srgbClr val="070707"/>
              </a:buClr>
              <a:buSzPts val="1900"/>
              <a:buFont typeface="Helvetica Neue"/>
              <a:buChar char="●"/>
            </a:pPr>
            <a:r>
              <a:rPr b="1" lang="en-US" sz="1900">
                <a:solidFill>
                  <a:srgbClr val="070707"/>
                </a:solidFill>
                <a:highlight>
                  <a:srgbClr val="FFFFFF"/>
                </a:highlight>
                <a:latin typeface="Helvetica Neue"/>
                <a:ea typeface="Helvetica Neue"/>
                <a:cs typeface="Helvetica Neue"/>
                <a:sym typeface="Helvetica Neue"/>
              </a:rPr>
              <a:t>disorder</a:t>
            </a:r>
            <a:r>
              <a:rPr lang="en-US" sz="1900">
                <a:solidFill>
                  <a:srgbClr val="070707"/>
                </a:solidFill>
                <a:highlight>
                  <a:srgbClr val="FFFFFF"/>
                </a:highlight>
                <a:latin typeface="Helvetica Neue"/>
                <a:ea typeface="Helvetica Neue"/>
                <a:cs typeface="Helvetica Neue"/>
                <a:sym typeface="Helvetica Neue"/>
              </a:rPr>
              <a:t> </a:t>
            </a:r>
            <a:r>
              <a:rPr i="1" lang="en-US" sz="1900">
                <a:solidFill>
                  <a:srgbClr val="070707"/>
                </a:solidFill>
                <a:highlight>
                  <a:srgbClr val="FFFFFF"/>
                </a:highlight>
                <a:latin typeface="Helvetica Neue"/>
                <a:ea typeface="Helvetica Neue"/>
                <a:cs typeface="Helvetica Neue"/>
                <a:sym typeface="Helvetica Neue"/>
              </a:rPr>
              <a:t>(noun)</a:t>
            </a:r>
            <a:r>
              <a:rPr lang="en-US" sz="1900">
                <a:solidFill>
                  <a:srgbClr val="070707"/>
                </a:solidFill>
                <a:highlight>
                  <a:srgbClr val="FFFFFF"/>
                </a:highlight>
                <a:latin typeface="Helvetica Neue"/>
                <a:ea typeface="Helvetica Neue"/>
                <a:cs typeface="Helvetica Neue"/>
                <a:sym typeface="Helvetica Neue"/>
              </a:rPr>
              <a:t>: a mental condition that is not normal </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Some international students struggle with emotional </a:t>
            </a:r>
            <a:r>
              <a:rPr lang="en-US" sz="1900" u="sng">
                <a:solidFill>
                  <a:srgbClr val="070707"/>
                </a:solidFill>
                <a:highlight>
                  <a:srgbClr val="FFFFFF"/>
                </a:highlight>
                <a:latin typeface="Helvetica Neue"/>
                <a:ea typeface="Helvetica Neue"/>
                <a:cs typeface="Helvetica Neue"/>
                <a:sym typeface="Helvetica Neue"/>
              </a:rPr>
              <a:t>disorders</a:t>
            </a:r>
            <a:r>
              <a:rPr lang="en-US" sz="1900">
                <a:solidFill>
                  <a:srgbClr val="070707"/>
                </a:solidFill>
                <a:highlight>
                  <a:srgbClr val="FFFFFF"/>
                </a:highlight>
                <a:latin typeface="Helvetica Neue"/>
                <a:ea typeface="Helvetica Neue"/>
                <a:cs typeface="Helvetica Neue"/>
                <a:sym typeface="Helvetica Neue"/>
              </a:rPr>
              <a:t> when they live overseas.</a:t>
            </a:r>
            <a:endParaRPr sz="1900">
              <a:solidFill>
                <a:srgbClr val="070707"/>
              </a:solidFill>
              <a:highlight>
                <a:srgbClr val="FFFFFF"/>
              </a:highlight>
              <a:latin typeface="Helvetica Neue"/>
              <a:ea typeface="Helvetica Neue"/>
              <a:cs typeface="Helvetica Neue"/>
              <a:sym typeface="Helvetica Neue"/>
            </a:endParaRPr>
          </a:p>
          <a:p>
            <a:pPr indent="0" lvl="0" marL="0" marR="0" rtl="0" algn="l">
              <a:lnSpc>
                <a:spcPct val="115000"/>
              </a:lnSpc>
              <a:spcBef>
                <a:spcPts val="0"/>
              </a:spcBef>
              <a:spcAft>
                <a:spcPts val="0"/>
              </a:spcAft>
              <a:buNone/>
            </a:pPr>
            <a:r>
              <a:t/>
            </a:r>
            <a:endParaRPr b="1" sz="1900">
              <a:solidFill>
                <a:srgbClr val="070707"/>
              </a:solidFill>
              <a:highlight>
                <a:srgbClr val="FFFFFF"/>
              </a:highlight>
              <a:latin typeface="Helvetica Neue"/>
              <a:ea typeface="Helvetica Neue"/>
              <a:cs typeface="Helvetica Neue"/>
              <a:sym typeface="Helvetica Neue"/>
            </a:endParaRPr>
          </a:p>
        </p:txBody>
      </p:sp>
      <p:sp>
        <p:nvSpPr>
          <p:cNvPr id="446" name="Google Shape;446;p84"/>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47" name="Google Shape;447;p84"/>
          <p:cNvPicPr preferRelativeResize="0"/>
          <p:nvPr/>
        </p:nvPicPr>
        <p:blipFill rotWithShape="1">
          <a:blip r:embed="rId3">
            <a:alphaModFix/>
          </a:blip>
          <a:srcRect b="25426" l="0" r="0" t="27877"/>
          <a:stretch/>
        </p:blipFill>
        <p:spPr>
          <a:xfrm>
            <a:off x="9678850" y="268963"/>
            <a:ext cx="2305141" cy="107634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 name="Shape 451"/>
        <p:cNvGrpSpPr/>
        <p:nvPr/>
      </p:nvGrpSpPr>
      <p:grpSpPr>
        <a:xfrm>
          <a:off x="0" y="0"/>
          <a:ext cx="0" cy="0"/>
          <a:chOff x="0" y="0"/>
          <a:chExt cx="0" cy="0"/>
        </a:xfrm>
      </p:grpSpPr>
      <p:sp>
        <p:nvSpPr>
          <p:cNvPr id="452" name="Google Shape;452;p85"/>
          <p:cNvSpPr/>
          <p:nvPr/>
        </p:nvSpPr>
        <p:spPr>
          <a:xfrm>
            <a:off x="617275" y="1499175"/>
            <a:ext cx="10812600" cy="45567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53" name="Google Shape;453;p85"/>
          <p:cNvSpPr txBox="1"/>
          <p:nvPr/>
        </p:nvSpPr>
        <p:spPr>
          <a:xfrm>
            <a:off x="725775" y="1019075"/>
            <a:ext cx="8780100" cy="446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100"/>
              <a:buFont typeface="Arial"/>
              <a:buNone/>
            </a:pPr>
            <a:r>
              <a:rPr b="1" i="0" lang="en-US" sz="2300" u="none" cap="none" strike="noStrike">
                <a:solidFill>
                  <a:srgbClr val="FF0000"/>
                </a:solidFill>
                <a:latin typeface="Arial"/>
                <a:ea typeface="Arial"/>
                <a:cs typeface="Arial"/>
                <a:sym typeface="Arial"/>
              </a:rPr>
              <a:t>Listen to the recording and answer the questions.</a:t>
            </a:r>
            <a:endParaRPr b="0" i="0" sz="1400" u="none" cap="none" strike="noStrike">
              <a:solidFill>
                <a:srgbClr val="000000"/>
              </a:solidFill>
              <a:latin typeface="Arial"/>
              <a:ea typeface="Arial"/>
              <a:cs typeface="Arial"/>
              <a:sym typeface="Arial"/>
            </a:endParaRPr>
          </a:p>
        </p:txBody>
      </p:sp>
      <p:sp>
        <p:nvSpPr>
          <p:cNvPr id="454" name="Google Shape;454;p8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55" name="Google Shape;455;p85"/>
          <p:cNvSpPr txBox="1"/>
          <p:nvPr/>
        </p:nvSpPr>
        <p:spPr>
          <a:xfrm>
            <a:off x="617500" y="1499175"/>
            <a:ext cx="10812600" cy="44028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0000"/>
              </a:buClr>
              <a:buSzPts val="2700"/>
              <a:buFont typeface="Arial"/>
              <a:buNone/>
            </a:pPr>
            <a:r>
              <a:rPr lang="en-US" sz="2700" u="sng">
                <a:solidFill>
                  <a:schemeClr val="hlink"/>
                </a:solidFill>
                <a:latin typeface="Times New Roman"/>
                <a:ea typeface="Times New Roman"/>
                <a:cs typeface="Times New Roman"/>
                <a:sym typeface="Times New Roman"/>
                <a:hlinkClick r:id="rId3"/>
              </a:rPr>
              <a:t>https://www.esl-lab.com/difficult/job-interview/</a:t>
            </a:r>
            <a:r>
              <a:rPr lang="en-US" sz="2700">
                <a:solidFill>
                  <a:schemeClr val="dk1"/>
                </a:solidFill>
                <a:latin typeface="Times New Roman"/>
                <a:ea typeface="Times New Roman"/>
                <a:cs typeface="Times New Roman"/>
                <a:sym typeface="Times New Roman"/>
              </a:rPr>
              <a:t> </a:t>
            </a:r>
            <a:endParaRPr b="0" i="0" sz="2700" u="none" cap="none" strike="noStrike">
              <a:solidFill>
                <a:schemeClr val="dk1"/>
              </a:solidFill>
              <a:latin typeface="Times New Roman"/>
              <a:ea typeface="Times New Roman"/>
              <a:cs typeface="Times New Roman"/>
              <a:sym typeface="Times New Roman"/>
            </a:endParaRPr>
          </a:p>
          <a:p>
            <a:pPr indent="0" lvl="0" marL="190500" marR="190500" rtl="0" algn="l">
              <a:lnSpc>
                <a:spcPct val="115000"/>
              </a:lnSpc>
              <a:spcBef>
                <a:spcPts val="0"/>
              </a:spcBef>
              <a:spcAft>
                <a:spcPts val="0"/>
              </a:spcAft>
              <a:buClr>
                <a:schemeClr val="dk1"/>
              </a:buClr>
              <a:buSzPts val="1100"/>
              <a:buFont typeface="Arial"/>
              <a:buNone/>
            </a:pPr>
            <a:r>
              <a:rPr b="1" i="0" lang="en-US" sz="2200" u="none" cap="none" strike="noStrike">
                <a:solidFill>
                  <a:schemeClr val="dk1"/>
                </a:solidFill>
                <a:highlight>
                  <a:srgbClr val="FFFFFF"/>
                </a:highlight>
                <a:latin typeface="Times New Roman"/>
                <a:ea typeface="Times New Roman"/>
                <a:cs typeface="Times New Roman"/>
                <a:sym typeface="Times New Roman"/>
              </a:rPr>
              <a:t>1- </a:t>
            </a:r>
            <a:r>
              <a:rPr b="1" lang="en-US" sz="2200">
                <a:solidFill>
                  <a:schemeClr val="dk1"/>
                </a:solidFill>
                <a:highlight>
                  <a:srgbClr val="FFFFFF"/>
                </a:highlight>
                <a:latin typeface="Times New Roman"/>
                <a:ea typeface="Times New Roman"/>
                <a:cs typeface="Times New Roman"/>
                <a:sym typeface="Times New Roman"/>
              </a:rPr>
              <a:t>The man studied English and _____ at the university.</a:t>
            </a:r>
            <a:endParaRPr b="1" i="0" sz="2200" u="none" cap="none" strike="noStrike">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biology</a:t>
            </a:r>
            <a:endParaRPr sz="22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psychology</a:t>
            </a:r>
            <a:endParaRPr sz="22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200000"/>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sociology</a:t>
            </a:r>
            <a:endParaRPr sz="2200">
              <a:solidFill>
                <a:schemeClr val="dk1"/>
              </a:solidFill>
              <a:highlight>
                <a:srgbClr val="FFFFFF"/>
              </a:highlight>
              <a:latin typeface="Times New Roman"/>
              <a:ea typeface="Times New Roman"/>
              <a:cs typeface="Times New Roman"/>
              <a:sym typeface="Times New Roman"/>
            </a:endParaRPr>
          </a:p>
          <a:p>
            <a:pPr indent="0" lvl="0" marL="190500" marR="190500" rtl="0" algn="l">
              <a:lnSpc>
                <a:spcPct val="115000"/>
              </a:lnSpc>
              <a:spcBef>
                <a:spcPts val="0"/>
              </a:spcBef>
              <a:spcAft>
                <a:spcPts val="0"/>
              </a:spcAft>
              <a:buClr>
                <a:schemeClr val="dk1"/>
              </a:buClr>
              <a:buSzPts val="1100"/>
              <a:buFont typeface="Arial"/>
              <a:buNone/>
            </a:pPr>
            <a:r>
              <a:rPr b="1" i="0" lang="en-US" sz="2200" u="none" cap="none" strike="noStrike">
                <a:solidFill>
                  <a:schemeClr val="dk1"/>
                </a:solidFill>
                <a:highlight>
                  <a:srgbClr val="FFFFFF"/>
                </a:highlight>
                <a:latin typeface="Times New Roman"/>
                <a:ea typeface="Times New Roman"/>
                <a:cs typeface="Times New Roman"/>
                <a:sym typeface="Times New Roman"/>
              </a:rPr>
              <a:t>2- </a:t>
            </a:r>
            <a:r>
              <a:rPr b="1" lang="en-US" sz="2200">
                <a:solidFill>
                  <a:schemeClr val="dk1"/>
                </a:solidFill>
                <a:highlight>
                  <a:srgbClr val="FFFFFF"/>
                </a:highlight>
                <a:latin typeface="Times New Roman"/>
                <a:ea typeface="Times New Roman"/>
                <a:cs typeface="Times New Roman"/>
                <a:sym typeface="Times New Roman"/>
              </a:rPr>
              <a:t>He found his first job in Japan at a _____.</a:t>
            </a:r>
            <a:endParaRPr b="1" i="0" sz="2200" u="none" cap="none" strike="noStrike">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09615"/>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university</a:t>
            </a:r>
            <a:endParaRPr sz="22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09615"/>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private language school</a:t>
            </a:r>
            <a:endParaRPr sz="22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09615"/>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community college</a:t>
            </a:r>
            <a:endParaRPr sz="22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09615"/>
              </a:lnSpc>
              <a:spcBef>
                <a:spcPts val="0"/>
              </a:spcBef>
              <a:spcAft>
                <a:spcPts val="0"/>
              </a:spcAft>
              <a:buClr>
                <a:schemeClr val="dk1"/>
              </a:buClr>
              <a:buSzPts val="1100"/>
              <a:buFont typeface="Arial"/>
              <a:buNone/>
            </a:pPr>
            <a:r>
              <a:t/>
            </a:r>
            <a:endParaRPr sz="2200">
              <a:solidFill>
                <a:schemeClr val="dk1"/>
              </a:solidFill>
              <a:highlight>
                <a:srgbClr val="FFFFFF"/>
              </a:highlight>
              <a:latin typeface="Times New Roman"/>
              <a:ea typeface="Times New Roman"/>
              <a:cs typeface="Times New Roman"/>
              <a:sym typeface="Times New Roman"/>
            </a:endParaRPr>
          </a:p>
        </p:txBody>
      </p:sp>
      <p:sp>
        <p:nvSpPr>
          <p:cNvPr id="456" name="Google Shape;456;p85"/>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57" name="Google Shape;457;p85"/>
          <p:cNvPicPr preferRelativeResize="0"/>
          <p:nvPr/>
        </p:nvPicPr>
        <p:blipFill rotWithShape="1">
          <a:blip r:embed="rId4">
            <a:alphaModFix/>
          </a:blip>
          <a:srcRect b="25430" l="0" r="0" t="27872"/>
          <a:stretch/>
        </p:blipFill>
        <p:spPr>
          <a:xfrm>
            <a:off x="9678850" y="268963"/>
            <a:ext cx="2305141" cy="1076343"/>
          </a:xfrm>
          <a:prstGeom prst="rect">
            <a:avLst/>
          </a:prstGeom>
          <a:noFill/>
          <a:ln>
            <a:noFill/>
          </a:ln>
        </p:spPr>
      </p:pic>
      <p:cxnSp>
        <p:nvCxnSpPr>
          <p:cNvPr id="458" name="Google Shape;458;p85"/>
          <p:cNvCxnSpPr/>
          <p:nvPr/>
        </p:nvCxnSpPr>
        <p:spPr>
          <a:xfrm flipH="1" rot="10800000">
            <a:off x="1048675" y="3334300"/>
            <a:ext cx="1445400" cy="16800"/>
          </a:xfrm>
          <a:prstGeom prst="straightConnector1">
            <a:avLst/>
          </a:prstGeom>
          <a:noFill/>
          <a:ln cap="flat" cmpd="sng" w="28575">
            <a:solidFill>
              <a:srgbClr val="0000FF"/>
            </a:solidFill>
            <a:prstDash val="solid"/>
            <a:round/>
            <a:headEnd len="sm" w="sm" type="none"/>
            <a:tailEnd len="sm" w="sm" type="none"/>
          </a:ln>
        </p:spPr>
      </p:cxnSp>
      <p:cxnSp>
        <p:nvCxnSpPr>
          <p:cNvPr id="459" name="Google Shape;459;p85"/>
          <p:cNvCxnSpPr/>
          <p:nvPr/>
        </p:nvCxnSpPr>
        <p:spPr>
          <a:xfrm flipH="1" rot="10800000">
            <a:off x="1048675" y="5067375"/>
            <a:ext cx="2404500" cy="32400"/>
          </a:xfrm>
          <a:prstGeom prst="straightConnector1">
            <a:avLst/>
          </a:prstGeom>
          <a:noFill/>
          <a:ln cap="flat" cmpd="sng" w="28575">
            <a:solidFill>
              <a:srgbClr val="0000FF"/>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5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5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3" name="Shape 463"/>
        <p:cNvGrpSpPr/>
        <p:nvPr/>
      </p:nvGrpSpPr>
      <p:grpSpPr>
        <a:xfrm>
          <a:off x="0" y="0"/>
          <a:ext cx="0" cy="0"/>
          <a:chOff x="0" y="0"/>
          <a:chExt cx="0" cy="0"/>
        </a:xfrm>
      </p:grpSpPr>
      <p:sp>
        <p:nvSpPr>
          <p:cNvPr id="464" name="Google Shape;464;p86"/>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65" name="Google Shape;465;p86"/>
          <p:cNvSpPr txBox="1"/>
          <p:nvPr/>
        </p:nvSpPr>
        <p:spPr>
          <a:xfrm>
            <a:off x="2513150" y="1019069"/>
            <a:ext cx="390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6" name="Google Shape;466;p86"/>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67" name="Google Shape;467;p86"/>
          <p:cNvSpPr txBox="1"/>
          <p:nvPr/>
        </p:nvSpPr>
        <p:spPr>
          <a:xfrm>
            <a:off x="617500" y="1835975"/>
            <a:ext cx="10812600" cy="4746900"/>
          </a:xfrm>
          <a:prstGeom prst="rect">
            <a:avLst/>
          </a:prstGeom>
          <a:noFill/>
          <a:ln>
            <a:noFill/>
          </a:ln>
        </p:spPr>
        <p:txBody>
          <a:bodyPr anchorCtr="0" anchor="t" bIns="45700" lIns="91425" spcFirstLastPara="1" rIns="91425" wrap="square" tIns="45700">
            <a:spAutoFit/>
          </a:bodyPr>
          <a:lstStyle/>
          <a:p>
            <a:pPr indent="0" lvl="0" marL="190500" marR="190500" rtl="0" algn="l">
              <a:lnSpc>
                <a:spcPct val="150000"/>
              </a:lnSpc>
              <a:spcBef>
                <a:spcPts val="0"/>
              </a:spcBef>
              <a:spcAft>
                <a:spcPts val="0"/>
              </a:spcAft>
              <a:buClr>
                <a:srgbClr val="000000"/>
              </a:buClr>
              <a:buSzPts val="1100"/>
              <a:buFont typeface="Arial"/>
              <a:buNone/>
            </a:pPr>
            <a:r>
              <a:rPr b="1" i="0" lang="en-US" sz="2100" u="none" cap="none" strike="noStrike">
                <a:solidFill>
                  <a:schemeClr val="dk1"/>
                </a:solidFill>
                <a:highlight>
                  <a:srgbClr val="FFFFFF"/>
                </a:highlight>
                <a:latin typeface="Times New Roman"/>
                <a:ea typeface="Times New Roman"/>
                <a:cs typeface="Times New Roman"/>
                <a:sym typeface="Times New Roman"/>
              </a:rPr>
              <a:t>3- </a:t>
            </a:r>
            <a:r>
              <a:rPr b="1" lang="en-US" sz="2100">
                <a:solidFill>
                  <a:schemeClr val="dk1"/>
                </a:solidFill>
                <a:highlight>
                  <a:srgbClr val="FFFFFF"/>
                </a:highlight>
                <a:latin typeface="Times New Roman"/>
                <a:ea typeface="Times New Roman"/>
                <a:cs typeface="Times New Roman"/>
                <a:sym typeface="Times New Roman"/>
              </a:rPr>
              <a:t>The man's cooking students wanted to ____.</a:t>
            </a:r>
            <a:endParaRPr b="1" i="0" sz="2100" u="none" cap="none" strike="noStrike">
              <a:solidFill>
                <a:schemeClr val="dk1"/>
              </a:solidFill>
              <a:highlight>
                <a:srgbClr val="FFFFFF"/>
              </a:highlight>
              <a:latin typeface="Times New Roman"/>
              <a:ea typeface="Times New Roman"/>
              <a:cs typeface="Times New Roman"/>
              <a:sym typeface="Times New Roman"/>
            </a:endParaRPr>
          </a:p>
          <a:p>
            <a:pPr indent="0" lvl="0" marL="0" marR="304800" rtl="0" algn="l">
              <a:lnSpc>
                <a:spcPct val="15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    practice English with tourists</a:t>
            </a:r>
            <a:endParaRPr sz="21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5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create new food items</a:t>
            </a:r>
            <a:endParaRPr sz="21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20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open their own restaurants</a:t>
            </a:r>
            <a:endParaRPr sz="2100">
              <a:solidFill>
                <a:schemeClr val="dk1"/>
              </a:solidFill>
              <a:highlight>
                <a:srgbClr val="FFFFFF"/>
              </a:highlight>
              <a:latin typeface="Times New Roman"/>
              <a:ea typeface="Times New Roman"/>
              <a:cs typeface="Times New Roman"/>
              <a:sym typeface="Times New Roman"/>
            </a:endParaRPr>
          </a:p>
          <a:p>
            <a:pPr indent="0" lvl="0" marL="190500" marR="190500" rtl="0" algn="l">
              <a:lnSpc>
                <a:spcPct val="115000"/>
              </a:lnSpc>
              <a:spcBef>
                <a:spcPts val="0"/>
              </a:spcBef>
              <a:spcAft>
                <a:spcPts val="0"/>
              </a:spcAft>
              <a:buClr>
                <a:srgbClr val="000000"/>
              </a:buClr>
              <a:buSzPts val="1100"/>
              <a:buFont typeface="Arial"/>
              <a:buNone/>
            </a:pPr>
            <a:r>
              <a:rPr b="1" i="0" lang="en-US" sz="2100" u="none" cap="none" strike="noStrike">
                <a:solidFill>
                  <a:schemeClr val="dk1"/>
                </a:solidFill>
                <a:highlight>
                  <a:srgbClr val="FFFFFF"/>
                </a:highlight>
                <a:latin typeface="Times New Roman"/>
                <a:ea typeface="Times New Roman"/>
                <a:cs typeface="Times New Roman"/>
                <a:sym typeface="Times New Roman"/>
              </a:rPr>
              <a:t>4- </a:t>
            </a:r>
            <a:r>
              <a:rPr b="1" lang="en-US" sz="2100">
                <a:solidFill>
                  <a:schemeClr val="dk1"/>
                </a:solidFill>
                <a:highlight>
                  <a:srgbClr val="FFFFFF"/>
                </a:highlight>
                <a:latin typeface="Times New Roman"/>
                <a:ea typeface="Times New Roman"/>
                <a:cs typeface="Times New Roman"/>
                <a:sym typeface="Times New Roman"/>
              </a:rPr>
              <a:t>Now, the man works at a Japanese restaurant and at a ____.</a:t>
            </a:r>
            <a:endParaRPr b="1" i="0" sz="2100" u="none" cap="none" strike="noStrike">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modern fitness center</a:t>
            </a:r>
            <a:endParaRPr sz="21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mental health treatment center</a:t>
            </a:r>
            <a:endParaRPr sz="21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language training center</a:t>
            </a:r>
            <a:endParaRPr sz="21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t/>
            </a:r>
            <a:endParaRPr sz="21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t/>
            </a:r>
            <a:endParaRPr b="0" i="0" sz="2100" u="none" cap="none" strike="noStrike">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t/>
            </a:r>
            <a:endParaRPr b="0" i="0" sz="2100" u="none" cap="none" strike="noStrike">
              <a:solidFill>
                <a:schemeClr val="dk1"/>
              </a:solidFill>
              <a:highlight>
                <a:srgbClr val="FFFFFF"/>
              </a:highlight>
              <a:latin typeface="Times New Roman"/>
              <a:ea typeface="Times New Roman"/>
              <a:cs typeface="Times New Roman"/>
              <a:sym typeface="Times New Roman"/>
            </a:endParaRPr>
          </a:p>
        </p:txBody>
      </p:sp>
      <p:sp>
        <p:nvSpPr>
          <p:cNvPr id="468" name="Google Shape;468;p86"/>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69" name="Google Shape;469;p86"/>
          <p:cNvPicPr preferRelativeResize="0"/>
          <p:nvPr/>
        </p:nvPicPr>
        <p:blipFill rotWithShape="1">
          <a:blip r:embed="rId3">
            <a:alphaModFix/>
          </a:blip>
          <a:srcRect b="25430" l="0" r="0" t="27872"/>
          <a:stretch/>
        </p:blipFill>
        <p:spPr>
          <a:xfrm>
            <a:off x="9678850" y="268963"/>
            <a:ext cx="2305141" cy="1076343"/>
          </a:xfrm>
          <a:prstGeom prst="rect">
            <a:avLst/>
          </a:prstGeom>
          <a:noFill/>
          <a:ln>
            <a:noFill/>
          </a:ln>
        </p:spPr>
      </p:pic>
      <p:cxnSp>
        <p:nvCxnSpPr>
          <p:cNvPr id="470" name="Google Shape;470;p86"/>
          <p:cNvCxnSpPr/>
          <p:nvPr/>
        </p:nvCxnSpPr>
        <p:spPr>
          <a:xfrm>
            <a:off x="1093600" y="3684200"/>
            <a:ext cx="2373900" cy="0"/>
          </a:xfrm>
          <a:prstGeom prst="straightConnector1">
            <a:avLst/>
          </a:prstGeom>
          <a:noFill/>
          <a:ln cap="flat" cmpd="sng" w="28575">
            <a:solidFill>
              <a:srgbClr val="0000FF"/>
            </a:solidFill>
            <a:prstDash val="solid"/>
            <a:round/>
            <a:headEnd len="sm" w="sm" type="none"/>
            <a:tailEnd len="sm" w="sm" type="none"/>
          </a:ln>
        </p:spPr>
      </p:cxnSp>
      <p:cxnSp>
        <p:nvCxnSpPr>
          <p:cNvPr id="471" name="Google Shape;471;p86"/>
          <p:cNvCxnSpPr/>
          <p:nvPr/>
        </p:nvCxnSpPr>
        <p:spPr>
          <a:xfrm flipH="1" rot="10800000">
            <a:off x="1029700" y="5053050"/>
            <a:ext cx="2965500" cy="33300"/>
          </a:xfrm>
          <a:prstGeom prst="straightConnector1">
            <a:avLst/>
          </a:prstGeom>
          <a:noFill/>
          <a:ln cap="flat" cmpd="sng" w="28575">
            <a:solidFill>
              <a:srgbClr val="0000FF"/>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7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7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5" name="Shape 475"/>
        <p:cNvGrpSpPr/>
        <p:nvPr/>
      </p:nvGrpSpPr>
      <p:grpSpPr>
        <a:xfrm>
          <a:off x="0" y="0"/>
          <a:ext cx="0" cy="0"/>
          <a:chOff x="0" y="0"/>
          <a:chExt cx="0" cy="0"/>
        </a:xfrm>
      </p:grpSpPr>
      <p:sp>
        <p:nvSpPr>
          <p:cNvPr id="476" name="Google Shape;476;p87"/>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77" name="Google Shape;477;p87"/>
          <p:cNvSpPr txBox="1"/>
          <p:nvPr/>
        </p:nvSpPr>
        <p:spPr>
          <a:xfrm>
            <a:off x="2513150" y="1019069"/>
            <a:ext cx="390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8" name="Google Shape;478;p87"/>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79" name="Google Shape;479;p87"/>
          <p:cNvSpPr txBox="1"/>
          <p:nvPr/>
        </p:nvSpPr>
        <p:spPr>
          <a:xfrm>
            <a:off x="617500" y="1835975"/>
            <a:ext cx="10812600" cy="43869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100"/>
              <a:buFont typeface="Arial"/>
              <a:buNone/>
            </a:pPr>
            <a:r>
              <a:rPr b="1" i="0" lang="en-US" sz="2100" u="none" cap="none" strike="noStrike">
                <a:solidFill>
                  <a:schemeClr val="dk1"/>
                </a:solidFill>
                <a:highlight>
                  <a:srgbClr val="FFFFFF"/>
                </a:highlight>
                <a:latin typeface="Times New Roman"/>
                <a:ea typeface="Times New Roman"/>
                <a:cs typeface="Times New Roman"/>
                <a:sym typeface="Times New Roman"/>
              </a:rPr>
              <a:t>5-</a:t>
            </a:r>
            <a:r>
              <a:rPr b="1" lang="en-US" sz="2100">
                <a:solidFill>
                  <a:schemeClr val="dk1"/>
                </a:solidFill>
                <a:highlight>
                  <a:srgbClr val="FFFFFF"/>
                </a:highlight>
                <a:latin typeface="Times New Roman"/>
                <a:ea typeface="Times New Roman"/>
                <a:cs typeface="Times New Roman"/>
                <a:sym typeface="Times New Roman"/>
              </a:rPr>
              <a:t>The man should be a good candidate for the job because he ____.</a:t>
            </a:r>
            <a:endParaRPr b="1" i="0" sz="2100" u="none" cap="none" strike="noStrike">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has experience in psychological advising</a:t>
            </a:r>
            <a:endParaRPr sz="21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has experience in sociology</a:t>
            </a:r>
            <a:endParaRPr sz="21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specializes in grammar instruction</a:t>
            </a:r>
            <a:endParaRPr sz="21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t/>
            </a:r>
            <a:endParaRPr sz="21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t/>
            </a:r>
            <a:endParaRPr b="0" i="0" sz="2100" u="none" cap="none" strike="noStrike">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t/>
            </a:r>
            <a:endParaRPr b="0" i="0" sz="2100" u="none" cap="none" strike="noStrike">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t/>
            </a:r>
            <a:endParaRPr b="0" i="0" sz="2100" u="none" cap="none" strike="noStrike">
              <a:solidFill>
                <a:schemeClr val="dk1"/>
              </a:solidFill>
              <a:highlight>
                <a:srgbClr val="FFFFFF"/>
              </a:highlight>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700"/>
              <a:buFont typeface="Arial"/>
              <a:buNone/>
            </a:pPr>
            <a:r>
              <a:t/>
            </a:r>
            <a:endParaRPr b="0" i="0" sz="2700" u="none" cap="none" strike="noStrike">
              <a:solidFill>
                <a:schemeClr val="dk1"/>
              </a:solidFill>
              <a:latin typeface="Times New Roman"/>
              <a:ea typeface="Times New Roman"/>
              <a:cs typeface="Times New Roman"/>
              <a:sym typeface="Times New Roman"/>
            </a:endParaRPr>
          </a:p>
        </p:txBody>
      </p:sp>
      <p:sp>
        <p:nvSpPr>
          <p:cNvPr id="480" name="Google Shape;480;p87"/>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81" name="Google Shape;481;p87"/>
          <p:cNvPicPr preferRelativeResize="0"/>
          <p:nvPr/>
        </p:nvPicPr>
        <p:blipFill rotWithShape="1">
          <a:blip r:embed="rId3">
            <a:alphaModFix/>
          </a:blip>
          <a:srcRect b="25430" l="0" r="0" t="27872"/>
          <a:stretch/>
        </p:blipFill>
        <p:spPr>
          <a:xfrm>
            <a:off x="9678850" y="268963"/>
            <a:ext cx="2305141" cy="1076343"/>
          </a:xfrm>
          <a:prstGeom prst="rect">
            <a:avLst/>
          </a:prstGeom>
          <a:noFill/>
          <a:ln>
            <a:noFill/>
          </a:ln>
        </p:spPr>
      </p:pic>
      <p:cxnSp>
        <p:nvCxnSpPr>
          <p:cNvPr id="482" name="Google Shape;482;p87"/>
          <p:cNvCxnSpPr/>
          <p:nvPr/>
        </p:nvCxnSpPr>
        <p:spPr>
          <a:xfrm flipH="1" rot="10800000">
            <a:off x="804850" y="2729000"/>
            <a:ext cx="4273800" cy="40800"/>
          </a:xfrm>
          <a:prstGeom prst="straightConnector1">
            <a:avLst/>
          </a:prstGeom>
          <a:noFill/>
          <a:ln cap="flat" cmpd="sng" w="28575">
            <a:solidFill>
              <a:srgbClr val="0000FF"/>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6" name="Shape 486"/>
        <p:cNvGrpSpPr/>
        <p:nvPr/>
      </p:nvGrpSpPr>
      <p:grpSpPr>
        <a:xfrm>
          <a:off x="0" y="0"/>
          <a:ext cx="0" cy="0"/>
          <a:chOff x="0" y="0"/>
          <a:chExt cx="0" cy="0"/>
        </a:xfrm>
      </p:grpSpPr>
      <p:sp>
        <p:nvSpPr>
          <p:cNvPr id="487" name="Google Shape;487;p88"/>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88" name="Google Shape;488;p88"/>
          <p:cNvSpPr txBox="1"/>
          <p:nvPr/>
        </p:nvSpPr>
        <p:spPr>
          <a:xfrm>
            <a:off x="883225" y="1068369"/>
            <a:ext cx="3902100" cy="461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1" i="0" lang="en-US" sz="2400" u="none" cap="none" strike="noStrike">
                <a:solidFill>
                  <a:srgbClr val="FF0000"/>
                </a:solidFill>
                <a:latin typeface="Arial"/>
                <a:ea typeface="Arial"/>
                <a:cs typeface="Arial"/>
                <a:sym typeface="Arial"/>
              </a:rPr>
              <a:t>Listening Script</a:t>
            </a:r>
            <a:endParaRPr b="1" i="0" sz="2400" u="none" cap="none" strike="noStrike">
              <a:solidFill>
                <a:srgbClr val="FF0000"/>
              </a:solidFill>
              <a:latin typeface="Arial"/>
              <a:ea typeface="Arial"/>
              <a:cs typeface="Arial"/>
              <a:sym typeface="Arial"/>
            </a:endParaRPr>
          </a:p>
        </p:txBody>
      </p:sp>
      <p:sp>
        <p:nvSpPr>
          <p:cNvPr id="489" name="Google Shape;489;p88"/>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90" name="Google Shape;490;p88"/>
          <p:cNvSpPr txBox="1"/>
          <p:nvPr/>
        </p:nvSpPr>
        <p:spPr>
          <a:xfrm>
            <a:off x="617500" y="1835975"/>
            <a:ext cx="10812600" cy="41586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0"/>
              </a:spcAft>
              <a:buClr>
                <a:schemeClr val="dk1"/>
              </a:buClr>
              <a:buSzPts val="1100"/>
              <a:buFont typeface="Arial"/>
              <a:buNone/>
            </a:pPr>
            <a:r>
              <a:rPr b="1" lang="en-US" sz="1600">
                <a:solidFill>
                  <a:srgbClr val="070707"/>
                </a:solidFill>
                <a:highlight>
                  <a:srgbClr val="FFFFFF"/>
                </a:highlight>
                <a:latin typeface="Helvetica Neue"/>
                <a:ea typeface="Helvetica Neue"/>
                <a:cs typeface="Helvetica Neue"/>
                <a:sym typeface="Helvetica Neue"/>
              </a:rPr>
              <a:t>Woman</a:t>
            </a:r>
            <a:r>
              <a:rPr lang="en-US" sz="1600">
                <a:solidFill>
                  <a:srgbClr val="070707"/>
                </a:solidFill>
                <a:highlight>
                  <a:srgbClr val="FFFFFF"/>
                </a:highlight>
                <a:latin typeface="Helvetica Neue"/>
                <a:ea typeface="Helvetica Neue"/>
                <a:cs typeface="Helvetica Neue"/>
                <a:sym typeface="Helvetica Neue"/>
              </a:rPr>
              <a:t>: Hi. Thanks for coming to the interview today. It’s nice to meet you.</a:t>
            </a:r>
            <a:endParaRPr sz="16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600">
                <a:solidFill>
                  <a:srgbClr val="070707"/>
                </a:solidFill>
                <a:highlight>
                  <a:srgbClr val="FFFFFF"/>
                </a:highlight>
                <a:latin typeface="Helvetica Neue"/>
                <a:ea typeface="Helvetica Neue"/>
                <a:cs typeface="Helvetica Neue"/>
                <a:sym typeface="Helvetica Neue"/>
              </a:rPr>
              <a:t>Man</a:t>
            </a:r>
            <a:r>
              <a:rPr lang="en-US" sz="1600">
                <a:solidFill>
                  <a:srgbClr val="070707"/>
                </a:solidFill>
                <a:highlight>
                  <a:srgbClr val="FFFFFF"/>
                </a:highlight>
                <a:latin typeface="Helvetica Neue"/>
                <a:ea typeface="Helvetica Neue"/>
                <a:cs typeface="Helvetica Neue"/>
                <a:sym typeface="Helvetica Neue"/>
              </a:rPr>
              <a:t>: Yeah, well, thank you.</a:t>
            </a:r>
            <a:endParaRPr sz="16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600">
                <a:solidFill>
                  <a:srgbClr val="070707"/>
                </a:solidFill>
                <a:highlight>
                  <a:srgbClr val="FFFFFF"/>
                </a:highlight>
                <a:latin typeface="Helvetica Neue"/>
                <a:ea typeface="Helvetica Neue"/>
                <a:cs typeface="Helvetica Neue"/>
                <a:sym typeface="Helvetica Neue"/>
              </a:rPr>
              <a:t>Woman</a:t>
            </a:r>
            <a:r>
              <a:rPr lang="en-US" sz="1600">
                <a:solidFill>
                  <a:srgbClr val="070707"/>
                </a:solidFill>
                <a:highlight>
                  <a:srgbClr val="FFFFFF"/>
                </a:highlight>
                <a:latin typeface="Helvetica Neue"/>
                <a:ea typeface="Helvetica Neue"/>
                <a:cs typeface="Helvetica Neue"/>
                <a:sym typeface="Helvetica Neue"/>
              </a:rPr>
              <a:t>: To begin with, why don’t you tell us a little bit about yourself?</a:t>
            </a:r>
            <a:endParaRPr sz="16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600">
                <a:solidFill>
                  <a:srgbClr val="070707"/>
                </a:solidFill>
                <a:highlight>
                  <a:srgbClr val="FFFFFF"/>
                </a:highlight>
                <a:latin typeface="Helvetica Neue"/>
                <a:ea typeface="Helvetica Neue"/>
                <a:cs typeface="Helvetica Neue"/>
                <a:sym typeface="Helvetica Neue"/>
              </a:rPr>
              <a:t>Man</a:t>
            </a:r>
            <a:r>
              <a:rPr lang="en-US" sz="1600">
                <a:solidFill>
                  <a:srgbClr val="070707"/>
                </a:solidFill>
                <a:highlight>
                  <a:srgbClr val="FFFFFF"/>
                </a:highlight>
                <a:latin typeface="Helvetica Neue"/>
                <a:ea typeface="Helvetica Neue"/>
                <a:cs typeface="Helvetica Neue"/>
                <a:sym typeface="Helvetica Neue"/>
              </a:rPr>
              <a:t>: Okay. Um, yeah. Well, I’ve always been interested in teaching in a language program like this, and uh, I graduated with a degree in English and psychology eight years ago, [ </a:t>
            </a:r>
            <a:r>
              <a:rPr i="1" lang="en-US" sz="1600">
                <a:solidFill>
                  <a:srgbClr val="070707"/>
                </a:solidFill>
                <a:highlight>
                  <a:srgbClr val="FFFFFF"/>
                </a:highlight>
                <a:latin typeface="Helvetica Neue"/>
                <a:ea typeface="Helvetica Neue"/>
                <a:cs typeface="Helvetica Neue"/>
                <a:sym typeface="Helvetica Neue"/>
              </a:rPr>
              <a:t>Oh, really, both?</a:t>
            </a:r>
            <a:r>
              <a:rPr lang="en-US" sz="1600">
                <a:solidFill>
                  <a:srgbClr val="070707"/>
                </a:solidFill>
                <a:highlight>
                  <a:srgbClr val="FFFFFF"/>
                </a:highlight>
                <a:latin typeface="Helvetica Neue"/>
                <a:ea typeface="Helvetica Neue"/>
                <a:cs typeface="Helvetica Neue"/>
                <a:sym typeface="Helvetica Neue"/>
              </a:rPr>
              <a:t> ]. Yeah, [</a:t>
            </a:r>
            <a:r>
              <a:rPr i="1" lang="en-US" sz="1600">
                <a:solidFill>
                  <a:srgbClr val="2D2E33"/>
                </a:solidFill>
                <a:highlight>
                  <a:srgbClr val="FFFFFF"/>
                </a:highlight>
                <a:latin typeface="Helvetica Neue"/>
                <a:ea typeface="Helvetica Neue"/>
                <a:cs typeface="Helvetica Neue"/>
                <a:sym typeface="Helvetica Neue"/>
              </a:rPr>
              <a:t>Wow</a:t>
            </a:r>
            <a:r>
              <a:rPr lang="en-US" sz="1600">
                <a:solidFill>
                  <a:srgbClr val="070707"/>
                </a:solidFill>
                <a:highlight>
                  <a:srgbClr val="FFFFFF"/>
                </a:highlight>
                <a:latin typeface="Helvetica Neue"/>
                <a:ea typeface="Helvetica Neue"/>
                <a:cs typeface="Helvetica Neue"/>
                <a:sym typeface="Helvetica Neue"/>
              </a:rPr>
              <a:t>] and uh then I </a:t>
            </a:r>
            <a:r>
              <a:rPr b="1" lang="en-US" sz="1600">
                <a:solidFill>
                  <a:srgbClr val="070707"/>
                </a:solidFill>
                <a:highlight>
                  <a:srgbClr val="FFFFFF"/>
                </a:highlight>
                <a:latin typeface="Helvetica Neue"/>
                <a:ea typeface="Helvetica Neue"/>
                <a:cs typeface="Helvetica Neue"/>
                <a:sym typeface="Helvetica Neue"/>
              </a:rPr>
              <a:t>landed</a:t>
            </a:r>
            <a:r>
              <a:rPr lang="en-US" sz="1600">
                <a:solidFill>
                  <a:srgbClr val="070707"/>
                </a:solidFill>
                <a:highlight>
                  <a:srgbClr val="FFFFFF"/>
                </a:highlight>
                <a:latin typeface="Helvetica Neue"/>
                <a:ea typeface="Helvetica Neue"/>
                <a:cs typeface="Helvetica Neue"/>
                <a:sym typeface="Helvetica Neue"/>
              </a:rPr>
              <a:t> my first job overseas in Japan.</a:t>
            </a:r>
            <a:endParaRPr sz="16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600">
                <a:solidFill>
                  <a:srgbClr val="070707"/>
                </a:solidFill>
                <a:highlight>
                  <a:srgbClr val="FFFFFF"/>
                </a:highlight>
                <a:latin typeface="Helvetica Neue"/>
                <a:ea typeface="Helvetica Neue"/>
                <a:cs typeface="Helvetica Neue"/>
                <a:sym typeface="Helvetica Neue"/>
              </a:rPr>
              <a:t>Woman</a:t>
            </a:r>
            <a:r>
              <a:rPr lang="en-US" sz="1600">
                <a:solidFill>
                  <a:srgbClr val="070707"/>
                </a:solidFill>
                <a:highlight>
                  <a:srgbClr val="FFFFFF"/>
                </a:highlight>
                <a:latin typeface="Helvetica Neue"/>
                <a:ea typeface="Helvetica Neue"/>
                <a:cs typeface="Helvetica Neue"/>
                <a:sym typeface="Helvetica Neue"/>
              </a:rPr>
              <a:t>: Oh, wow. That’s pretty </a:t>
            </a:r>
            <a:r>
              <a:rPr b="1" lang="en-US" sz="1600">
                <a:solidFill>
                  <a:srgbClr val="070707"/>
                </a:solidFill>
                <a:highlight>
                  <a:srgbClr val="FFFFFF"/>
                </a:highlight>
                <a:latin typeface="Helvetica Neue"/>
                <a:ea typeface="Helvetica Neue"/>
                <a:cs typeface="Helvetica Neue"/>
                <a:sym typeface="Helvetica Neue"/>
              </a:rPr>
              <a:t>impressive</a:t>
            </a:r>
            <a:r>
              <a:rPr lang="en-US" sz="1600">
                <a:solidFill>
                  <a:srgbClr val="070707"/>
                </a:solidFill>
                <a:highlight>
                  <a:srgbClr val="FFFFFF"/>
                </a:highlight>
                <a:latin typeface="Helvetica Neue"/>
                <a:ea typeface="Helvetica Neue"/>
                <a:cs typeface="Helvetica Neue"/>
                <a:sym typeface="Helvetica Neue"/>
              </a:rPr>
              <a:t>. What did you do there? What kind of work?</a:t>
            </a:r>
            <a:endParaRPr sz="16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600">
                <a:solidFill>
                  <a:srgbClr val="070707"/>
                </a:solidFill>
                <a:highlight>
                  <a:srgbClr val="FFFFFF"/>
                </a:highlight>
                <a:latin typeface="Helvetica Neue"/>
                <a:ea typeface="Helvetica Neue"/>
                <a:cs typeface="Helvetica Neue"/>
                <a:sym typeface="Helvetica Neue"/>
              </a:rPr>
              <a:t>Man</a:t>
            </a:r>
            <a:r>
              <a:rPr lang="en-US" sz="1600">
                <a:solidFill>
                  <a:srgbClr val="070707"/>
                </a:solidFill>
                <a:highlight>
                  <a:srgbClr val="FFFFFF"/>
                </a:highlight>
                <a:latin typeface="Helvetica Neue"/>
                <a:ea typeface="Helvetica Neue"/>
                <a:cs typeface="Helvetica Neue"/>
                <a:sym typeface="Helvetica Neue"/>
              </a:rPr>
              <a:t>: Well, I worked full time, uh, for a private language school in Tokyo for the first two years, and then I found a job at a community college.</a:t>
            </a:r>
            <a:endParaRPr sz="16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600">
                <a:solidFill>
                  <a:srgbClr val="070707"/>
                </a:solidFill>
                <a:highlight>
                  <a:srgbClr val="FFFFFF"/>
                </a:highlight>
                <a:latin typeface="Helvetica Neue"/>
                <a:ea typeface="Helvetica Neue"/>
                <a:cs typeface="Helvetica Neue"/>
                <a:sym typeface="Helvetica Neue"/>
              </a:rPr>
              <a:t>Woman</a:t>
            </a:r>
            <a:r>
              <a:rPr lang="en-US" sz="1600">
                <a:solidFill>
                  <a:srgbClr val="070707"/>
                </a:solidFill>
                <a:highlight>
                  <a:srgbClr val="FFFFFF"/>
                </a:highlight>
                <a:latin typeface="Helvetica Neue"/>
                <a:ea typeface="Helvetica Neue"/>
                <a:cs typeface="Helvetica Neue"/>
                <a:sym typeface="Helvetica Neue"/>
              </a:rPr>
              <a:t>: Oh really? So, exactly what did you do in your work there then?</a:t>
            </a:r>
            <a:endParaRPr sz="16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1100"/>
              </a:spcAft>
              <a:buClr>
                <a:schemeClr val="dk1"/>
              </a:buClr>
              <a:buSzPts val="1100"/>
              <a:buFont typeface="Arial"/>
              <a:buNone/>
            </a:pPr>
            <a:r>
              <a:rPr b="1" lang="en-US" sz="1600">
                <a:solidFill>
                  <a:srgbClr val="070707"/>
                </a:solidFill>
                <a:highlight>
                  <a:srgbClr val="FFFFFF"/>
                </a:highlight>
                <a:latin typeface="Helvetica Neue"/>
                <a:ea typeface="Helvetica Neue"/>
                <a:cs typeface="Helvetica Neue"/>
                <a:sym typeface="Helvetica Neue"/>
              </a:rPr>
              <a:t>Man</a:t>
            </a:r>
            <a:r>
              <a:rPr lang="en-US" sz="1600">
                <a:solidFill>
                  <a:srgbClr val="070707"/>
                </a:solidFill>
                <a:highlight>
                  <a:srgbClr val="FFFFFF"/>
                </a:highlight>
                <a:latin typeface="Helvetica Neue"/>
                <a:ea typeface="Helvetica Neue"/>
                <a:cs typeface="Helvetica Neue"/>
                <a:sym typeface="Helvetica Neue"/>
              </a:rPr>
              <a:t>: Well, I taught English and, uh, </a:t>
            </a:r>
            <a:r>
              <a:rPr b="1" lang="en-US" sz="1600">
                <a:solidFill>
                  <a:srgbClr val="070707"/>
                </a:solidFill>
                <a:highlight>
                  <a:srgbClr val="FFFFFF"/>
                </a:highlight>
                <a:latin typeface="Helvetica Neue"/>
                <a:ea typeface="Helvetica Neue"/>
                <a:cs typeface="Helvetica Neue"/>
                <a:sym typeface="Helvetica Neue"/>
              </a:rPr>
              <a:t>culinary arts</a:t>
            </a:r>
            <a:r>
              <a:rPr lang="en-US" sz="1600">
                <a:solidFill>
                  <a:srgbClr val="070707"/>
                </a:solidFill>
                <a:highlight>
                  <a:srgbClr val="FFFFFF"/>
                </a:highlight>
                <a:latin typeface="Helvetica Neue"/>
                <a:ea typeface="Helvetica Neue"/>
                <a:cs typeface="Helvetica Neue"/>
                <a:sym typeface="Helvetica Neue"/>
              </a:rPr>
              <a:t>.</a:t>
            </a:r>
            <a:endParaRPr sz="2500">
              <a:solidFill>
                <a:srgbClr val="070707"/>
              </a:solidFill>
              <a:highlight>
                <a:srgbClr val="FFFFFF"/>
              </a:highlight>
              <a:latin typeface="Helvetica Neue"/>
              <a:ea typeface="Helvetica Neue"/>
              <a:cs typeface="Helvetica Neue"/>
              <a:sym typeface="Helvetica Neue"/>
            </a:endParaRPr>
          </a:p>
        </p:txBody>
      </p:sp>
      <p:sp>
        <p:nvSpPr>
          <p:cNvPr id="491" name="Google Shape;491;p88"/>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92" name="Google Shape;492;p88"/>
          <p:cNvPicPr preferRelativeResize="0"/>
          <p:nvPr/>
        </p:nvPicPr>
        <p:blipFill rotWithShape="1">
          <a:blip r:embed="rId3">
            <a:alphaModFix/>
          </a:blip>
          <a:srcRect b="25430" l="0" r="0" t="27872"/>
          <a:stretch/>
        </p:blipFill>
        <p:spPr>
          <a:xfrm>
            <a:off x="9678850" y="268963"/>
            <a:ext cx="2305141" cy="1076343"/>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6" name="Shape 496"/>
        <p:cNvGrpSpPr/>
        <p:nvPr/>
      </p:nvGrpSpPr>
      <p:grpSpPr>
        <a:xfrm>
          <a:off x="0" y="0"/>
          <a:ext cx="0" cy="0"/>
          <a:chOff x="0" y="0"/>
          <a:chExt cx="0" cy="0"/>
        </a:xfrm>
      </p:grpSpPr>
      <p:sp>
        <p:nvSpPr>
          <p:cNvPr id="497" name="Google Shape;497;p89"/>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98" name="Google Shape;498;p89"/>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99" name="Google Shape;499;p89"/>
          <p:cNvSpPr txBox="1"/>
          <p:nvPr/>
        </p:nvSpPr>
        <p:spPr>
          <a:xfrm>
            <a:off x="617500" y="1835975"/>
            <a:ext cx="10812600" cy="39495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Woman</a:t>
            </a:r>
            <a:r>
              <a:rPr lang="en-US" sz="1500">
                <a:solidFill>
                  <a:srgbClr val="070707"/>
                </a:solidFill>
                <a:highlight>
                  <a:srgbClr val="FFFFFF"/>
                </a:highlight>
                <a:latin typeface="Helvetica Neue"/>
                <a:ea typeface="Helvetica Neue"/>
                <a:cs typeface="Helvetica Neue"/>
                <a:sym typeface="Helvetica Neue"/>
              </a:rPr>
              <a:t>: You taught cooking classes?</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Man</a:t>
            </a:r>
            <a:r>
              <a:rPr lang="en-US" sz="1500">
                <a:solidFill>
                  <a:srgbClr val="070707"/>
                </a:solidFill>
                <a:highlight>
                  <a:srgbClr val="FFFFFF"/>
                </a:highlight>
                <a:latin typeface="Helvetica Neue"/>
                <a:ea typeface="Helvetica Neue"/>
                <a:cs typeface="Helvetica Neue"/>
                <a:sym typeface="Helvetica Neue"/>
              </a:rPr>
              <a:t>: Well, well, I know it sounds like an unusual combination, but I completed a program in culinary arts before I got my, uh, English and psychology degrees.</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Woman</a:t>
            </a:r>
            <a:r>
              <a:rPr lang="en-US" sz="1500">
                <a:solidFill>
                  <a:srgbClr val="070707"/>
                </a:solidFill>
                <a:highlight>
                  <a:srgbClr val="FFFFFF"/>
                </a:highlight>
                <a:latin typeface="Helvetica Neue"/>
                <a:ea typeface="Helvetica Neue"/>
                <a:cs typeface="Helvetica Neue"/>
                <a:sym typeface="Helvetica Neue"/>
              </a:rPr>
              <a:t>: Oh, Wow. You’ve done a lot, haven’t you? [ </a:t>
            </a:r>
            <a:r>
              <a:rPr i="1" lang="en-US" sz="1500">
                <a:solidFill>
                  <a:srgbClr val="070707"/>
                </a:solidFill>
                <a:highlight>
                  <a:srgbClr val="FFFFFF"/>
                </a:highlight>
                <a:latin typeface="Helvetica Neue"/>
                <a:ea typeface="Helvetica Neue"/>
                <a:cs typeface="Helvetica Neue"/>
                <a:sym typeface="Helvetica Neue"/>
              </a:rPr>
              <a:t>Yeah.</a:t>
            </a:r>
            <a:r>
              <a:rPr lang="en-US" sz="1500">
                <a:solidFill>
                  <a:srgbClr val="070707"/>
                </a:solidFill>
                <a:highlight>
                  <a:srgbClr val="FFFFFF"/>
                </a:highlight>
                <a:latin typeface="Helvetica Neue"/>
                <a:ea typeface="Helvetica Neue"/>
                <a:cs typeface="Helvetica Neue"/>
                <a:sym typeface="Helvetica Neue"/>
              </a:rPr>
              <a:t> ] So, what exactly, um, how did you teach and what exactly did you do?</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Man</a:t>
            </a:r>
            <a:r>
              <a:rPr lang="en-US" sz="1500">
                <a:solidFill>
                  <a:srgbClr val="070707"/>
                </a:solidFill>
                <a:highlight>
                  <a:srgbClr val="FFFFFF"/>
                </a:highlight>
                <a:latin typeface="Helvetica Neue"/>
                <a:ea typeface="Helvetica Neue"/>
                <a:cs typeface="Helvetica Neue"/>
                <a:sym typeface="Helvetica Neue"/>
              </a:rPr>
              <a:t>: Well, um, many of my students wanted to become chefs in restaurants, or they wanted to start their own restaurants, uh, and in our area, there were many, uh, tourists </a:t>
            </a:r>
            <a:r>
              <a:rPr b="1" lang="en-US" sz="1500">
                <a:solidFill>
                  <a:srgbClr val="070707"/>
                </a:solidFill>
                <a:highlight>
                  <a:srgbClr val="FFFFFF"/>
                </a:highlight>
                <a:latin typeface="Helvetica Neue"/>
                <a:ea typeface="Helvetica Neue"/>
                <a:cs typeface="Helvetica Neue"/>
                <a:sym typeface="Helvetica Neue"/>
              </a:rPr>
              <a:t>tourist spots</a:t>
            </a:r>
            <a:r>
              <a:rPr lang="en-US" sz="1500">
                <a:solidFill>
                  <a:srgbClr val="070707"/>
                </a:solidFill>
                <a:highlight>
                  <a:srgbClr val="FFFFFF"/>
                </a:highlight>
                <a:latin typeface="Helvetica Neue"/>
                <a:ea typeface="Helvetica Neue"/>
                <a:cs typeface="Helvetica Neue"/>
                <a:sym typeface="Helvetica Neue"/>
              </a:rPr>
              <a:t>. A lot of tourists came to that particular area, and so with English, they would be able to communicate not only with suppliers, you know things that they need for restaurant’s food and so forth, but also their customers, and so I taught them English and cooking at the same time.</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Woman</a:t>
            </a:r>
            <a:r>
              <a:rPr lang="en-US" sz="1500">
                <a:solidFill>
                  <a:srgbClr val="070707"/>
                </a:solidFill>
                <a:highlight>
                  <a:srgbClr val="FFFFFF"/>
                </a:highlight>
                <a:latin typeface="Helvetica Neue"/>
                <a:ea typeface="Helvetica Neue"/>
                <a:cs typeface="Helvetica Neue"/>
                <a:sym typeface="Helvetica Neue"/>
              </a:rPr>
              <a:t>: Wow. That’s, that’s pretty impressive. That’s interesting, so . . . [ </a:t>
            </a:r>
            <a:r>
              <a:rPr i="1" lang="en-US" sz="1500">
                <a:solidFill>
                  <a:srgbClr val="070707"/>
                </a:solidFill>
                <a:highlight>
                  <a:srgbClr val="FFFFFF"/>
                </a:highlight>
                <a:latin typeface="Helvetica Neue"/>
                <a:ea typeface="Helvetica Neue"/>
                <a:cs typeface="Helvetica Neue"/>
                <a:sym typeface="Helvetica Neue"/>
              </a:rPr>
              <a:t>. . . and tasty. I was . . . </a:t>
            </a:r>
            <a:r>
              <a:rPr lang="en-US" sz="1500">
                <a:solidFill>
                  <a:srgbClr val="070707"/>
                </a:solidFill>
                <a:highlight>
                  <a:srgbClr val="FFFFFF"/>
                </a:highlight>
                <a:latin typeface="Helvetica Neue"/>
                <a:ea typeface="Helvetica Neue"/>
                <a:cs typeface="Helvetica Neue"/>
                <a:sym typeface="Helvetica Neue"/>
              </a:rPr>
              <a:t>] Oh, I bet. So, why did you return to the United States? How long have you been back?</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110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Man</a:t>
            </a:r>
            <a:r>
              <a:rPr lang="en-US" sz="1500">
                <a:solidFill>
                  <a:srgbClr val="070707"/>
                </a:solidFill>
                <a:highlight>
                  <a:srgbClr val="FFFFFF"/>
                </a:highlight>
                <a:latin typeface="Helvetica Neue"/>
                <a:ea typeface="Helvetica Neue"/>
                <a:cs typeface="Helvetica Neue"/>
                <a:sym typeface="Helvetica Neue"/>
              </a:rPr>
              <a:t>: I’ve been back for, uh, probably about a year now.</a:t>
            </a:r>
            <a:endParaRPr sz="1500">
              <a:solidFill>
                <a:srgbClr val="070707"/>
              </a:solidFill>
              <a:highlight>
                <a:srgbClr val="FFFFFF"/>
              </a:highlight>
              <a:latin typeface="Helvetica Neue"/>
              <a:ea typeface="Helvetica Neue"/>
              <a:cs typeface="Helvetica Neue"/>
              <a:sym typeface="Helvetica Neue"/>
            </a:endParaRPr>
          </a:p>
        </p:txBody>
      </p:sp>
      <p:sp>
        <p:nvSpPr>
          <p:cNvPr id="500" name="Google Shape;500;p89"/>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01" name="Google Shape;501;p89"/>
          <p:cNvPicPr preferRelativeResize="0"/>
          <p:nvPr/>
        </p:nvPicPr>
        <p:blipFill rotWithShape="1">
          <a:blip r:embed="rId3">
            <a:alphaModFix/>
          </a:blip>
          <a:srcRect b="25430" l="0" r="0" t="27872"/>
          <a:stretch/>
        </p:blipFill>
        <p:spPr>
          <a:xfrm>
            <a:off x="9678850" y="268963"/>
            <a:ext cx="2305141" cy="1076343"/>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5" name="Shape 505"/>
        <p:cNvGrpSpPr/>
        <p:nvPr/>
      </p:nvGrpSpPr>
      <p:grpSpPr>
        <a:xfrm>
          <a:off x="0" y="0"/>
          <a:ext cx="0" cy="0"/>
          <a:chOff x="0" y="0"/>
          <a:chExt cx="0" cy="0"/>
        </a:xfrm>
      </p:grpSpPr>
      <p:sp>
        <p:nvSpPr>
          <p:cNvPr id="506" name="Google Shape;506;p90"/>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07" name="Google Shape;507;p90"/>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508" name="Google Shape;508;p90"/>
          <p:cNvSpPr txBox="1"/>
          <p:nvPr/>
        </p:nvSpPr>
        <p:spPr>
          <a:xfrm>
            <a:off x="617500" y="1835975"/>
            <a:ext cx="10812600" cy="42483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Woman</a:t>
            </a:r>
            <a:r>
              <a:rPr lang="en-US" sz="1500">
                <a:solidFill>
                  <a:srgbClr val="070707"/>
                </a:solidFill>
                <a:highlight>
                  <a:srgbClr val="FFFFFF"/>
                </a:highlight>
                <a:latin typeface="Helvetica Neue"/>
                <a:ea typeface="Helvetica Neue"/>
                <a:cs typeface="Helvetica Neue"/>
                <a:sym typeface="Helvetica Neue"/>
              </a:rPr>
              <a:t>: Okay, so what brought you back then?</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Man</a:t>
            </a:r>
            <a:r>
              <a:rPr lang="en-US" sz="1500">
                <a:solidFill>
                  <a:srgbClr val="070707"/>
                </a:solidFill>
                <a:highlight>
                  <a:srgbClr val="FFFFFF"/>
                </a:highlight>
                <a:latin typeface="Helvetica Neue"/>
                <a:ea typeface="Helvetica Neue"/>
                <a:cs typeface="Helvetica Neue"/>
                <a:sym typeface="Helvetica Neue"/>
              </a:rPr>
              <a:t>: Well, one of my former students opened a sushi restaurant, uh, in town, and he asked me to work with him.</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Woman</a:t>
            </a:r>
            <a:r>
              <a:rPr lang="en-US" sz="1500">
                <a:solidFill>
                  <a:srgbClr val="070707"/>
                </a:solidFill>
                <a:highlight>
                  <a:srgbClr val="FFFFFF"/>
                </a:highlight>
                <a:latin typeface="Helvetica Neue"/>
                <a:ea typeface="Helvetica Neue"/>
                <a:cs typeface="Helvetica Neue"/>
                <a:sym typeface="Helvetica Neue"/>
              </a:rPr>
              <a:t>: Really? What’s the name of the restaurant?</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Man</a:t>
            </a:r>
            <a:r>
              <a:rPr lang="en-US" sz="1500">
                <a:solidFill>
                  <a:srgbClr val="070707"/>
                </a:solidFill>
                <a:highlight>
                  <a:srgbClr val="FFFFFF"/>
                </a:highlight>
                <a:latin typeface="Helvetica Neue"/>
                <a:ea typeface="Helvetica Neue"/>
                <a:cs typeface="Helvetica Neue"/>
                <a:sym typeface="Helvetica Neue"/>
              </a:rPr>
              <a:t>: Well, it’s called Flying Sushi. Have you ever heard of it?</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Woman</a:t>
            </a:r>
            <a:r>
              <a:rPr lang="en-US" sz="1500">
                <a:solidFill>
                  <a:srgbClr val="070707"/>
                </a:solidFill>
                <a:highlight>
                  <a:srgbClr val="FFFFFF"/>
                </a:highlight>
                <a:latin typeface="Helvetica Neue"/>
                <a:ea typeface="Helvetica Neue"/>
                <a:cs typeface="Helvetica Neue"/>
                <a:sym typeface="Helvetica Neue"/>
              </a:rPr>
              <a:t>: Yes, I’ve been there. Their food is </a:t>
            </a:r>
            <a:r>
              <a:rPr b="1" lang="en-US" sz="1500">
                <a:solidFill>
                  <a:srgbClr val="070707"/>
                </a:solidFill>
                <a:highlight>
                  <a:srgbClr val="FFFFFF"/>
                </a:highlight>
                <a:latin typeface="Helvetica Neue"/>
                <a:ea typeface="Helvetica Neue"/>
                <a:cs typeface="Helvetica Neue"/>
                <a:sym typeface="Helvetica Neue"/>
              </a:rPr>
              <a:t>fabulous</a:t>
            </a:r>
            <a:r>
              <a:rPr lang="en-US" sz="1500">
                <a:solidFill>
                  <a:srgbClr val="070707"/>
                </a:solidFill>
                <a:highlight>
                  <a:srgbClr val="FFFFFF"/>
                </a:highlight>
                <a:latin typeface="Helvetica Neue"/>
                <a:ea typeface="Helvetica Neue"/>
                <a:cs typeface="Helvetica Neue"/>
                <a:sym typeface="Helvetica Neue"/>
              </a:rPr>
              <a:t>; it’s </a:t>
            </a:r>
            <a:r>
              <a:rPr b="1" lang="en-US" sz="1500">
                <a:solidFill>
                  <a:srgbClr val="070707"/>
                </a:solidFill>
                <a:highlight>
                  <a:srgbClr val="FFFFFF"/>
                </a:highlight>
                <a:latin typeface="Helvetica Neue"/>
                <a:ea typeface="Helvetica Neue"/>
                <a:cs typeface="Helvetica Neue"/>
                <a:sym typeface="Helvetica Neue"/>
              </a:rPr>
              <a:t>top-notch</a:t>
            </a:r>
            <a:r>
              <a:rPr lang="en-US" sz="1500">
                <a:solidFill>
                  <a:srgbClr val="070707"/>
                </a:solidFill>
                <a:highlight>
                  <a:srgbClr val="FFFFFF"/>
                </a:highlight>
                <a:latin typeface="Helvetica Neue"/>
                <a:ea typeface="Helvetica Neue"/>
                <a:cs typeface="Helvetica Neue"/>
                <a:sym typeface="Helvetica Neue"/>
              </a:rPr>
              <a:t>. It’s really hard just to get a reservation there.</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Man</a:t>
            </a:r>
            <a:r>
              <a:rPr lang="en-US" sz="1500">
                <a:solidFill>
                  <a:srgbClr val="070707"/>
                </a:solidFill>
                <a:highlight>
                  <a:srgbClr val="FFFFFF"/>
                </a:highlight>
                <a:latin typeface="Helvetica Neue"/>
                <a:ea typeface="Helvetica Neue"/>
                <a:cs typeface="Helvetica Neue"/>
                <a:sym typeface="Helvetica Neue"/>
              </a:rPr>
              <a:t>: I know, and uh, well, I work there two weeknights, and uh, and then . . .</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Woman</a:t>
            </a:r>
            <a:r>
              <a:rPr lang="en-US" sz="1500">
                <a:solidFill>
                  <a:srgbClr val="070707"/>
                </a:solidFill>
                <a:highlight>
                  <a:srgbClr val="FFFFFF"/>
                </a:highlight>
                <a:latin typeface="Helvetica Neue"/>
                <a:ea typeface="Helvetica Neue"/>
                <a:cs typeface="Helvetica Neue"/>
                <a:sym typeface="Helvetica Neue"/>
              </a:rPr>
              <a:t>: So, two nights a week you’re working there still?</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Man</a:t>
            </a:r>
            <a:r>
              <a:rPr lang="en-US" sz="1500">
                <a:solidFill>
                  <a:srgbClr val="070707"/>
                </a:solidFill>
                <a:highlight>
                  <a:srgbClr val="FFFFFF"/>
                </a:highlight>
                <a:latin typeface="Helvetica Neue"/>
                <a:ea typeface="Helvetica Neue"/>
                <a:cs typeface="Helvetica Neue"/>
                <a:sym typeface="Helvetica Neue"/>
              </a:rPr>
              <a:t>: Right, right, [</a:t>
            </a:r>
            <a:r>
              <a:rPr i="1" lang="en-US" sz="1500">
                <a:solidFill>
                  <a:srgbClr val="2D2E33"/>
                </a:solidFill>
                <a:highlight>
                  <a:srgbClr val="FFFFFF"/>
                </a:highlight>
                <a:latin typeface="Helvetica Neue"/>
                <a:ea typeface="Helvetica Neue"/>
                <a:cs typeface="Helvetica Neue"/>
                <a:sym typeface="Helvetica Neue"/>
              </a:rPr>
              <a:t>Okay, uh-huh</a:t>
            </a:r>
            <a:r>
              <a:rPr lang="en-US" sz="1500">
                <a:solidFill>
                  <a:srgbClr val="070707"/>
                </a:solidFill>
                <a:highlight>
                  <a:srgbClr val="FFFFFF"/>
                </a:highlight>
                <a:latin typeface="Helvetica Neue"/>
                <a:ea typeface="Helvetica Neue"/>
                <a:cs typeface="Helvetica Neue"/>
                <a:sym typeface="Helvetica Neue"/>
              </a:rPr>
              <a:t>] but now, I want to return to teaching. I’ve also been working as a therapist at a treatment center for teenagers </a:t>
            </a:r>
            <a:r>
              <a:rPr b="1" lang="en-US" sz="1500">
                <a:solidFill>
                  <a:srgbClr val="070707"/>
                </a:solidFill>
                <a:highlight>
                  <a:srgbClr val="FFFFFF"/>
                </a:highlight>
                <a:latin typeface="Helvetica Neue"/>
                <a:ea typeface="Helvetica Neue"/>
                <a:cs typeface="Helvetica Neue"/>
                <a:sym typeface="Helvetica Neue"/>
              </a:rPr>
              <a:t>struggling </a:t>
            </a:r>
            <a:r>
              <a:rPr lang="en-US" sz="1500">
                <a:solidFill>
                  <a:srgbClr val="070707"/>
                </a:solidFill>
                <a:highlight>
                  <a:srgbClr val="FFFFFF"/>
                </a:highlight>
                <a:latin typeface="Helvetica Neue"/>
                <a:ea typeface="Helvetica Neue"/>
                <a:cs typeface="Helvetica Neue"/>
                <a:sym typeface="Helvetica Neue"/>
              </a:rPr>
              <a:t>with </a:t>
            </a:r>
            <a:r>
              <a:rPr b="1" lang="en-US" sz="1500">
                <a:solidFill>
                  <a:srgbClr val="070707"/>
                </a:solidFill>
                <a:highlight>
                  <a:srgbClr val="FFFFFF"/>
                </a:highlight>
                <a:latin typeface="Helvetica Neue"/>
                <a:ea typeface="Helvetica Neue"/>
                <a:cs typeface="Helvetica Neue"/>
                <a:sym typeface="Helvetica Neue"/>
              </a:rPr>
              <a:t>depression </a:t>
            </a:r>
            <a:r>
              <a:rPr lang="en-US" sz="1500">
                <a:solidFill>
                  <a:srgbClr val="070707"/>
                </a:solidFill>
                <a:highlight>
                  <a:srgbClr val="FFFFFF"/>
                </a:highlight>
                <a:latin typeface="Helvetica Neue"/>
                <a:ea typeface="Helvetica Neue"/>
                <a:cs typeface="Helvetica Neue"/>
                <a:sym typeface="Helvetica Neue"/>
              </a:rPr>
              <a:t>and other mental health </a:t>
            </a:r>
            <a:r>
              <a:rPr b="1" lang="en-US" sz="1500">
                <a:solidFill>
                  <a:srgbClr val="070707"/>
                </a:solidFill>
                <a:highlight>
                  <a:srgbClr val="FFFFFF"/>
                </a:highlight>
                <a:latin typeface="Helvetica Neue"/>
                <a:ea typeface="Helvetica Neue"/>
                <a:cs typeface="Helvetica Neue"/>
                <a:sym typeface="Helvetica Neue"/>
              </a:rPr>
              <a:t>disorders</a:t>
            </a:r>
            <a:r>
              <a:rPr lang="en-US" sz="1500">
                <a:solidFill>
                  <a:srgbClr val="070707"/>
                </a:solidFill>
                <a:highlight>
                  <a:srgbClr val="FFFFFF"/>
                </a:highlight>
                <a:latin typeface="Helvetica Neue"/>
                <a:ea typeface="Helvetica Neue"/>
                <a:cs typeface="Helvetica Neue"/>
                <a:sym typeface="Helvetica Neue"/>
              </a:rPr>
              <a:t>.</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Woman</a:t>
            </a:r>
            <a:r>
              <a:rPr lang="en-US" sz="1500">
                <a:solidFill>
                  <a:srgbClr val="070707"/>
                </a:solidFill>
                <a:highlight>
                  <a:srgbClr val="FFFFFF"/>
                </a:highlight>
                <a:latin typeface="Helvetica Neue"/>
                <a:ea typeface="Helvetica Neue"/>
                <a:cs typeface="Helvetica Neue"/>
                <a:sym typeface="Helvetica Neue"/>
              </a:rPr>
              <a:t>: Oh, wow, that would be a really interesting job.</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110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Man</a:t>
            </a:r>
            <a:r>
              <a:rPr lang="en-US" sz="1500">
                <a:solidFill>
                  <a:srgbClr val="070707"/>
                </a:solidFill>
                <a:highlight>
                  <a:srgbClr val="FFFFFF"/>
                </a:highlight>
                <a:latin typeface="Helvetica Neue"/>
                <a:ea typeface="Helvetica Neue"/>
                <a:cs typeface="Helvetica Neue"/>
                <a:sym typeface="Helvetica Neue"/>
              </a:rPr>
              <a:t>: It is, it is.</a:t>
            </a:r>
            <a:endParaRPr sz="1500">
              <a:solidFill>
                <a:srgbClr val="070707"/>
              </a:solidFill>
              <a:highlight>
                <a:srgbClr val="FFFFFF"/>
              </a:highlight>
              <a:latin typeface="Helvetica Neue"/>
              <a:ea typeface="Helvetica Neue"/>
              <a:cs typeface="Helvetica Neue"/>
              <a:sym typeface="Helvetica Neue"/>
            </a:endParaRPr>
          </a:p>
        </p:txBody>
      </p:sp>
      <p:sp>
        <p:nvSpPr>
          <p:cNvPr id="509" name="Google Shape;509;p90"/>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10" name="Google Shape;510;p90"/>
          <p:cNvPicPr preferRelativeResize="0"/>
          <p:nvPr/>
        </p:nvPicPr>
        <p:blipFill rotWithShape="1">
          <a:blip r:embed="rId3">
            <a:alphaModFix/>
          </a:blip>
          <a:srcRect b="25430" l="0" r="0" t="27872"/>
          <a:stretch/>
        </p:blipFill>
        <p:spPr>
          <a:xfrm>
            <a:off x="9678850" y="268963"/>
            <a:ext cx="2305141" cy="1076343"/>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4" name="Shape 514"/>
        <p:cNvGrpSpPr/>
        <p:nvPr/>
      </p:nvGrpSpPr>
      <p:grpSpPr>
        <a:xfrm>
          <a:off x="0" y="0"/>
          <a:ext cx="0" cy="0"/>
          <a:chOff x="0" y="0"/>
          <a:chExt cx="0" cy="0"/>
        </a:xfrm>
      </p:grpSpPr>
      <p:sp>
        <p:nvSpPr>
          <p:cNvPr id="515" name="Google Shape;515;p91"/>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16" name="Google Shape;516;p91"/>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517" name="Google Shape;517;p91"/>
          <p:cNvSpPr txBox="1"/>
          <p:nvPr/>
        </p:nvSpPr>
        <p:spPr>
          <a:xfrm>
            <a:off x="617500" y="1835975"/>
            <a:ext cx="10812600" cy="40686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1100"/>
              </a:spcBef>
              <a:spcAft>
                <a:spcPts val="0"/>
              </a:spcAft>
              <a:buClr>
                <a:schemeClr val="dk1"/>
              </a:buClr>
              <a:buSzPts val="1100"/>
              <a:buFont typeface="Arial"/>
              <a:buNone/>
            </a:pPr>
            <a:r>
              <a:rPr b="1" lang="en-US" sz="1700">
                <a:solidFill>
                  <a:srgbClr val="070707"/>
                </a:solidFill>
                <a:highlight>
                  <a:srgbClr val="FFFFFF"/>
                </a:highlight>
                <a:latin typeface="Helvetica Neue"/>
                <a:ea typeface="Helvetica Neue"/>
                <a:cs typeface="Helvetica Neue"/>
                <a:sym typeface="Helvetica Neue"/>
              </a:rPr>
              <a:t>Woman</a:t>
            </a:r>
            <a:r>
              <a:rPr lang="en-US" sz="1700">
                <a:solidFill>
                  <a:srgbClr val="070707"/>
                </a:solidFill>
                <a:highlight>
                  <a:srgbClr val="FFFFFF"/>
                </a:highlight>
                <a:latin typeface="Helvetica Neue"/>
                <a:ea typeface="Helvetica Neue"/>
                <a:cs typeface="Helvetica Neue"/>
                <a:sym typeface="Helvetica Neue"/>
              </a:rPr>
              <a:t>: Wow. You have such a wide range of experiences. Um, you know, to be honest, we have fifteen people who are applying for this position. You’ve got quite a background, but why don’t you tell me three reasons why you would be the best person for this job.</a:t>
            </a:r>
            <a:endParaRPr sz="17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700">
                <a:solidFill>
                  <a:srgbClr val="070707"/>
                </a:solidFill>
                <a:highlight>
                  <a:srgbClr val="FFFFFF"/>
                </a:highlight>
                <a:latin typeface="Helvetica Neue"/>
                <a:ea typeface="Helvetica Neue"/>
                <a:cs typeface="Helvetica Neue"/>
                <a:sym typeface="Helvetica Neue"/>
              </a:rPr>
              <a:t>Man</a:t>
            </a:r>
            <a:r>
              <a:rPr lang="en-US" sz="1700">
                <a:solidFill>
                  <a:srgbClr val="070707"/>
                </a:solidFill>
                <a:highlight>
                  <a:srgbClr val="FFFFFF"/>
                </a:highlight>
                <a:latin typeface="Helvetica Neue"/>
                <a:ea typeface="Helvetica Neue"/>
                <a:cs typeface="Helvetica Neue"/>
                <a:sym typeface="Helvetica Neue"/>
              </a:rPr>
              <a:t>: Um, well, first of all, uh, I understand that different students have different learning styles, and for that reason, I’ve used iPads, video, music, cooking, drama, role plays, and games to reach every student. [ </a:t>
            </a:r>
            <a:r>
              <a:rPr i="1" lang="en-US" sz="1700">
                <a:solidFill>
                  <a:srgbClr val="070707"/>
                </a:solidFill>
                <a:highlight>
                  <a:srgbClr val="FFFFFF"/>
                </a:highlight>
                <a:latin typeface="Helvetica Neue"/>
                <a:ea typeface="Helvetica Neue"/>
                <a:cs typeface="Helvetica Neue"/>
                <a:sym typeface="Helvetica Neue"/>
              </a:rPr>
              <a:t>That’s good.</a:t>
            </a:r>
            <a:r>
              <a:rPr lang="en-US" sz="1700">
                <a:solidFill>
                  <a:srgbClr val="070707"/>
                </a:solidFill>
                <a:highlight>
                  <a:srgbClr val="FFFFFF"/>
                </a:highlight>
                <a:latin typeface="Helvetica Neue"/>
                <a:ea typeface="Helvetica Neue"/>
                <a:cs typeface="Helvetica Neue"/>
                <a:sym typeface="Helvetica Neue"/>
              </a:rPr>
              <a:t> ] And second, I have a background in academic and psychological counseling and advising [ </a:t>
            </a:r>
            <a:r>
              <a:rPr i="1" lang="en-US" sz="1700">
                <a:solidFill>
                  <a:srgbClr val="070707"/>
                </a:solidFill>
                <a:highlight>
                  <a:srgbClr val="FFFFFF"/>
                </a:highlight>
                <a:latin typeface="Helvetica Neue"/>
                <a:ea typeface="Helvetica Neue"/>
                <a:cs typeface="Helvetica Neue"/>
                <a:sym typeface="Helvetica Neue"/>
              </a:rPr>
              <a:t>Uh, huh</a:t>
            </a:r>
            <a:r>
              <a:rPr lang="en-US" sz="1700">
                <a:solidFill>
                  <a:srgbClr val="070707"/>
                </a:solidFill>
                <a:highlight>
                  <a:srgbClr val="FFFFFF"/>
                </a:highlight>
                <a:latin typeface="Helvetica Neue"/>
                <a:ea typeface="Helvetica Neue"/>
                <a:cs typeface="Helvetica Neue"/>
                <a:sym typeface="Helvetica Neue"/>
              </a:rPr>
              <a:t> ] . . . skills that are often needed, you know, in working with international students.</a:t>
            </a:r>
            <a:endParaRPr sz="17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700">
                <a:solidFill>
                  <a:srgbClr val="070707"/>
                </a:solidFill>
                <a:highlight>
                  <a:srgbClr val="FFFFFF"/>
                </a:highlight>
                <a:latin typeface="Helvetica Neue"/>
                <a:ea typeface="Helvetica Neue"/>
                <a:cs typeface="Helvetica Neue"/>
                <a:sym typeface="Helvetica Neue"/>
              </a:rPr>
              <a:t>Woman</a:t>
            </a:r>
            <a:r>
              <a:rPr lang="en-US" sz="1700">
                <a:solidFill>
                  <a:srgbClr val="070707"/>
                </a:solidFill>
                <a:highlight>
                  <a:srgbClr val="FFFFFF"/>
                </a:highlight>
                <a:latin typeface="Helvetica Neue"/>
                <a:ea typeface="Helvetica Neue"/>
                <a:cs typeface="Helvetica Neue"/>
                <a:sym typeface="Helvetica Neue"/>
              </a:rPr>
              <a:t>: Yeah, that could be really helpful.</a:t>
            </a:r>
            <a:endParaRPr sz="17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700">
                <a:solidFill>
                  <a:srgbClr val="070707"/>
                </a:solidFill>
                <a:highlight>
                  <a:srgbClr val="FFFFFF"/>
                </a:highlight>
                <a:latin typeface="Helvetica Neue"/>
                <a:ea typeface="Helvetica Neue"/>
                <a:cs typeface="Helvetica Neue"/>
                <a:sym typeface="Helvetica Neue"/>
              </a:rPr>
              <a:t>Man</a:t>
            </a:r>
            <a:r>
              <a:rPr lang="en-US" sz="1700">
                <a:solidFill>
                  <a:srgbClr val="070707"/>
                </a:solidFill>
                <a:highlight>
                  <a:srgbClr val="FFFFFF"/>
                </a:highlight>
                <a:latin typeface="Helvetica Neue"/>
                <a:ea typeface="Helvetica Neue"/>
                <a:cs typeface="Helvetica Neue"/>
                <a:sym typeface="Helvetica Neue"/>
              </a:rPr>
              <a:t>: So you know, many of them struggle with, uh, emotional </a:t>
            </a:r>
            <a:r>
              <a:rPr b="1" lang="en-US" sz="1700">
                <a:solidFill>
                  <a:srgbClr val="070707"/>
                </a:solidFill>
                <a:highlight>
                  <a:srgbClr val="FFFFFF"/>
                </a:highlight>
                <a:latin typeface="Helvetica Neue"/>
                <a:ea typeface="Helvetica Neue"/>
                <a:cs typeface="Helvetica Neue"/>
                <a:sym typeface="Helvetica Neue"/>
              </a:rPr>
              <a:t>turmoil</a:t>
            </a:r>
            <a:r>
              <a:rPr lang="en-US" sz="1700">
                <a:solidFill>
                  <a:srgbClr val="070707"/>
                </a:solidFill>
                <a:highlight>
                  <a:srgbClr val="FFFFFF"/>
                </a:highlight>
                <a:latin typeface="Helvetica Neue"/>
                <a:ea typeface="Helvetica Neue"/>
                <a:cs typeface="Helvetica Neue"/>
                <a:sym typeface="Helvetica Neue"/>
              </a:rPr>
              <a:t>, you know, homesickness. . . .</a:t>
            </a:r>
            <a:endParaRPr sz="17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700">
                <a:solidFill>
                  <a:srgbClr val="070707"/>
                </a:solidFill>
                <a:highlight>
                  <a:srgbClr val="FFFFFF"/>
                </a:highlight>
                <a:latin typeface="Helvetica Neue"/>
                <a:ea typeface="Helvetica Neue"/>
                <a:cs typeface="Helvetica Neue"/>
                <a:sym typeface="Helvetica Neue"/>
              </a:rPr>
              <a:t>Woman</a:t>
            </a:r>
            <a:r>
              <a:rPr lang="en-US" sz="1700">
                <a:solidFill>
                  <a:srgbClr val="070707"/>
                </a:solidFill>
                <a:highlight>
                  <a:srgbClr val="FFFFFF"/>
                </a:highlight>
                <a:latin typeface="Helvetica Neue"/>
                <a:ea typeface="Helvetica Neue"/>
                <a:cs typeface="Helvetica Neue"/>
                <a:sym typeface="Helvetica Neue"/>
              </a:rPr>
              <a:t>: Yeah, coming to a new place . . .</a:t>
            </a:r>
            <a:endParaRPr sz="17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1100"/>
              </a:spcAft>
              <a:buClr>
                <a:schemeClr val="dk1"/>
              </a:buClr>
              <a:buSzPts val="1100"/>
              <a:buFont typeface="Arial"/>
              <a:buNone/>
            </a:pPr>
            <a:r>
              <a:rPr b="1" lang="en-US" sz="1700">
                <a:solidFill>
                  <a:srgbClr val="070707"/>
                </a:solidFill>
                <a:highlight>
                  <a:srgbClr val="FFFFFF"/>
                </a:highlight>
                <a:latin typeface="Helvetica Neue"/>
                <a:ea typeface="Helvetica Neue"/>
                <a:cs typeface="Helvetica Neue"/>
                <a:sym typeface="Helvetica Neue"/>
              </a:rPr>
              <a:t>Man</a:t>
            </a:r>
            <a:r>
              <a:rPr lang="en-US" sz="1700">
                <a:solidFill>
                  <a:srgbClr val="070707"/>
                </a:solidFill>
                <a:highlight>
                  <a:srgbClr val="FFFFFF"/>
                </a:highlight>
                <a:latin typeface="Helvetica Neue"/>
                <a:ea typeface="Helvetica Neue"/>
                <a:cs typeface="Helvetica Neue"/>
                <a:sym typeface="Helvetica Neue"/>
              </a:rPr>
              <a:t>: Right, and so making the </a:t>
            </a:r>
            <a:r>
              <a:rPr b="1" lang="en-US" sz="1700">
                <a:solidFill>
                  <a:srgbClr val="070707"/>
                </a:solidFill>
                <a:highlight>
                  <a:srgbClr val="FFFFFF"/>
                </a:highlight>
                <a:latin typeface="Helvetica Neue"/>
                <a:ea typeface="Helvetica Neue"/>
                <a:cs typeface="Helvetica Neue"/>
                <a:sym typeface="Helvetica Neue"/>
              </a:rPr>
              <a:t>transition </a:t>
            </a:r>
            <a:r>
              <a:rPr lang="en-US" sz="1700">
                <a:solidFill>
                  <a:srgbClr val="070707"/>
                </a:solidFill>
                <a:highlight>
                  <a:srgbClr val="FFFFFF"/>
                </a:highlight>
                <a:latin typeface="Helvetica Neue"/>
                <a:ea typeface="Helvetica Neue"/>
                <a:cs typeface="Helvetica Neue"/>
                <a:sym typeface="Helvetica Neue"/>
              </a:rPr>
              <a:t>can be very </a:t>
            </a:r>
            <a:r>
              <a:rPr b="1" lang="en-US" sz="1700">
                <a:solidFill>
                  <a:srgbClr val="070707"/>
                </a:solidFill>
                <a:highlight>
                  <a:srgbClr val="FFFFFF"/>
                </a:highlight>
                <a:latin typeface="Helvetica Neue"/>
                <a:ea typeface="Helvetica Neue"/>
                <a:cs typeface="Helvetica Neue"/>
                <a:sym typeface="Helvetica Neue"/>
              </a:rPr>
              <a:t>overwhelming</a:t>
            </a:r>
            <a:r>
              <a:rPr lang="en-US" sz="1700">
                <a:solidFill>
                  <a:srgbClr val="070707"/>
                </a:solidFill>
                <a:highlight>
                  <a:srgbClr val="FFFFFF"/>
                </a:highlight>
                <a:latin typeface="Helvetica Neue"/>
                <a:ea typeface="Helvetica Neue"/>
                <a:cs typeface="Helvetica Neue"/>
                <a:sym typeface="Helvetica Neue"/>
              </a:rPr>
              <a:t>, and uh . . .</a:t>
            </a:r>
            <a:endParaRPr sz="1700">
              <a:solidFill>
                <a:srgbClr val="070707"/>
              </a:solidFill>
              <a:highlight>
                <a:srgbClr val="FFFFFF"/>
              </a:highlight>
              <a:latin typeface="Helvetica Neue"/>
              <a:ea typeface="Helvetica Neue"/>
              <a:cs typeface="Helvetica Neue"/>
              <a:sym typeface="Helvetica Neue"/>
            </a:endParaRPr>
          </a:p>
        </p:txBody>
      </p:sp>
      <p:sp>
        <p:nvSpPr>
          <p:cNvPr id="518" name="Google Shape;518;p91"/>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19" name="Google Shape;519;p91"/>
          <p:cNvPicPr preferRelativeResize="0"/>
          <p:nvPr/>
        </p:nvPicPr>
        <p:blipFill rotWithShape="1">
          <a:blip r:embed="rId3">
            <a:alphaModFix/>
          </a:blip>
          <a:srcRect b="25430" l="0" r="0" t="27872"/>
          <a:stretch/>
        </p:blipFill>
        <p:spPr>
          <a:xfrm>
            <a:off x="9678850" y="268963"/>
            <a:ext cx="2305141" cy="107634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3" name="Shape 523"/>
        <p:cNvGrpSpPr/>
        <p:nvPr/>
      </p:nvGrpSpPr>
      <p:grpSpPr>
        <a:xfrm>
          <a:off x="0" y="0"/>
          <a:ext cx="0" cy="0"/>
          <a:chOff x="0" y="0"/>
          <a:chExt cx="0" cy="0"/>
        </a:xfrm>
      </p:grpSpPr>
      <p:sp>
        <p:nvSpPr>
          <p:cNvPr id="524" name="Google Shape;524;p92"/>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25" name="Google Shape;525;p92"/>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526" name="Google Shape;526;p92"/>
          <p:cNvSpPr txBox="1"/>
          <p:nvPr/>
        </p:nvSpPr>
        <p:spPr>
          <a:xfrm>
            <a:off x="617500" y="1685500"/>
            <a:ext cx="10812600" cy="44448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1100"/>
              </a:spcBef>
              <a:spcAft>
                <a:spcPts val="0"/>
              </a:spcAft>
              <a:buClr>
                <a:schemeClr val="dk1"/>
              </a:buClr>
              <a:buSzPts val="1100"/>
              <a:buFont typeface="Arial"/>
              <a:buNone/>
            </a:pPr>
            <a:r>
              <a:rPr b="1" lang="en-US">
                <a:solidFill>
                  <a:srgbClr val="070707"/>
                </a:solidFill>
                <a:highlight>
                  <a:srgbClr val="FFFFFF"/>
                </a:highlight>
                <a:latin typeface="Helvetica Neue"/>
                <a:ea typeface="Helvetica Neue"/>
                <a:cs typeface="Helvetica Neue"/>
                <a:sym typeface="Helvetica Neue"/>
              </a:rPr>
              <a:t>Woman</a:t>
            </a:r>
            <a:r>
              <a:rPr lang="en-US">
                <a:solidFill>
                  <a:srgbClr val="070707"/>
                </a:solidFill>
                <a:highlight>
                  <a:srgbClr val="FFFFFF"/>
                </a:highlight>
                <a:latin typeface="Helvetica Neue"/>
                <a:ea typeface="Helvetica Neue"/>
                <a:cs typeface="Helvetica Neue"/>
                <a:sym typeface="Helvetica Neue"/>
              </a:rPr>
              <a:t>: Good. So, what’s . . . what would you say would be a third reason?</a:t>
            </a:r>
            <a:endParaRPr>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a:solidFill>
                  <a:srgbClr val="070707"/>
                </a:solidFill>
                <a:highlight>
                  <a:srgbClr val="FFFFFF"/>
                </a:highlight>
                <a:latin typeface="Helvetica Neue"/>
                <a:ea typeface="Helvetica Neue"/>
                <a:cs typeface="Helvetica Neue"/>
                <a:sym typeface="Helvetica Neue"/>
              </a:rPr>
              <a:t>Man</a:t>
            </a:r>
            <a:r>
              <a:rPr lang="en-US">
                <a:solidFill>
                  <a:srgbClr val="070707"/>
                </a:solidFill>
                <a:highlight>
                  <a:srgbClr val="FFFFFF"/>
                </a:highlight>
                <a:latin typeface="Helvetica Neue"/>
                <a:ea typeface="Helvetica Neue"/>
                <a:cs typeface="Helvetica Neue"/>
                <a:sym typeface="Helvetica Neue"/>
              </a:rPr>
              <a:t>: And finally, I speak four different languages . . . .</a:t>
            </a:r>
            <a:endParaRPr>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a:solidFill>
                  <a:srgbClr val="070707"/>
                </a:solidFill>
                <a:highlight>
                  <a:srgbClr val="FFFFFF"/>
                </a:highlight>
                <a:latin typeface="Helvetica Neue"/>
                <a:ea typeface="Helvetica Neue"/>
                <a:cs typeface="Helvetica Neue"/>
                <a:sym typeface="Helvetica Neue"/>
              </a:rPr>
              <a:t>Woman</a:t>
            </a:r>
            <a:r>
              <a:rPr lang="en-US">
                <a:solidFill>
                  <a:srgbClr val="070707"/>
                </a:solidFill>
                <a:highlight>
                  <a:srgbClr val="FFFFFF"/>
                </a:highlight>
                <a:latin typeface="Helvetica Neue"/>
                <a:ea typeface="Helvetica Neue"/>
                <a:cs typeface="Helvetica Neue"/>
                <a:sym typeface="Helvetica Neue"/>
              </a:rPr>
              <a:t>: Four? Wow! What languages do you speak?</a:t>
            </a:r>
            <a:endParaRPr>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a:solidFill>
                  <a:srgbClr val="070707"/>
                </a:solidFill>
                <a:highlight>
                  <a:srgbClr val="FFFFFF"/>
                </a:highlight>
                <a:latin typeface="Helvetica Neue"/>
                <a:ea typeface="Helvetica Neue"/>
                <a:cs typeface="Helvetica Neue"/>
                <a:sym typeface="Helvetica Neue"/>
              </a:rPr>
              <a:t>Man</a:t>
            </a:r>
            <a:r>
              <a:rPr lang="en-US">
                <a:solidFill>
                  <a:srgbClr val="070707"/>
                </a:solidFill>
                <a:highlight>
                  <a:srgbClr val="FFFFFF"/>
                </a:highlight>
                <a:latin typeface="Helvetica Neue"/>
                <a:ea typeface="Helvetica Neue"/>
                <a:cs typeface="Helvetica Neue"/>
                <a:sym typeface="Helvetica Neue"/>
              </a:rPr>
              <a:t>: Well, I speak Spanish, Portuguese, and Japanese at an advanced level.</a:t>
            </a:r>
            <a:endParaRPr>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a:solidFill>
                  <a:srgbClr val="070707"/>
                </a:solidFill>
                <a:highlight>
                  <a:srgbClr val="FFFFFF"/>
                </a:highlight>
                <a:latin typeface="Helvetica Neue"/>
                <a:ea typeface="Helvetica Neue"/>
                <a:cs typeface="Helvetica Neue"/>
                <a:sym typeface="Helvetica Neue"/>
              </a:rPr>
              <a:t>Woman</a:t>
            </a:r>
            <a:r>
              <a:rPr lang="en-US">
                <a:solidFill>
                  <a:srgbClr val="070707"/>
                </a:solidFill>
                <a:highlight>
                  <a:srgbClr val="FFFFFF"/>
                </a:highlight>
                <a:latin typeface="Helvetica Neue"/>
                <a:ea typeface="Helvetica Neue"/>
                <a:cs typeface="Helvetica Neue"/>
                <a:sym typeface="Helvetica Neue"/>
              </a:rPr>
              <a:t>: At an advanced level? [</a:t>
            </a:r>
            <a:r>
              <a:rPr i="1" lang="en-US">
                <a:solidFill>
                  <a:srgbClr val="2D2E33"/>
                </a:solidFill>
                <a:highlight>
                  <a:srgbClr val="FFFFFF"/>
                </a:highlight>
                <a:latin typeface="Helvetica Neue"/>
                <a:ea typeface="Helvetica Neue"/>
                <a:cs typeface="Helvetica Neue"/>
                <a:sym typeface="Helvetica Neue"/>
              </a:rPr>
              <a:t>Right</a:t>
            </a:r>
            <a:r>
              <a:rPr lang="en-US">
                <a:solidFill>
                  <a:srgbClr val="070707"/>
                </a:solidFill>
                <a:highlight>
                  <a:srgbClr val="FFFFFF"/>
                </a:highlight>
                <a:latin typeface="Helvetica Neue"/>
                <a:ea typeface="Helvetica Neue"/>
                <a:cs typeface="Helvetica Neue"/>
                <a:sym typeface="Helvetica Neue"/>
              </a:rPr>
              <a:t>] Wow.</a:t>
            </a:r>
            <a:endParaRPr>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a:solidFill>
                  <a:srgbClr val="070707"/>
                </a:solidFill>
                <a:highlight>
                  <a:srgbClr val="FFFFFF"/>
                </a:highlight>
                <a:latin typeface="Helvetica Neue"/>
                <a:ea typeface="Helvetica Neue"/>
                <a:cs typeface="Helvetica Neue"/>
                <a:sym typeface="Helvetica Neue"/>
              </a:rPr>
              <a:t>Man</a:t>
            </a:r>
            <a:r>
              <a:rPr lang="en-US">
                <a:solidFill>
                  <a:srgbClr val="070707"/>
                </a:solidFill>
                <a:highlight>
                  <a:srgbClr val="FFFFFF"/>
                </a:highlight>
                <a:latin typeface="Helvetica Neue"/>
                <a:ea typeface="Helvetica Neue"/>
                <a:cs typeface="Helvetica Neue"/>
                <a:sym typeface="Helvetica Neue"/>
              </a:rPr>
              <a:t>: And I also speak Arabic at a high-intermediate level.</a:t>
            </a:r>
            <a:endParaRPr>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a:solidFill>
                  <a:srgbClr val="070707"/>
                </a:solidFill>
                <a:highlight>
                  <a:srgbClr val="FFFFFF"/>
                </a:highlight>
                <a:latin typeface="Helvetica Neue"/>
                <a:ea typeface="Helvetica Neue"/>
                <a:cs typeface="Helvetica Neue"/>
                <a:sym typeface="Helvetica Neue"/>
              </a:rPr>
              <a:t>Woman</a:t>
            </a:r>
            <a:r>
              <a:rPr lang="en-US">
                <a:solidFill>
                  <a:srgbClr val="070707"/>
                </a:solidFill>
                <a:highlight>
                  <a:srgbClr val="FFFFFF"/>
                </a:highlight>
                <a:latin typeface="Helvetica Neue"/>
                <a:ea typeface="Helvetica Neue"/>
                <a:cs typeface="Helvetica Neue"/>
                <a:sym typeface="Helvetica Neue"/>
              </a:rPr>
              <a:t>: Well, that’s very, very impressive. You do have an impressive resume.</a:t>
            </a:r>
            <a:endParaRPr>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a:solidFill>
                  <a:srgbClr val="070707"/>
                </a:solidFill>
                <a:highlight>
                  <a:srgbClr val="FFFFFF"/>
                </a:highlight>
                <a:latin typeface="Helvetica Neue"/>
                <a:ea typeface="Helvetica Neue"/>
                <a:cs typeface="Helvetica Neue"/>
                <a:sym typeface="Helvetica Neue"/>
              </a:rPr>
              <a:t>Man</a:t>
            </a:r>
            <a:r>
              <a:rPr lang="en-US">
                <a:solidFill>
                  <a:srgbClr val="070707"/>
                </a:solidFill>
                <a:highlight>
                  <a:srgbClr val="FFFFFF"/>
                </a:highlight>
                <a:latin typeface="Helvetica Neue"/>
                <a:ea typeface="Helvetica Neue"/>
                <a:cs typeface="Helvetica Neue"/>
                <a:sym typeface="Helvetica Neue"/>
              </a:rPr>
              <a:t>: Thank you.</a:t>
            </a:r>
            <a:endParaRPr>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a:solidFill>
                  <a:srgbClr val="070707"/>
                </a:solidFill>
                <a:highlight>
                  <a:srgbClr val="FFFFFF"/>
                </a:highlight>
                <a:latin typeface="Helvetica Neue"/>
                <a:ea typeface="Helvetica Neue"/>
                <a:cs typeface="Helvetica Neue"/>
                <a:sym typeface="Helvetica Neue"/>
              </a:rPr>
              <a:t>Woman</a:t>
            </a:r>
            <a:r>
              <a:rPr lang="en-US">
                <a:solidFill>
                  <a:srgbClr val="070707"/>
                </a:solidFill>
                <a:highlight>
                  <a:srgbClr val="FFFFFF"/>
                </a:highlight>
                <a:latin typeface="Helvetica Neue"/>
                <a:ea typeface="Helvetica Neue"/>
                <a:cs typeface="Helvetica Neue"/>
                <a:sym typeface="Helvetica Neue"/>
              </a:rPr>
              <a:t>: Um, what we’re doing . . . we’re gonna [going to] have two rounds of interviews. We will contact you on Friday [</a:t>
            </a:r>
            <a:r>
              <a:rPr i="1" lang="en-US">
                <a:solidFill>
                  <a:srgbClr val="2D2E33"/>
                </a:solidFill>
                <a:highlight>
                  <a:srgbClr val="FFFFFF"/>
                </a:highlight>
                <a:latin typeface="Helvetica Neue"/>
                <a:ea typeface="Helvetica Neue"/>
                <a:cs typeface="Helvetica Neue"/>
                <a:sym typeface="Helvetica Neue"/>
              </a:rPr>
              <a:t>Okay</a:t>
            </a:r>
            <a:r>
              <a:rPr lang="en-US">
                <a:solidFill>
                  <a:srgbClr val="070707"/>
                </a:solidFill>
                <a:highlight>
                  <a:srgbClr val="FFFFFF"/>
                </a:highlight>
                <a:latin typeface="Helvetica Neue"/>
                <a:ea typeface="Helvetica Neue"/>
                <a:cs typeface="Helvetica Neue"/>
                <a:sym typeface="Helvetica Neue"/>
              </a:rPr>
              <a:t>] and let you know whether or not you’ll be coming back for the second round of interviews.</a:t>
            </a:r>
            <a:endParaRPr>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a:solidFill>
                  <a:srgbClr val="070707"/>
                </a:solidFill>
                <a:highlight>
                  <a:srgbClr val="FFFFFF"/>
                </a:highlight>
                <a:latin typeface="Helvetica Neue"/>
                <a:ea typeface="Helvetica Neue"/>
                <a:cs typeface="Helvetica Neue"/>
                <a:sym typeface="Helvetica Neue"/>
              </a:rPr>
              <a:t>Man</a:t>
            </a:r>
            <a:r>
              <a:rPr lang="en-US">
                <a:solidFill>
                  <a:srgbClr val="070707"/>
                </a:solidFill>
                <a:highlight>
                  <a:srgbClr val="FFFFFF"/>
                </a:highlight>
                <a:latin typeface="Helvetica Neue"/>
                <a:ea typeface="Helvetica Neue"/>
                <a:cs typeface="Helvetica Neue"/>
                <a:sym typeface="Helvetica Neue"/>
              </a:rPr>
              <a:t>: Okay.</a:t>
            </a:r>
            <a:endParaRPr>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a:solidFill>
                  <a:srgbClr val="070707"/>
                </a:solidFill>
                <a:highlight>
                  <a:srgbClr val="FFFFFF"/>
                </a:highlight>
                <a:latin typeface="Helvetica Neue"/>
                <a:ea typeface="Helvetica Neue"/>
                <a:cs typeface="Helvetica Neue"/>
                <a:sym typeface="Helvetica Neue"/>
              </a:rPr>
              <a:t>Woman</a:t>
            </a:r>
            <a:r>
              <a:rPr lang="en-US">
                <a:solidFill>
                  <a:srgbClr val="070707"/>
                </a:solidFill>
                <a:highlight>
                  <a:srgbClr val="FFFFFF"/>
                </a:highlight>
                <a:latin typeface="Helvetica Neue"/>
                <a:ea typeface="Helvetica Neue"/>
                <a:cs typeface="Helvetica Neue"/>
                <a:sym typeface="Helvetica Neue"/>
              </a:rPr>
              <a:t>: It’s been really nice meeting you, and thank you for your time.</a:t>
            </a:r>
            <a:endParaRPr>
              <a:solidFill>
                <a:srgbClr val="070707"/>
              </a:solidFill>
              <a:highlight>
                <a:srgbClr val="FFFFFF"/>
              </a:highlight>
              <a:latin typeface="Helvetica Neue"/>
              <a:ea typeface="Helvetica Neue"/>
              <a:cs typeface="Helvetica Neue"/>
              <a:sym typeface="Helvetica Neue"/>
            </a:endParaRPr>
          </a:p>
        </p:txBody>
      </p:sp>
      <p:sp>
        <p:nvSpPr>
          <p:cNvPr id="527" name="Google Shape;527;p92"/>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28" name="Google Shape;528;p92"/>
          <p:cNvPicPr preferRelativeResize="0"/>
          <p:nvPr/>
        </p:nvPicPr>
        <p:blipFill rotWithShape="1">
          <a:blip r:embed="rId3">
            <a:alphaModFix/>
          </a:blip>
          <a:srcRect b="25430" l="0" r="0" t="27872"/>
          <a:stretch/>
        </p:blipFill>
        <p:spPr>
          <a:xfrm>
            <a:off x="9678850" y="268963"/>
            <a:ext cx="2305141" cy="1076343"/>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2" name="Shape 532"/>
        <p:cNvGrpSpPr/>
        <p:nvPr/>
      </p:nvGrpSpPr>
      <p:grpSpPr>
        <a:xfrm>
          <a:off x="0" y="0"/>
          <a:ext cx="0" cy="0"/>
          <a:chOff x="0" y="0"/>
          <a:chExt cx="0" cy="0"/>
        </a:xfrm>
      </p:grpSpPr>
      <p:sp>
        <p:nvSpPr>
          <p:cNvPr id="533" name="Google Shape;533;p93"/>
          <p:cNvSpPr/>
          <p:nvPr/>
        </p:nvSpPr>
        <p:spPr>
          <a:xfrm>
            <a:off x="2626178" y="500900"/>
            <a:ext cx="9922203" cy="45719"/>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34" name="Google Shape;534;p93"/>
          <p:cNvSpPr/>
          <p:nvPr/>
        </p:nvSpPr>
        <p:spPr>
          <a:xfrm>
            <a:off x="8607914" y="952845"/>
            <a:ext cx="4128422" cy="4952309"/>
          </a:xfrm>
          <a:prstGeom prst="roundRect">
            <a:avLst>
              <a:gd fmla="val 6140" name="adj"/>
            </a:avLst>
          </a:prstGeom>
          <a:solidFill>
            <a:srgbClr val="00B0F0">
              <a:alpha val="60784"/>
            </a:srgbClr>
          </a:solidFill>
          <a:ln>
            <a:noFill/>
          </a:ln>
          <a:effectLst>
            <a:outerShdw blurRad="571500" sx="86000" rotWithShape="0" algn="ctr" sy="86000">
              <a:srgbClr val="000000">
                <a:alpha val="23529"/>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35" name="Google Shape;535;p93"/>
          <p:cNvSpPr/>
          <p:nvPr/>
        </p:nvSpPr>
        <p:spPr>
          <a:xfrm>
            <a:off x="1181062" y="1285192"/>
            <a:ext cx="9345750" cy="428761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529"/>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36" name="Google Shape;536;p93"/>
          <p:cNvSpPr txBox="1"/>
          <p:nvPr/>
        </p:nvSpPr>
        <p:spPr>
          <a:xfrm>
            <a:off x="1675976" y="1468531"/>
            <a:ext cx="8417400" cy="3383100"/>
          </a:xfrm>
          <a:prstGeom prst="rect">
            <a:avLst/>
          </a:prstGeom>
          <a:noFill/>
          <a:ln>
            <a:noFill/>
          </a:ln>
        </p:spPr>
        <p:txBody>
          <a:bodyPr anchorCtr="0" anchor="t" bIns="45700" lIns="91425" spcFirstLastPara="1" rIns="91425" wrap="square" tIns="45700">
            <a:spAutoFit/>
          </a:bodyPr>
          <a:lstStyle/>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FF0000"/>
              </a:buClr>
              <a:buSzPts val="8000"/>
              <a:buFont typeface="Calibri"/>
              <a:buNone/>
            </a:pPr>
            <a:r>
              <a:rPr b="1" i="0" lang="en-US" sz="3800" u="none" cap="none" strike="noStrike">
                <a:solidFill>
                  <a:srgbClr val="FF0000"/>
                </a:solidFill>
                <a:latin typeface="Times New Roman"/>
                <a:ea typeface="Times New Roman"/>
                <a:cs typeface="Times New Roman"/>
                <a:sym typeface="Times New Roman"/>
              </a:rPr>
              <a:t>Grammar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chemeClr val="dk1"/>
              </a:buClr>
              <a:buSzPts val="1100"/>
              <a:buFont typeface="Arial"/>
              <a:buNone/>
            </a:pPr>
            <a:r>
              <a:rPr b="1" i="0" lang="en-US" sz="3800" u="none" cap="none" strike="noStrike">
                <a:solidFill>
                  <a:srgbClr val="FF0000"/>
                </a:solidFill>
                <a:latin typeface="Times New Roman"/>
                <a:ea typeface="Times New Roman"/>
                <a:cs typeface="Times New Roman"/>
                <a:sym typeface="Times New Roman"/>
              </a:rPr>
              <a:t>(Present Perfect Tense)</a:t>
            </a:r>
            <a:r>
              <a:rPr b="1" lang="en-US" sz="2800">
                <a:solidFill>
                  <a:srgbClr val="0000FF"/>
                </a:solidFill>
                <a:latin typeface="Times New Roman"/>
                <a:ea typeface="Times New Roman"/>
                <a:cs typeface="Times New Roman"/>
                <a:sym typeface="Times New Roman"/>
              </a:rPr>
              <a:t>(Revision)</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chemeClr val="dk1"/>
              </a:buClr>
              <a:buSzPts val="11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FF0000"/>
              </a:buClr>
              <a:buSzPts val="8000"/>
              <a:buFont typeface="Calibri"/>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2D3956"/>
              </a:solidFill>
              <a:latin typeface="Times New Roman"/>
              <a:ea typeface="Times New Roman"/>
              <a:cs typeface="Times New Roman"/>
              <a:sym typeface="Times New Roman"/>
            </a:endParaRPr>
          </a:p>
        </p:txBody>
      </p:sp>
      <p:sp>
        <p:nvSpPr>
          <p:cNvPr id="537" name="Google Shape;537;p93"/>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38" name="Google Shape;538;p93"/>
          <p:cNvPicPr preferRelativeResize="0"/>
          <p:nvPr/>
        </p:nvPicPr>
        <p:blipFill rotWithShape="1">
          <a:blip r:embed="rId3">
            <a:alphaModFix/>
          </a:blip>
          <a:srcRect b="25426" l="0" r="0" t="27876"/>
          <a:stretch/>
        </p:blipFill>
        <p:spPr>
          <a:xfrm>
            <a:off x="180431" y="79526"/>
            <a:ext cx="2305141" cy="1076343"/>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2" name="Shape 542"/>
        <p:cNvGrpSpPr/>
        <p:nvPr/>
      </p:nvGrpSpPr>
      <p:grpSpPr>
        <a:xfrm>
          <a:off x="0" y="0"/>
          <a:ext cx="0" cy="0"/>
          <a:chOff x="0" y="0"/>
          <a:chExt cx="0" cy="0"/>
        </a:xfrm>
      </p:grpSpPr>
      <p:sp>
        <p:nvSpPr>
          <p:cNvPr id="543" name="Google Shape;543;p94"/>
          <p:cNvSpPr/>
          <p:nvPr/>
        </p:nvSpPr>
        <p:spPr>
          <a:xfrm>
            <a:off x="617275" y="1285000"/>
            <a:ext cx="10812600" cy="500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1"/>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544" name="Google Shape;544;p94"/>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545" name="Google Shape;545;p94"/>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46" name="Google Shape;546;p94"/>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547" name="Google Shape;547;p94"/>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48" name="Google Shape;548;p94"/>
          <p:cNvSpPr txBox="1"/>
          <p:nvPr/>
        </p:nvSpPr>
        <p:spPr>
          <a:xfrm>
            <a:off x="889000" y="1841126"/>
            <a:ext cx="10541100" cy="9231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rgbClr val="000000"/>
              </a:buClr>
              <a:buSzPts val="2200"/>
              <a:buFont typeface="Arial"/>
              <a:buNone/>
            </a:pPr>
            <a:r>
              <a:t/>
            </a:r>
            <a:endParaRPr b="0" i="0" sz="2200" u="none" cap="none" strike="noStrike">
              <a:solidFill>
                <a:schemeClr val="dk1"/>
              </a:solidFill>
              <a:highlight>
                <a:srgbClr val="FFFFFF"/>
              </a:highlight>
              <a:latin typeface="Times New Roman"/>
              <a:ea typeface="Times New Roman"/>
              <a:cs typeface="Times New Roman"/>
              <a:sym typeface="Times New Roman"/>
            </a:endParaRPr>
          </a:p>
          <a:p>
            <a:pPr indent="0" lvl="0" marL="0" marR="0" rtl="0" algn="l">
              <a:lnSpc>
                <a:spcPct val="115000"/>
              </a:lnSpc>
              <a:spcBef>
                <a:spcPts val="800"/>
              </a:spcBef>
              <a:spcAft>
                <a:spcPts val="800"/>
              </a:spcAft>
              <a:buClr>
                <a:srgbClr val="000000"/>
              </a:buClr>
              <a:buSzPts val="2200"/>
              <a:buFont typeface="Arial"/>
              <a:buNone/>
            </a:pPr>
            <a:r>
              <a:t/>
            </a:r>
            <a:endParaRPr b="0"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549" name="Google Shape;549;p94"/>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50" name="Google Shape;550;p94"/>
          <p:cNvPicPr preferRelativeResize="0"/>
          <p:nvPr/>
        </p:nvPicPr>
        <p:blipFill rotWithShape="1">
          <a:blip r:embed="rId3">
            <a:alphaModFix/>
          </a:blip>
          <a:srcRect b="25425" l="0" r="0" t="27877"/>
          <a:stretch/>
        </p:blipFill>
        <p:spPr>
          <a:xfrm>
            <a:off x="9678850" y="268963"/>
            <a:ext cx="2305141" cy="1076343"/>
          </a:xfrm>
          <a:prstGeom prst="rect">
            <a:avLst/>
          </a:prstGeom>
          <a:noFill/>
          <a:ln>
            <a:noFill/>
          </a:ln>
        </p:spPr>
      </p:pic>
      <p:pic>
        <p:nvPicPr>
          <p:cNvPr descr="Present Perfect Infographic" id="551" name="Google Shape;551;p94"/>
          <p:cNvPicPr preferRelativeResize="0"/>
          <p:nvPr/>
        </p:nvPicPr>
        <p:blipFill rotWithShape="1">
          <a:blip r:embed="rId4">
            <a:alphaModFix/>
          </a:blip>
          <a:srcRect b="0" l="0" r="0" t="0"/>
          <a:stretch/>
        </p:blipFill>
        <p:spPr>
          <a:xfrm>
            <a:off x="942300" y="1262600"/>
            <a:ext cx="9322801" cy="50076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5" name="Shape 555"/>
        <p:cNvGrpSpPr/>
        <p:nvPr/>
      </p:nvGrpSpPr>
      <p:grpSpPr>
        <a:xfrm>
          <a:off x="0" y="0"/>
          <a:ext cx="0" cy="0"/>
          <a:chOff x="0" y="0"/>
          <a:chExt cx="0" cy="0"/>
        </a:xfrm>
      </p:grpSpPr>
      <p:sp>
        <p:nvSpPr>
          <p:cNvPr id="556" name="Google Shape;556;p95"/>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557" name="Google Shape;557;p95"/>
          <p:cNvSpPr txBox="1"/>
          <p:nvPr/>
        </p:nvSpPr>
        <p:spPr>
          <a:xfrm>
            <a:off x="2420900" y="1064350"/>
            <a:ext cx="5147400" cy="720300"/>
          </a:xfrm>
          <a:prstGeom prst="rect">
            <a:avLst/>
          </a:prstGeom>
          <a:noFill/>
          <a:ln>
            <a:noFill/>
          </a:ln>
        </p:spPr>
        <p:txBody>
          <a:bodyPr anchorCtr="0" anchor="t" bIns="45700" lIns="91425" spcFirstLastPara="1" rIns="91425" wrap="square" tIns="45700">
            <a:spAutoFit/>
          </a:bodyPr>
          <a:lstStyle/>
          <a:p>
            <a:pPr indent="0" lvl="0" marL="0" marR="0" rtl="0" algn="l">
              <a:lnSpc>
                <a:spcPct val="85000"/>
              </a:lnSpc>
              <a:spcBef>
                <a:spcPts val="0"/>
              </a:spcBef>
              <a:spcAft>
                <a:spcPts val="0"/>
              </a:spcAft>
              <a:buClr>
                <a:srgbClr val="0070C0"/>
              </a:buClr>
              <a:buSzPts val="4800"/>
              <a:buFont typeface="Calibri"/>
              <a:buNone/>
            </a:pPr>
            <a:r>
              <a:rPr b="1" i="0" lang="en-US" sz="4800" u="none" cap="none" strike="noStrike">
                <a:solidFill>
                  <a:srgbClr val="0070C0"/>
                </a:solidFill>
                <a:latin typeface="Calibri"/>
                <a:ea typeface="Calibri"/>
                <a:cs typeface="Calibri"/>
                <a:sym typeface="Calibri"/>
              </a:rPr>
              <a:t>The Form</a:t>
            </a:r>
            <a:endParaRPr b="0" i="0" sz="4800" u="none" cap="none" strike="noStrike">
              <a:solidFill>
                <a:srgbClr val="3F3F3F"/>
              </a:solidFill>
              <a:latin typeface="Calibri"/>
              <a:ea typeface="Calibri"/>
              <a:cs typeface="Calibri"/>
              <a:sym typeface="Calibri"/>
            </a:endParaRPr>
          </a:p>
        </p:txBody>
      </p:sp>
      <p:sp>
        <p:nvSpPr>
          <p:cNvPr id="558" name="Google Shape;558;p95"/>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59" name="Google Shape;559;p9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560" name="Google Shape;560;p9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61" name="Google Shape;561;p95"/>
          <p:cNvSpPr txBox="1"/>
          <p:nvPr/>
        </p:nvSpPr>
        <p:spPr>
          <a:xfrm>
            <a:off x="889000" y="1841126"/>
            <a:ext cx="10541100" cy="4521300"/>
          </a:xfrm>
          <a:prstGeom prst="rect">
            <a:avLst/>
          </a:prstGeom>
          <a:noFill/>
          <a:ln>
            <a:noFill/>
          </a:ln>
        </p:spPr>
        <p:txBody>
          <a:bodyPr anchorCtr="0" anchor="t" bIns="45700" lIns="91425" spcFirstLastPara="1" rIns="91425" wrap="square" tIns="45700">
            <a:spAutoFit/>
          </a:bodyPr>
          <a:lstStyle/>
          <a:p>
            <a:pPr indent="-127000" lvl="0" marL="91440" marR="0" rtl="0" algn="l">
              <a:lnSpc>
                <a:spcPct val="90000"/>
              </a:lnSpc>
              <a:spcBef>
                <a:spcPts val="0"/>
              </a:spcBef>
              <a:spcAft>
                <a:spcPts val="0"/>
              </a:spcAft>
              <a:buClr>
                <a:srgbClr val="E48312"/>
              </a:buClr>
              <a:buSzPts val="2000"/>
              <a:buFont typeface="Calibri"/>
              <a:buChar char=" "/>
            </a:pPr>
            <a:r>
              <a:rPr b="0" i="0" lang="en-US" sz="2000" u="none" cap="none" strike="noStrike">
                <a:solidFill>
                  <a:srgbClr val="3F3F3F"/>
                </a:solidFill>
                <a:latin typeface="Calibri"/>
                <a:ea typeface="Calibri"/>
                <a:cs typeface="Calibri"/>
                <a:sym typeface="Calibri"/>
              </a:rPr>
              <a:t>            </a:t>
            </a:r>
            <a:r>
              <a:rPr b="0" i="0" lang="en-US" sz="2000" u="none" cap="none" strike="noStrike">
                <a:solidFill>
                  <a:srgbClr val="FF0000"/>
                </a:solidFill>
                <a:latin typeface="Calibri"/>
                <a:ea typeface="Calibri"/>
                <a:cs typeface="Calibri"/>
                <a:sym typeface="Calibri"/>
              </a:rPr>
              <a:t>   </a:t>
            </a:r>
            <a:endParaRPr b="0" i="0" sz="2000" u="none" cap="none" strike="noStrike">
              <a:solidFill>
                <a:srgbClr val="FF0000"/>
              </a:solidFill>
              <a:latin typeface="Calibri"/>
              <a:ea typeface="Calibri"/>
              <a:cs typeface="Calibri"/>
              <a:sym typeface="Calibri"/>
            </a:endParaRPr>
          </a:p>
          <a:p>
            <a:pPr indent="-127000" lvl="0" marL="91440" marR="0" rtl="0" algn="l">
              <a:lnSpc>
                <a:spcPct val="90000"/>
              </a:lnSpc>
              <a:spcBef>
                <a:spcPts val="0"/>
              </a:spcBef>
              <a:spcAft>
                <a:spcPts val="0"/>
              </a:spcAft>
              <a:buClr>
                <a:srgbClr val="E48312"/>
              </a:buClr>
              <a:buSzPts val="2000"/>
              <a:buFont typeface="Calibri"/>
              <a:buChar char=" "/>
            </a:pPr>
            <a:r>
              <a:rPr b="0" i="0" lang="en-US" sz="2000" u="none" cap="none" strike="noStrike">
                <a:solidFill>
                  <a:srgbClr val="FF0000"/>
                </a:solidFill>
                <a:latin typeface="Calibri"/>
                <a:ea typeface="Calibri"/>
                <a:cs typeface="Calibri"/>
                <a:sym typeface="Calibri"/>
              </a:rPr>
              <a:t> </a:t>
            </a:r>
            <a:r>
              <a:rPr b="1" i="0" lang="en-US" sz="2800" u="none" cap="none" strike="noStrike">
                <a:solidFill>
                  <a:srgbClr val="FF0000"/>
                </a:solidFill>
                <a:latin typeface="Calibri"/>
                <a:ea typeface="Calibri"/>
                <a:cs typeface="Calibri"/>
                <a:sym typeface="Calibri"/>
              </a:rPr>
              <a:t>                 Has</a:t>
            </a:r>
            <a:endParaRPr b="1" i="0" sz="2800" u="none" cap="none" strike="noStrike">
              <a:solidFill>
                <a:srgbClr val="3F3F3F"/>
              </a:solidFill>
              <a:latin typeface="Calibri"/>
              <a:ea typeface="Calibri"/>
              <a:cs typeface="Calibri"/>
              <a:sym typeface="Calibri"/>
            </a:endParaRPr>
          </a:p>
          <a:p>
            <a:pPr indent="-177800" lvl="0" marL="91440" marR="0" rtl="0" algn="l">
              <a:lnSpc>
                <a:spcPct val="90000"/>
              </a:lnSpc>
              <a:spcBef>
                <a:spcPts val="1400"/>
              </a:spcBef>
              <a:spcAft>
                <a:spcPts val="0"/>
              </a:spcAft>
              <a:buClr>
                <a:srgbClr val="E48312"/>
              </a:buClr>
              <a:buSzPts val="2800"/>
              <a:buFont typeface="Calibri"/>
              <a:buChar char=" "/>
            </a:pPr>
            <a:r>
              <a:rPr b="1" i="0" lang="en-US" sz="2800" u="none" cap="none" strike="noStrike">
                <a:solidFill>
                  <a:srgbClr val="FF0000"/>
                </a:solidFill>
                <a:latin typeface="Calibri"/>
                <a:ea typeface="Calibri"/>
                <a:cs typeface="Calibri"/>
                <a:sym typeface="Calibri"/>
              </a:rPr>
              <a:t>Subject + Have  + P.P</a:t>
            </a:r>
            <a:endParaRPr b="1" i="0" sz="2800" u="none" cap="none" strike="noStrike">
              <a:solidFill>
                <a:srgbClr val="3F3F3F"/>
              </a:solidFill>
              <a:latin typeface="Calibri"/>
              <a:ea typeface="Calibri"/>
              <a:cs typeface="Calibri"/>
              <a:sym typeface="Calibri"/>
            </a:endParaRPr>
          </a:p>
          <a:p>
            <a:pPr indent="0" lvl="0" marL="91440" marR="0" rtl="0" algn="l">
              <a:lnSpc>
                <a:spcPct val="90000"/>
              </a:lnSpc>
              <a:spcBef>
                <a:spcPts val="1400"/>
              </a:spcBef>
              <a:spcAft>
                <a:spcPts val="0"/>
              </a:spcAft>
              <a:buClr>
                <a:schemeClr val="dk1"/>
              </a:buClr>
              <a:buSzPts val="2000"/>
              <a:buFont typeface="Arial"/>
              <a:buNone/>
            </a:pPr>
            <a:r>
              <a:t/>
            </a:r>
            <a:endParaRPr b="0" i="0" sz="2000" u="none" cap="none" strike="noStrike">
              <a:solidFill>
                <a:srgbClr val="3F3F3F"/>
              </a:solidFill>
              <a:latin typeface="Calibri"/>
              <a:ea typeface="Calibri"/>
              <a:cs typeface="Calibri"/>
              <a:sym typeface="Calibri"/>
            </a:endParaRPr>
          </a:p>
          <a:p>
            <a:pPr indent="-12700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191919"/>
                </a:solidFill>
                <a:latin typeface="Arial"/>
                <a:ea typeface="Arial"/>
                <a:cs typeface="Arial"/>
                <a:sym typeface="Arial"/>
              </a:rPr>
              <a:t>They </a:t>
            </a:r>
            <a:r>
              <a:rPr b="1" i="1" lang="en-US" sz="2000" u="none" cap="none" strike="noStrike">
                <a:solidFill>
                  <a:srgbClr val="191919"/>
                </a:solidFill>
                <a:latin typeface="Arial"/>
                <a:ea typeface="Arial"/>
                <a:cs typeface="Arial"/>
                <a:sym typeface="Arial"/>
              </a:rPr>
              <a:t>have seen</a:t>
            </a:r>
            <a:r>
              <a:rPr b="0" i="0" lang="en-US" sz="2000" u="none" cap="none" strike="noStrike">
                <a:solidFill>
                  <a:srgbClr val="191919"/>
                </a:solidFill>
                <a:latin typeface="Arial"/>
                <a:ea typeface="Arial"/>
                <a:cs typeface="Arial"/>
                <a:sym typeface="Arial"/>
              </a:rPr>
              <a:t> that film six times</a:t>
            </a:r>
            <a:endParaRPr b="0" i="0" sz="2000" u="none" cap="none" strike="noStrike">
              <a:solidFill>
                <a:srgbClr val="3F3F3F"/>
              </a:solidFill>
              <a:latin typeface="Calibri"/>
              <a:ea typeface="Calibri"/>
              <a:cs typeface="Calibri"/>
              <a:sym typeface="Calibri"/>
            </a:endParaRPr>
          </a:p>
          <a:p>
            <a:pPr indent="-12700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191919"/>
                </a:solidFill>
                <a:latin typeface="Arial"/>
                <a:ea typeface="Arial"/>
                <a:cs typeface="Arial"/>
                <a:sym typeface="Arial"/>
              </a:rPr>
              <a:t>She </a:t>
            </a:r>
            <a:r>
              <a:rPr b="1" i="1" lang="en-US" sz="2000" u="none" cap="none" strike="noStrike">
                <a:solidFill>
                  <a:srgbClr val="191919"/>
                </a:solidFill>
                <a:latin typeface="Arial"/>
                <a:ea typeface="Arial"/>
                <a:cs typeface="Arial"/>
                <a:sym typeface="Arial"/>
              </a:rPr>
              <a:t>has visited</a:t>
            </a:r>
            <a:r>
              <a:rPr b="0" i="0" lang="en-US" sz="2000" u="none" cap="none" strike="noStrike">
                <a:solidFill>
                  <a:srgbClr val="191919"/>
                </a:solidFill>
                <a:latin typeface="Arial"/>
                <a:ea typeface="Arial"/>
                <a:cs typeface="Arial"/>
                <a:sym typeface="Arial"/>
              </a:rPr>
              <a:t> them frequently.</a:t>
            </a:r>
            <a:endParaRPr b="0" i="0" sz="2000" u="none" cap="none" strike="noStrike">
              <a:solidFill>
                <a:srgbClr val="3F3F3F"/>
              </a:solidFill>
              <a:latin typeface="Calibri"/>
              <a:ea typeface="Calibri"/>
              <a:cs typeface="Calibri"/>
              <a:sym typeface="Calibri"/>
            </a:endParaRPr>
          </a:p>
          <a:p>
            <a:pPr indent="0" lvl="0" marL="91440" marR="0" rtl="0" algn="l">
              <a:lnSpc>
                <a:spcPct val="90000"/>
              </a:lnSpc>
              <a:spcBef>
                <a:spcPts val="1400"/>
              </a:spcBef>
              <a:spcAft>
                <a:spcPts val="0"/>
              </a:spcAft>
              <a:buClr>
                <a:schemeClr val="dk1"/>
              </a:buClr>
              <a:buSzPts val="2000"/>
              <a:buFont typeface="Arial"/>
              <a:buNone/>
            </a:pPr>
            <a:r>
              <a:t/>
            </a:r>
            <a:endParaRPr b="0" i="0" sz="2000" u="none" cap="none" strike="noStrike">
              <a:solidFill>
                <a:srgbClr val="3F3F3F"/>
              </a:solidFill>
              <a:latin typeface="Calibri"/>
              <a:ea typeface="Calibri"/>
              <a:cs typeface="Calibri"/>
              <a:sym typeface="Calibri"/>
            </a:endParaRPr>
          </a:p>
          <a:p>
            <a:pPr indent="0" lvl="0" marL="91440" marR="0" rtl="0" algn="l">
              <a:lnSpc>
                <a:spcPct val="90000"/>
              </a:lnSpc>
              <a:spcBef>
                <a:spcPts val="1400"/>
              </a:spcBef>
              <a:spcAft>
                <a:spcPts val="0"/>
              </a:spcAft>
              <a:buClr>
                <a:schemeClr val="dk1"/>
              </a:buClr>
              <a:buSzPts val="2000"/>
              <a:buFont typeface="Arial"/>
              <a:buNone/>
            </a:pPr>
            <a:r>
              <a:t/>
            </a:r>
            <a:endParaRPr b="0" i="0" sz="2000" u="none" cap="none" strike="noStrike">
              <a:solidFill>
                <a:srgbClr val="3F3F3F"/>
              </a:solidFill>
              <a:latin typeface="Calibri"/>
              <a:ea typeface="Calibri"/>
              <a:cs typeface="Calibri"/>
              <a:sym typeface="Calibri"/>
            </a:endParaRPr>
          </a:p>
          <a:p>
            <a:pPr indent="0" lvl="0" marL="91440" marR="0" rtl="0" algn="l">
              <a:lnSpc>
                <a:spcPct val="90000"/>
              </a:lnSpc>
              <a:spcBef>
                <a:spcPts val="1400"/>
              </a:spcBef>
              <a:spcAft>
                <a:spcPts val="0"/>
              </a:spcAft>
              <a:buClr>
                <a:schemeClr val="dk1"/>
              </a:buClr>
              <a:buSzPts val="2000"/>
              <a:buFont typeface="Arial"/>
              <a:buNone/>
            </a:pPr>
            <a:r>
              <a:t/>
            </a:r>
            <a:endParaRPr b="0" i="0" sz="2000" u="none" cap="none" strike="noStrike">
              <a:solidFill>
                <a:srgbClr val="3F3F3F"/>
              </a:solidFill>
              <a:latin typeface="Calibri"/>
              <a:ea typeface="Calibri"/>
              <a:cs typeface="Calibri"/>
              <a:sym typeface="Calibri"/>
            </a:endParaRPr>
          </a:p>
          <a:p>
            <a:pPr indent="0" lvl="0" marL="91440" marR="0" rtl="0" algn="l">
              <a:lnSpc>
                <a:spcPct val="90000"/>
              </a:lnSpc>
              <a:spcBef>
                <a:spcPts val="1400"/>
              </a:spcBef>
              <a:spcAft>
                <a:spcPts val="0"/>
              </a:spcAft>
              <a:buClr>
                <a:schemeClr val="dk1"/>
              </a:buClr>
              <a:buSzPts val="2000"/>
              <a:buFont typeface="Arial"/>
              <a:buNone/>
            </a:pPr>
            <a:r>
              <a:t/>
            </a:r>
            <a:endParaRPr b="0" i="0" sz="2000" u="none" cap="none" strike="noStrike">
              <a:solidFill>
                <a:srgbClr val="3F3F3F"/>
              </a:solidFill>
              <a:latin typeface="Calibri"/>
              <a:ea typeface="Calibri"/>
              <a:cs typeface="Calibri"/>
              <a:sym typeface="Calibri"/>
            </a:endParaRPr>
          </a:p>
        </p:txBody>
      </p:sp>
      <p:sp>
        <p:nvSpPr>
          <p:cNvPr id="562" name="Google Shape;562;p95"/>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63" name="Google Shape;563;p95"/>
          <p:cNvPicPr preferRelativeResize="0"/>
          <p:nvPr/>
        </p:nvPicPr>
        <p:blipFill rotWithShape="1">
          <a:blip r:embed="rId3">
            <a:alphaModFix/>
          </a:blip>
          <a:srcRect b="25428" l="0" r="0" t="27876"/>
          <a:stretch/>
        </p:blipFill>
        <p:spPr>
          <a:xfrm>
            <a:off x="9678850" y="268963"/>
            <a:ext cx="2305141" cy="1076343"/>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7" name="Shape 567"/>
        <p:cNvGrpSpPr/>
        <p:nvPr/>
      </p:nvGrpSpPr>
      <p:grpSpPr>
        <a:xfrm>
          <a:off x="0" y="0"/>
          <a:ext cx="0" cy="0"/>
          <a:chOff x="0" y="0"/>
          <a:chExt cx="0" cy="0"/>
        </a:xfrm>
      </p:grpSpPr>
      <p:sp>
        <p:nvSpPr>
          <p:cNvPr id="568" name="Google Shape;568;p96"/>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569" name="Google Shape;569;p96"/>
          <p:cNvSpPr txBox="1"/>
          <p:nvPr/>
        </p:nvSpPr>
        <p:spPr>
          <a:xfrm>
            <a:off x="2420900" y="1064350"/>
            <a:ext cx="5147400" cy="720300"/>
          </a:xfrm>
          <a:prstGeom prst="rect">
            <a:avLst/>
          </a:prstGeom>
          <a:noFill/>
          <a:ln>
            <a:noFill/>
          </a:ln>
        </p:spPr>
        <p:txBody>
          <a:bodyPr anchorCtr="0" anchor="t" bIns="45700" lIns="91425" spcFirstLastPara="1" rIns="91425" wrap="square" tIns="45700">
            <a:spAutoFit/>
          </a:bodyPr>
          <a:lstStyle/>
          <a:p>
            <a:pPr indent="0" lvl="0" marL="0" marR="0" rtl="0" algn="l">
              <a:lnSpc>
                <a:spcPct val="85000"/>
              </a:lnSpc>
              <a:spcBef>
                <a:spcPts val="0"/>
              </a:spcBef>
              <a:spcAft>
                <a:spcPts val="0"/>
              </a:spcAft>
              <a:buClr>
                <a:srgbClr val="0070C0"/>
              </a:buClr>
              <a:buSzPts val="4800"/>
              <a:buFont typeface="Calibri"/>
              <a:buNone/>
            </a:pPr>
            <a:r>
              <a:rPr b="1" i="0" lang="en-US" sz="4800" u="none" cap="none" strike="noStrike">
                <a:solidFill>
                  <a:srgbClr val="0070C0"/>
                </a:solidFill>
                <a:latin typeface="Calibri"/>
                <a:ea typeface="Calibri"/>
                <a:cs typeface="Calibri"/>
                <a:sym typeface="Calibri"/>
              </a:rPr>
              <a:t>Interrogative </a:t>
            </a:r>
            <a:endParaRPr b="1" i="0" sz="2800" u="none" cap="none" strike="noStrike">
              <a:solidFill>
                <a:schemeClr val="dk1"/>
              </a:solidFill>
              <a:latin typeface="Times New Roman"/>
              <a:ea typeface="Times New Roman"/>
              <a:cs typeface="Times New Roman"/>
              <a:sym typeface="Times New Roman"/>
            </a:endParaRPr>
          </a:p>
        </p:txBody>
      </p:sp>
      <p:sp>
        <p:nvSpPr>
          <p:cNvPr id="570" name="Google Shape;570;p96"/>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71" name="Google Shape;571;p96"/>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572" name="Google Shape;572;p96"/>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73" name="Google Shape;573;p96"/>
          <p:cNvSpPr txBox="1"/>
          <p:nvPr/>
        </p:nvSpPr>
        <p:spPr>
          <a:xfrm>
            <a:off x="889000" y="1841126"/>
            <a:ext cx="10541100" cy="4022400"/>
          </a:xfrm>
          <a:prstGeom prst="rect">
            <a:avLst/>
          </a:prstGeom>
          <a:noFill/>
          <a:ln>
            <a:noFill/>
          </a:ln>
        </p:spPr>
        <p:txBody>
          <a:bodyPr anchorCtr="0" anchor="t" bIns="45700" lIns="91425" spcFirstLastPara="1" rIns="91425" wrap="square" tIns="45700">
            <a:spAutoFit/>
          </a:bodyPr>
          <a:lstStyle/>
          <a:p>
            <a:pPr indent="0" lvl="0" marL="91440" marR="0" rtl="0" algn="l">
              <a:lnSpc>
                <a:spcPct val="90000"/>
              </a:lnSpc>
              <a:spcBef>
                <a:spcPts val="0"/>
              </a:spcBef>
              <a:spcAft>
                <a:spcPts val="0"/>
              </a:spcAft>
              <a:buClr>
                <a:schemeClr val="dk1"/>
              </a:buClr>
              <a:buSzPts val="2000"/>
              <a:buFont typeface="Arial"/>
              <a:buNone/>
            </a:pPr>
            <a:r>
              <a:t/>
            </a:r>
            <a:endParaRPr b="0" i="0" sz="2000" u="none" cap="none" strike="noStrike">
              <a:solidFill>
                <a:srgbClr val="3F3F3F"/>
              </a:solidFill>
              <a:latin typeface="Calibri"/>
              <a:ea typeface="Calibri"/>
              <a:cs typeface="Calibri"/>
              <a:sym typeface="Calibri"/>
            </a:endParaRPr>
          </a:p>
          <a:p>
            <a:pPr indent="-127000" lvl="0" marL="91440" marR="0" rtl="0" algn="l">
              <a:lnSpc>
                <a:spcPct val="90000"/>
              </a:lnSpc>
              <a:spcBef>
                <a:spcPts val="1400"/>
              </a:spcBef>
              <a:spcAft>
                <a:spcPts val="0"/>
              </a:spcAft>
              <a:buClr>
                <a:srgbClr val="E48312"/>
              </a:buClr>
              <a:buSzPts val="2000"/>
              <a:buFont typeface="Calibri"/>
              <a:buChar char=" "/>
            </a:pPr>
            <a:r>
              <a:rPr b="1" i="0" lang="en-US" sz="2000" u="none" cap="none" strike="noStrike">
                <a:solidFill>
                  <a:srgbClr val="FF0000"/>
                </a:solidFill>
                <a:latin typeface="Calibri"/>
                <a:ea typeface="Calibri"/>
                <a:cs typeface="Calibri"/>
                <a:sym typeface="Calibri"/>
              </a:rPr>
              <a:t>Have / has + Subject + P.P?</a:t>
            </a:r>
            <a:endParaRPr b="0" i="0" sz="2000" u="none" cap="none" strike="noStrike">
              <a:solidFill>
                <a:srgbClr val="3F3F3F"/>
              </a:solidFill>
              <a:latin typeface="Calibri"/>
              <a:ea typeface="Calibri"/>
              <a:cs typeface="Calibri"/>
              <a:sym typeface="Calibri"/>
            </a:endParaRPr>
          </a:p>
          <a:p>
            <a:pPr indent="-127000" lvl="0" marL="91440" marR="0" rtl="0" algn="l">
              <a:lnSpc>
                <a:spcPct val="90000"/>
              </a:lnSpc>
              <a:spcBef>
                <a:spcPts val="1400"/>
              </a:spcBef>
              <a:spcAft>
                <a:spcPts val="0"/>
              </a:spcAft>
              <a:buClr>
                <a:srgbClr val="E48312"/>
              </a:buClr>
              <a:buSzPts val="2000"/>
              <a:buFont typeface="Calibri"/>
              <a:buChar char=" "/>
            </a:pPr>
            <a:r>
              <a:rPr b="1" i="0" lang="en-US" sz="2000" u="none" cap="none" strike="noStrike">
                <a:solidFill>
                  <a:srgbClr val="FF0000"/>
                </a:solidFill>
                <a:latin typeface="Calibri"/>
                <a:ea typeface="Calibri"/>
                <a:cs typeface="Calibri"/>
                <a:sym typeface="Calibri"/>
              </a:rPr>
              <a:t>Wh question + have / has + Subject + P.P?</a:t>
            </a:r>
            <a:endParaRPr b="0" i="0" sz="2000" u="none" cap="none" strike="noStrike">
              <a:solidFill>
                <a:srgbClr val="3F3F3F"/>
              </a:solidFill>
              <a:latin typeface="Calibri"/>
              <a:ea typeface="Calibri"/>
              <a:cs typeface="Calibri"/>
              <a:sym typeface="Calibri"/>
            </a:endParaRPr>
          </a:p>
          <a:p>
            <a:pPr indent="0" lvl="0" marL="91440" marR="0" rtl="0" algn="l">
              <a:lnSpc>
                <a:spcPct val="90000"/>
              </a:lnSpc>
              <a:spcBef>
                <a:spcPts val="1400"/>
              </a:spcBef>
              <a:spcAft>
                <a:spcPts val="0"/>
              </a:spcAft>
              <a:buClr>
                <a:schemeClr val="dk1"/>
              </a:buClr>
              <a:buSzPts val="2000"/>
              <a:buFont typeface="Arial"/>
              <a:buNone/>
            </a:pPr>
            <a:r>
              <a:t/>
            </a:r>
            <a:endParaRPr b="1" i="0" sz="2000" u="none" cap="none" strike="noStrike">
              <a:solidFill>
                <a:srgbClr val="0070C0"/>
              </a:solidFill>
              <a:latin typeface="Calibri"/>
              <a:ea typeface="Calibri"/>
              <a:cs typeface="Calibri"/>
              <a:sym typeface="Calibri"/>
            </a:endParaRPr>
          </a:p>
          <a:p>
            <a:pPr indent="-12700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3F3F3F"/>
                </a:solidFill>
                <a:latin typeface="Helvetica Neue"/>
                <a:ea typeface="Helvetica Neue"/>
                <a:cs typeface="Helvetica Neue"/>
                <a:sym typeface="Helvetica Neue"/>
              </a:rPr>
              <a:t>Have you called your mom yet?</a:t>
            </a:r>
            <a:endParaRPr b="0" i="0" sz="2000" u="none" cap="none" strike="noStrike">
              <a:solidFill>
                <a:srgbClr val="3F3F3F"/>
              </a:solidFill>
              <a:latin typeface="Calibri"/>
              <a:ea typeface="Calibri"/>
              <a:cs typeface="Calibri"/>
              <a:sym typeface="Calibri"/>
            </a:endParaRPr>
          </a:p>
          <a:p>
            <a:pPr indent="-12700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3F3F3F"/>
                </a:solidFill>
                <a:latin typeface="Helvetica Neue"/>
                <a:ea typeface="Helvetica Neue"/>
                <a:cs typeface="Helvetica Neue"/>
                <a:sym typeface="Helvetica Neue"/>
              </a:rPr>
              <a:t>Has Anthony played basketball yet?</a:t>
            </a:r>
            <a:endParaRPr b="0" i="0" sz="2000" u="none" cap="none" strike="noStrike">
              <a:solidFill>
                <a:srgbClr val="3F3F3F"/>
              </a:solidFill>
              <a:latin typeface="Calibri"/>
              <a:ea typeface="Calibri"/>
              <a:cs typeface="Calibri"/>
              <a:sym typeface="Calibri"/>
            </a:endParaRPr>
          </a:p>
          <a:p>
            <a:pPr indent="-12700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3F3F3F"/>
                </a:solidFill>
                <a:latin typeface="Helvetica Neue"/>
                <a:ea typeface="Helvetica Neue"/>
                <a:cs typeface="Helvetica Neue"/>
                <a:sym typeface="Helvetica Neue"/>
              </a:rPr>
              <a:t>Have you travelled to Aswan?</a:t>
            </a:r>
            <a:endParaRPr b="0" i="0" sz="2000" u="none" cap="none" strike="noStrike">
              <a:solidFill>
                <a:srgbClr val="3F3F3F"/>
              </a:solidFill>
              <a:latin typeface="Calibri"/>
              <a:ea typeface="Calibri"/>
              <a:cs typeface="Calibri"/>
              <a:sym typeface="Calibri"/>
            </a:endParaRPr>
          </a:p>
          <a:p>
            <a:pPr indent="-12700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3F3F3F"/>
                </a:solidFill>
                <a:latin typeface="Helvetica Neue"/>
                <a:ea typeface="Helvetica Neue"/>
                <a:cs typeface="Helvetica Neue"/>
                <a:sym typeface="Helvetica Neue"/>
              </a:rPr>
              <a:t>Have you ever ridden a camel? </a:t>
            </a:r>
            <a:endParaRPr b="0" i="0" sz="2000" u="none" cap="none" strike="noStrike">
              <a:solidFill>
                <a:srgbClr val="3F3F3F"/>
              </a:solidFill>
              <a:latin typeface="Calibri"/>
              <a:ea typeface="Calibri"/>
              <a:cs typeface="Calibri"/>
              <a:sym typeface="Calibri"/>
            </a:endParaRPr>
          </a:p>
          <a:p>
            <a:pPr indent="0" lvl="0" marL="91440" marR="0" rtl="0" algn="l">
              <a:lnSpc>
                <a:spcPct val="90000"/>
              </a:lnSpc>
              <a:spcBef>
                <a:spcPts val="1400"/>
              </a:spcBef>
              <a:spcAft>
                <a:spcPts val="0"/>
              </a:spcAft>
              <a:buClr>
                <a:schemeClr val="dk1"/>
              </a:buClr>
              <a:buSzPts val="2000"/>
              <a:buFont typeface="Arial"/>
              <a:buNone/>
            </a:pPr>
            <a:r>
              <a:t/>
            </a:r>
            <a:endParaRPr b="0" i="0" sz="2000" u="none" cap="none" strike="noStrike">
              <a:solidFill>
                <a:srgbClr val="3F3F3F"/>
              </a:solidFill>
              <a:latin typeface="Calibri"/>
              <a:ea typeface="Calibri"/>
              <a:cs typeface="Calibri"/>
              <a:sym typeface="Calibri"/>
            </a:endParaRPr>
          </a:p>
        </p:txBody>
      </p:sp>
      <p:sp>
        <p:nvSpPr>
          <p:cNvPr id="574" name="Google Shape;574;p96"/>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75" name="Google Shape;575;p96"/>
          <p:cNvPicPr preferRelativeResize="0"/>
          <p:nvPr/>
        </p:nvPicPr>
        <p:blipFill rotWithShape="1">
          <a:blip r:embed="rId3">
            <a:alphaModFix/>
          </a:blip>
          <a:srcRect b="25428" l="0" r="0" t="27876"/>
          <a:stretch/>
        </p:blipFill>
        <p:spPr>
          <a:xfrm>
            <a:off x="9678850" y="268963"/>
            <a:ext cx="2305141" cy="1076343"/>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9" name="Shape 579"/>
        <p:cNvGrpSpPr/>
        <p:nvPr/>
      </p:nvGrpSpPr>
      <p:grpSpPr>
        <a:xfrm>
          <a:off x="0" y="0"/>
          <a:ext cx="0" cy="0"/>
          <a:chOff x="0" y="0"/>
          <a:chExt cx="0" cy="0"/>
        </a:xfrm>
      </p:grpSpPr>
      <p:sp>
        <p:nvSpPr>
          <p:cNvPr id="580" name="Google Shape;580;p97"/>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581" name="Google Shape;581;p97"/>
          <p:cNvSpPr txBox="1"/>
          <p:nvPr/>
        </p:nvSpPr>
        <p:spPr>
          <a:xfrm>
            <a:off x="2420900" y="1064350"/>
            <a:ext cx="5147400" cy="720300"/>
          </a:xfrm>
          <a:prstGeom prst="rect">
            <a:avLst/>
          </a:prstGeom>
          <a:noFill/>
          <a:ln>
            <a:noFill/>
          </a:ln>
        </p:spPr>
        <p:txBody>
          <a:bodyPr anchorCtr="0" anchor="t" bIns="45700" lIns="91425" spcFirstLastPara="1" rIns="91425" wrap="square" tIns="45700">
            <a:spAutoFit/>
          </a:bodyPr>
          <a:lstStyle/>
          <a:p>
            <a:pPr indent="0" lvl="0" marL="0" marR="0" rtl="0" algn="l">
              <a:lnSpc>
                <a:spcPct val="85000"/>
              </a:lnSpc>
              <a:spcBef>
                <a:spcPts val="0"/>
              </a:spcBef>
              <a:spcAft>
                <a:spcPts val="0"/>
              </a:spcAft>
              <a:buClr>
                <a:srgbClr val="0070C0"/>
              </a:buClr>
              <a:buSzPts val="4800"/>
              <a:buFont typeface="Calibri"/>
              <a:buNone/>
            </a:pPr>
            <a:r>
              <a:rPr b="1" i="0" lang="en-US" sz="4800" u="none" cap="none" strike="noStrike">
                <a:solidFill>
                  <a:srgbClr val="0070C0"/>
                </a:solidFill>
                <a:latin typeface="Calibri"/>
                <a:ea typeface="Calibri"/>
                <a:cs typeface="Calibri"/>
                <a:sym typeface="Calibri"/>
              </a:rPr>
              <a:t>Negative</a:t>
            </a:r>
            <a:endParaRPr b="1" i="0" sz="2800" u="none" cap="none" strike="noStrike">
              <a:solidFill>
                <a:schemeClr val="dk1"/>
              </a:solidFill>
              <a:latin typeface="Times New Roman"/>
              <a:ea typeface="Times New Roman"/>
              <a:cs typeface="Times New Roman"/>
              <a:sym typeface="Times New Roman"/>
            </a:endParaRPr>
          </a:p>
        </p:txBody>
      </p:sp>
      <p:sp>
        <p:nvSpPr>
          <p:cNvPr id="582" name="Google Shape;582;p97"/>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83" name="Google Shape;583;p97"/>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584" name="Google Shape;584;p97"/>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85" name="Google Shape;585;p97"/>
          <p:cNvSpPr txBox="1"/>
          <p:nvPr/>
        </p:nvSpPr>
        <p:spPr>
          <a:xfrm>
            <a:off x="889000" y="1841126"/>
            <a:ext cx="10541100" cy="1739400"/>
          </a:xfrm>
          <a:prstGeom prst="rect">
            <a:avLst/>
          </a:prstGeom>
          <a:noFill/>
          <a:ln>
            <a:noFill/>
          </a:ln>
        </p:spPr>
        <p:txBody>
          <a:bodyPr anchorCtr="0" anchor="t" bIns="45700" lIns="91425" spcFirstLastPara="1" rIns="91425" wrap="square" tIns="45700">
            <a:spAutoFit/>
          </a:bodyPr>
          <a:lstStyle/>
          <a:p>
            <a:pPr indent="0" lvl="0" marL="91440" marR="0" rtl="0" algn="l">
              <a:lnSpc>
                <a:spcPct val="90000"/>
              </a:lnSpc>
              <a:spcBef>
                <a:spcPts val="0"/>
              </a:spcBef>
              <a:spcAft>
                <a:spcPts val="0"/>
              </a:spcAft>
              <a:buClr>
                <a:srgbClr val="E48312"/>
              </a:buClr>
              <a:buSzPts val="2000"/>
              <a:buFont typeface="Arial"/>
              <a:buNone/>
            </a:pPr>
            <a:r>
              <a:t/>
            </a:r>
            <a:endParaRPr b="0" i="0" sz="2000" u="none" cap="none" strike="noStrike">
              <a:solidFill>
                <a:srgbClr val="191919"/>
              </a:solidFill>
              <a:latin typeface="Arial"/>
              <a:ea typeface="Arial"/>
              <a:cs typeface="Arial"/>
              <a:sym typeface="Arial"/>
            </a:endParaRPr>
          </a:p>
          <a:p>
            <a:pPr indent="-127000" lvl="0" marL="91440" marR="0" rtl="0" algn="l">
              <a:lnSpc>
                <a:spcPct val="90000"/>
              </a:lnSpc>
              <a:spcBef>
                <a:spcPts val="1400"/>
              </a:spcBef>
              <a:spcAft>
                <a:spcPts val="0"/>
              </a:spcAft>
              <a:buClr>
                <a:srgbClr val="E48312"/>
              </a:buClr>
              <a:buSzPts val="2000"/>
              <a:buFont typeface="Arial"/>
              <a:buChar char="•"/>
            </a:pPr>
            <a:r>
              <a:rPr b="1" i="0" lang="en-US" sz="2000" u="none" cap="none" strike="noStrike">
                <a:solidFill>
                  <a:srgbClr val="FF0000"/>
                </a:solidFill>
                <a:latin typeface="Arial"/>
                <a:ea typeface="Arial"/>
                <a:cs typeface="Arial"/>
                <a:sym typeface="Arial"/>
              </a:rPr>
              <a:t>Subject + hasn’t / haven’t + p.p.</a:t>
            </a:r>
            <a:endParaRPr b="0" i="0" sz="2000" u="none" cap="none" strike="noStrike">
              <a:solidFill>
                <a:srgbClr val="3F3F3F"/>
              </a:solidFill>
              <a:latin typeface="Calibri"/>
              <a:ea typeface="Calibri"/>
              <a:cs typeface="Calibri"/>
              <a:sym typeface="Calibri"/>
            </a:endParaRPr>
          </a:p>
          <a:p>
            <a:pPr indent="-12700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191919"/>
                </a:solidFill>
                <a:latin typeface="Arial"/>
                <a:ea typeface="Arial"/>
                <a:cs typeface="Arial"/>
                <a:sym typeface="Arial"/>
              </a:rPr>
              <a:t>They </a:t>
            </a:r>
            <a:r>
              <a:rPr b="1" i="1" lang="en-US" sz="2000" u="none" cap="none" strike="noStrike">
                <a:solidFill>
                  <a:srgbClr val="191919"/>
                </a:solidFill>
                <a:latin typeface="Arial"/>
                <a:ea typeface="Arial"/>
                <a:cs typeface="Arial"/>
                <a:sym typeface="Arial"/>
              </a:rPr>
              <a:t>haven't lived</a:t>
            </a:r>
            <a:r>
              <a:rPr b="0" i="0" lang="en-US" sz="2000" u="none" cap="none" strike="noStrike">
                <a:solidFill>
                  <a:srgbClr val="191919"/>
                </a:solidFill>
                <a:latin typeface="Arial"/>
                <a:ea typeface="Arial"/>
                <a:cs typeface="Arial"/>
                <a:sym typeface="Arial"/>
              </a:rPr>
              <a:t> here for years.</a:t>
            </a:r>
            <a:endParaRPr b="0" i="0" sz="2000" u="none" cap="none" strike="noStrike">
              <a:solidFill>
                <a:srgbClr val="3F3F3F"/>
              </a:solidFill>
              <a:latin typeface="Calibri"/>
              <a:ea typeface="Calibri"/>
              <a:cs typeface="Calibri"/>
              <a:sym typeface="Calibri"/>
            </a:endParaRPr>
          </a:p>
          <a:p>
            <a:pPr indent="-12700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191919"/>
                </a:solidFill>
                <a:latin typeface="Arial"/>
                <a:ea typeface="Arial"/>
                <a:cs typeface="Arial"/>
                <a:sym typeface="Arial"/>
              </a:rPr>
              <a:t>He </a:t>
            </a:r>
            <a:r>
              <a:rPr b="1" i="0" lang="en-US" sz="2000" u="none" cap="none" strike="noStrike">
                <a:solidFill>
                  <a:srgbClr val="191919"/>
                </a:solidFill>
                <a:latin typeface="Arial"/>
                <a:ea typeface="Arial"/>
                <a:cs typeface="Arial"/>
                <a:sym typeface="Arial"/>
              </a:rPr>
              <a:t>hasn’t finished </a:t>
            </a:r>
            <a:r>
              <a:rPr b="0" i="0" lang="en-US" sz="2000" u="none" cap="none" strike="noStrike">
                <a:solidFill>
                  <a:srgbClr val="191919"/>
                </a:solidFill>
                <a:latin typeface="Arial"/>
                <a:ea typeface="Arial"/>
                <a:cs typeface="Arial"/>
                <a:sym typeface="Arial"/>
              </a:rPr>
              <a:t>his homework yet. </a:t>
            </a:r>
            <a:endParaRPr b="0" i="0" sz="2000" u="none" cap="none" strike="noStrike">
              <a:solidFill>
                <a:srgbClr val="191919"/>
              </a:solidFill>
              <a:latin typeface="Arial"/>
              <a:ea typeface="Arial"/>
              <a:cs typeface="Arial"/>
              <a:sym typeface="Arial"/>
            </a:endParaRPr>
          </a:p>
        </p:txBody>
      </p:sp>
      <p:sp>
        <p:nvSpPr>
          <p:cNvPr id="586" name="Google Shape;586;p97"/>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87" name="Google Shape;587;p97"/>
          <p:cNvPicPr preferRelativeResize="0"/>
          <p:nvPr/>
        </p:nvPicPr>
        <p:blipFill rotWithShape="1">
          <a:blip r:embed="rId3">
            <a:alphaModFix/>
          </a:blip>
          <a:srcRect b="25428" l="0" r="0" t="27876"/>
          <a:stretch/>
        </p:blipFill>
        <p:spPr>
          <a:xfrm>
            <a:off x="9678850" y="268963"/>
            <a:ext cx="2305141" cy="1076343"/>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1" name="Shape 591"/>
        <p:cNvGrpSpPr/>
        <p:nvPr/>
      </p:nvGrpSpPr>
      <p:grpSpPr>
        <a:xfrm>
          <a:off x="0" y="0"/>
          <a:ext cx="0" cy="0"/>
          <a:chOff x="0" y="0"/>
          <a:chExt cx="0" cy="0"/>
        </a:xfrm>
      </p:grpSpPr>
      <p:sp>
        <p:nvSpPr>
          <p:cNvPr id="592" name="Google Shape;592;p98"/>
          <p:cNvSpPr/>
          <p:nvPr/>
        </p:nvSpPr>
        <p:spPr>
          <a:xfrm>
            <a:off x="2626178" y="500900"/>
            <a:ext cx="9922200" cy="456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93" name="Google Shape;593;p98"/>
          <p:cNvSpPr/>
          <p:nvPr/>
        </p:nvSpPr>
        <p:spPr>
          <a:xfrm>
            <a:off x="8607914" y="952845"/>
            <a:ext cx="4128300" cy="4952400"/>
          </a:xfrm>
          <a:prstGeom prst="roundRect">
            <a:avLst>
              <a:gd fmla="val 6140" name="adj"/>
            </a:avLst>
          </a:prstGeom>
          <a:solidFill>
            <a:srgbClr val="00B0F0">
              <a:alpha val="60784"/>
            </a:srgbClr>
          </a:solidFill>
          <a:ln>
            <a:noFill/>
          </a:ln>
          <a:effectLst>
            <a:outerShdw blurRad="571500" sx="86000" rotWithShape="0" algn="ctr" sy="86000">
              <a:srgbClr val="000000">
                <a:alpha val="2392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94" name="Google Shape;594;p98"/>
          <p:cNvSpPr/>
          <p:nvPr/>
        </p:nvSpPr>
        <p:spPr>
          <a:xfrm>
            <a:off x="1181062" y="1285192"/>
            <a:ext cx="9345900" cy="428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95" name="Google Shape;595;p98"/>
          <p:cNvSpPr txBox="1"/>
          <p:nvPr/>
        </p:nvSpPr>
        <p:spPr>
          <a:xfrm>
            <a:off x="1675976" y="1468531"/>
            <a:ext cx="8417400" cy="2388900"/>
          </a:xfrm>
          <a:prstGeom prst="rect">
            <a:avLst/>
          </a:prstGeom>
          <a:noFill/>
          <a:ln>
            <a:noFill/>
          </a:ln>
        </p:spPr>
        <p:txBody>
          <a:bodyPr anchorCtr="0" anchor="t" bIns="45700" lIns="91425" spcFirstLastPara="1" rIns="91425" wrap="square" tIns="45700">
            <a:spAutoFit/>
          </a:bodyPr>
          <a:lstStyle/>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Reading</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a:t>
            </a:r>
            <a:r>
              <a:rPr b="1" lang="en-US" sz="3800">
                <a:solidFill>
                  <a:srgbClr val="FF0000"/>
                </a:solidFill>
                <a:latin typeface="Times New Roman"/>
                <a:ea typeface="Times New Roman"/>
                <a:cs typeface="Times New Roman"/>
                <a:sym typeface="Times New Roman"/>
              </a:rPr>
              <a:t>Ibn Battuta</a:t>
            </a:r>
            <a:r>
              <a:rPr b="1" i="0" lang="en-US" sz="3800" u="none" cap="none" strike="noStrike">
                <a:solidFill>
                  <a:srgbClr val="FF0000"/>
                </a:solidFill>
                <a:latin typeface="Times New Roman"/>
                <a:ea typeface="Times New Roman"/>
                <a:cs typeface="Times New Roman"/>
                <a:sym typeface="Times New Roman"/>
              </a:rPr>
              <a:t>)</a:t>
            </a:r>
            <a:endParaRPr b="1" i="0" sz="38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2D3956"/>
              </a:solidFill>
              <a:latin typeface="Times New Roman"/>
              <a:ea typeface="Times New Roman"/>
              <a:cs typeface="Times New Roman"/>
              <a:sym typeface="Times New Roman"/>
            </a:endParaRPr>
          </a:p>
        </p:txBody>
      </p:sp>
      <p:sp>
        <p:nvSpPr>
          <p:cNvPr id="596" name="Google Shape;596;p98"/>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97" name="Google Shape;597;p98"/>
          <p:cNvPicPr preferRelativeResize="0"/>
          <p:nvPr/>
        </p:nvPicPr>
        <p:blipFill rotWithShape="1">
          <a:blip r:embed="rId3">
            <a:alphaModFix/>
          </a:blip>
          <a:srcRect b="25428" l="0" r="0" t="27874"/>
          <a:stretch/>
        </p:blipFill>
        <p:spPr>
          <a:xfrm>
            <a:off x="180431" y="79526"/>
            <a:ext cx="2305141" cy="1076343"/>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1" name="Shape 601"/>
        <p:cNvGrpSpPr/>
        <p:nvPr/>
      </p:nvGrpSpPr>
      <p:grpSpPr>
        <a:xfrm>
          <a:off x="0" y="0"/>
          <a:ext cx="0" cy="0"/>
          <a:chOff x="0" y="0"/>
          <a:chExt cx="0" cy="0"/>
        </a:xfrm>
      </p:grpSpPr>
      <p:sp>
        <p:nvSpPr>
          <p:cNvPr id="602" name="Google Shape;602;p99"/>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03" name="Google Shape;603;p99"/>
          <p:cNvSpPr txBox="1"/>
          <p:nvPr/>
        </p:nvSpPr>
        <p:spPr>
          <a:xfrm>
            <a:off x="617500" y="1077900"/>
            <a:ext cx="9180600" cy="507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100"/>
              <a:buFont typeface="Arial"/>
              <a:buNone/>
            </a:pPr>
            <a:r>
              <a:rPr b="1" i="0" lang="en-US" sz="2700" u="none" cap="none" strike="noStrike">
                <a:solidFill>
                  <a:srgbClr val="FF0000"/>
                </a:solidFill>
                <a:latin typeface="Times New Roman"/>
                <a:ea typeface="Times New Roman"/>
                <a:cs typeface="Times New Roman"/>
                <a:sym typeface="Times New Roman"/>
              </a:rPr>
              <a:t>Read the following passage, and then choose the best answer</a:t>
            </a:r>
            <a:endParaRPr b="1" i="0" sz="2300" u="none" cap="none" strike="noStrike">
              <a:solidFill>
                <a:srgbClr val="FF0000"/>
              </a:solidFill>
              <a:latin typeface="Arial"/>
              <a:ea typeface="Arial"/>
              <a:cs typeface="Arial"/>
              <a:sym typeface="Arial"/>
            </a:endParaRPr>
          </a:p>
        </p:txBody>
      </p:sp>
      <p:sp>
        <p:nvSpPr>
          <p:cNvPr id="604" name="Google Shape;604;p99"/>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605" name="Google Shape;605;p99"/>
          <p:cNvSpPr txBox="1"/>
          <p:nvPr/>
        </p:nvSpPr>
        <p:spPr>
          <a:xfrm>
            <a:off x="617500" y="1759100"/>
            <a:ext cx="10812600" cy="41559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100"/>
              <a:buFont typeface="Arial"/>
              <a:buNone/>
            </a:pPr>
            <a:r>
              <a:rPr lang="en-US" sz="2400">
                <a:solidFill>
                  <a:schemeClr val="dk1"/>
                </a:solidFill>
                <a:latin typeface="Times New Roman"/>
                <a:ea typeface="Times New Roman"/>
                <a:cs typeface="Times New Roman"/>
                <a:sym typeface="Times New Roman"/>
              </a:rPr>
              <a:t>1. Abu Abdullah Muhammad Ibn Battuta, was a Moroccan Muslim scholar and traveler. He is known for his traveling and going on tours called the Rihla. His journeys lasted for a period of almost thirty years. This covered nearly the whole of the known Islamic world and beyond, extending from North Africa, West Africa, Southern Europe and Eastern Europe in the West, to the Middle East, Indian subcontinent, Central Asia, Southeast Asia and China in the East, a distance readily surpassing that of his predecessors. After his travel, he returned to Morocco and gave his account of the experience to Ibn Juzay. </a:t>
            </a:r>
            <a:endParaRPr sz="24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rPr lang="en-US" sz="2400">
                <a:solidFill>
                  <a:schemeClr val="dk1"/>
                </a:solidFill>
                <a:latin typeface="Times New Roman"/>
                <a:ea typeface="Times New Roman"/>
                <a:cs typeface="Times New Roman"/>
                <a:sym typeface="Times New Roman"/>
              </a:rPr>
              <a:t>2. Ibn Battuta, was born in Tangier, Morocco, on the 24th of February 1304 C.E. (703 Hijra). He was commonly known as Shams ad-Din. His family was of Berber origin and had a tradition of service as judges. After receiving an education in Islamic law, he </a:t>
            </a:r>
            <a:endParaRPr b="0" i="0" sz="2400" u="none" cap="none" strike="noStrike">
              <a:solidFill>
                <a:schemeClr val="dk1"/>
              </a:solidFill>
              <a:latin typeface="Times New Roman"/>
              <a:ea typeface="Times New Roman"/>
              <a:cs typeface="Times New Roman"/>
              <a:sym typeface="Times New Roman"/>
            </a:endParaRPr>
          </a:p>
        </p:txBody>
      </p:sp>
      <p:sp>
        <p:nvSpPr>
          <p:cNvPr id="606" name="Google Shape;606;p99"/>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607" name="Google Shape;607;p99"/>
          <p:cNvPicPr preferRelativeResize="0"/>
          <p:nvPr/>
        </p:nvPicPr>
        <p:blipFill rotWithShape="1">
          <a:blip r:embed="rId3">
            <a:alphaModFix/>
          </a:blip>
          <a:srcRect b="25428" l="0" r="0" t="27874"/>
          <a:stretch/>
        </p:blipFill>
        <p:spPr>
          <a:xfrm>
            <a:off x="9678850" y="268963"/>
            <a:ext cx="2305141" cy="1076343"/>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1" name="Shape 611"/>
        <p:cNvGrpSpPr/>
        <p:nvPr/>
      </p:nvGrpSpPr>
      <p:grpSpPr>
        <a:xfrm>
          <a:off x="0" y="0"/>
          <a:ext cx="0" cy="0"/>
          <a:chOff x="0" y="0"/>
          <a:chExt cx="0" cy="0"/>
        </a:xfrm>
      </p:grpSpPr>
      <p:sp>
        <p:nvSpPr>
          <p:cNvPr id="612" name="Google Shape;612;p100"/>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13" name="Google Shape;613;p100"/>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614" name="Google Shape;614;p100"/>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615" name="Google Shape;615;p100"/>
          <p:cNvSpPr txBox="1"/>
          <p:nvPr/>
        </p:nvSpPr>
        <p:spPr>
          <a:xfrm>
            <a:off x="617500" y="1570500"/>
            <a:ext cx="10812600" cy="4340700"/>
          </a:xfrm>
          <a:prstGeom prst="rect">
            <a:avLst/>
          </a:prstGeom>
          <a:noFill/>
          <a:ln>
            <a:noFill/>
          </a:ln>
        </p:spPr>
        <p:txBody>
          <a:bodyPr anchorCtr="0" anchor="t" bIns="45700" lIns="91425" spcFirstLastPara="1" rIns="91425" wrap="square" tIns="45700">
            <a:spAutoFit/>
          </a:bodyPr>
          <a:lstStyle/>
          <a:p>
            <a:pPr indent="0" lvl="0" marL="0" rtl="0" algn="just">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chose to travel. He left his house in June 1325, and set off from his hometown on a hajj (pilgrimage) to Mecca, a journey that took him 16 months. He did not come back to Morocco for at least 24 years after that. His journey was mostly by land. To reduce the risk of being attacked, he usually chose to join a caravan. In the town of Sfax, he got married. </a:t>
            </a:r>
            <a:endParaRPr sz="24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lang="en-US" sz="2600">
                <a:solidFill>
                  <a:schemeClr val="dk1"/>
                </a:solidFill>
                <a:latin typeface="Times New Roman"/>
                <a:ea typeface="Times New Roman"/>
                <a:cs typeface="Times New Roman"/>
                <a:sym typeface="Times New Roman"/>
              </a:rPr>
              <a:t>3. He first began his voyage by exploring the lands of the Middle East. Thereafter he sailed down the Red Sea to Mecca. He crossed the huge Arabian Desert and traveled to Iraq and Iran. In 1330, he set off again, down the Red Sea to Aden and then to Tanzania. Then in 1332, Ibn Battuta decided to go to India. He was greeted open heartedly by the Sultan of Delhi. There he was given the job of a judge. He stayed in India for a period of 8 years and then left for China. </a:t>
            </a:r>
            <a:endParaRPr sz="2600">
              <a:solidFill>
                <a:schemeClr val="dk1"/>
              </a:solidFill>
              <a:latin typeface="Times New Roman"/>
              <a:ea typeface="Times New Roman"/>
              <a:cs typeface="Times New Roman"/>
              <a:sym typeface="Times New Roman"/>
            </a:endParaRPr>
          </a:p>
        </p:txBody>
      </p:sp>
      <p:sp>
        <p:nvSpPr>
          <p:cNvPr id="616" name="Google Shape;616;p100"/>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617" name="Google Shape;617;p100"/>
          <p:cNvPicPr preferRelativeResize="0"/>
          <p:nvPr/>
        </p:nvPicPr>
        <p:blipFill rotWithShape="1">
          <a:blip r:embed="rId3">
            <a:alphaModFix/>
          </a:blip>
          <a:srcRect b="25428" l="0" r="0" t="27874"/>
          <a:stretch/>
        </p:blipFill>
        <p:spPr>
          <a:xfrm>
            <a:off x="9678850" y="268963"/>
            <a:ext cx="2305141" cy="1076343"/>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1" name="Shape 621"/>
        <p:cNvGrpSpPr/>
        <p:nvPr/>
      </p:nvGrpSpPr>
      <p:grpSpPr>
        <a:xfrm>
          <a:off x="0" y="0"/>
          <a:ext cx="0" cy="0"/>
          <a:chOff x="0" y="0"/>
          <a:chExt cx="0" cy="0"/>
        </a:xfrm>
      </p:grpSpPr>
      <p:sp>
        <p:nvSpPr>
          <p:cNvPr id="622" name="Google Shape;622;p101"/>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23" name="Google Shape;623;p101"/>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624" name="Google Shape;624;p101"/>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625" name="Google Shape;625;p101"/>
          <p:cNvSpPr txBox="1"/>
          <p:nvPr/>
        </p:nvSpPr>
        <p:spPr>
          <a:xfrm>
            <a:off x="617500" y="1759100"/>
            <a:ext cx="10812600" cy="2893800"/>
          </a:xfrm>
          <a:prstGeom prst="rect">
            <a:avLst/>
          </a:prstGeom>
          <a:noFill/>
          <a:ln>
            <a:noFill/>
          </a:ln>
        </p:spPr>
        <p:txBody>
          <a:bodyPr anchorCtr="0" anchor="t" bIns="45700" lIns="91425" spcFirstLastPara="1" rIns="91425" wrap="square" tIns="45700">
            <a:spAutoFit/>
          </a:bodyPr>
          <a:lstStyle/>
          <a:p>
            <a:pPr indent="0" lvl="0" marL="0" rtl="0" algn="just">
              <a:spcBef>
                <a:spcPts val="0"/>
              </a:spcBef>
              <a:spcAft>
                <a:spcPts val="0"/>
              </a:spcAft>
              <a:buClr>
                <a:schemeClr val="dk1"/>
              </a:buClr>
              <a:buSzPts val="1100"/>
              <a:buFont typeface="Arial"/>
              <a:buNone/>
            </a:pPr>
            <a:r>
              <a:rPr lang="en-US" sz="2600">
                <a:solidFill>
                  <a:schemeClr val="dk1"/>
                </a:solidFill>
                <a:latin typeface="Times New Roman"/>
                <a:ea typeface="Times New Roman"/>
                <a:cs typeface="Times New Roman"/>
                <a:sym typeface="Times New Roman"/>
              </a:rPr>
              <a:t>Ibn Battuta left for another adventure in 1352. He then went south, crossed the Sahara desert, and visited the African kingdom of Mali. Finally, he returned home at Tangier in 1355</a:t>
            </a:r>
            <a:endParaRPr sz="26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rPr lang="en-US" sz="2600">
                <a:solidFill>
                  <a:schemeClr val="dk1"/>
                </a:solidFill>
                <a:latin typeface="Times New Roman"/>
                <a:ea typeface="Times New Roman"/>
                <a:cs typeface="Times New Roman"/>
                <a:sym typeface="Times New Roman"/>
              </a:rPr>
              <a:t>4. After the completion of the Rihla in 1355, little is known about Ibn Battuta’s life. He was appointed a judge in Morocco and died in 1368. </a:t>
            </a:r>
            <a:endParaRPr sz="26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6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600" u="none" cap="none" strike="noStrike">
              <a:solidFill>
                <a:schemeClr val="dk1"/>
              </a:solidFill>
              <a:latin typeface="Times New Roman"/>
              <a:ea typeface="Times New Roman"/>
              <a:cs typeface="Times New Roman"/>
              <a:sym typeface="Times New Roman"/>
            </a:endParaRPr>
          </a:p>
        </p:txBody>
      </p:sp>
      <p:sp>
        <p:nvSpPr>
          <p:cNvPr id="626" name="Google Shape;626;p101"/>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627" name="Google Shape;627;p101"/>
          <p:cNvPicPr preferRelativeResize="0"/>
          <p:nvPr/>
        </p:nvPicPr>
        <p:blipFill rotWithShape="1">
          <a:blip r:embed="rId3">
            <a:alphaModFix/>
          </a:blip>
          <a:srcRect b="25428" l="0" r="0" t="27875"/>
          <a:stretch/>
        </p:blipFill>
        <p:spPr>
          <a:xfrm>
            <a:off x="9678850" y="268963"/>
            <a:ext cx="2305141" cy="1076343"/>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1" name="Shape 631"/>
        <p:cNvGrpSpPr/>
        <p:nvPr/>
      </p:nvGrpSpPr>
      <p:grpSpPr>
        <a:xfrm>
          <a:off x="0" y="0"/>
          <a:ext cx="0" cy="0"/>
          <a:chOff x="0" y="0"/>
          <a:chExt cx="0" cy="0"/>
        </a:xfrm>
      </p:grpSpPr>
      <p:sp>
        <p:nvSpPr>
          <p:cNvPr id="632" name="Google Shape;632;p102"/>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33" name="Google Shape;633;p102"/>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634" name="Google Shape;634;p102"/>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635" name="Google Shape;635;p102"/>
          <p:cNvSpPr txBox="1"/>
          <p:nvPr/>
        </p:nvSpPr>
        <p:spPr>
          <a:xfrm>
            <a:off x="617500" y="1685500"/>
            <a:ext cx="10812600" cy="4340700"/>
          </a:xfrm>
          <a:prstGeom prst="rect">
            <a:avLst/>
          </a:prstGeom>
          <a:noFill/>
          <a:ln cap="flat" cmpd="sng" w="9525">
            <a:solidFill>
              <a:srgbClr val="0000FF"/>
            </a:solidFill>
            <a:prstDash val="solid"/>
            <a:round/>
            <a:headEnd len="sm" w="sm" type="none"/>
            <a:tailEnd len="sm" w="sm" type="none"/>
          </a:ln>
        </p:spPr>
        <p:txBody>
          <a:bodyPr anchorCtr="0" anchor="t" bIns="45700" lIns="91425" spcFirstLastPara="1" rIns="91425" wrap="square" tIns="45700">
            <a:spAutoFit/>
          </a:bodyPr>
          <a:lstStyle/>
          <a:p>
            <a:pPr indent="-374650" lvl="0" marL="457200" marR="0" rtl="0" algn="just">
              <a:lnSpc>
                <a:spcPct val="100000"/>
              </a:lnSpc>
              <a:spcBef>
                <a:spcPts val="0"/>
              </a:spcBef>
              <a:spcAft>
                <a:spcPts val="0"/>
              </a:spcAft>
              <a:buClr>
                <a:schemeClr val="dk1"/>
              </a:buClr>
              <a:buSzPts val="2300"/>
              <a:buFont typeface="Times New Roman"/>
              <a:buAutoNum type="arabicPeriod"/>
            </a:pPr>
            <a:r>
              <a:rPr b="1" lang="en-US" sz="2300">
                <a:solidFill>
                  <a:schemeClr val="dk1"/>
                </a:solidFill>
                <a:latin typeface="Times New Roman"/>
                <a:ea typeface="Times New Roman"/>
                <a:cs typeface="Times New Roman"/>
                <a:sym typeface="Times New Roman"/>
              </a:rPr>
              <a:t>The main idea of paragraph 1 is-----------------</a:t>
            </a:r>
            <a:endParaRPr b="1" i="0" sz="2300" u="none" cap="none" strike="noStrike">
              <a:solidFill>
                <a:schemeClr val="dk1"/>
              </a:solidFill>
              <a:latin typeface="Times New Roman"/>
              <a:ea typeface="Times New Roman"/>
              <a:cs typeface="Times New Roman"/>
              <a:sym typeface="Times New Roman"/>
            </a:endParaRPr>
          </a:p>
          <a:p>
            <a:pPr indent="0" lvl="0" marL="0" rtl="0" algn="just">
              <a:spcBef>
                <a:spcPts val="0"/>
              </a:spcBef>
              <a:spcAft>
                <a:spcPts val="0"/>
              </a:spcAft>
              <a:buNone/>
            </a:pPr>
            <a:r>
              <a:rPr lang="en-US" sz="2300">
                <a:solidFill>
                  <a:schemeClr val="dk1"/>
                </a:solidFill>
                <a:latin typeface="Times New Roman"/>
                <a:ea typeface="Times New Roman"/>
                <a:cs typeface="Times New Roman"/>
                <a:sym typeface="Times New Roman"/>
              </a:rPr>
              <a:t>a. Ibn Battuta was Moroccan Muslim.</a:t>
            </a:r>
            <a:endParaRPr sz="2300">
              <a:solidFill>
                <a:schemeClr val="dk1"/>
              </a:solidFill>
              <a:latin typeface="Times New Roman"/>
              <a:ea typeface="Times New Roman"/>
              <a:cs typeface="Times New Roman"/>
              <a:sym typeface="Times New Roman"/>
            </a:endParaRPr>
          </a:p>
          <a:p>
            <a:pPr indent="0" lvl="0" marL="0" rtl="0" algn="just">
              <a:spcBef>
                <a:spcPts val="0"/>
              </a:spcBef>
              <a:spcAft>
                <a:spcPts val="0"/>
              </a:spcAft>
              <a:buNone/>
            </a:pPr>
            <a:r>
              <a:rPr lang="en-US" sz="2300">
                <a:solidFill>
                  <a:schemeClr val="dk1"/>
                </a:solidFill>
                <a:latin typeface="Times New Roman"/>
                <a:ea typeface="Times New Roman"/>
                <a:cs typeface="Times New Roman"/>
                <a:sym typeface="Times New Roman"/>
              </a:rPr>
              <a:t>b. Talking mainly about the places Ibn Battuta traveled to</a:t>
            </a:r>
            <a:endParaRPr sz="2300">
              <a:solidFill>
                <a:schemeClr val="dk1"/>
              </a:solidFill>
              <a:latin typeface="Times New Roman"/>
              <a:ea typeface="Times New Roman"/>
              <a:cs typeface="Times New Roman"/>
              <a:sym typeface="Times New Roman"/>
            </a:endParaRPr>
          </a:p>
          <a:p>
            <a:pPr indent="0" lvl="0" marL="0" rtl="0" algn="just">
              <a:spcBef>
                <a:spcPts val="0"/>
              </a:spcBef>
              <a:spcAft>
                <a:spcPts val="0"/>
              </a:spcAft>
              <a:buNone/>
            </a:pPr>
            <a:r>
              <a:rPr lang="en-US" sz="2300">
                <a:solidFill>
                  <a:schemeClr val="dk1"/>
                </a:solidFill>
                <a:latin typeface="Times New Roman"/>
                <a:ea typeface="Times New Roman"/>
                <a:cs typeface="Times New Roman"/>
                <a:sym typeface="Times New Roman"/>
              </a:rPr>
              <a:t>c. How Ibn Battuta returned to Morocco</a:t>
            </a:r>
            <a:endParaRPr sz="2300">
              <a:solidFill>
                <a:schemeClr val="dk1"/>
              </a:solidFill>
              <a:latin typeface="Times New Roman"/>
              <a:ea typeface="Times New Roman"/>
              <a:cs typeface="Times New Roman"/>
              <a:sym typeface="Times New Roman"/>
            </a:endParaRPr>
          </a:p>
          <a:p>
            <a:pPr indent="0" lvl="0" marL="0" rtl="0" algn="just">
              <a:spcBef>
                <a:spcPts val="0"/>
              </a:spcBef>
              <a:spcAft>
                <a:spcPts val="0"/>
              </a:spcAft>
              <a:buNone/>
            </a:pPr>
            <a:r>
              <a:rPr lang="en-US" sz="2300">
                <a:solidFill>
                  <a:schemeClr val="dk1"/>
                </a:solidFill>
                <a:latin typeface="Times New Roman"/>
                <a:ea typeface="Times New Roman"/>
                <a:cs typeface="Times New Roman"/>
                <a:sym typeface="Times New Roman"/>
              </a:rPr>
              <a:t>d. Ibn Battuta's education</a:t>
            </a:r>
            <a:endParaRPr sz="23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rPr b="1" i="0" lang="en-US" sz="2300" u="none" cap="none" strike="noStrike">
                <a:solidFill>
                  <a:schemeClr val="dk1"/>
                </a:solidFill>
                <a:latin typeface="Times New Roman"/>
                <a:ea typeface="Times New Roman"/>
                <a:cs typeface="Times New Roman"/>
                <a:sym typeface="Times New Roman"/>
              </a:rPr>
              <a:t>2. </a:t>
            </a:r>
            <a:r>
              <a:rPr b="1" lang="en-US" sz="2300">
                <a:solidFill>
                  <a:schemeClr val="dk1"/>
                </a:solidFill>
                <a:latin typeface="Times New Roman"/>
                <a:ea typeface="Times New Roman"/>
                <a:cs typeface="Times New Roman"/>
                <a:sym typeface="Times New Roman"/>
              </a:rPr>
              <a:t>Ibn Battuta was ---------------years old when he set off from his hometown on a hajj (pilgrimage) to Mecca. </a:t>
            </a:r>
            <a:endParaRPr b="1" sz="23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300">
                <a:solidFill>
                  <a:schemeClr val="dk1"/>
                </a:solidFill>
                <a:latin typeface="Times New Roman"/>
                <a:ea typeface="Times New Roman"/>
                <a:cs typeface="Times New Roman"/>
                <a:sym typeface="Times New Roman"/>
              </a:rPr>
              <a:t>a. 21</a:t>
            </a:r>
            <a:endParaRPr sz="23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300">
                <a:solidFill>
                  <a:schemeClr val="dk1"/>
                </a:solidFill>
                <a:latin typeface="Times New Roman"/>
                <a:ea typeface="Times New Roman"/>
                <a:cs typeface="Times New Roman"/>
                <a:sym typeface="Times New Roman"/>
              </a:rPr>
              <a:t>b. 20</a:t>
            </a:r>
            <a:endParaRPr sz="23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300">
                <a:solidFill>
                  <a:schemeClr val="dk1"/>
                </a:solidFill>
                <a:latin typeface="Times New Roman"/>
                <a:ea typeface="Times New Roman"/>
                <a:cs typeface="Times New Roman"/>
                <a:sym typeface="Times New Roman"/>
              </a:rPr>
              <a:t>c. 30</a:t>
            </a:r>
            <a:endParaRPr sz="23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300">
                <a:solidFill>
                  <a:schemeClr val="dk1"/>
                </a:solidFill>
                <a:latin typeface="Times New Roman"/>
                <a:ea typeface="Times New Roman"/>
                <a:cs typeface="Times New Roman"/>
                <a:sym typeface="Times New Roman"/>
              </a:rPr>
              <a:t>d. 42</a:t>
            </a:r>
            <a:endParaRPr b="0" i="0" sz="2300" u="none" cap="none" strike="noStrike">
              <a:solidFill>
                <a:schemeClr val="dk1"/>
              </a:solidFill>
              <a:latin typeface="Times New Roman"/>
              <a:ea typeface="Times New Roman"/>
              <a:cs typeface="Times New Roman"/>
              <a:sym typeface="Times New Roman"/>
            </a:endParaRPr>
          </a:p>
        </p:txBody>
      </p:sp>
      <p:sp>
        <p:nvSpPr>
          <p:cNvPr id="636" name="Google Shape;636;p102"/>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637" name="Google Shape;637;p102"/>
          <p:cNvPicPr preferRelativeResize="0"/>
          <p:nvPr/>
        </p:nvPicPr>
        <p:blipFill rotWithShape="1">
          <a:blip r:embed="rId3">
            <a:alphaModFix/>
          </a:blip>
          <a:srcRect b="25428" l="0" r="0" t="27874"/>
          <a:stretch/>
        </p:blipFill>
        <p:spPr>
          <a:xfrm>
            <a:off x="9678850" y="268963"/>
            <a:ext cx="2305141" cy="1076343"/>
          </a:xfrm>
          <a:prstGeom prst="rect">
            <a:avLst/>
          </a:prstGeom>
          <a:noFill/>
          <a:ln>
            <a:noFill/>
          </a:ln>
        </p:spPr>
      </p:pic>
      <p:cxnSp>
        <p:nvCxnSpPr>
          <p:cNvPr id="638" name="Google Shape;638;p102"/>
          <p:cNvCxnSpPr/>
          <p:nvPr/>
        </p:nvCxnSpPr>
        <p:spPr>
          <a:xfrm flipH="1" rot="10800000">
            <a:off x="848800" y="2800125"/>
            <a:ext cx="5983500" cy="14100"/>
          </a:xfrm>
          <a:prstGeom prst="straightConnector1">
            <a:avLst/>
          </a:prstGeom>
          <a:noFill/>
          <a:ln cap="flat" cmpd="sng" w="28575">
            <a:solidFill>
              <a:srgbClr val="0000FF"/>
            </a:solidFill>
            <a:prstDash val="solid"/>
            <a:round/>
            <a:headEnd len="sm" w="sm" type="none"/>
            <a:tailEnd len="sm" w="sm" type="none"/>
          </a:ln>
        </p:spPr>
      </p:cxnSp>
      <p:cxnSp>
        <p:nvCxnSpPr>
          <p:cNvPr id="639" name="Google Shape;639;p102"/>
          <p:cNvCxnSpPr/>
          <p:nvPr/>
        </p:nvCxnSpPr>
        <p:spPr>
          <a:xfrm>
            <a:off x="751275" y="4900425"/>
            <a:ext cx="819900" cy="24300"/>
          </a:xfrm>
          <a:prstGeom prst="straightConnector1">
            <a:avLst/>
          </a:prstGeom>
          <a:noFill/>
          <a:ln cap="flat" cmpd="sng" w="28575">
            <a:solidFill>
              <a:srgbClr val="0058A9"/>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3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3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3" name="Shape 643"/>
        <p:cNvGrpSpPr/>
        <p:nvPr/>
      </p:nvGrpSpPr>
      <p:grpSpPr>
        <a:xfrm>
          <a:off x="0" y="0"/>
          <a:ext cx="0" cy="0"/>
          <a:chOff x="0" y="0"/>
          <a:chExt cx="0" cy="0"/>
        </a:xfrm>
      </p:grpSpPr>
      <p:sp>
        <p:nvSpPr>
          <p:cNvPr id="644" name="Google Shape;644;p103"/>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45" name="Google Shape;645;p103"/>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646" name="Google Shape;646;p103"/>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647" name="Google Shape;647;p103"/>
          <p:cNvSpPr txBox="1"/>
          <p:nvPr/>
        </p:nvSpPr>
        <p:spPr>
          <a:xfrm>
            <a:off x="617500" y="1759100"/>
            <a:ext cx="10812600" cy="50949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100"/>
              <a:buFont typeface="Arial"/>
              <a:buNone/>
            </a:pPr>
            <a:r>
              <a:rPr b="1" i="0" lang="en-US" sz="2300" u="none" cap="none" strike="noStrike">
                <a:solidFill>
                  <a:schemeClr val="dk1"/>
                </a:solidFill>
                <a:latin typeface="Times New Roman"/>
                <a:ea typeface="Times New Roman"/>
                <a:cs typeface="Times New Roman"/>
                <a:sym typeface="Times New Roman"/>
              </a:rPr>
              <a:t>3. </a:t>
            </a:r>
            <a:r>
              <a:rPr b="1" lang="en-US" sz="2300">
                <a:solidFill>
                  <a:schemeClr val="dk1"/>
                </a:solidFill>
                <a:latin typeface="Times New Roman"/>
                <a:ea typeface="Times New Roman"/>
                <a:cs typeface="Times New Roman"/>
                <a:sym typeface="Times New Roman"/>
              </a:rPr>
              <a:t>. Ibn Battuta's family were famous for their services as ------------------------</a:t>
            </a:r>
            <a:endParaRPr b="1" i="0" sz="2300" u="none" cap="none" strike="noStrike">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300">
                <a:solidFill>
                  <a:schemeClr val="dk1"/>
                </a:solidFill>
                <a:latin typeface="Times New Roman"/>
                <a:ea typeface="Times New Roman"/>
                <a:cs typeface="Times New Roman"/>
                <a:sym typeface="Times New Roman"/>
              </a:rPr>
              <a:t>a. travelers</a:t>
            </a:r>
            <a:endParaRPr sz="23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300">
                <a:solidFill>
                  <a:schemeClr val="dk1"/>
                </a:solidFill>
                <a:latin typeface="Times New Roman"/>
                <a:ea typeface="Times New Roman"/>
                <a:cs typeface="Times New Roman"/>
                <a:sym typeface="Times New Roman"/>
              </a:rPr>
              <a:t>b. judges</a:t>
            </a:r>
            <a:endParaRPr sz="23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300">
                <a:solidFill>
                  <a:schemeClr val="dk1"/>
                </a:solidFill>
                <a:latin typeface="Times New Roman"/>
                <a:ea typeface="Times New Roman"/>
                <a:cs typeface="Times New Roman"/>
                <a:sym typeface="Times New Roman"/>
              </a:rPr>
              <a:t>c. kings</a:t>
            </a:r>
            <a:endParaRPr sz="23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300">
                <a:solidFill>
                  <a:schemeClr val="dk1"/>
                </a:solidFill>
                <a:latin typeface="Times New Roman"/>
                <a:ea typeface="Times New Roman"/>
                <a:cs typeface="Times New Roman"/>
                <a:sym typeface="Times New Roman"/>
              </a:rPr>
              <a:t>d. traders </a:t>
            </a:r>
            <a:endParaRPr sz="23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t/>
            </a:r>
            <a:endParaRPr sz="23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rPr b="1" i="0" lang="en-US" sz="2300" u="none" cap="none" strike="noStrike">
                <a:solidFill>
                  <a:schemeClr val="dk1"/>
                </a:solidFill>
                <a:latin typeface="Times New Roman"/>
                <a:ea typeface="Times New Roman"/>
                <a:cs typeface="Times New Roman"/>
                <a:sym typeface="Times New Roman"/>
              </a:rPr>
              <a:t>4</a:t>
            </a:r>
            <a:r>
              <a:rPr b="1" i="0" lang="en-US" sz="2300" u="none" cap="none" strike="noStrike">
                <a:solidFill>
                  <a:schemeClr val="dk1"/>
                </a:solidFill>
                <a:latin typeface="Times New Roman"/>
                <a:ea typeface="Times New Roman"/>
                <a:cs typeface="Times New Roman"/>
                <a:sym typeface="Times New Roman"/>
              </a:rPr>
              <a:t>. </a:t>
            </a:r>
            <a:r>
              <a:rPr b="1" lang="en-US" sz="2300">
                <a:solidFill>
                  <a:schemeClr val="dk1"/>
                </a:solidFill>
                <a:latin typeface="Times New Roman"/>
                <a:ea typeface="Times New Roman"/>
                <a:cs typeface="Times New Roman"/>
                <a:sym typeface="Times New Roman"/>
              </a:rPr>
              <a:t>How old was Ibn Battuta when he died? </a:t>
            </a:r>
            <a:endParaRPr b="1" i="0" sz="2300" u="none" cap="none" strike="noStrike">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300">
                <a:solidFill>
                  <a:schemeClr val="dk1"/>
                </a:solidFill>
                <a:latin typeface="Times New Roman"/>
                <a:ea typeface="Times New Roman"/>
                <a:cs typeface="Times New Roman"/>
                <a:sym typeface="Times New Roman"/>
              </a:rPr>
              <a:t>a. 60 years</a:t>
            </a:r>
            <a:endParaRPr sz="23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300">
                <a:solidFill>
                  <a:schemeClr val="dk1"/>
                </a:solidFill>
                <a:latin typeface="Times New Roman"/>
                <a:ea typeface="Times New Roman"/>
                <a:cs typeface="Times New Roman"/>
                <a:sym typeface="Times New Roman"/>
              </a:rPr>
              <a:t>b. 51 years</a:t>
            </a:r>
            <a:endParaRPr sz="23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300">
                <a:solidFill>
                  <a:schemeClr val="dk1"/>
                </a:solidFill>
                <a:latin typeface="Times New Roman"/>
                <a:ea typeface="Times New Roman"/>
                <a:cs typeface="Times New Roman"/>
                <a:sym typeface="Times New Roman"/>
              </a:rPr>
              <a:t>c. 35 years</a:t>
            </a:r>
            <a:endParaRPr sz="23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300">
                <a:solidFill>
                  <a:schemeClr val="dk1"/>
                </a:solidFill>
                <a:latin typeface="Times New Roman"/>
                <a:ea typeface="Times New Roman"/>
                <a:cs typeface="Times New Roman"/>
                <a:sym typeface="Times New Roman"/>
              </a:rPr>
              <a:t>d. 64 years </a:t>
            </a:r>
            <a:endParaRPr sz="23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t/>
            </a:r>
            <a:endParaRPr sz="23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600" u="none" cap="none" strike="noStrike">
              <a:solidFill>
                <a:schemeClr val="dk1"/>
              </a:solidFill>
              <a:latin typeface="Times New Roman"/>
              <a:ea typeface="Times New Roman"/>
              <a:cs typeface="Times New Roman"/>
              <a:sym typeface="Times New Roman"/>
            </a:endParaRPr>
          </a:p>
        </p:txBody>
      </p:sp>
      <p:sp>
        <p:nvSpPr>
          <p:cNvPr id="648" name="Google Shape;648;p103"/>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649" name="Google Shape;649;p103"/>
          <p:cNvPicPr preferRelativeResize="0"/>
          <p:nvPr/>
        </p:nvPicPr>
        <p:blipFill rotWithShape="1">
          <a:blip r:embed="rId3">
            <a:alphaModFix/>
          </a:blip>
          <a:srcRect b="25428" l="0" r="0" t="27874"/>
          <a:stretch/>
        </p:blipFill>
        <p:spPr>
          <a:xfrm>
            <a:off x="9678850" y="268963"/>
            <a:ext cx="2305141" cy="1076343"/>
          </a:xfrm>
          <a:prstGeom prst="rect">
            <a:avLst/>
          </a:prstGeom>
          <a:noFill/>
          <a:ln>
            <a:noFill/>
          </a:ln>
        </p:spPr>
      </p:pic>
      <p:cxnSp>
        <p:nvCxnSpPr>
          <p:cNvPr id="650" name="Google Shape;650;p103"/>
          <p:cNvCxnSpPr/>
          <p:nvPr/>
        </p:nvCxnSpPr>
        <p:spPr>
          <a:xfrm flipH="1" rot="10800000">
            <a:off x="1050350" y="2885725"/>
            <a:ext cx="820200" cy="1200"/>
          </a:xfrm>
          <a:prstGeom prst="straightConnector1">
            <a:avLst/>
          </a:prstGeom>
          <a:noFill/>
          <a:ln cap="flat" cmpd="sng" w="28575">
            <a:solidFill>
              <a:srgbClr val="0000FF"/>
            </a:solidFill>
            <a:prstDash val="solid"/>
            <a:round/>
            <a:headEnd len="sm" w="sm" type="none"/>
            <a:tailEnd len="sm" w="sm" type="none"/>
          </a:ln>
        </p:spPr>
      </p:cxnSp>
      <p:cxnSp>
        <p:nvCxnSpPr>
          <p:cNvPr id="651" name="Google Shape;651;p103"/>
          <p:cNvCxnSpPr/>
          <p:nvPr/>
        </p:nvCxnSpPr>
        <p:spPr>
          <a:xfrm flipH="1" rot="10800000">
            <a:off x="733100" y="5666200"/>
            <a:ext cx="1308600" cy="3900"/>
          </a:xfrm>
          <a:prstGeom prst="straightConnector1">
            <a:avLst/>
          </a:prstGeom>
          <a:noFill/>
          <a:ln cap="flat" cmpd="sng" w="28575">
            <a:solidFill>
              <a:srgbClr val="0000FF"/>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5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5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5" name="Shape 655"/>
        <p:cNvGrpSpPr/>
        <p:nvPr/>
      </p:nvGrpSpPr>
      <p:grpSpPr>
        <a:xfrm>
          <a:off x="0" y="0"/>
          <a:ext cx="0" cy="0"/>
          <a:chOff x="0" y="0"/>
          <a:chExt cx="0" cy="0"/>
        </a:xfrm>
      </p:grpSpPr>
      <p:sp>
        <p:nvSpPr>
          <p:cNvPr id="656" name="Google Shape;656;p104"/>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57" name="Google Shape;657;p104"/>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658" name="Google Shape;658;p104"/>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659" name="Google Shape;659;p104"/>
          <p:cNvSpPr txBox="1"/>
          <p:nvPr/>
        </p:nvSpPr>
        <p:spPr>
          <a:xfrm>
            <a:off x="617500" y="1759100"/>
            <a:ext cx="10812600" cy="45252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100"/>
              <a:buFont typeface="Arial"/>
              <a:buNone/>
            </a:pPr>
            <a:r>
              <a:rPr b="1" i="0" lang="en-US" sz="2400" u="none" cap="none" strike="noStrike">
                <a:solidFill>
                  <a:schemeClr val="dk1"/>
                </a:solidFill>
                <a:latin typeface="Times New Roman"/>
                <a:ea typeface="Times New Roman"/>
                <a:cs typeface="Times New Roman"/>
                <a:sym typeface="Times New Roman"/>
              </a:rPr>
              <a:t>5. </a:t>
            </a:r>
            <a:r>
              <a:rPr b="1" lang="en-US" sz="2400">
                <a:solidFill>
                  <a:schemeClr val="dk1"/>
                </a:solidFill>
                <a:latin typeface="Times New Roman"/>
                <a:ea typeface="Times New Roman"/>
                <a:cs typeface="Times New Roman"/>
                <a:sym typeface="Times New Roman"/>
              </a:rPr>
              <a:t>Where did Ibn Battuta work as a judge?</a:t>
            </a:r>
            <a:endParaRPr b="1" i="0" sz="2400" u="none" cap="none" strike="noStrike">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a. In China and Mecca</a:t>
            </a:r>
            <a:endParaRPr sz="24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b. In India and Morocco</a:t>
            </a:r>
            <a:endParaRPr sz="24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c. In India and China</a:t>
            </a:r>
            <a:endParaRPr sz="24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d. In Mecca and Morocco </a:t>
            </a:r>
            <a:endParaRPr sz="24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sz="24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rPr b="1" i="0" lang="en-US" sz="2400" u="none" cap="none" strike="noStrike">
                <a:solidFill>
                  <a:schemeClr val="dk1"/>
                </a:solidFill>
                <a:latin typeface="Times New Roman"/>
                <a:ea typeface="Times New Roman"/>
                <a:cs typeface="Times New Roman"/>
                <a:sym typeface="Times New Roman"/>
              </a:rPr>
              <a:t>6. </a:t>
            </a:r>
            <a:r>
              <a:rPr b="1" lang="en-US" sz="2400">
                <a:solidFill>
                  <a:schemeClr val="dk1"/>
                </a:solidFill>
                <a:latin typeface="Times New Roman"/>
                <a:ea typeface="Times New Roman"/>
                <a:cs typeface="Times New Roman"/>
                <a:sym typeface="Times New Roman"/>
              </a:rPr>
              <a:t>The underlined pronoun He in paragraph 3 refers to---------------</a:t>
            </a:r>
            <a:endParaRPr b="1" i="0" sz="2400" u="none" cap="none" strike="noStrike">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a. Ibn Battuta</a:t>
            </a:r>
            <a:endParaRPr sz="24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b. Sultan of India</a:t>
            </a:r>
            <a:endParaRPr sz="24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c. King of Mali</a:t>
            </a:r>
            <a:endParaRPr sz="2400">
              <a:solidFill>
                <a:schemeClr val="dk1"/>
              </a:solidFill>
              <a:latin typeface="Times New Roman"/>
              <a:ea typeface="Times New Roman"/>
              <a:cs typeface="Times New Roman"/>
              <a:sym typeface="Times New Roman"/>
            </a:endParaRPr>
          </a:p>
          <a:p>
            <a:pPr indent="0" lvl="0" marL="0" rtl="0" algn="just">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d. Sultan of China</a:t>
            </a:r>
            <a:endParaRPr sz="24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sz="2400">
              <a:solidFill>
                <a:schemeClr val="dk1"/>
              </a:solidFill>
              <a:latin typeface="Times New Roman"/>
              <a:ea typeface="Times New Roman"/>
              <a:cs typeface="Times New Roman"/>
              <a:sym typeface="Times New Roman"/>
            </a:endParaRPr>
          </a:p>
        </p:txBody>
      </p:sp>
      <p:sp>
        <p:nvSpPr>
          <p:cNvPr id="660" name="Google Shape;660;p104"/>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661" name="Google Shape;661;p104"/>
          <p:cNvPicPr preferRelativeResize="0"/>
          <p:nvPr/>
        </p:nvPicPr>
        <p:blipFill rotWithShape="1">
          <a:blip r:embed="rId3">
            <a:alphaModFix/>
          </a:blip>
          <a:srcRect b="25428" l="0" r="0" t="27874"/>
          <a:stretch/>
        </p:blipFill>
        <p:spPr>
          <a:xfrm>
            <a:off x="9678850" y="268963"/>
            <a:ext cx="2305141" cy="1076343"/>
          </a:xfrm>
          <a:prstGeom prst="rect">
            <a:avLst/>
          </a:prstGeom>
          <a:noFill/>
          <a:ln>
            <a:noFill/>
          </a:ln>
        </p:spPr>
      </p:pic>
      <p:cxnSp>
        <p:nvCxnSpPr>
          <p:cNvPr id="662" name="Google Shape;662;p104"/>
          <p:cNvCxnSpPr/>
          <p:nvPr/>
        </p:nvCxnSpPr>
        <p:spPr>
          <a:xfrm flipH="1" rot="10800000">
            <a:off x="771925" y="2900050"/>
            <a:ext cx="3593700" cy="12300"/>
          </a:xfrm>
          <a:prstGeom prst="straightConnector1">
            <a:avLst/>
          </a:prstGeom>
          <a:noFill/>
          <a:ln cap="flat" cmpd="sng" w="28575">
            <a:solidFill>
              <a:srgbClr val="0000FF"/>
            </a:solidFill>
            <a:prstDash val="solid"/>
            <a:round/>
            <a:headEnd len="sm" w="sm" type="none"/>
            <a:tailEnd len="sm" w="sm" type="none"/>
          </a:ln>
        </p:spPr>
      </p:cxnSp>
      <p:cxnSp>
        <p:nvCxnSpPr>
          <p:cNvPr id="663" name="Google Shape;663;p104"/>
          <p:cNvCxnSpPr/>
          <p:nvPr/>
        </p:nvCxnSpPr>
        <p:spPr>
          <a:xfrm>
            <a:off x="771925" y="4777125"/>
            <a:ext cx="2481600" cy="5100"/>
          </a:xfrm>
          <a:prstGeom prst="straightConnector1">
            <a:avLst/>
          </a:prstGeom>
          <a:noFill/>
          <a:ln cap="flat" cmpd="sng" w="28575">
            <a:solidFill>
              <a:srgbClr val="0000FF"/>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6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6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7" name="Shape 667"/>
        <p:cNvGrpSpPr/>
        <p:nvPr/>
      </p:nvGrpSpPr>
      <p:grpSpPr>
        <a:xfrm>
          <a:off x="0" y="0"/>
          <a:ext cx="0" cy="0"/>
          <a:chOff x="0" y="0"/>
          <a:chExt cx="0" cy="0"/>
        </a:xfrm>
      </p:grpSpPr>
      <p:sp>
        <p:nvSpPr>
          <p:cNvPr id="668" name="Google Shape;668;p105"/>
          <p:cNvSpPr/>
          <p:nvPr/>
        </p:nvSpPr>
        <p:spPr>
          <a:xfrm>
            <a:off x="2626178" y="500900"/>
            <a:ext cx="9922200" cy="456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69" name="Google Shape;669;p105"/>
          <p:cNvSpPr/>
          <p:nvPr/>
        </p:nvSpPr>
        <p:spPr>
          <a:xfrm>
            <a:off x="8607914" y="952845"/>
            <a:ext cx="4128300" cy="4952400"/>
          </a:xfrm>
          <a:prstGeom prst="roundRect">
            <a:avLst>
              <a:gd fmla="val 6140" name="adj"/>
            </a:avLst>
          </a:prstGeom>
          <a:solidFill>
            <a:srgbClr val="00B0F0">
              <a:alpha val="61176"/>
            </a:srgbClr>
          </a:solidFill>
          <a:ln>
            <a:noFill/>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70" name="Google Shape;670;p105"/>
          <p:cNvSpPr/>
          <p:nvPr/>
        </p:nvSpPr>
        <p:spPr>
          <a:xfrm>
            <a:off x="1181062" y="1285192"/>
            <a:ext cx="9345900" cy="428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71" name="Google Shape;671;p105"/>
          <p:cNvSpPr txBox="1"/>
          <p:nvPr/>
        </p:nvSpPr>
        <p:spPr>
          <a:xfrm>
            <a:off x="1675976" y="1468531"/>
            <a:ext cx="8417400" cy="2323500"/>
          </a:xfrm>
          <a:prstGeom prst="rect">
            <a:avLst/>
          </a:prstGeom>
          <a:noFill/>
          <a:ln>
            <a:noFill/>
          </a:ln>
        </p:spPr>
        <p:txBody>
          <a:bodyPr anchorCtr="0" anchor="t" bIns="45700" lIns="91425" spcFirstLastPara="1" rIns="91425" wrap="square" tIns="45700">
            <a:spAutoFit/>
          </a:bodyPr>
          <a:lstStyle/>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Speaking</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i="0" lang="en-US" sz="3300" u="none" cap="none" strike="noStrike">
                <a:solidFill>
                  <a:srgbClr val="FF0000"/>
                </a:solidFill>
                <a:latin typeface="Times New Roman"/>
                <a:ea typeface="Times New Roman"/>
                <a:cs typeface="Times New Roman"/>
                <a:sym typeface="Times New Roman"/>
              </a:rPr>
              <a:t>(</a:t>
            </a:r>
            <a:r>
              <a:rPr b="1" lang="en-US" sz="3300">
                <a:solidFill>
                  <a:srgbClr val="FF0000"/>
                </a:solidFill>
                <a:latin typeface="Times New Roman"/>
                <a:ea typeface="Times New Roman"/>
                <a:cs typeface="Times New Roman"/>
                <a:sym typeface="Times New Roman"/>
              </a:rPr>
              <a:t>What is your dream job?</a:t>
            </a:r>
            <a:r>
              <a:rPr b="1" i="0" lang="en-US" sz="3300" u="none" cap="none" strike="noStrike">
                <a:solidFill>
                  <a:srgbClr val="FF0000"/>
                </a:solidFill>
                <a:latin typeface="Times New Roman"/>
                <a:ea typeface="Times New Roman"/>
                <a:cs typeface="Times New Roman"/>
                <a:sym typeface="Times New Roman"/>
              </a:rPr>
              <a:t>)</a:t>
            </a:r>
            <a:endParaRPr b="1" i="0" sz="33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2D3956"/>
              </a:solidFill>
              <a:latin typeface="Times New Roman"/>
              <a:ea typeface="Times New Roman"/>
              <a:cs typeface="Times New Roman"/>
              <a:sym typeface="Times New Roman"/>
            </a:endParaRPr>
          </a:p>
        </p:txBody>
      </p:sp>
      <p:sp>
        <p:nvSpPr>
          <p:cNvPr id="672" name="Google Shape;672;p105"/>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673" name="Google Shape;673;p105"/>
          <p:cNvPicPr preferRelativeResize="0"/>
          <p:nvPr/>
        </p:nvPicPr>
        <p:blipFill rotWithShape="1">
          <a:blip r:embed="rId3">
            <a:alphaModFix/>
          </a:blip>
          <a:srcRect b="25428" l="0" r="0" t="27875"/>
          <a:stretch/>
        </p:blipFill>
        <p:spPr>
          <a:xfrm>
            <a:off x="180431" y="79526"/>
            <a:ext cx="2305141" cy="1076343"/>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7" name="Shape 677"/>
        <p:cNvGrpSpPr/>
        <p:nvPr/>
      </p:nvGrpSpPr>
      <p:grpSpPr>
        <a:xfrm>
          <a:off x="0" y="0"/>
          <a:ext cx="0" cy="0"/>
          <a:chOff x="0" y="0"/>
          <a:chExt cx="0" cy="0"/>
        </a:xfrm>
      </p:grpSpPr>
      <p:sp>
        <p:nvSpPr>
          <p:cNvPr id="678" name="Google Shape;678;p106"/>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79" name="Google Shape;679;p106"/>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680" name="Google Shape;680;p106"/>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681" name="Google Shape;681;p106"/>
          <p:cNvSpPr txBox="1"/>
          <p:nvPr/>
        </p:nvSpPr>
        <p:spPr>
          <a:xfrm>
            <a:off x="617500" y="1759100"/>
            <a:ext cx="10812600" cy="434070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100"/>
              <a:buFont typeface="Arial"/>
              <a:buNone/>
            </a:pPr>
            <a:r>
              <a:t/>
            </a:r>
            <a:endParaRPr b="1" i="0" sz="2400" u="none" cap="none" strike="noStrik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chemeClr val="dk1"/>
              </a:buClr>
              <a:buSzPts val="1100"/>
              <a:buFont typeface="Arial"/>
              <a:buNone/>
            </a:pPr>
            <a:r>
              <a:rPr b="1" lang="en-US" sz="2400">
                <a:solidFill>
                  <a:schemeClr val="dk1"/>
                </a:solidFill>
                <a:latin typeface="Times New Roman"/>
                <a:ea typeface="Times New Roman"/>
                <a:cs typeface="Times New Roman"/>
                <a:sym typeface="Times New Roman"/>
              </a:rPr>
              <a:t>Describe what you think would be the perfect job for you/What is your dream job?</a:t>
            </a:r>
            <a:endParaRPr b="1" i="0" sz="2400" u="none" cap="none" strike="noStrike">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You should say:</a:t>
            </a:r>
            <a:endParaRPr sz="2400">
              <a:solidFill>
                <a:schemeClr val="dk1"/>
              </a:solidFill>
              <a:latin typeface="Times New Roman"/>
              <a:ea typeface="Times New Roman"/>
              <a:cs typeface="Times New Roman"/>
              <a:sym typeface="Times New Roman"/>
            </a:endParaRPr>
          </a:p>
          <a:p>
            <a:pPr indent="-381000" lvl="0" marL="457200" rtl="0" algn="just">
              <a:lnSpc>
                <a:spcPct val="150000"/>
              </a:lnSpc>
              <a:spcBef>
                <a:spcPts val="0"/>
              </a:spcBef>
              <a:spcAft>
                <a:spcPts val="0"/>
              </a:spcAft>
              <a:buClr>
                <a:schemeClr val="dk1"/>
              </a:buClr>
              <a:buSzPts val="2400"/>
              <a:buFont typeface="Times New Roman"/>
              <a:buChar char="●"/>
            </a:pPr>
            <a:r>
              <a:rPr lang="en-US" sz="2400">
                <a:solidFill>
                  <a:schemeClr val="dk1"/>
                </a:solidFill>
                <a:latin typeface="Times New Roman"/>
                <a:ea typeface="Times New Roman"/>
                <a:cs typeface="Times New Roman"/>
                <a:sym typeface="Times New Roman"/>
              </a:rPr>
              <a:t>What job it would be</a:t>
            </a:r>
            <a:endParaRPr sz="2400">
              <a:solidFill>
                <a:schemeClr val="dk1"/>
              </a:solidFill>
              <a:latin typeface="Times New Roman"/>
              <a:ea typeface="Times New Roman"/>
              <a:cs typeface="Times New Roman"/>
              <a:sym typeface="Times New Roman"/>
            </a:endParaRPr>
          </a:p>
          <a:p>
            <a:pPr indent="-381000" lvl="0" marL="457200" rtl="0" algn="just">
              <a:lnSpc>
                <a:spcPct val="150000"/>
              </a:lnSpc>
              <a:spcBef>
                <a:spcPts val="0"/>
              </a:spcBef>
              <a:spcAft>
                <a:spcPts val="0"/>
              </a:spcAft>
              <a:buClr>
                <a:schemeClr val="dk1"/>
              </a:buClr>
              <a:buSzPts val="2400"/>
              <a:buFont typeface="Times New Roman"/>
              <a:buChar char="●"/>
            </a:pPr>
            <a:r>
              <a:rPr lang="en-US" sz="2400">
                <a:solidFill>
                  <a:schemeClr val="dk1"/>
                </a:solidFill>
                <a:latin typeface="Times New Roman"/>
                <a:ea typeface="Times New Roman"/>
                <a:cs typeface="Times New Roman"/>
                <a:sym typeface="Times New Roman"/>
              </a:rPr>
              <a:t>What you would do in this job</a:t>
            </a:r>
            <a:endParaRPr sz="2400">
              <a:solidFill>
                <a:schemeClr val="dk1"/>
              </a:solidFill>
              <a:latin typeface="Times New Roman"/>
              <a:ea typeface="Times New Roman"/>
              <a:cs typeface="Times New Roman"/>
              <a:sym typeface="Times New Roman"/>
            </a:endParaRPr>
          </a:p>
          <a:p>
            <a:pPr indent="-381000" lvl="0" marL="457200" rtl="0" algn="just">
              <a:lnSpc>
                <a:spcPct val="150000"/>
              </a:lnSpc>
              <a:spcBef>
                <a:spcPts val="0"/>
              </a:spcBef>
              <a:spcAft>
                <a:spcPts val="0"/>
              </a:spcAft>
              <a:buClr>
                <a:schemeClr val="dk1"/>
              </a:buClr>
              <a:buSzPts val="2400"/>
              <a:buFont typeface="Times New Roman"/>
              <a:buChar char="●"/>
            </a:pPr>
            <a:r>
              <a:rPr lang="en-US" sz="2400">
                <a:solidFill>
                  <a:schemeClr val="dk1"/>
                </a:solidFill>
                <a:latin typeface="Times New Roman"/>
                <a:ea typeface="Times New Roman"/>
                <a:cs typeface="Times New Roman"/>
                <a:sym typeface="Times New Roman"/>
              </a:rPr>
              <a:t>And explain why you think this would be the perfect job for you</a:t>
            </a:r>
            <a:endParaRPr sz="24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chemeClr val="dk1"/>
              </a:buClr>
              <a:buSzPts val="1100"/>
              <a:buFont typeface="Arial"/>
              <a:buNone/>
            </a:pPr>
            <a:r>
              <a:t/>
            </a:r>
            <a:endParaRPr sz="2400">
              <a:solidFill>
                <a:schemeClr val="dk1"/>
              </a:solidFill>
              <a:latin typeface="Times New Roman"/>
              <a:ea typeface="Times New Roman"/>
              <a:cs typeface="Times New Roman"/>
              <a:sym typeface="Times New Roman"/>
            </a:endParaRPr>
          </a:p>
        </p:txBody>
      </p:sp>
      <p:sp>
        <p:nvSpPr>
          <p:cNvPr id="682" name="Google Shape;682;p106"/>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683" name="Google Shape;683;p106"/>
          <p:cNvPicPr preferRelativeResize="0"/>
          <p:nvPr/>
        </p:nvPicPr>
        <p:blipFill rotWithShape="1">
          <a:blip r:embed="rId3">
            <a:alphaModFix/>
          </a:blip>
          <a:srcRect b="25428" l="0" r="0" t="27875"/>
          <a:stretch/>
        </p:blipFill>
        <p:spPr>
          <a:xfrm>
            <a:off x="9678850" y="268963"/>
            <a:ext cx="2305141" cy="1076343"/>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7" name="Shape 687"/>
        <p:cNvGrpSpPr/>
        <p:nvPr/>
      </p:nvGrpSpPr>
      <p:grpSpPr>
        <a:xfrm>
          <a:off x="0" y="0"/>
          <a:ext cx="0" cy="0"/>
          <a:chOff x="0" y="0"/>
          <a:chExt cx="0" cy="0"/>
        </a:xfrm>
      </p:grpSpPr>
      <p:pic>
        <p:nvPicPr>
          <p:cNvPr id="688" name="Google Shape;688;p107"/>
          <p:cNvPicPr preferRelativeResize="0"/>
          <p:nvPr/>
        </p:nvPicPr>
        <p:blipFill rotWithShape="1">
          <a:blip r:embed="rId3">
            <a:alphaModFix/>
          </a:blip>
          <a:srcRect b="0" l="0" r="0" t="0"/>
          <a:stretch/>
        </p:blipFill>
        <p:spPr>
          <a:xfrm>
            <a:off x="0" y="7112"/>
            <a:ext cx="12191997" cy="6843775"/>
          </a:xfrm>
          <a:prstGeom prst="rect">
            <a:avLst/>
          </a:prstGeom>
          <a:noFill/>
          <a:ln>
            <a:noFill/>
          </a:ln>
        </p:spPr>
      </p:pic>
      <p:sp>
        <p:nvSpPr>
          <p:cNvPr id="689" name="Google Shape;689;p107"/>
          <p:cNvSpPr/>
          <p:nvPr/>
        </p:nvSpPr>
        <p:spPr>
          <a:xfrm flipH="1">
            <a:off x="6512700" y="3153102"/>
            <a:ext cx="5679300" cy="3705000"/>
          </a:xfrm>
          <a:prstGeom prst="rtTriangle">
            <a:avLst/>
          </a:prstGeom>
          <a:solidFill>
            <a:srgbClr val="669BBC">
              <a:alpha val="75686"/>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90" name="Google Shape;690;p107"/>
          <p:cNvSpPr txBox="1"/>
          <p:nvPr/>
        </p:nvSpPr>
        <p:spPr>
          <a:xfrm>
            <a:off x="582006" y="5707075"/>
            <a:ext cx="4524600" cy="923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5400"/>
              <a:buFont typeface="Arial"/>
              <a:buNone/>
            </a:pPr>
            <a:r>
              <a:rPr b="1" i="0" lang="en-US" sz="5400" u="none" cap="none" strike="noStrike">
                <a:solidFill>
                  <a:schemeClr val="lt1"/>
                </a:solidFill>
                <a:latin typeface="Times New Roman"/>
                <a:ea typeface="Times New Roman"/>
                <a:cs typeface="Times New Roman"/>
                <a:sym typeface="Times New Roman"/>
              </a:rPr>
              <a:t>Thank You</a:t>
            </a:r>
            <a:endParaRPr b="0" i="0" sz="1400" u="none" cap="none" strike="noStrike">
              <a:solidFill>
                <a:srgbClr val="000000"/>
              </a:solidFill>
              <a:latin typeface="Arial"/>
              <a:ea typeface="Arial"/>
              <a:cs typeface="Arial"/>
              <a:sym typeface="Arial"/>
            </a:endParaRPr>
          </a:p>
        </p:txBody>
      </p:sp>
      <p:pic>
        <p:nvPicPr>
          <p:cNvPr id="691" name="Google Shape;691;p107"/>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692" name="Google Shape;692;p107"/>
          <p:cNvSpPr/>
          <p:nvPr/>
        </p:nvSpPr>
        <p:spPr>
          <a:xfrm flipH="1" rot="5400000">
            <a:off x="-2058944" y="440141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669BBC"/>
              </a:solidFill>
              <a:latin typeface="Calibri"/>
              <a:ea typeface="Calibri"/>
              <a:cs typeface="Calibri"/>
              <a:sym typeface="Calibri"/>
            </a:endParaRPr>
          </a:p>
        </p:txBody>
      </p:sp>
      <p:pic>
        <p:nvPicPr>
          <p:cNvPr id="693" name="Google Shape;693;p107"/>
          <p:cNvPicPr preferRelativeResize="0"/>
          <p:nvPr/>
        </p:nvPicPr>
        <p:blipFill rotWithShape="1">
          <a:blip r:embed="rId5">
            <a:alphaModFix/>
          </a:blip>
          <a:srcRect b="25428" l="0" r="0" t="27874"/>
          <a:stretch/>
        </p:blipFill>
        <p:spPr>
          <a:xfrm>
            <a:off x="9425810" y="203200"/>
            <a:ext cx="2580006" cy="1204686"/>
          </a:xfrm>
          <a:prstGeom prst="rect">
            <a:avLst/>
          </a:prstGeom>
          <a:noFill/>
          <a:ln>
            <a:noFill/>
          </a:ln>
        </p:spPr>
      </p:pic>
      <p:pic>
        <p:nvPicPr>
          <p:cNvPr id="694" name="Google Shape;694;p107"/>
          <p:cNvPicPr preferRelativeResize="0"/>
          <p:nvPr/>
        </p:nvPicPr>
        <p:blipFill rotWithShape="1">
          <a:blip r:embed="rId6">
            <a:alphaModFix/>
          </a:blip>
          <a:srcRect b="0" l="0" r="0" t="0"/>
          <a:stretch/>
        </p:blipFill>
        <p:spPr>
          <a:xfrm>
            <a:off x="367466" y="542565"/>
            <a:ext cx="2758842" cy="75309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