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FFAE8-304A-54CE-1088-29E93482E3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B58903-75B1-5E45-3954-F1671108F9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D267-4779-F53D-37E1-F1EB19655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6D163-BBE4-4DCA-B65B-1748632CCDE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2FC464-A526-2603-8FA2-3BF64697D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AE32FC-9BCD-376F-6614-4246E82A7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3C23D-D8D6-43AC-A3C0-BF02881B7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137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2E399-6650-0056-6B7A-E8CDB0076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F6F04-A5F5-6310-0783-DDCFDF04C7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CAC3CB-9443-4FF2-86A7-14D7CB70C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6D163-BBE4-4DCA-B65B-1748632CCDE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E984A-5434-8974-FE17-D2B5AC878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8E0496-7482-AE18-D89F-0268C1583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3C23D-D8D6-43AC-A3C0-BF02881B7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521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D9F4C-8549-B40E-4EDF-EA8F17363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1612FF-7A24-79B0-B58A-2CDF2BAC1D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C984F-3EB9-2580-C5EF-BE4562FF7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6D163-BBE4-4DCA-B65B-1748632CCDE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53F8E1-04E8-E601-29DE-087754CB2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B5492D-F3FD-D0DB-C7E0-92F3A0CD0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3C23D-D8D6-43AC-A3C0-BF02881B7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863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09580A-EBCC-EBC3-E40E-74F2DDF99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1818D5-7033-757F-0F1E-E01B312C11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E14C7D-815A-B5BD-2E4F-17719D2AF3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A3A7C2-1888-97E4-74AE-4BBB5D17F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6D163-BBE4-4DCA-B65B-1748632CCDE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5CCCA9-B90D-25A6-2183-78F0E91B7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783927-B615-7ABD-6AEA-FB5E076A8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3C23D-D8D6-43AC-A3C0-BF02881B7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428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EFA56-BC3E-3575-5B23-42DFE9949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479474-410A-B08A-F59C-610F0DC1B2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3F96BE-767C-37E5-29AC-38F4200C23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4C3173-3806-80EA-C94A-99965F7041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2F7097-946A-8ACC-63AF-53044A88B6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9907DD-30DC-4CF1-139A-D4DA41D99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6D163-BBE4-4DCA-B65B-1748632CCDE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958255-9B20-3D00-1E18-B5D15E236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124BAE-0FCD-CD84-98C1-624D3AD23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3C23D-D8D6-43AC-A3C0-BF02881B7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214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26229-7E21-F531-8FE8-12EC8A091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3545B1-2906-D8EC-793E-4E903AF65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6D163-BBE4-4DCA-B65B-1748632CCDE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0E1D8C-15C1-C8BA-E529-3E7A0C5D3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FC9E17-E11E-B06F-41E4-CBEB416CB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3C23D-D8D6-43AC-A3C0-BF02881B7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573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B9B1A20-58DD-B983-10B1-C09ED4F39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6D163-BBE4-4DCA-B65B-1748632CCDE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56A4D5-F82A-3F28-4C66-B84FA771EF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CF976A-5CA6-7730-947F-28F7C72E4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3C23D-D8D6-43AC-A3C0-BF02881B7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96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93B9B-71F3-1617-6952-457EA9A832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1EBDF4-6911-2728-6EE3-6A5BAF75F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67F8BA-07FE-EC20-A36D-7F16574C9A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4A4661-11E9-ECC1-E581-B1AB2922F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6D163-BBE4-4DCA-B65B-1748632CCDE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E19709-316D-CDC8-8A05-EC45219A4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E44091-B677-1645-D851-FE3FBEB5B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3C23D-D8D6-43AC-A3C0-BF02881B7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42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FD21E-CDFA-EC1A-4358-659DFF6F7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43DC2A-8C0C-2D0E-1314-9909778A7B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23CA64-0A98-A864-EB1E-9BB56C9323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00B2C3-4F59-7F4D-C51D-24033FFCA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6D163-BBE4-4DCA-B65B-1748632CCDE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068127-658F-3503-F5F9-C69F28142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64E490-97FE-5087-9122-B1904794E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3C23D-D8D6-43AC-A3C0-BF02881B7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026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BBB2F-FDBA-3C11-6A5B-F0E076BE9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776CD7-B5BB-7C20-44B7-08C2F8CA6D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1A4BB-D2C1-35D2-08E7-2134C0303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6D163-BBE4-4DCA-B65B-1748632CCDE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AED45-A841-2905-B413-BE886418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9D27D9-113A-2455-4AB2-43188693C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3C23D-D8D6-43AC-A3C0-BF02881B7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908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8EBEC0-DA4E-AEAF-CB02-20692803B3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E437A6-080D-DE8A-73E6-951DD6BD6A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F3F952-34FC-C1BC-1E14-406B151F3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6D163-BBE4-4DCA-B65B-1748632CCDE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E01F24-6B10-AA06-81B7-41CE4EDCB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04E59F-6909-858E-9772-F41E92585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3C23D-D8D6-43AC-A3C0-BF02881B7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501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3149A0-B25A-00B9-9964-619762A9D9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5F2C32-568E-4E16-5411-E8E7F199E0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926F7-03CD-80A7-3DCA-7BA196AD36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86D163-BBE4-4DCA-B65B-1748632CCDE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04324F-53DB-61C1-6C76-1C158C9190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44542-C241-D042-D2A7-B79711485D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43C23D-D8D6-43AC-A3C0-BF02881B7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6038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D0DE990-E2A9-E650-7A04-56EC81137E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267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B634FA3A-E71C-6A4C-DEA7-FE2292E9C3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482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025E4588-1FB2-DD48-0AFA-3B428DB2E4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88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E2DE0C57-6389-251A-00C0-FD9B8A43ED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385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31CC07AF-DD4E-5463-F7C9-EB7F0D0E70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703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1BB4DB66-75C0-7807-B0B2-F27C116E8B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615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1F225CE9-A255-3232-6E54-1F7158CB3E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593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A181AD13-EEE2-80F7-48FB-631E9EDDBC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997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5E31FD64-16D2-FF4D-0FE2-70DC9E997F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607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5C641E66-54DA-E46A-B54F-FC67D49EC3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3264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185D5DB6-ED31-CAFD-0EE6-1DBDD87F48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9427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FD6014FE-CAB9-9257-165C-90BD97370E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260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A047B556-ED14-75A2-62CF-E33E7E0E73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622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D9CE2136-C197-00A3-E3FC-8BEB5A8D93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2881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A760EA4F-E5AF-622F-C809-6E9A60B0C1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0845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C0066823-ACA9-E89C-BB91-32B89A378F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8606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60FB4A35-BBD0-A258-41D7-4CCA1AC877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9200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C8C074B2-F8B2-9E02-AE63-B3D9B77219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631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E695F097-5D2C-9723-71FA-171D3D7712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802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BC43BB29-6F79-32D8-D9C0-D058F576FD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1960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6FB25C02-D897-2D4C-9C92-D9AFCCA48B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6644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55299623-6E80-AD57-894D-28DBB3455E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7439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AD4AD746-9216-0ADC-AF62-360EBA9891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2120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5408313F-6D5E-6559-47B3-67F3B06928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0998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6DB9BB17-083A-617D-040F-DC5250C0AB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7457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4401C081-6AF2-1B81-A30B-8344979659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7167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47372760-CDB0-BC9A-CA1F-755BEA1217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9929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B6ADE42A-DB1E-7312-1B10-04254CD800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567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36FF0D50-E35C-4CF0-9189-0BD4E2E995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1961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0B8072EA-EFC2-90D1-CE77-6EF83815AF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7622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0FA5D4C8-7797-D0DE-8A3D-4574358CC9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7881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41D0B0DB-2CAE-7EE7-598D-7C711AEB9E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2118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B49D5364-4A78-8A37-5157-A5B225B364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7314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CA2DA2C2-3413-D95B-219F-0AC5EA1D01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3009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B6C3F407-CDDD-7337-25D6-4AA11E12DB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6164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D23600DA-4ACE-7AB6-0403-6F669BD89C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9721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E89B954C-118C-134A-D2F2-9D91D89470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8206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F9A4F68D-393A-836C-EBC6-4335D2BB94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263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8448D106-46E1-E7D2-1BF2-1200851C69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10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C2AF75A2-C692-5055-AC8B-8C9AF99ED3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7664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D4C08BFB-B116-C637-138F-0506388B61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5407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BBFE458A-7F41-517F-FFA8-ACB6994095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006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8BDE2178-743E-32C4-1877-AD285A7780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4170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6033027E-A388-2020-B7A0-31DECB3857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3774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5118A09C-F5E1-AA82-B1AB-9D1CAB9F08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28858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9A7D1467-A788-8AAC-4687-0FEBC51D61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45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2026-01-26T20:25:53Z</dcterms:created>
  <dcterms:modified xsi:type="dcterms:W3CDTF">2026-01-26T20:26:21Z</dcterms:modified>
</cp:coreProperties>
</file>