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7F9D-C48E-45F1-A36A-8A1BCFC17F3F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EEABC-32D1-4CAF-AEA7-6E2F3DAE8D6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07922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F7F9D-C48E-45F1-A36A-8A1BCFC17F3F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EEABC-32D1-4CAF-AEA7-6E2F3DAE8D63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49476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814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69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24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Steps of Scientific Method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26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38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23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2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09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30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13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57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35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135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Thinking traps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478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Thinking traps definition 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142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Examples of thinking traps: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81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042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837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90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1333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31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5801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Practical tips to avoid thinking traps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5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607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882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7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Remember: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3200" smtClean="0"/>
              <a:t>1. You don't adopt a new way of thinking overnight simply by flipping a switch. </a:t>
            </a:r>
            <a:br>
              <a:rPr lang="en-US" sz="3200" smtClean="0"/>
            </a:br>
            <a:r>
              <a:rPr lang="en-US" sz="3200" smtClean="0"/>
              <a:t>2. It takes a lot of repetition to get rid of your old thinking patterns.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3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Chapter 2</a:t>
            </a:r>
            <a:br>
              <a:rPr lang="en-US" sz="4000" b="1" smtClean="0"/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Additional Concepts related to Scientific Thinking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259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71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081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67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697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666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918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042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0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874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768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988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685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8121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63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9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Steps of Scientific Method</vt:lpstr>
      <vt:lpstr>PowerPoint Presentation</vt:lpstr>
      <vt:lpstr>PowerPoint Presentation</vt:lpstr>
      <vt:lpstr>PowerPoint Presentation</vt:lpstr>
      <vt:lpstr>PowerPoint Presentation</vt:lpstr>
      <vt:lpstr>Examples</vt:lpstr>
      <vt:lpstr>PowerPoint Presentation</vt:lpstr>
      <vt:lpstr>PowerPoint Presentation</vt:lpstr>
      <vt:lpstr>PowerPoint Presentation</vt:lpstr>
      <vt:lpstr>PowerPoint Presentation</vt:lpstr>
      <vt:lpstr>Thinking traps</vt:lpstr>
      <vt:lpstr>Thinking traps definition :</vt:lpstr>
      <vt:lpstr>Examples of thinking traps: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Practical tips to avoid thinking traps</vt:lpstr>
      <vt:lpstr>PowerPoint Presentation</vt:lpstr>
      <vt:lpstr>PowerPoint Presentation</vt:lpstr>
      <vt:lpstr>PowerPoint Presentation</vt:lpstr>
      <vt:lpstr>Remember: 1. You don't adopt a new way of thinking overnight simply by flipping a switch.  2. It takes a lot of repetition to get rid of your old thinking patterns. </vt:lpstr>
      <vt:lpstr> Chapter 2  Additional Concepts related to Scientific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2025-05-18T10:30:13Z</dcterms:created>
  <dcterms:modified xsi:type="dcterms:W3CDTF">2025-05-18T10:30:13Z</dcterms:modified>
</cp:coreProperties>
</file>