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90" r:id="rId2"/>
    <p:sldId id="289" r:id="rId3"/>
    <p:sldId id="288" r:id="rId4"/>
    <p:sldId id="293" r:id="rId5"/>
    <p:sldId id="294" r:id="rId6"/>
    <p:sldId id="305" r:id="rId7"/>
    <p:sldId id="296" r:id="rId8"/>
    <p:sldId id="297" r:id="rId9"/>
    <p:sldId id="306" r:id="rId10"/>
    <p:sldId id="287" r:id="rId11"/>
    <p:sldId id="295" r:id="rId12"/>
    <p:sldId id="291" r:id="rId13"/>
    <p:sldId id="298" r:id="rId14"/>
    <p:sldId id="299" r:id="rId15"/>
    <p:sldId id="300" r:id="rId16"/>
    <p:sldId id="301" r:id="rId17"/>
    <p:sldId id="302" r:id="rId18"/>
    <p:sldId id="303" r:id="rId19"/>
    <p:sldId id="304" r:id="rId20"/>
    <p:sldId id="292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E2257C1-C812-1E47-A89A-A60F582B7576}" v="1216" dt="2022-03-29T21:03:25.233"/>
    <p1510:client id="{7389F8E5-4C11-63DA-1152-E2FA24930736}" v="1116" dt="2022-10-30T17:34:51.768"/>
    <p1510:client id="{8075BD41-3C17-D4DD-4E89-06CDF6D399D7}" v="955" dt="2022-11-01T20:57:44.534"/>
    <p1510:client id="{80ACBC7D-A279-8D28-0767-140820898C05}" v="550" dt="2022-11-01T12:47:45.075"/>
    <p1510:client id="{8688DCB6-AFFF-7703-8EDF-9277CE37A8FF}" v="4" dt="2022-11-02T14:23:37.481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C36AD00-1BA9-BD4D-7097-15BE5AECE030}" v="4319" dt="2022-07-30T11:54:33.575"/>
    <p1510:client id="{E61C24ED-B3EE-DACA-C9E2-8C1FF62A89E5}" v="251" dt="2022-11-02T14:16:25.763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ada.mabrouk" userId="S::hamada.mbsoft@minia.edu.eg::af4dc437-fa39-4796-aedb-ee435f4003d6" providerId="AD" clId="Web-{8075BD41-3C17-D4DD-4E89-06CDF6D399D7}"/>
    <pc:docChg chg="addSld modSld sldOrd">
      <pc:chgData name="hamada.mabrouk" userId="S::hamada.mbsoft@minia.edu.eg::af4dc437-fa39-4796-aedb-ee435f4003d6" providerId="AD" clId="Web-{8075BD41-3C17-D4DD-4E89-06CDF6D399D7}" dt="2022-11-01T20:57:44.534" v="520" actId="1076"/>
      <pc:docMkLst>
        <pc:docMk/>
      </pc:docMkLst>
      <pc:sldChg chg="modSp ord">
        <pc:chgData name="hamada.mabrouk" userId="S::hamada.mbsoft@minia.edu.eg::af4dc437-fa39-4796-aedb-ee435f4003d6" providerId="AD" clId="Web-{8075BD41-3C17-D4DD-4E89-06CDF6D399D7}" dt="2022-11-01T20:57:44.534" v="520" actId="1076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8075BD41-3C17-D4DD-4E89-06CDF6D399D7}" dt="2022-11-01T20:57:41.831" v="519" actId="1076"/>
          <ac:spMkLst>
            <pc:docMk/>
            <pc:sldMk cId="3603548632" sldId="287"/>
            <ac:spMk id="9" creationId="{00000000-0000-0000-0000-000000000000}"/>
          </ac:spMkLst>
        </pc:spChg>
        <pc:picChg chg="mod">
          <ac:chgData name="hamada.mabrouk" userId="S::hamada.mbsoft@minia.edu.eg::af4dc437-fa39-4796-aedb-ee435f4003d6" providerId="AD" clId="Web-{8075BD41-3C17-D4DD-4E89-06CDF6D399D7}" dt="2022-11-01T20:57:44.534" v="520" actId="1076"/>
          <ac:picMkLst>
            <pc:docMk/>
            <pc:sldMk cId="3603548632" sldId="287"/>
            <ac:picMk id="10" creationId="{7D86104C-B786-680C-1126-522DF5E38830}"/>
          </ac:picMkLst>
        </pc:picChg>
      </pc:sldChg>
      <pc:sldChg chg="modSp">
        <pc:chgData name="hamada.mabrouk" userId="S::hamada.mbsoft@minia.edu.eg::af4dc437-fa39-4796-aedb-ee435f4003d6" providerId="AD" clId="Web-{8075BD41-3C17-D4DD-4E89-06CDF6D399D7}" dt="2022-11-01T20:42:32.339" v="198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8075BD41-3C17-D4DD-4E89-06CDF6D399D7}" dt="2022-11-01T20:42:32.339" v="198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075BD41-3C17-D4DD-4E89-06CDF6D399D7}" dt="2022-11-01T20:44:56.186" v="281" actId="1076"/>
        <pc:sldMkLst>
          <pc:docMk/>
          <pc:sldMk cId="2745768076" sldId="292"/>
        </pc:sldMkLst>
        <pc:spChg chg="mod">
          <ac:chgData name="hamada.mabrouk" userId="S::hamada.mbsoft@minia.edu.eg::af4dc437-fa39-4796-aedb-ee435f4003d6" providerId="AD" clId="Web-{8075BD41-3C17-D4DD-4E89-06CDF6D399D7}" dt="2022-11-01T20:44:56.186" v="281" actId="1076"/>
          <ac:spMkLst>
            <pc:docMk/>
            <pc:sldMk cId="2745768076" sldId="292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075BD41-3C17-D4DD-4E89-06CDF6D399D7}" dt="2022-11-01T20:54:39.623" v="465" actId="1076"/>
        <pc:sldMkLst>
          <pc:docMk/>
          <pc:sldMk cId="2795066436" sldId="293"/>
        </pc:sldMkLst>
        <pc:spChg chg="mod">
          <ac:chgData name="hamada.mabrouk" userId="S::hamada.mbsoft@minia.edu.eg::af4dc437-fa39-4796-aedb-ee435f4003d6" providerId="AD" clId="Web-{8075BD41-3C17-D4DD-4E89-06CDF6D399D7}" dt="2022-11-01T20:54:36.138" v="464" actId="20577"/>
          <ac:spMkLst>
            <pc:docMk/>
            <pc:sldMk cId="2795066436" sldId="293"/>
            <ac:spMk id="9" creationId="{00000000-0000-0000-0000-000000000000}"/>
          </ac:spMkLst>
        </pc:spChg>
        <pc:picChg chg="mod">
          <ac:chgData name="hamada.mabrouk" userId="S::hamada.mbsoft@minia.edu.eg::af4dc437-fa39-4796-aedb-ee435f4003d6" providerId="AD" clId="Web-{8075BD41-3C17-D4DD-4E89-06CDF6D399D7}" dt="2022-11-01T20:54:39.623" v="465" actId="1076"/>
          <ac:picMkLst>
            <pc:docMk/>
            <pc:sldMk cId="2795066436" sldId="293"/>
            <ac:picMk id="8" creationId="{FBA8479A-1EB5-8D27-FB1D-8637B1BBC202}"/>
          </ac:picMkLst>
        </pc:picChg>
      </pc:sldChg>
      <pc:sldChg chg="addSp modSp">
        <pc:chgData name="hamada.mabrouk" userId="S::hamada.mbsoft@minia.edu.eg::af4dc437-fa39-4796-aedb-ee435f4003d6" providerId="AD" clId="Web-{8075BD41-3C17-D4DD-4E89-06CDF6D399D7}" dt="2022-11-01T20:57:00.205" v="510" actId="14100"/>
        <pc:sldMkLst>
          <pc:docMk/>
          <pc:sldMk cId="3730571903" sldId="297"/>
        </pc:sldMkLst>
        <pc:spChg chg="mod">
          <ac:chgData name="hamada.mabrouk" userId="S::hamada.mbsoft@minia.edu.eg::af4dc437-fa39-4796-aedb-ee435f4003d6" providerId="AD" clId="Web-{8075BD41-3C17-D4DD-4E89-06CDF6D399D7}" dt="2022-11-01T20:57:00.205" v="510" actId="14100"/>
          <ac:spMkLst>
            <pc:docMk/>
            <pc:sldMk cId="3730571903" sldId="297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075BD41-3C17-D4DD-4E89-06CDF6D399D7}" dt="2022-11-01T20:55:15.296" v="466"/>
          <ac:spMkLst>
            <pc:docMk/>
            <pc:sldMk cId="3730571903" sldId="297"/>
            <ac:spMk id="10" creationId="{42F7DA4A-FE59-F75A-B25F-32F262476375}"/>
          </ac:spMkLst>
        </pc:spChg>
      </pc:sldChg>
      <pc:sldChg chg="delSp modSp add ord replId">
        <pc:chgData name="hamada.mabrouk" userId="S::hamada.mbsoft@minia.edu.eg::af4dc437-fa39-4796-aedb-ee435f4003d6" providerId="AD" clId="Web-{8075BD41-3C17-D4DD-4E89-06CDF6D399D7}" dt="2022-11-01T20:40:18.195" v="145" actId="20577"/>
        <pc:sldMkLst>
          <pc:docMk/>
          <pc:sldMk cId="3936164230" sldId="303"/>
        </pc:sldMkLst>
        <pc:spChg chg="mod">
          <ac:chgData name="hamada.mabrouk" userId="S::hamada.mbsoft@minia.edu.eg::af4dc437-fa39-4796-aedb-ee435f4003d6" providerId="AD" clId="Web-{8075BD41-3C17-D4DD-4E89-06CDF6D399D7}" dt="2022-11-01T20:40:18.195" v="145" actId="20577"/>
          <ac:spMkLst>
            <pc:docMk/>
            <pc:sldMk cId="3936164230" sldId="303"/>
            <ac:spMk id="9" creationId="{00000000-0000-0000-0000-000000000000}"/>
          </ac:spMkLst>
        </pc:spChg>
        <pc:spChg chg="del">
          <ac:chgData name="hamada.mabrouk" userId="S::hamada.mbsoft@minia.edu.eg::af4dc437-fa39-4796-aedb-ee435f4003d6" providerId="AD" clId="Web-{8075BD41-3C17-D4DD-4E89-06CDF6D399D7}" dt="2022-11-01T20:38:23.379" v="71"/>
          <ac:spMkLst>
            <pc:docMk/>
            <pc:sldMk cId="3936164230" sldId="303"/>
            <ac:spMk id="10" creationId="{CC8234AC-DFAD-ACF2-1190-C1942017A1F4}"/>
          </ac:spMkLst>
        </pc:spChg>
        <pc:spChg chg="mod">
          <ac:chgData name="hamada.mabrouk" userId="S::hamada.mbsoft@minia.edu.eg::af4dc437-fa39-4796-aedb-ee435f4003d6" providerId="AD" clId="Web-{8075BD41-3C17-D4DD-4E89-06CDF6D399D7}" dt="2022-11-01T20:38:13.129" v="69" actId="20577"/>
          <ac:spMkLst>
            <pc:docMk/>
            <pc:sldMk cId="3936164230" sldId="303"/>
            <ac:spMk id="12" creationId="{048E5A0B-08BE-FCFB-A8FD-84EFA56ACE32}"/>
          </ac:spMkLst>
        </pc:spChg>
      </pc:sldChg>
      <pc:sldChg chg="delSp modSp add replId">
        <pc:chgData name="hamada.mabrouk" userId="S::hamada.mbsoft@minia.edu.eg::af4dc437-fa39-4796-aedb-ee435f4003d6" providerId="AD" clId="Web-{8075BD41-3C17-D4DD-4E89-06CDF6D399D7}" dt="2022-11-01T20:39:54.460" v="138" actId="1076"/>
        <pc:sldMkLst>
          <pc:docMk/>
          <pc:sldMk cId="2148353081" sldId="304"/>
        </pc:sldMkLst>
        <pc:spChg chg="mod">
          <ac:chgData name="hamada.mabrouk" userId="S::hamada.mbsoft@minia.edu.eg::af4dc437-fa39-4796-aedb-ee435f4003d6" providerId="AD" clId="Web-{8075BD41-3C17-D4DD-4E89-06CDF6D399D7}" dt="2022-11-01T20:39:54.460" v="138" actId="1076"/>
          <ac:spMkLst>
            <pc:docMk/>
            <pc:sldMk cId="2148353081" sldId="304"/>
            <ac:spMk id="9" creationId="{00000000-0000-0000-0000-000000000000}"/>
          </ac:spMkLst>
        </pc:spChg>
        <pc:spChg chg="del">
          <ac:chgData name="hamada.mabrouk" userId="S::hamada.mbsoft@minia.edu.eg::af4dc437-fa39-4796-aedb-ee435f4003d6" providerId="AD" clId="Web-{8075BD41-3C17-D4DD-4E89-06CDF6D399D7}" dt="2022-11-01T20:38:28.223" v="72"/>
          <ac:spMkLst>
            <pc:docMk/>
            <pc:sldMk cId="2148353081" sldId="304"/>
            <ac:spMk id="10" creationId="{CC8234AC-DFAD-ACF2-1190-C1942017A1F4}"/>
          </ac:spMkLst>
        </pc:spChg>
        <pc:spChg chg="mod">
          <ac:chgData name="hamada.mabrouk" userId="S::hamada.mbsoft@minia.edu.eg::af4dc437-fa39-4796-aedb-ee435f4003d6" providerId="AD" clId="Web-{8075BD41-3C17-D4DD-4E89-06CDF6D399D7}" dt="2022-11-01T20:38:39.348" v="85" actId="20577"/>
          <ac:spMkLst>
            <pc:docMk/>
            <pc:sldMk cId="2148353081" sldId="304"/>
            <ac:spMk id="12" creationId="{048E5A0B-08BE-FCFB-A8FD-84EFA56ACE32}"/>
          </ac:spMkLst>
        </pc:spChg>
      </pc:sldChg>
      <pc:sldChg chg="modSp add ord replId">
        <pc:chgData name="hamada.mabrouk" userId="S::hamada.mbsoft@minia.edu.eg::af4dc437-fa39-4796-aedb-ee435f4003d6" providerId="AD" clId="Web-{8075BD41-3C17-D4DD-4E89-06CDF6D399D7}" dt="2022-11-01T20:53:39.293" v="449" actId="20577"/>
        <pc:sldMkLst>
          <pc:docMk/>
          <pc:sldMk cId="3329297182" sldId="305"/>
        </pc:sldMkLst>
        <pc:spChg chg="mod">
          <ac:chgData name="hamada.mabrouk" userId="S::hamada.mbsoft@minia.edu.eg::af4dc437-fa39-4796-aedb-ee435f4003d6" providerId="AD" clId="Web-{8075BD41-3C17-D4DD-4E89-06CDF6D399D7}" dt="2022-11-01T20:53:39.293" v="449" actId="20577"/>
          <ac:spMkLst>
            <pc:docMk/>
            <pc:sldMk cId="3329297182" sldId="30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075BD41-3C17-D4DD-4E89-06CDF6D399D7}" dt="2022-11-01T20:53:23.058" v="445" actId="20577"/>
          <ac:spMkLst>
            <pc:docMk/>
            <pc:sldMk cId="3329297182" sldId="305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E61C24ED-B3EE-DACA-C9E2-8C1FF62A89E5}"/>
    <pc:docChg chg="addSld modSld sldOrd">
      <pc:chgData name="hamada.mabrouk" userId="S::hamada.mbsoft@minia.edu.eg::af4dc437-fa39-4796-aedb-ee435f4003d6" providerId="AD" clId="Web-{E61C24ED-B3EE-DACA-C9E2-8C1FF62A89E5}" dt="2022-11-02T14:16:24.560" v="143" actId="14100"/>
      <pc:docMkLst>
        <pc:docMk/>
      </pc:docMkLst>
      <pc:sldChg chg="modSp">
        <pc:chgData name="hamada.mabrouk" userId="S::hamada.mbsoft@minia.edu.eg::af4dc437-fa39-4796-aedb-ee435f4003d6" providerId="AD" clId="Web-{E61C24ED-B3EE-DACA-C9E2-8C1FF62A89E5}" dt="2022-11-02T12:35:32.060" v="10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E61C24ED-B3EE-DACA-C9E2-8C1FF62A89E5}" dt="2022-11-02T12:35:32.060" v="10" actId="20577"/>
          <ac:spMkLst>
            <pc:docMk/>
            <pc:sldMk cId="3603548632" sldId="287"/>
            <ac:spMk id="7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E61C24ED-B3EE-DACA-C9E2-8C1FF62A89E5}" dt="2022-11-02T14:16:24.560" v="143" actId="14100"/>
        <pc:sldMkLst>
          <pc:docMk/>
          <pc:sldMk cId="2745768076" sldId="292"/>
        </pc:sldMkLst>
        <pc:spChg chg="mod">
          <ac:chgData name="hamada.mabrouk" userId="S::hamada.mbsoft@minia.edu.eg::af4dc437-fa39-4796-aedb-ee435f4003d6" providerId="AD" clId="Web-{E61C24ED-B3EE-DACA-C9E2-8C1FF62A89E5}" dt="2022-11-02T14:16:10.903" v="140" actId="1076"/>
          <ac:spMkLst>
            <pc:docMk/>
            <pc:sldMk cId="2745768076" sldId="292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E61C24ED-B3EE-DACA-C9E2-8C1FF62A89E5}" dt="2022-11-02T14:16:24.560" v="143" actId="14100"/>
          <ac:picMkLst>
            <pc:docMk/>
            <pc:sldMk cId="2745768076" sldId="292"/>
            <ac:picMk id="8" creationId="{372BA65F-3AAF-6C02-4CB1-3F0361B04350}"/>
          </ac:picMkLst>
        </pc:picChg>
      </pc:sldChg>
      <pc:sldChg chg="modSp">
        <pc:chgData name="hamada.mabrouk" userId="S::hamada.mbsoft@minia.edu.eg::af4dc437-fa39-4796-aedb-ee435f4003d6" providerId="AD" clId="Web-{E61C24ED-B3EE-DACA-C9E2-8C1FF62A89E5}" dt="2022-11-02T13:01:24.614" v="43" actId="20577"/>
        <pc:sldMkLst>
          <pc:docMk/>
          <pc:sldMk cId="56598478" sldId="294"/>
        </pc:sldMkLst>
        <pc:spChg chg="mod">
          <ac:chgData name="hamada.mabrouk" userId="S::hamada.mbsoft@minia.edu.eg::af4dc437-fa39-4796-aedb-ee435f4003d6" providerId="AD" clId="Web-{E61C24ED-B3EE-DACA-C9E2-8C1FF62A89E5}" dt="2022-11-02T13:01:24.614" v="43" actId="20577"/>
          <ac:spMkLst>
            <pc:docMk/>
            <pc:sldMk cId="56598478" sldId="294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61C24ED-B3EE-DACA-C9E2-8C1FF62A89E5}" dt="2022-11-02T13:27:54.810" v="134" actId="20577"/>
        <pc:sldMkLst>
          <pc:docMk/>
          <pc:sldMk cId="2315033039" sldId="295"/>
        </pc:sldMkLst>
        <pc:spChg chg="mod">
          <ac:chgData name="hamada.mabrouk" userId="S::hamada.mbsoft@minia.edu.eg::af4dc437-fa39-4796-aedb-ee435f4003d6" providerId="AD" clId="Web-{E61C24ED-B3EE-DACA-C9E2-8C1FF62A89E5}" dt="2022-11-02T13:27:54.810" v="134" actId="20577"/>
          <ac:spMkLst>
            <pc:docMk/>
            <pc:sldMk cId="2315033039" sldId="295"/>
            <ac:spMk id="9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E61C24ED-B3EE-DACA-C9E2-8C1FF62A89E5}" dt="2022-11-02T13:22:55.178" v="131"/>
        <pc:sldMkLst>
          <pc:docMk/>
          <pc:sldMk cId="3399142593" sldId="296"/>
        </pc:sldMkLst>
        <pc:spChg chg="add">
          <ac:chgData name="hamada.mabrouk" userId="S::hamada.mbsoft@minia.edu.eg::af4dc437-fa39-4796-aedb-ee435f4003d6" providerId="AD" clId="Web-{E61C24ED-B3EE-DACA-C9E2-8C1FF62A89E5}" dt="2022-11-02T13:22:55.178" v="131"/>
          <ac:spMkLst>
            <pc:docMk/>
            <pc:sldMk cId="3399142593" sldId="296"/>
            <ac:spMk id="7" creationId="{06D0A5A4-0203-1668-51D7-3F00E2CAD029}"/>
          </ac:spMkLst>
        </pc:spChg>
        <pc:spChg chg="mod">
          <ac:chgData name="hamada.mabrouk" userId="S::hamada.mbsoft@minia.edu.eg::af4dc437-fa39-4796-aedb-ee435f4003d6" providerId="AD" clId="Web-{E61C24ED-B3EE-DACA-C9E2-8C1FF62A89E5}" dt="2022-11-02T13:20:52.487" v="128" actId="20577"/>
          <ac:spMkLst>
            <pc:docMk/>
            <pc:sldMk cId="3399142593" sldId="296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61C24ED-B3EE-DACA-C9E2-8C1FF62A89E5}" dt="2022-11-02T13:19:13.063" v="107" actId="20577"/>
        <pc:sldMkLst>
          <pc:docMk/>
          <pc:sldMk cId="3730571903" sldId="297"/>
        </pc:sldMkLst>
        <pc:spChg chg="mod">
          <ac:chgData name="hamada.mabrouk" userId="S::hamada.mbsoft@minia.edu.eg::af4dc437-fa39-4796-aedb-ee435f4003d6" providerId="AD" clId="Web-{E61C24ED-B3EE-DACA-C9E2-8C1FF62A89E5}" dt="2022-11-02T13:19:13.063" v="107" actId="20577"/>
          <ac:spMkLst>
            <pc:docMk/>
            <pc:sldMk cId="3730571903" sldId="297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E61C24ED-B3EE-DACA-C9E2-8C1FF62A89E5}" dt="2022-11-02T14:15:20.137" v="139" actId="20577"/>
        <pc:sldMkLst>
          <pc:docMk/>
          <pc:sldMk cId="3936164230" sldId="303"/>
        </pc:sldMkLst>
        <pc:spChg chg="mod">
          <ac:chgData name="hamada.mabrouk" userId="S::hamada.mbsoft@minia.edu.eg::af4dc437-fa39-4796-aedb-ee435f4003d6" providerId="AD" clId="Web-{E61C24ED-B3EE-DACA-C9E2-8C1FF62A89E5}" dt="2022-11-02T14:15:20.137" v="139" actId="20577"/>
          <ac:spMkLst>
            <pc:docMk/>
            <pc:sldMk cId="3936164230" sldId="303"/>
            <ac:spMk id="9" creationId="{00000000-0000-0000-0000-000000000000}"/>
          </ac:spMkLst>
        </pc:spChg>
      </pc:sldChg>
      <pc:sldChg chg="delSp ord">
        <pc:chgData name="hamada.mabrouk" userId="S::hamada.mbsoft@minia.edu.eg::af4dc437-fa39-4796-aedb-ee435f4003d6" providerId="AD" clId="Web-{E61C24ED-B3EE-DACA-C9E2-8C1FF62A89E5}" dt="2022-11-02T13:22:52.959" v="130"/>
        <pc:sldMkLst>
          <pc:docMk/>
          <pc:sldMk cId="3329297182" sldId="305"/>
        </pc:sldMkLst>
        <pc:spChg chg="del">
          <ac:chgData name="hamada.mabrouk" userId="S::hamada.mbsoft@minia.edu.eg::af4dc437-fa39-4796-aedb-ee435f4003d6" providerId="AD" clId="Web-{E61C24ED-B3EE-DACA-C9E2-8C1FF62A89E5}" dt="2022-11-02T13:22:52.959" v="130"/>
          <ac:spMkLst>
            <pc:docMk/>
            <pc:sldMk cId="3329297182" sldId="305"/>
            <ac:spMk id="13" creationId="{09EB6528-F6BE-E2E7-932E-FEB9C3AC10A7}"/>
          </ac:spMkLst>
        </pc:spChg>
      </pc:sldChg>
      <pc:sldChg chg="modSp add replId">
        <pc:chgData name="hamada.mabrouk" userId="S::hamada.mbsoft@minia.edu.eg::af4dc437-fa39-4796-aedb-ee435f4003d6" providerId="AD" clId="Web-{E61C24ED-B3EE-DACA-C9E2-8C1FF62A89E5}" dt="2022-11-02T13:18:14.936" v="98" actId="1076"/>
        <pc:sldMkLst>
          <pc:docMk/>
          <pc:sldMk cId="641385003" sldId="306"/>
        </pc:sldMkLst>
        <pc:spChg chg="mod">
          <ac:chgData name="hamada.mabrouk" userId="S::hamada.mbsoft@minia.edu.eg::af4dc437-fa39-4796-aedb-ee435f4003d6" providerId="AD" clId="Web-{E61C24ED-B3EE-DACA-C9E2-8C1FF62A89E5}" dt="2022-11-02T13:18:14.936" v="98" actId="1076"/>
          <ac:spMkLst>
            <pc:docMk/>
            <pc:sldMk cId="641385003" sldId="306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8688DCB6-AFFF-7703-8EDF-9277CE37A8FF}"/>
    <pc:docChg chg="modSld">
      <pc:chgData name="hamada.mabrouk" userId="S::hamada.mbsoft@minia.edu.eg::af4dc437-fa39-4796-aedb-ee435f4003d6" providerId="AD" clId="Web-{8688DCB6-AFFF-7703-8EDF-9277CE37A8FF}" dt="2022-11-02T14:23:15.324" v="0" actId="20577"/>
      <pc:docMkLst>
        <pc:docMk/>
      </pc:docMkLst>
      <pc:sldChg chg="modSp">
        <pc:chgData name="hamada.mabrouk" userId="S::hamada.mbsoft@minia.edu.eg::af4dc437-fa39-4796-aedb-ee435f4003d6" providerId="AD" clId="Web-{8688DCB6-AFFF-7703-8EDF-9277CE37A8FF}" dt="2022-11-02T14:23:15.324" v="0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8688DCB6-AFFF-7703-8EDF-9277CE37A8FF}" dt="2022-11-02T14:23:15.324" v="0" actId="20577"/>
          <ac:spMkLst>
            <pc:docMk/>
            <pc:sldMk cId="3228880477" sldId="290"/>
            <ac:spMk id="13" creationId="{E28ED5B4-7546-4952-CE49-EFF845908530}"/>
          </ac:spMkLst>
        </pc:spChg>
      </pc:sldChg>
    </pc:docChg>
  </pc:docChgLst>
  <pc:docChgLst>
    <pc:chgData name="hamada.mabrouk" userId="S::hamada.mbsoft@minia.edu.eg::af4dc437-fa39-4796-aedb-ee435f4003d6" providerId="AD" clId="Web-{9BB32CD2-9FF6-E5E6-643A-216BBED4009B}"/>
    <pc:docChg chg="delSld modSld">
      <pc:chgData name="hamada.mabrouk" userId="S::hamada.mbsoft@minia.edu.eg::af4dc437-fa39-4796-aedb-ee435f4003d6" providerId="AD" clId="Web-{9BB32CD2-9FF6-E5E6-643A-216BBED4009B}" dt="2022-08-17T14:48:43.728" v="46" actId="20577"/>
      <pc:docMkLst>
        <pc:docMk/>
      </pc:docMkLst>
      <pc:sldChg chg="modSp">
        <pc:chgData name="hamada.mabrouk" userId="S::hamada.mbsoft@minia.edu.eg::af4dc437-fa39-4796-aedb-ee435f4003d6" providerId="AD" clId="Web-{9BB32CD2-9FF6-E5E6-643A-216BBED4009B}" dt="2022-08-17T14:48:43.728" v="46" actId="20577"/>
        <pc:sldMkLst>
          <pc:docMk/>
          <pc:sldMk cId="3253018081" sldId="257"/>
        </pc:sldMkLst>
        <pc:spChg chg="mod">
          <ac:chgData name="hamada.mabrouk" userId="S::hamada.mbsoft@minia.edu.eg::af4dc437-fa39-4796-aedb-ee435f4003d6" providerId="AD" clId="Web-{9BB32CD2-9FF6-E5E6-643A-216BBED4009B}" dt="2022-08-17T14:48:43.728" v="46" actId="20577"/>
          <ac:spMkLst>
            <pc:docMk/>
            <pc:sldMk cId="3253018081" sldId="257"/>
            <ac:spMk id="13" creationId="{E28ED5B4-7546-4952-CE49-EFF845908530}"/>
          </ac:spMkLst>
        </pc:spChg>
        <pc:spChg chg="mod">
          <ac:chgData name="hamada.mabrouk" userId="S::hamada.mbsoft@minia.edu.eg::af4dc437-fa39-4796-aedb-ee435f4003d6" providerId="AD" clId="Web-{9BB32CD2-9FF6-E5E6-643A-216BBED4009B}" dt="2022-08-17T14:48:40.416" v="44" actId="20577"/>
          <ac:spMkLst>
            <pc:docMk/>
            <pc:sldMk cId="3253018081" sldId="257"/>
            <ac:spMk id="17" creationId="{B39A7C35-C569-CE35-6636-6A3A236B8F3D}"/>
          </ac:spMkLst>
        </pc:spChg>
      </pc:sldChg>
      <pc:sldChg chg="del">
        <pc:chgData name="hamada.mabrouk" userId="S::hamada.mbsoft@minia.edu.eg::af4dc437-fa39-4796-aedb-ee435f4003d6" providerId="AD" clId="Web-{9BB32CD2-9FF6-E5E6-643A-216BBED4009B}" dt="2022-08-17T14:46:36.224" v="0"/>
        <pc:sldMkLst>
          <pc:docMk/>
          <pc:sldMk cId="3323703488" sldId="27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7.490" v="1"/>
        <pc:sldMkLst>
          <pc:docMk/>
          <pc:sldMk cId="2246463073" sldId="27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8.584" v="2"/>
        <pc:sldMkLst>
          <pc:docMk/>
          <pc:sldMk cId="1053240484" sldId="28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9.568" v="3"/>
        <pc:sldMkLst>
          <pc:docMk/>
          <pc:sldMk cId="1576096625" sldId="28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77" v="4"/>
        <pc:sldMkLst>
          <pc:docMk/>
          <pc:sldMk cId="614440364" sldId="28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93" v="5"/>
        <pc:sldMkLst>
          <pc:docMk/>
          <pc:sldMk cId="174737301" sldId="283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2.334" v="6"/>
        <pc:sldMkLst>
          <pc:docMk/>
          <pc:sldMk cId="452116272" sldId="28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3.615" v="7"/>
        <pc:sldMkLst>
          <pc:docMk/>
          <pc:sldMk cId="666769529" sldId="28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647" v="8"/>
        <pc:sldMkLst>
          <pc:docMk/>
          <pc:sldMk cId="1089543058" sldId="28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975" v="9"/>
        <pc:sldMkLst>
          <pc:docMk/>
          <pc:sldMk cId="3230739010" sldId="28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0.756" v="10"/>
        <pc:sldMkLst>
          <pc:docMk/>
          <pc:sldMk cId="2781995138" sldId="29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1.443" v="11"/>
        <pc:sldMkLst>
          <pc:docMk/>
          <pc:sldMk cId="1041618200" sldId="29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2.772" v="12"/>
        <pc:sldMkLst>
          <pc:docMk/>
          <pc:sldMk cId="566270687" sldId="29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4.569" v="14"/>
        <pc:sldMkLst>
          <pc:docMk/>
          <pc:sldMk cId="176463782" sldId="29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3.006" v="13"/>
        <pc:sldMkLst>
          <pc:docMk/>
          <pc:sldMk cId="1082142665" sldId="29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6.897" v="15"/>
        <pc:sldMkLst>
          <pc:docMk/>
          <pc:sldMk cId="297815564" sldId="296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7.772" v="16"/>
        <pc:sldMkLst>
          <pc:docMk/>
          <pc:sldMk cId="1410834959" sldId="29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1.663" v="17"/>
        <pc:sldMkLst>
          <pc:docMk/>
          <pc:sldMk cId="2034642300" sldId="298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4.975" v="20"/>
        <pc:sldMkLst>
          <pc:docMk/>
          <pc:sldMk cId="1243726905" sldId="29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585" v="21"/>
        <pc:sldMkLst>
          <pc:docMk/>
          <pc:sldMk cId="927740527" sldId="30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960" v="22"/>
        <pc:sldMkLst>
          <pc:docMk/>
          <pc:sldMk cId="1953626423" sldId="30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7.678" v="23"/>
        <pc:sldMkLst>
          <pc:docMk/>
          <pc:sldMk cId="3619030496" sldId="304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428" v="24"/>
        <pc:sldMkLst>
          <pc:docMk/>
          <pc:sldMk cId="1297458329" sldId="305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9.897" v="26"/>
        <pc:sldMkLst>
          <pc:docMk/>
          <pc:sldMk cId="279364551" sldId="306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991" v="25"/>
        <pc:sldMkLst>
          <pc:docMk/>
          <pc:sldMk cId="887436448" sldId="30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8"/>
        <pc:sldMkLst>
          <pc:docMk/>
          <pc:sldMk cId="1274734408" sldId="30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9"/>
        <pc:sldMkLst>
          <pc:docMk/>
          <pc:sldMk cId="721164240" sldId="310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1.225" v="27"/>
        <pc:sldMkLst>
          <pc:docMk/>
          <pc:sldMk cId="4252391337" sldId="31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428" v="28"/>
        <pc:sldMkLst>
          <pc:docMk/>
          <pc:sldMk cId="3989650085" sldId="31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929" v="29"/>
        <pc:sldMkLst>
          <pc:docMk/>
          <pc:sldMk cId="2065171033" sldId="313"/>
        </pc:sldMkLst>
      </pc:sldChg>
    </pc:docChg>
  </pc:docChgLst>
  <pc:docChgLst>
    <pc:chgData name="hamada.mabrouk" userId="S::hamada.mbsoft@minia.edu.eg::af4dc437-fa39-4796-aedb-ee435f4003d6" providerId="AD" clId="Web-{80ACBC7D-A279-8D28-0767-140820898C05}"/>
    <pc:docChg chg="addSld modSld sldOrd">
      <pc:chgData name="hamada.mabrouk" userId="S::hamada.mbsoft@minia.edu.eg::af4dc437-fa39-4796-aedb-ee435f4003d6" providerId="AD" clId="Web-{80ACBC7D-A279-8D28-0767-140820898C05}" dt="2022-11-01T12:47:45.075" v="343"/>
      <pc:docMkLst>
        <pc:docMk/>
      </pc:docMkLst>
      <pc:sldChg chg="modSp">
        <pc:chgData name="hamada.mabrouk" userId="S::hamada.mbsoft@minia.edu.eg::af4dc437-fa39-4796-aedb-ee435f4003d6" providerId="AD" clId="Web-{80ACBC7D-A279-8D28-0767-140820898C05}" dt="2022-11-01T12:31:59.364" v="185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80ACBC7D-A279-8D28-0767-140820898C05}" dt="2022-11-01T12:27:27.529" v="29" actId="1076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80ACBC7D-A279-8D28-0767-140820898C05}" dt="2022-11-01T12:31:59.364" v="185" actId="20577"/>
          <ac:spMkLst>
            <pc:docMk/>
            <pc:sldMk cId="2757338165" sldId="291"/>
            <ac:spMk id="12" creationId="{048E5A0B-08BE-FCFB-A8FD-84EFA56ACE32}"/>
          </ac:spMkLst>
        </pc:spChg>
      </pc:sldChg>
      <pc:sldChg chg="delSp ord">
        <pc:chgData name="hamada.mabrouk" userId="S::hamada.mbsoft@minia.edu.eg::af4dc437-fa39-4796-aedb-ee435f4003d6" providerId="AD" clId="Web-{80ACBC7D-A279-8D28-0767-140820898C05}" dt="2022-11-01T12:47:45.075" v="343"/>
        <pc:sldMkLst>
          <pc:docMk/>
          <pc:sldMk cId="2745768076" sldId="292"/>
        </pc:sldMkLst>
        <pc:spChg chg="del">
          <ac:chgData name="hamada.mabrouk" userId="S::hamada.mbsoft@minia.edu.eg::af4dc437-fa39-4796-aedb-ee435f4003d6" providerId="AD" clId="Web-{80ACBC7D-A279-8D28-0767-140820898C05}" dt="2022-11-01T12:47:45.075" v="343"/>
          <ac:spMkLst>
            <pc:docMk/>
            <pc:sldMk cId="2745768076" sldId="292"/>
            <ac:spMk id="8" creationId="{3BC08A37-E1F3-7475-954F-4F0FBBE8AEFF}"/>
          </ac:spMkLst>
        </pc:spChg>
      </pc:sldChg>
      <pc:sldChg chg="addSp modSp add replId">
        <pc:chgData name="hamada.mabrouk" userId="S::hamada.mbsoft@minia.edu.eg::af4dc437-fa39-4796-aedb-ee435f4003d6" providerId="AD" clId="Web-{80ACBC7D-A279-8D28-0767-140820898C05}" dt="2022-11-01T12:33:14.991" v="239"/>
        <pc:sldMkLst>
          <pc:docMk/>
          <pc:sldMk cId="361615581" sldId="298"/>
        </pc:sldMkLst>
        <pc:spChg chg="mod">
          <ac:chgData name="hamada.mabrouk" userId="S::hamada.mbsoft@minia.edu.eg::af4dc437-fa39-4796-aedb-ee435f4003d6" providerId="AD" clId="Web-{80ACBC7D-A279-8D28-0767-140820898C05}" dt="2022-11-01T12:29:53.595" v="96" actId="20577"/>
          <ac:spMkLst>
            <pc:docMk/>
            <pc:sldMk cId="361615581" sldId="298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0ACBC7D-A279-8D28-0767-140820898C05}" dt="2022-11-01T12:33:14.991" v="239"/>
          <ac:spMkLst>
            <pc:docMk/>
            <pc:sldMk cId="361615581" sldId="298"/>
            <ac:spMk id="10" creationId="{F47D2335-8C4D-8460-A8C4-49FCBD4BF25D}"/>
          </ac:spMkLst>
        </pc:spChg>
        <pc:spChg chg="mod">
          <ac:chgData name="hamada.mabrouk" userId="S::hamada.mbsoft@minia.edu.eg::af4dc437-fa39-4796-aedb-ee435f4003d6" providerId="AD" clId="Web-{80ACBC7D-A279-8D28-0767-140820898C05}" dt="2022-11-01T12:32:08.598" v="189" actId="20577"/>
          <ac:spMkLst>
            <pc:docMk/>
            <pc:sldMk cId="361615581" sldId="298"/>
            <ac:spMk id="12" creationId="{048E5A0B-08BE-FCFB-A8FD-84EFA56ACE32}"/>
          </ac:spMkLst>
        </pc:spChg>
      </pc:sldChg>
      <pc:sldChg chg="addSp modSp add replId">
        <pc:chgData name="hamada.mabrouk" userId="S::hamada.mbsoft@minia.edu.eg::af4dc437-fa39-4796-aedb-ee435f4003d6" providerId="AD" clId="Web-{80ACBC7D-A279-8D28-0767-140820898C05}" dt="2022-11-01T12:33:17.210" v="240"/>
        <pc:sldMkLst>
          <pc:docMk/>
          <pc:sldMk cId="517040525" sldId="299"/>
        </pc:sldMkLst>
        <pc:spChg chg="mod">
          <ac:chgData name="hamada.mabrouk" userId="S::hamada.mbsoft@minia.edu.eg::af4dc437-fa39-4796-aedb-ee435f4003d6" providerId="AD" clId="Web-{80ACBC7D-A279-8D28-0767-140820898C05}" dt="2022-11-01T12:31:18.988" v="141" actId="20577"/>
          <ac:spMkLst>
            <pc:docMk/>
            <pc:sldMk cId="517040525" sldId="299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0ACBC7D-A279-8D28-0767-140820898C05}" dt="2022-11-01T12:33:17.210" v="240"/>
          <ac:spMkLst>
            <pc:docMk/>
            <pc:sldMk cId="517040525" sldId="299"/>
            <ac:spMk id="10" creationId="{83674C05-BA48-F648-8B74-B190D9FEDCBC}"/>
          </ac:spMkLst>
        </pc:spChg>
        <pc:spChg chg="mod">
          <ac:chgData name="hamada.mabrouk" userId="S::hamada.mbsoft@minia.edu.eg::af4dc437-fa39-4796-aedb-ee435f4003d6" providerId="AD" clId="Web-{80ACBC7D-A279-8D28-0767-140820898C05}" dt="2022-11-01T12:32:12.286" v="193" actId="20577"/>
          <ac:spMkLst>
            <pc:docMk/>
            <pc:sldMk cId="517040525" sldId="299"/>
            <ac:spMk id="12" creationId="{048E5A0B-08BE-FCFB-A8FD-84EFA56ACE32}"/>
          </ac:spMkLst>
        </pc:spChg>
      </pc:sldChg>
      <pc:sldChg chg="modSp add replId">
        <pc:chgData name="hamada.mabrouk" userId="S::hamada.mbsoft@minia.edu.eg::af4dc437-fa39-4796-aedb-ee435f4003d6" providerId="AD" clId="Web-{80ACBC7D-A279-8D28-0767-140820898C05}" dt="2022-11-01T12:33:00.647" v="238" actId="1076"/>
        <pc:sldMkLst>
          <pc:docMk/>
          <pc:sldMk cId="3291219324" sldId="300"/>
        </pc:sldMkLst>
        <pc:spChg chg="mod">
          <ac:chgData name="hamada.mabrouk" userId="S::hamada.mbsoft@minia.edu.eg::af4dc437-fa39-4796-aedb-ee435f4003d6" providerId="AD" clId="Web-{80ACBC7D-A279-8D28-0767-140820898C05}" dt="2022-11-01T12:33:00.647" v="238" actId="1076"/>
          <ac:spMkLst>
            <pc:docMk/>
            <pc:sldMk cId="3291219324" sldId="300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80ACBC7D-A279-8D28-0767-140820898C05}" dt="2022-11-01T12:32:29.099" v="214" actId="20577"/>
          <ac:spMkLst>
            <pc:docMk/>
            <pc:sldMk cId="3291219324" sldId="300"/>
            <ac:spMk id="12" creationId="{048E5A0B-08BE-FCFB-A8FD-84EFA56ACE32}"/>
          </ac:spMkLst>
        </pc:spChg>
      </pc:sldChg>
      <pc:sldChg chg="addSp modSp add replId">
        <pc:chgData name="hamada.mabrouk" userId="S::hamada.mbsoft@minia.edu.eg::af4dc437-fa39-4796-aedb-ee435f4003d6" providerId="AD" clId="Web-{80ACBC7D-A279-8D28-0767-140820898C05}" dt="2022-11-01T12:34:33.227" v="286"/>
        <pc:sldMkLst>
          <pc:docMk/>
          <pc:sldMk cId="2362291918" sldId="301"/>
        </pc:sldMkLst>
        <pc:spChg chg="mod">
          <ac:chgData name="hamada.mabrouk" userId="S::hamada.mbsoft@minia.edu.eg::af4dc437-fa39-4796-aedb-ee435f4003d6" providerId="AD" clId="Web-{80ACBC7D-A279-8D28-0767-140820898C05}" dt="2022-11-01T12:34:21.071" v="285" actId="20577"/>
          <ac:spMkLst>
            <pc:docMk/>
            <pc:sldMk cId="2362291918" sldId="301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0ACBC7D-A279-8D28-0767-140820898C05}" dt="2022-11-01T12:34:33.227" v="286"/>
          <ac:spMkLst>
            <pc:docMk/>
            <pc:sldMk cId="2362291918" sldId="301"/>
            <ac:spMk id="10" creationId="{CC8234AC-DFAD-ACF2-1190-C1942017A1F4}"/>
          </ac:spMkLst>
        </pc:spChg>
      </pc:sldChg>
      <pc:sldChg chg="addSp delSp modSp add ord replId">
        <pc:chgData name="hamada.mabrouk" userId="S::hamada.mbsoft@minia.edu.eg::af4dc437-fa39-4796-aedb-ee435f4003d6" providerId="AD" clId="Web-{80ACBC7D-A279-8D28-0767-140820898C05}" dt="2022-11-01T12:41:23.441" v="341" actId="14100"/>
        <pc:sldMkLst>
          <pc:docMk/>
          <pc:sldMk cId="756086471" sldId="302"/>
        </pc:sldMkLst>
        <pc:spChg chg="mod">
          <ac:chgData name="hamada.mabrouk" userId="S::hamada.mbsoft@minia.edu.eg::af4dc437-fa39-4796-aedb-ee435f4003d6" providerId="AD" clId="Web-{80ACBC7D-A279-8D28-0767-140820898C05}" dt="2022-11-01T12:37:27.513" v="333" actId="20577"/>
          <ac:spMkLst>
            <pc:docMk/>
            <pc:sldMk cId="756086471" sldId="302"/>
            <ac:spMk id="7" creationId="{00000000-0000-0000-0000-000000000000}"/>
          </ac:spMkLst>
        </pc:spChg>
        <pc:spChg chg="del">
          <ac:chgData name="hamada.mabrouk" userId="S::hamada.mbsoft@minia.edu.eg::af4dc437-fa39-4796-aedb-ee435f4003d6" providerId="AD" clId="Web-{80ACBC7D-A279-8D28-0767-140820898C05}" dt="2022-11-01T12:40:50.424" v="335"/>
          <ac:spMkLst>
            <pc:docMk/>
            <pc:sldMk cId="756086471" sldId="302"/>
            <ac:spMk id="9" creationId="{00000000-0000-0000-0000-000000000000}"/>
          </ac:spMkLst>
        </pc:spChg>
        <pc:picChg chg="del">
          <ac:chgData name="hamada.mabrouk" userId="S::hamada.mbsoft@minia.edu.eg::af4dc437-fa39-4796-aedb-ee435f4003d6" providerId="AD" clId="Web-{80ACBC7D-A279-8D28-0767-140820898C05}" dt="2022-11-01T12:37:31.075" v="334"/>
          <ac:picMkLst>
            <pc:docMk/>
            <pc:sldMk cId="756086471" sldId="302"/>
            <ac:picMk id="8" creationId="{1401EAAC-177E-919B-C562-7A30BFC2E9F0}"/>
          </ac:picMkLst>
        </pc:picChg>
        <pc:picChg chg="add mod">
          <ac:chgData name="hamada.mabrouk" userId="S::hamada.mbsoft@minia.edu.eg::af4dc437-fa39-4796-aedb-ee435f4003d6" providerId="AD" clId="Web-{80ACBC7D-A279-8D28-0767-140820898C05}" dt="2022-11-01T12:41:23.441" v="341" actId="14100"/>
          <ac:picMkLst>
            <pc:docMk/>
            <pc:sldMk cId="756086471" sldId="302"/>
            <ac:picMk id="10" creationId="{725984A6-53A9-89F4-03B2-35D5792504AE}"/>
          </ac:picMkLst>
        </pc:picChg>
      </pc:sldChg>
    </pc:docChg>
  </pc:docChgLst>
  <pc:docChgLst>
    <pc:chgData name="hamada.mabrouk" userId="S::hamada.mbsoft@minia.edu.eg::af4dc437-fa39-4796-aedb-ee435f4003d6" providerId="AD" clId="Web-{7389F8E5-4C11-63DA-1152-E2FA24930736}"/>
    <pc:docChg chg="addSld delSld modSld sldOrd">
      <pc:chgData name="hamada.mabrouk" userId="S::hamada.mbsoft@minia.edu.eg::af4dc437-fa39-4796-aedb-ee435f4003d6" providerId="AD" clId="Web-{7389F8E5-4C11-63DA-1152-E2FA24930736}" dt="2022-10-30T17:34:50.221" v="702" actId="20577"/>
      <pc:docMkLst>
        <pc:docMk/>
      </pc:docMkLst>
      <pc:sldChg chg="del">
        <pc:chgData name="hamada.mabrouk" userId="S::hamada.mbsoft@minia.edu.eg::af4dc437-fa39-4796-aedb-ee435f4003d6" providerId="AD" clId="Web-{7389F8E5-4C11-63DA-1152-E2FA24930736}" dt="2022-10-30T15:35:58.328" v="4"/>
        <pc:sldMkLst>
          <pc:docMk/>
          <pc:sldMk cId="3253018081" sldId="257"/>
        </pc:sldMkLst>
      </pc:sldChg>
      <pc:sldChg chg="del">
        <pc:chgData name="hamada.mabrouk" userId="S::hamada.mbsoft@minia.edu.eg::af4dc437-fa39-4796-aedb-ee435f4003d6" providerId="AD" clId="Web-{7389F8E5-4C11-63DA-1152-E2FA24930736}" dt="2022-10-30T15:37:09.314" v="27"/>
        <pc:sldMkLst>
          <pc:docMk/>
          <pc:sldMk cId="2699455834" sldId="260"/>
        </pc:sldMkLst>
      </pc:sldChg>
      <pc:sldChg chg="modSp del">
        <pc:chgData name="hamada.mabrouk" userId="S::hamada.mbsoft@minia.edu.eg::af4dc437-fa39-4796-aedb-ee435f4003d6" providerId="AD" clId="Web-{7389F8E5-4C11-63DA-1152-E2FA24930736}" dt="2022-10-30T15:37:39.252" v="34"/>
        <pc:sldMkLst>
          <pc:docMk/>
          <pc:sldMk cId="2261663276" sldId="286"/>
        </pc:sldMkLst>
        <pc:spChg chg="mod">
          <ac:chgData name="hamada.mabrouk" userId="S::hamada.mbsoft@minia.edu.eg::af4dc437-fa39-4796-aedb-ee435f4003d6" providerId="AD" clId="Web-{7389F8E5-4C11-63DA-1152-E2FA24930736}" dt="2022-10-30T15:37:31.471" v="33" actId="20577"/>
          <ac:spMkLst>
            <pc:docMk/>
            <pc:sldMk cId="2261663276" sldId="286"/>
            <ac:spMk id="11" creationId="{44E62D97-3D3F-CFD6-C7FF-10BFD899E391}"/>
          </ac:spMkLst>
        </pc:spChg>
      </pc:sldChg>
      <pc:sldChg chg="addSp delSp modSp add">
        <pc:chgData name="hamada.mabrouk" userId="S::hamada.mbsoft@minia.edu.eg::af4dc437-fa39-4796-aedb-ee435f4003d6" providerId="AD" clId="Web-{7389F8E5-4C11-63DA-1152-E2FA24930736}" dt="2022-10-30T17:32:04.185" v="613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7389F8E5-4C11-63DA-1152-E2FA24930736}" dt="2022-10-30T16:07:32.913" v="92" actId="20577"/>
          <ac:spMkLst>
            <pc:docMk/>
            <pc:sldMk cId="3603548632" sldId="287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6:11:13.872" v="161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04.185" v="613" actId="20577"/>
          <ac:spMkLst>
            <pc:docMk/>
            <pc:sldMk cId="3603548632" sldId="287"/>
            <ac:spMk id="11" creationId="{44E62D97-3D3F-CFD6-C7FF-10BFD899E391}"/>
          </ac:spMkLst>
        </pc:spChg>
        <pc:picChg chg="del">
          <ac:chgData name="hamada.mabrouk" userId="S::hamada.mbsoft@minia.edu.eg::af4dc437-fa39-4796-aedb-ee435f4003d6" providerId="AD" clId="Web-{7389F8E5-4C11-63DA-1152-E2FA24930736}" dt="2022-10-30T15:36:29.032" v="16"/>
          <ac:picMkLst>
            <pc:docMk/>
            <pc:sldMk cId="3603548632" sldId="287"/>
            <ac:picMk id="8" creationId="{40D7272B-8B6E-3D19-2591-D4B8F2B8D081}"/>
          </ac:picMkLst>
        </pc:picChg>
        <pc:picChg chg="add mod">
          <ac:chgData name="hamada.mabrouk" userId="S::hamada.mbsoft@minia.edu.eg::af4dc437-fa39-4796-aedb-ee435f4003d6" providerId="AD" clId="Web-{7389F8E5-4C11-63DA-1152-E2FA24930736}" dt="2022-10-30T16:07:50.820" v="96" actId="1076"/>
          <ac:picMkLst>
            <pc:docMk/>
            <pc:sldMk cId="3603548632" sldId="287"/>
            <ac:picMk id="10" creationId="{7D86104C-B786-680C-1126-522DF5E38830}"/>
          </ac:picMkLst>
        </pc:picChg>
      </pc:sldChg>
      <pc:sldChg chg="modSp add">
        <pc:chgData name="hamada.mabrouk" userId="S::hamada.mbsoft@minia.edu.eg::af4dc437-fa39-4796-aedb-ee435f4003d6" providerId="AD" clId="Web-{7389F8E5-4C11-63DA-1152-E2FA24930736}" dt="2022-10-30T17:31:58.419" v="609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7389F8E5-4C11-63DA-1152-E2FA24930736}" dt="2022-10-30T15:36:27.125" v="15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1:58.419" v="609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44:33.233" v="73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7389F8E5-4C11-63DA-1152-E2FA24930736}" dt="2022-10-30T15:44:33.233" v="73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06.984" v="6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7389F8E5-4C11-63DA-1152-E2FA24930736}" dt="2022-10-30T15:36:06.984" v="6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7:32:27.858" v="621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7389F8E5-4C11-63DA-1152-E2FA24930736}" dt="2022-10-30T15:38:11.785" v="40" actId="20577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27.858" v="621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26.691" v="61" actId="1076"/>
          <ac:spMkLst>
            <pc:docMk/>
            <pc:sldMk cId="2757338165" sldId="291"/>
            <ac:spMk id="12" creationId="{048E5A0B-08BE-FCFB-A8FD-84EFA56ACE32}"/>
          </ac:spMkLst>
        </pc:spChg>
      </pc:sldChg>
      <pc:sldChg chg="addSp modSp add">
        <pc:chgData name="hamada.mabrouk" userId="S::hamada.mbsoft@minia.edu.eg::af4dc437-fa39-4796-aedb-ee435f4003d6" providerId="AD" clId="Web-{7389F8E5-4C11-63DA-1152-E2FA24930736}" dt="2022-10-30T17:32:32.202" v="622" actId="20577"/>
        <pc:sldMkLst>
          <pc:docMk/>
          <pc:sldMk cId="2745768076" sldId="292"/>
        </pc:sldMkLst>
        <pc:spChg chg="add">
          <ac:chgData name="hamada.mabrouk" userId="S::hamada.mbsoft@minia.edu.eg::af4dc437-fa39-4796-aedb-ee435f4003d6" providerId="AD" clId="Web-{7389F8E5-4C11-63DA-1152-E2FA24930736}" dt="2022-10-30T15:39:22.927" v="67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9.364" v="66" actId="20577"/>
          <ac:spMkLst>
            <pc:docMk/>
            <pc:sldMk cId="2745768076" sldId="292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32.202" v="622" actId="20577"/>
          <ac:spMkLst>
            <pc:docMk/>
            <pc:sldMk cId="2745768076" sldId="292"/>
            <ac:spMk id="11" creationId="{44E62D97-3D3F-CFD6-C7FF-10BFD899E391}"/>
          </ac:spMkLst>
        </pc:spChg>
      </pc:sldChg>
      <pc:sldChg chg="addSp delSp modSp add replId">
        <pc:chgData name="hamada.mabrouk" userId="S::hamada.mbsoft@minia.edu.eg::af4dc437-fa39-4796-aedb-ee435f4003d6" providerId="AD" clId="Web-{7389F8E5-4C11-63DA-1152-E2FA24930736}" dt="2022-10-30T17:32:10.467" v="617" actId="20577"/>
        <pc:sldMkLst>
          <pc:docMk/>
          <pc:sldMk cId="2795066436" sldId="293"/>
        </pc:sldMkLst>
        <pc:spChg chg="mod">
          <ac:chgData name="hamada.mabrouk" userId="S::hamada.mbsoft@minia.edu.eg::af4dc437-fa39-4796-aedb-ee435f4003d6" providerId="AD" clId="Web-{7389F8E5-4C11-63DA-1152-E2FA24930736}" dt="2022-10-30T16:18:30.916" v="211" actId="20577"/>
          <ac:spMkLst>
            <pc:docMk/>
            <pc:sldMk cId="2795066436" sldId="29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6:31:56.219" v="262" actId="14100"/>
          <ac:spMkLst>
            <pc:docMk/>
            <pc:sldMk cId="2795066436" sldId="293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10.467" v="617" actId="20577"/>
          <ac:spMkLst>
            <pc:docMk/>
            <pc:sldMk cId="2795066436" sldId="293"/>
            <ac:spMk id="11" creationId="{44E62D97-3D3F-CFD6-C7FF-10BFD899E391}"/>
          </ac:spMkLst>
        </pc:spChg>
        <pc:picChg chg="add mod">
          <ac:chgData name="hamada.mabrouk" userId="S::hamada.mbsoft@minia.edu.eg::af4dc437-fa39-4796-aedb-ee435f4003d6" providerId="AD" clId="Web-{7389F8E5-4C11-63DA-1152-E2FA24930736}" dt="2022-10-30T16:31:49.828" v="261" actId="1076"/>
          <ac:picMkLst>
            <pc:docMk/>
            <pc:sldMk cId="2795066436" sldId="293"/>
            <ac:picMk id="8" creationId="{FBA8479A-1EB5-8D27-FB1D-8637B1BBC202}"/>
          </ac:picMkLst>
        </pc:picChg>
        <pc:picChg chg="del">
          <ac:chgData name="hamada.mabrouk" userId="S::hamada.mbsoft@minia.edu.eg::af4dc437-fa39-4796-aedb-ee435f4003d6" providerId="AD" clId="Web-{7389F8E5-4C11-63DA-1152-E2FA24930736}" dt="2022-10-30T16:22:35.344" v="217"/>
          <ac:picMkLst>
            <pc:docMk/>
            <pc:sldMk cId="2795066436" sldId="293"/>
            <ac:picMk id="10" creationId="{7D86104C-B786-680C-1126-522DF5E38830}"/>
          </ac:picMkLst>
        </pc:picChg>
      </pc:sldChg>
      <pc:sldChg chg="addSp delSp modSp add replId">
        <pc:chgData name="hamada.mabrouk" userId="S::hamada.mbsoft@minia.edu.eg::af4dc437-fa39-4796-aedb-ee435f4003d6" providerId="AD" clId="Web-{7389F8E5-4C11-63DA-1152-E2FA24930736}" dt="2022-10-30T17:32:15.170" v="618" actId="20577"/>
        <pc:sldMkLst>
          <pc:docMk/>
          <pc:sldMk cId="56598478" sldId="294"/>
        </pc:sldMkLst>
        <pc:spChg chg="mod">
          <ac:chgData name="hamada.mabrouk" userId="S::hamada.mbsoft@minia.edu.eg::af4dc437-fa39-4796-aedb-ee435f4003d6" providerId="AD" clId="Web-{7389F8E5-4C11-63DA-1152-E2FA24930736}" dt="2022-10-30T16:38:58.590" v="407" actId="20577"/>
          <ac:spMkLst>
            <pc:docMk/>
            <pc:sldMk cId="56598478" sldId="294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15.170" v="618" actId="20577"/>
          <ac:spMkLst>
            <pc:docMk/>
            <pc:sldMk cId="56598478" sldId="294"/>
            <ac:spMk id="11" creationId="{44E62D97-3D3F-CFD6-C7FF-10BFD899E391}"/>
          </ac:spMkLst>
        </pc:spChg>
        <pc:spChg chg="add">
          <ac:chgData name="hamada.mabrouk" userId="S::hamada.mbsoft@minia.edu.eg::af4dc437-fa39-4796-aedb-ee435f4003d6" providerId="AD" clId="Web-{7389F8E5-4C11-63DA-1152-E2FA24930736}" dt="2022-10-30T16:32:37.033" v="271"/>
          <ac:spMkLst>
            <pc:docMk/>
            <pc:sldMk cId="56598478" sldId="294"/>
            <ac:spMk id="13" creationId="{09EB6528-F6BE-E2E7-932E-FEB9C3AC10A7}"/>
          </ac:spMkLst>
        </pc:spChg>
        <pc:picChg chg="del">
          <ac:chgData name="hamada.mabrouk" userId="S::hamada.mbsoft@minia.edu.eg::af4dc437-fa39-4796-aedb-ee435f4003d6" providerId="AD" clId="Web-{7389F8E5-4C11-63DA-1152-E2FA24930736}" dt="2022-10-30T16:32:16.626" v="269"/>
          <ac:picMkLst>
            <pc:docMk/>
            <pc:sldMk cId="56598478" sldId="294"/>
            <ac:picMk id="8" creationId="{FBA8479A-1EB5-8D27-FB1D-8637B1BBC202}"/>
          </ac:picMkLst>
        </pc:picChg>
      </pc:sldChg>
      <pc:sldChg chg="addSp delSp modSp add replId">
        <pc:chgData name="hamada.mabrouk" userId="S::hamada.mbsoft@minia.edu.eg::af4dc437-fa39-4796-aedb-ee435f4003d6" providerId="AD" clId="Web-{7389F8E5-4C11-63DA-1152-E2FA24930736}" dt="2022-10-30T17:32:23.936" v="620" actId="20577"/>
        <pc:sldMkLst>
          <pc:docMk/>
          <pc:sldMk cId="2315033039" sldId="295"/>
        </pc:sldMkLst>
        <pc:spChg chg="mod">
          <ac:chgData name="hamada.mabrouk" userId="S::hamada.mbsoft@minia.edu.eg::af4dc437-fa39-4796-aedb-ee435f4003d6" providerId="AD" clId="Web-{7389F8E5-4C11-63DA-1152-E2FA24930736}" dt="2022-10-30T16:40:34.171" v="444" actId="20577"/>
          <ac:spMkLst>
            <pc:docMk/>
            <pc:sldMk cId="2315033039" sldId="29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6:44:53.209" v="530" actId="20577"/>
          <ac:spMkLst>
            <pc:docMk/>
            <pc:sldMk cId="2315033039" sldId="295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23.936" v="620" actId="20577"/>
          <ac:spMkLst>
            <pc:docMk/>
            <pc:sldMk cId="2315033039" sldId="295"/>
            <ac:spMk id="11" creationId="{44E62D97-3D3F-CFD6-C7FF-10BFD899E391}"/>
          </ac:spMkLst>
        </pc:spChg>
        <pc:spChg chg="del">
          <ac:chgData name="hamada.mabrouk" userId="S::hamada.mbsoft@minia.edu.eg::af4dc437-fa39-4796-aedb-ee435f4003d6" providerId="AD" clId="Web-{7389F8E5-4C11-63DA-1152-E2FA24930736}" dt="2022-10-30T16:40:37.858" v="445"/>
          <ac:spMkLst>
            <pc:docMk/>
            <pc:sldMk cId="2315033039" sldId="295"/>
            <ac:spMk id="13" creationId="{09EB6528-F6BE-E2E7-932E-FEB9C3AC10A7}"/>
          </ac:spMkLst>
        </pc:spChg>
        <pc:picChg chg="add mod">
          <ac:chgData name="hamada.mabrouk" userId="S::hamada.mbsoft@minia.edu.eg::af4dc437-fa39-4796-aedb-ee435f4003d6" providerId="AD" clId="Web-{7389F8E5-4C11-63DA-1152-E2FA24930736}" dt="2022-10-30T16:45:09.882" v="535" actId="1076"/>
          <ac:picMkLst>
            <pc:docMk/>
            <pc:sldMk cId="2315033039" sldId="295"/>
            <ac:picMk id="8" creationId="{1401EAAC-177E-919B-C562-7A30BFC2E9F0}"/>
          </ac:picMkLst>
        </pc:picChg>
      </pc:sldChg>
      <pc:sldChg chg="modSp add ord replId">
        <pc:chgData name="hamada.mabrouk" userId="S::hamada.mbsoft@minia.edu.eg::af4dc437-fa39-4796-aedb-ee435f4003d6" providerId="AD" clId="Web-{7389F8E5-4C11-63DA-1152-E2FA24930736}" dt="2022-10-30T17:32:19.358" v="619" actId="20577"/>
        <pc:sldMkLst>
          <pc:docMk/>
          <pc:sldMk cId="3399142593" sldId="296"/>
        </pc:sldMkLst>
        <pc:spChg chg="mod">
          <ac:chgData name="hamada.mabrouk" userId="S::hamada.mbsoft@minia.edu.eg::af4dc437-fa39-4796-aedb-ee435f4003d6" providerId="AD" clId="Web-{7389F8E5-4C11-63DA-1152-E2FA24930736}" dt="2022-10-30T17:31:39.278" v="608" actId="20577"/>
          <ac:spMkLst>
            <pc:docMk/>
            <pc:sldMk cId="3399142593" sldId="296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2:19.358" v="619" actId="20577"/>
          <ac:spMkLst>
            <pc:docMk/>
            <pc:sldMk cId="3399142593" sldId="296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7:31:10.762" v="589" actId="20577"/>
          <ac:spMkLst>
            <pc:docMk/>
            <pc:sldMk cId="3399142593" sldId="296"/>
            <ac:spMk id="12" creationId="{048E5A0B-08BE-FCFB-A8FD-84EFA56ACE32}"/>
          </ac:spMkLst>
        </pc:spChg>
      </pc:sldChg>
      <pc:sldChg chg="modSp add replId">
        <pc:chgData name="hamada.mabrouk" userId="S::hamada.mbsoft@minia.edu.eg::af4dc437-fa39-4796-aedb-ee435f4003d6" providerId="AD" clId="Web-{7389F8E5-4C11-63DA-1152-E2FA24930736}" dt="2022-10-30T17:34:50.221" v="702" actId="20577"/>
        <pc:sldMkLst>
          <pc:docMk/>
          <pc:sldMk cId="3730571903" sldId="297"/>
        </pc:sldMkLst>
        <pc:spChg chg="mod">
          <ac:chgData name="hamada.mabrouk" userId="S::hamada.mbsoft@minia.edu.eg::af4dc437-fa39-4796-aedb-ee435f4003d6" providerId="AD" clId="Web-{7389F8E5-4C11-63DA-1152-E2FA24930736}" dt="2022-10-30T17:34:50.221" v="702" actId="20577"/>
          <ac:spMkLst>
            <pc:docMk/>
            <pc:sldMk cId="3730571903" sldId="297"/>
            <ac:spMk id="9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11/2/2022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11/2/2022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 dirty="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116185" y="5378192"/>
            <a:ext cx="5614679" cy="95410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Module4: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Socket 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Programming using </a:t>
            </a:r>
            <a:endParaRPr lang="en-US" dirty="0">
              <a:solidFill>
                <a:schemeClr val="bg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                  Python – Part II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5982286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Threading Programming.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Multiple Client/Server Model.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Calibri"/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Calibri"/>
                <a:cs typeface="Calibri"/>
              </a:rPr>
              <a:t>User Datagram Protocol.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9338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Threading Programming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6129456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Thread is defined in computer science as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the smallest unit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can be scheduled in an operating system.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More than one thread can exist within the same process.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ability of a process to execute multiple threads parallelly is called multithreading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5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12" descr="Diagram&#10;&#10;Description automatically generated">
            <a:extLst>
              <a:ext uri="{FF2B5EF4-FFF2-40B4-BE49-F238E27FC236}">
                <a16:creationId xmlns:a16="http://schemas.microsoft.com/office/drawing/2014/main" id="{FBA8479A-1EB5-8D27-FB1D-8637B1BBC2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22281" y="2203382"/>
            <a:ext cx="4942935" cy="2960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0664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9338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Threading Programming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Advantages: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Significantly improve the performance of any program.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program can remain responsive while one thread waits for input.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All the threads of a process have access to its global variables.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Disadvantages: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On 1-CPU system, multithreading won’t hit the speed of computation.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Synchronization for preventing mutual exclusion of shared resources.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Increases the complexity of the program.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Thread safe problem.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09EB6528-F6BE-E2E7-932E-FEB9C3AC10A7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65984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89841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Python Thread Creation Using Function</a:t>
            </a:r>
            <a:endParaRPr lang="en-US" sz="2800" dirty="0">
              <a:ea typeface="+mn-lt"/>
              <a:cs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This code segment is represents a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Python Function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function is a set of instructions that could be performed n times according to function calling in the code.</a:t>
            </a:r>
          </a:p>
          <a:p>
            <a:pPr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fun1(a, b):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c = a + b</a:t>
            </a:r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print(c)</a:t>
            </a:r>
            <a:endParaRPr lang="en-US" sz="2600" dirty="0"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29297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84277" y="2205069"/>
            <a:ext cx="8074322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threading</a:t>
            </a:r>
            <a:endParaRPr lang="en-US" dirty="0"/>
          </a:p>
          <a:p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fun1(a, b):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c = a + b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print(c)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#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must be tuple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thread1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(target = fun1,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(12, 10))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thread1.start()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763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Python Thread Creation Using Function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06D0A5A4-0203-1668-51D7-3F00E2CAD029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99142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64148" y="1944970"/>
            <a:ext cx="8282140" cy="35548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import threading, time</a:t>
            </a:r>
          </a:p>
          <a:p>
            <a:endParaRPr lang="en-US" sz="25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def fun1(a, b):</a:t>
            </a:r>
            <a:endParaRPr lang="en-US" dirty="0"/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time.sleep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(1) #seconds</a:t>
            </a: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       c = a + b</a:t>
            </a:r>
            <a:endParaRPr lang="en-US" sz="250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       print(c)</a:t>
            </a:r>
            <a:endParaRPr lang="en-US" sz="2500" dirty="0">
              <a:cs typeface="Calibri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def fun2(a):</a:t>
            </a: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       c = a * 2</a:t>
            </a: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       print(c)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763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Python Thread Creation Using Function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F7DA4A-FE59-F75A-B25F-32F26247637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7305719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22584" y="1889552"/>
            <a:ext cx="8282140" cy="35548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500" dirty="0">
                <a:solidFill>
                  <a:srgbClr val="24A9E1"/>
                </a:solidFill>
                <a:cs typeface="Calibri"/>
              </a:rPr>
              <a:t>….</a:t>
            </a:r>
          </a:p>
          <a:p>
            <a:endParaRPr lang="en-US" sz="25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thread1 = 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(target = fun1, 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 = (12, 10))</a:t>
            </a: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thread1.start()</a:t>
            </a:r>
            <a:endParaRPr lang="en-US" sz="2500">
              <a:cs typeface="Calibri"/>
            </a:endParaRPr>
          </a:p>
          <a:p>
            <a:endParaRPr lang="en-US" sz="25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thread2 = 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(target = fun2, 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 = (10,))</a:t>
            </a: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thread2.start()</a:t>
            </a:r>
            <a:endParaRPr lang="en-US" sz="2500">
              <a:cs typeface="Calibri"/>
            </a:endParaRPr>
          </a:p>
          <a:p>
            <a:endParaRPr lang="en-US" sz="25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print("Total number of threads", </a:t>
            </a:r>
            <a:r>
              <a:rPr lang="en-US" sz="2500" dirty="0" err="1">
                <a:solidFill>
                  <a:srgbClr val="24A9E1"/>
                </a:solidFill>
                <a:ea typeface="+mn-lt"/>
                <a:cs typeface="+mn-lt"/>
              </a:rPr>
              <a:t>threading.active_count</a:t>
            </a:r>
            <a:r>
              <a:rPr lang="en-US" sz="2500" dirty="0">
                <a:solidFill>
                  <a:srgbClr val="24A9E1"/>
                </a:solidFill>
                <a:ea typeface="+mn-lt"/>
                <a:cs typeface="+mn-lt"/>
              </a:rPr>
              <a:t>() - 1)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607634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Python Thread Creation Using Function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2F7DA4A-FE59-F75A-B25F-32F262476375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6413850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4339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Multiple Client/Server Model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641" y="2391452"/>
            <a:ext cx="8500936" cy="249299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In the basic model, server handles only one client at a time.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Scalable server model?!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Does not mean to implement a server for each client connection.</a:t>
            </a:r>
            <a:endParaRPr lang="en-US" dirty="0"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A picture containing text, sign&#10;&#10;Description automatically generated">
            <a:extLst>
              <a:ext uri="{FF2B5EF4-FFF2-40B4-BE49-F238E27FC236}">
                <a16:creationId xmlns:a16="http://schemas.microsoft.com/office/drawing/2014/main" id="{7D86104C-B786-680C-1126-522DF5E3883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10303" y="2054134"/>
            <a:ext cx="3117011" cy="3017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51637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Threading for Client/Server Model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Thread-1: Listen and accept connections from other clients.</a:t>
            </a:r>
            <a:endParaRPr lang="en-US" dirty="0">
              <a:cs typeface="Calibri" panose="020F0502020204030204"/>
            </a:endParaRPr>
          </a:p>
          <a:p>
            <a:pPr lvl="1" algn="just"/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Thread-N: Sending commands to an already connected clients.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Diagram&#10;&#10;Description automatically generated">
            <a:extLst>
              <a:ext uri="{FF2B5EF4-FFF2-40B4-BE49-F238E27FC236}">
                <a16:creationId xmlns:a16="http://schemas.microsoft.com/office/drawing/2014/main" id="{1401EAAC-177E-919B-C562-7A30BFC2E9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84740" y="3511448"/>
            <a:ext cx="6236896" cy="2264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0330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32257" y="1881970"/>
            <a:ext cx="10083231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socket, threading</a:t>
            </a:r>
          </a:p>
          <a:p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PORT = 5050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SERVER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socket.gethostbyname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socket.gethostname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print(SERVER)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ADDR = (SERVER, PORT)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server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server.bind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(ADDR)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send(msg, client):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client.send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msg.encode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("utf-8"))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66305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Server Using Threading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2861" y="1278121"/>
            <a:ext cx="10083231" cy="461664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def client(conn,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, clients):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print(f"{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} is connected.")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connected = True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while connected: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msg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conn.recv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(1024).decode("utf-8")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if msg == "DES":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 connected = False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 continue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print(f"{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} {msg}")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msg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f"Message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received: {msg}"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for client in clients: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   if client != conn: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         send(msg, client)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conn.close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5540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Server Using Threading</a:t>
            </a:r>
            <a:endParaRPr lang="en-US" sz="2800" dirty="0">
              <a:ea typeface="+mn-lt"/>
              <a:cs typeface="+mn-lt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47D2335-8C4D-8460-A8C4-49FCBD4BF25D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161558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602861" y="1278121"/>
            <a:ext cx="10083231" cy="469359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def start():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server.listen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print(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f"The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server is listening to {SERVER}")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clients = []</a:t>
            </a:r>
            <a:endParaRPr lang="en-US" sz="23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while True:</a:t>
            </a: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    conn, 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server.accept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    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clients.append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(conn)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    thread = 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(target=client, 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args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=(conn, 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addr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, clients))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    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thread.start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      print(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f"Number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 of active connection: {</a:t>
            </a:r>
            <a:r>
              <a:rPr lang="en-US" sz="2300" err="1">
                <a:solidFill>
                  <a:srgbClr val="24A9E1"/>
                </a:solidFill>
                <a:ea typeface="+mn-lt"/>
                <a:cs typeface="+mn-lt"/>
              </a:rPr>
              <a:t>threading.active_count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 - 1}")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br>
              <a:rPr lang="en-US" sz="2300" dirty="0"/>
            </a:b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print("The server is starting")</a:t>
            </a:r>
            <a:endParaRPr lang="en-US" sz="23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start()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55405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Server Using Threading</a:t>
            </a:r>
            <a:endParaRPr lang="en-US" sz="2800" dirty="0">
              <a:ea typeface="+mn-lt"/>
              <a:cs typeface="+mn-lt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3674C05-BA48-F648-8B74-B190D9FEDCBC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5170405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5352" y="1608800"/>
            <a:ext cx="10083231" cy="410881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import threading, socket</a:t>
            </a:r>
            <a:br>
              <a:rPr lang="en-US" dirty="0"/>
            </a:br>
            <a:endParaRPr lang="en-US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PORT = 5050</a:t>
            </a:r>
            <a:endParaRPr lang="en-US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SERVER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socket.gethostbyname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socket.gethostname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ADDR = (SERVER, PORT)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dirty="0"/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client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socket.SOCK_STREAM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client.connect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(ADDR)</a:t>
            </a:r>
            <a:endParaRPr lang="en-US" dirty="0">
              <a:solidFill>
                <a:srgbClr val="24A9E1"/>
              </a:solidFill>
              <a:ea typeface="Calibri"/>
              <a:cs typeface="Calibri"/>
            </a:endParaRPr>
          </a:p>
          <a:p>
            <a:endParaRPr lang="en-US" dirty="0"/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def read():</a:t>
            </a:r>
            <a:endParaRPr lang="en-US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msg = </a:t>
            </a:r>
            <a:r>
              <a:rPr lang="en-US" sz="2300" dirty="0" err="1">
                <a:solidFill>
                  <a:srgbClr val="24A9E1"/>
                </a:solidFill>
                <a:ea typeface="+mn-lt"/>
                <a:cs typeface="+mn-lt"/>
              </a:rPr>
              <a:t>client.recv</a:t>
            </a:r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(1024).decode("utf-8")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300" dirty="0">
                <a:solidFill>
                  <a:srgbClr val="24A9E1"/>
                </a:solidFill>
                <a:ea typeface="+mn-lt"/>
                <a:cs typeface="+mn-lt"/>
              </a:rPr>
              <a:t>       print(msg)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45953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Client Using Threading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912193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5352" y="1608800"/>
            <a:ext cx="10083231" cy="42934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def send():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connect = True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while connect: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msg = input()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client.send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msg.encode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("utf-8"))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if msg == "DES":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connect = False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else: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thread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threading.Thread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(target=read)</a:t>
            </a: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thread.start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sz="2100">
              <a:solidFill>
                <a:srgbClr val="24A9E1"/>
              </a:solidFill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      continue</a:t>
            </a:r>
            <a:endParaRPr lang="en-US" sz="2100" dirty="0">
              <a:solidFill>
                <a:srgbClr val="24A9E1"/>
              </a:solidFill>
              <a:ea typeface="Calibri"/>
              <a:cs typeface="Calibri"/>
            </a:endParaRPr>
          </a:p>
          <a:p>
            <a:endParaRPr lang="en-US" sz="2100" dirty="0">
              <a:ea typeface="Calibri"/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send()</a:t>
            </a:r>
            <a:endParaRPr lang="en-US" sz="2100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45953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Client Using Threading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8234AC-DFAD-ACF2-1190-C1942017A1F4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3622919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366472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User Datagram Protocol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Diagram&#10;&#10;Description automatically generated">
            <a:extLst>
              <a:ext uri="{FF2B5EF4-FFF2-40B4-BE49-F238E27FC236}">
                <a16:creationId xmlns:a16="http://schemas.microsoft.com/office/drawing/2014/main" id="{725984A6-53A9-89F4-03B2-35D5792504A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992701" y="1353059"/>
            <a:ext cx="8724181" cy="4597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6086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545352" y="1608800"/>
            <a:ext cx="10083231" cy="429348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localIP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"127.0.0.1";       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localPort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20001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UDPServerSocket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UDPServerSocket.bind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((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localIP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localPort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print("UDP server up and listening")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bytesAddressPair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UDPServerSocket.recvfrom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message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bytesAddressPair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[0].decode()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address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bytesAddressPair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[1]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print(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f"Message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from Client: {message}")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print(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f"Client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IP Address: {address}")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message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message.upper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().encode()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   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UDPServerSocket.sendto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(message, address)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76654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Simple Datagram Server 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361642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48370" y="1761200"/>
            <a:ext cx="10083231" cy="36009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import socket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dirty="0"/>
          </a:p>
          <a:p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serverAddressPort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("127.0.0.1", 20001)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UDPClientSocket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socket.socket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(family=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socket.AF_INET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, type=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socket.SOCK_DGRAM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while True: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data = input("Enter a word: ")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data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data.encode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UDPClientSocket.sendto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(data,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serverAddressPort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msgFromServer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UDPClientSocket.recvfrom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(1024)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msg = 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f"Message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 from Server {</a:t>
            </a:r>
            <a:r>
              <a:rPr lang="en-US" sz="2100" dirty="0" err="1">
                <a:solidFill>
                  <a:srgbClr val="24A9E1"/>
                </a:solidFill>
                <a:ea typeface="+mn-lt"/>
                <a:cs typeface="+mn-lt"/>
              </a:rPr>
              <a:t>msgFromServer</a:t>
            </a:r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[0].decode()}"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100" dirty="0">
                <a:solidFill>
                  <a:srgbClr val="24A9E1"/>
                </a:solidFill>
                <a:ea typeface="+mn-lt"/>
                <a:cs typeface="+mn-lt"/>
              </a:rPr>
              <a:t>      print(msg)</a:t>
            </a:r>
            <a:endParaRPr lang="en-US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359027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Simple Datagram Client</a:t>
            </a: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48353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01309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Sheet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1027" y="2209250"/>
            <a:ext cx="10083231" cy="129266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Exercise 1: </a:t>
            </a:r>
            <a:endParaRPr lang="en-US"/>
          </a:p>
          <a:p>
            <a:pPr algn="just"/>
            <a:r>
              <a:rPr lang="en-US" sz="2600" dirty="0">
                <a:solidFill>
                  <a:srgbClr val="0A1F61"/>
                </a:solidFill>
                <a:cs typeface="Calibri"/>
              </a:rPr>
              <a:t>Create a UDP client/server program that calculate and send the factorial of a given number send by a client.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5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9" descr="Text&#10;&#10;Description automatically generated">
            <a:extLst>
              <a:ext uri="{FF2B5EF4-FFF2-40B4-BE49-F238E27FC236}">
                <a16:creationId xmlns:a16="http://schemas.microsoft.com/office/drawing/2014/main" id="{372BA65F-3AAF-6C02-4CB1-3F0361B043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81563" y="3626599"/>
            <a:ext cx="3018346" cy="2322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7680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553</cp:revision>
  <dcterms:created xsi:type="dcterms:W3CDTF">2021-08-03T13:03:26Z</dcterms:created>
  <dcterms:modified xsi:type="dcterms:W3CDTF">2022-11-02T14:23:41Z</dcterms:modified>
</cp:coreProperties>
</file>