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4F5CA-4812-D55F-665F-D08B700FA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7BF29D-CFB6-5784-C9C2-4878CD43B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7E2E0-EF5F-4990-8BAD-3E42E83B53B5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09C99E-6F28-2E93-8AFA-D4B432278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40E4D-6154-08AE-E869-BEAC73E0A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62D9-960E-4090-966F-00E1732B1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856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1BCAA-9A1E-CEA2-D03C-DC140C2F1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19E75-F00A-DF16-AC58-A90A75D091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57AB9-F6BC-7A7C-C6ED-24B6851F0A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D7E2E0-EF5F-4990-8BAD-3E42E83B53B5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85FB93-DF37-28FC-1AE7-AEBAB70A0C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1ED7F-A51D-AB7E-F134-60E58DA48C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3462D9-960E-4090-966F-00E1732B1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16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1CEE41-19E6-34C2-420C-8209D1E9D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C0E216-F355-74DE-99EB-87969B8E08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577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E7E82A-ED40-24E3-ED6B-A8A854D86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2749A3-3AFF-6343-6AA2-131516440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63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D424DE-B270-8B47-0B7C-FB64BC92E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176B20-DDC8-2D33-B21E-70212AE420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6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F165CB-458D-FE37-CCEA-F1594BDDB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848198-CB9E-3665-193D-B3B9A069EB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25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07543E-2FDF-2474-0A0A-1D75584A2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91B500-A2B1-9448-3487-349B436311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92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3782A-3C1F-E552-9FD5-EEBAF8B22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81BFA-FE55-4A74-FEC3-DDA94D02D7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27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0EEE2-2AFF-3278-7FCD-873BF9493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88B9B9-50F9-FDA1-477F-ABEC31DB55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9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2E2FD1-F243-AFC3-2675-9C4C0598A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F29FB6-4718-B2AA-A38F-D579D5C1E7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37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37A13C-383B-6388-FE4D-15D760CC3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Algebra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DD7F45-B937-4C8D-EEF8-73878A9077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2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3B2D23-6491-8D66-43DA-65062E378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04FF3B-372C-DC40-C612-B33E1BD8F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80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35A539-2A8B-4CEC-7D1B-A7730BB8F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C17056-B8EA-A266-B5AE-8BE7372021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84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DEF8F9-9FBC-CACA-11EC-FE9FCAEEE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Outer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E64373-B440-06F3-63E2-A92A3BD368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6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C095D0-07D0-77B1-2922-D69A3F820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Element wise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AB954-61AD-239A-02FF-17A24DA710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07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B3979E-7FD4-75CB-68FA-0B7FC5D44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Transpose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C50203-281C-B00D-1F9F-9D394BC5E0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19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652498-457A-CF6F-D4FF-B9B907C80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365215-36F2-0F2F-E5DE-5DDAFEFE05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43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1EA72-83CF-E10D-DBCF-DF6520F02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B571FB-EBD6-23FC-707C-0F2CF6E3B0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81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A1C45D-282B-0111-CE9F-C3BE1CAD8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DA3BA-2D03-DADC-40A2-BA07FA83A3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73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F8F173-5CC0-1D78-2EA5-681008102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D348E-35EB-D6EE-1E42-AA2CEAC42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6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D8E3C-5D07-75A3-C004-FABD45D80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BCAA1-1475-4A66-0BFD-DE16305DEF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7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98A394-6E0D-EB46-1E2A-D40B90303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 Demo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73D644-2170-0515-0C12-5F39ADF78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78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4EB184-1ED4-133A-8370-C60324F71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Vectorization Demo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043A7D-FCF1-C17F-F0A8-44281E52C3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90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76BAEA-035F-A1EA-4C2A-45ADDA813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44B36F-7A7B-ADB2-C80A-1D42411287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9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1DE0E7-D535-CEA5-81F7-F407355F4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0129A8-22BB-4B5B-1D33-BE38431A02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957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C9BF2E-E0BD-06E2-EEA4-EE2F31585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F36107-C64B-2B62-AE58-5BB1EB10F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46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4F5260-1E77-0C5D-2F21-84E352FFD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703197-004C-D5C8-7A4C-29AFA6432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89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710CB7-0306-0EB0-1B92-8232918AB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 vs GPU vs TPU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904A5D-61CC-2EC3-211F-B537A1D2AB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3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03D85C-8833-2E07-8E98-F4A015249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Recap: the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7FC47-F2D7-76E6-3261-7CF5C20C04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53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7635E-AD18-7ABD-7983-3A4DD3F6C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Recap: the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34EBF-FDF6-DF9D-4ACB-5BE547AD06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2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D059B-CCD3-4F53-77B3-C60A43F28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 : Nnets and the brain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53820C-6930-EA02-3143-F0C5B30C7E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72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689EA8-9033-E845-9BC7-4F5D39DB8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269B1-109F-364C-C8CB-08E5AEF533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63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0D3E80-CE06-AD89-5FF8-CE881D16E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F4B0EA-AA5F-66FF-D22F-E4AE8AFFE8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58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C3F9A3-6BE3-ECF3-64FF-BDB740D99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CD2DBC-AACE-0BAC-7BE8-46CC6500C3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8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828C9C-20E3-B5CB-7F26-55037974A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6242C3-F8A4-4DFF-620C-1CC76E43FE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1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FC351-0914-43A8-8FC5-E08892F01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7FDD2-A80E-264B-B004-D44D750ABA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51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F0EE36-7FC4-F429-D06B-6661BAB51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1DF59-8D5C-FBDC-6814-7B38FCE59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0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8398E2-48A1-19AE-0286-75CBC27C3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86A871-F04D-4E85-D73F-2BAB530A6B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80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4294D1-CED7-9C68-BD49-AE5EE955D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2FA4E1-6415-6665-A961-0FA7D33FE0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76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879805-D3E6-5519-1ACB-BF0D7A6DA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81D7D4-071F-F528-AA11-8C1DF10510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3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9FBFF6-8ED2-FB5B-BA21-D2729932D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4D16C0-592F-2CD6-8F22-21C37EA97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3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E8EE4C-1014-A436-FFC2-C5C01B340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217817-0542-26E7-2219-C1430C3E8B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41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3332F-B2B9-4F47-387B-F99B235C0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3D1585-8152-AC96-35D9-56F22EE580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37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F5CA67-81F6-80F2-C72B-53DF3BBEB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3DA6B-B766-24AB-8DE5-520BE148DC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08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71C14-1C85-0BE3-A827-2C3EAAB52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Matrix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962F98-A738-399D-614E-44C04218F6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7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211AF-7E40-EA47-15E3-88C535BD8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FDC2A3-9726-FB8A-ED85-7D8BD906F0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89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1BB28E-6B09-A62D-8965-A29E2807C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79D2B-682D-909A-D576-2978DF256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5ABFE8-CF68-15A4-2C41-7E41CCD35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multi-layer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8E45AB-162F-CAE8-ACAC-6A5245F11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1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DC938C-57C1-26F0-D9D4-330DD057D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C71940-8E2D-0DA6-C1DC-7D8A96EE4E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5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B09D23-2CC2-7A2B-F9A8-CA94E772A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776D8-69D5-D094-19D1-835138E17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47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A1D470-BC91-7893-B5B4-FB6492705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5A9E49-B3FC-C28B-7802-0E33B92B72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27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7B1750-091E-B919-791A-69C63E6FF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79C7D4-7D5F-DC51-B0A7-EB3BAA9531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7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4947CA-2E21-D1BA-4598-15C4C5893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AF5251-26F2-6F21-1F22-28331FEF42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00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962BA-EBB3-84D5-B808-0BCB1F732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B79D8F-5B3C-EC3A-D69D-F42F1DBEB6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28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76D5C1-79E1-ABFD-2EEC-D9F60CF30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3F4134-E8FE-6A09-B16A-E2F7D9D795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65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05B1A1-410A-58DB-9585-5A2114C83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2B7E6D-3676-F832-2D56-0E091BD00D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83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8AEF18-78A8-6E5D-9CED-C8EB0B4C1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D27A8C-CDB1-BEF9-8A41-6CE615796B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69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89E658-E576-2468-2620-BDD345464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B0C6B9-094D-2ACF-EB18-AB220179D0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8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</Words>
  <Application>Microsoft Office PowerPoint</Application>
  <PresentationFormat>Widescreen</PresentationFormat>
  <Paragraphs>53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Linear Algebra Review</vt:lpstr>
      <vt:lpstr>Linear Algebra Review</vt:lpstr>
      <vt:lpstr>Linear Algebra Review</vt:lpstr>
      <vt:lpstr>Linear Algebra Review</vt:lpstr>
      <vt:lpstr>Linear Algebra Review</vt:lpstr>
      <vt:lpstr>Linear Algebra Review</vt:lpstr>
      <vt:lpstr>Dot Product</vt:lpstr>
      <vt:lpstr>Dot Product</vt:lpstr>
      <vt:lpstr>Outer Product</vt:lpstr>
      <vt:lpstr>Element wise Product</vt:lpstr>
      <vt:lpstr>Transpose</vt:lpstr>
      <vt:lpstr>What is Vectorization?</vt:lpstr>
      <vt:lpstr>Why Vectorization</vt:lpstr>
      <vt:lpstr>Why Vectorization?</vt:lpstr>
      <vt:lpstr>Why Vectorization?</vt:lpstr>
      <vt:lpstr>Why Vectorization</vt:lpstr>
      <vt:lpstr>Why Vectorization Demo</vt:lpstr>
      <vt:lpstr>Why Vectorization Demo</vt:lpstr>
      <vt:lpstr>CPU vs GPU vs TPU</vt:lpstr>
      <vt:lpstr>CPU</vt:lpstr>
      <vt:lpstr>CPU vs GPU vs TPU</vt:lpstr>
      <vt:lpstr>CPU vs GPU vs TPU</vt:lpstr>
      <vt:lpstr>CPU vs GPU vs TPU</vt:lpstr>
      <vt:lpstr>Recap: the perceptron</vt:lpstr>
      <vt:lpstr>Recap: the perceptron</vt:lpstr>
      <vt:lpstr>Recap : Nnets and the brain</vt:lpstr>
      <vt:lpstr>Learning the Network</vt:lpstr>
      <vt:lpstr>Perceptron learning algorithm</vt:lpstr>
      <vt:lpstr>Perceptron learning algorithm</vt:lpstr>
      <vt:lpstr>Perceptron learning algorithm</vt:lpstr>
      <vt:lpstr>Perceptron learning algorithm</vt:lpstr>
      <vt:lpstr>Matrix Operations</vt:lpstr>
      <vt:lpstr>Matrix Operations</vt:lpstr>
      <vt:lpstr>Matrix Operation</vt:lpstr>
      <vt:lpstr>Matrix Operation</vt:lpstr>
      <vt:lpstr>Matrix Operation</vt:lpstr>
      <vt:lpstr>Matrix Operation</vt:lpstr>
      <vt:lpstr>Matrix Operations</vt:lpstr>
      <vt:lpstr>Matrix Operations</vt:lpstr>
      <vt:lpstr>Matrix Operations</vt:lpstr>
      <vt:lpstr>Learning the Network</vt:lpstr>
      <vt:lpstr>Limitation of Perceptron</vt:lpstr>
      <vt:lpstr>The multi-layer perceptron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Option 1: Construct by hand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2025-10-09T15:49:20Z</dcterms:created>
  <dcterms:modified xsi:type="dcterms:W3CDTF">2025-10-09T15:49:20Z</dcterms:modified>
</cp:coreProperties>
</file>