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7" r:id="rId2"/>
    <p:sldId id="492" r:id="rId3"/>
    <p:sldId id="493" r:id="rId4"/>
    <p:sldId id="494" r:id="rId5"/>
    <p:sldId id="495" r:id="rId6"/>
    <p:sldId id="529" r:id="rId7"/>
    <p:sldId id="496" r:id="rId8"/>
    <p:sldId id="497" r:id="rId9"/>
    <p:sldId id="498" r:id="rId10"/>
    <p:sldId id="499" r:id="rId11"/>
    <p:sldId id="500" r:id="rId12"/>
    <p:sldId id="501" r:id="rId13"/>
    <p:sldId id="502" r:id="rId14"/>
    <p:sldId id="503" r:id="rId15"/>
    <p:sldId id="504" r:id="rId16"/>
    <p:sldId id="334" r:id="rId17"/>
    <p:sldId id="531" r:id="rId18"/>
    <p:sldId id="532" r:id="rId19"/>
    <p:sldId id="533" r:id="rId20"/>
    <p:sldId id="359" r:id="rId21"/>
    <p:sldId id="516" r:id="rId22"/>
    <p:sldId id="517" r:id="rId23"/>
    <p:sldId id="518" r:id="rId24"/>
    <p:sldId id="519" r:id="rId25"/>
    <p:sldId id="520" r:id="rId26"/>
    <p:sldId id="521" r:id="rId27"/>
    <p:sldId id="522" r:id="rId28"/>
    <p:sldId id="523" r:id="rId29"/>
    <p:sldId id="524" r:id="rId30"/>
    <p:sldId id="525" r:id="rId31"/>
    <p:sldId id="526" r:id="rId32"/>
    <p:sldId id="527" r:id="rId33"/>
    <p:sldId id="530" r:id="rId34"/>
    <p:sldId id="528" r:id="rId35"/>
    <p:sldId id="304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24A9E1"/>
    <a:srgbClr val="EE8200"/>
    <a:srgbClr val="FF9518"/>
    <a:srgbClr val="FF8C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412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2F5FD0-0962-4563-A4FE-AF32D47A75C0}" type="doc">
      <dgm:prSet loTypeId="urn:diagrams.loki3.com/VaryingWidthList" loCatId="list" qsTypeId="urn:microsoft.com/office/officeart/2005/8/quickstyle/simple1" qsCatId="simple" csTypeId="urn:microsoft.com/office/officeart/2005/8/colors/accent1_2" csCatId="accent1" phldr="1"/>
      <dgm:spPr/>
    </dgm:pt>
    <dgm:pt modelId="{C514A19D-AA59-42F3-B9FC-DBDC9932A76D}">
      <dgm:prSet phldrT="[Text]" custT="1"/>
      <dgm:spPr>
        <a:solidFill>
          <a:srgbClr val="969EA0"/>
        </a:solidFill>
      </dgm:spPr>
      <dgm:t>
        <a:bodyPr/>
        <a:lstStyle/>
        <a:p>
          <a:r>
            <a:rPr lang="en-US" sz="2400" b="1" dirty="0">
              <a:solidFill>
                <a:srgbClr val="FFFF00"/>
              </a:solidFill>
            </a:rPr>
            <a:t>Figurehead</a:t>
          </a:r>
          <a:endParaRPr lang="en-US" sz="2400" dirty="0">
            <a:solidFill>
              <a:srgbClr val="FFFF00"/>
            </a:solidFill>
          </a:endParaRPr>
        </a:p>
      </dgm:t>
    </dgm:pt>
    <dgm:pt modelId="{4F007BD8-0667-4A2F-8BC8-AC73F9E177CE}" type="parTrans" cxnId="{3EF842AB-37DC-4338-B005-7EB8A5F76B38}">
      <dgm:prSet/>
      <dgm:spPr/>
      <dgm:t>
        <a:bodyPr/>
        <a:lstStyle/>
        <a:p>
          <a:endParaRPr lang="en-US"/>
        </a:p>
      </dgm:t>
    </dgm:pt>
    <dgm:pt modelId="{AEE9F3A2-B858-45A3-9B0A-3AAA90F4E0B3}" type="sibTrans" cxnId="{3EF842AB-37DC-4338-B005-7EB8A5F76B38}">
      <dgm:prSet/>
      <dgm:spPr/>
      <dgm:t>
        <a:bodyPr/>
        <a:lstStyle/>
        <a:p>
          <a:endParaRPr lang="en-US"/>
        </a:p>
      </dgm:t>
    </dgm:pt>
    <dgm:pt modelId="{D4EE5487-6B51-4933-A1C6-8D72F83C8F09}">
      <dgm:prSet phldrT="[Text]" custT="1"/>
      <dgm:spPr>
        <a:solidFill>
          <a:srgbClr val="969EA0"/>
        </a:solidFill>
      </dgm:spPr>
      <dgm:t>
        <a:bodyPr/>
        <a:lstStyle/>
        <a:p>
          <a:r>
            <a:rPr lang="en-US" sz="2400" b="1" dirty="0">
              <a:solidFill>
                <a:srgbClr val="FFFF00"/>
              </a:solidFill>
            </a:rPr>
            <a:t>Leader</a:t>
          </a:r>
          <a:endParaRPr lang="en-US" sz="2400" dirty="0">
            <a:solidFill>
              <a:srgbClr val="FFFF00"/>
            </a:solidFill>
          </a:endParaRPr>
        </a:p>
      </dgm:t>
    </dgm:pt>
    <dgm:pt modelId="{ABAE01FD-2334-4068-AC8B-68EED0C767D0}" type="parTrans" cxnId="{64DA8100-F3B7-48FA-8DA1-A15731576A30}">
      <dgm:prSet/>
      <dgm:spPr/>
      <dgm:t>
        <a:bodyPr/>
        <a:lstStyle/>
        <a:p>
          <a:endParaRPr lang="en-US"/>
        </a:p>
      </dgm:t>
    </dgm:pt>
    <dgm:pt modelId="{F91FBD85-DB90-4A92-9E1C-1078610D091A}" type="sibTrans" cxnId="{64DA8100-F3B7-48FA-8DA1-A15731576A30}">
      <dgm:prSet/>
      <dgm:spPr/>
      <dgm:t>
        <a:bodyPr/>
        <a:lstStyle/>
        <a:p>
          <a:endParaRPr lang="en-US"/>
        </a:p>
      </dgm:t>
    </dgm:pt>
    <dgm:pt modelId="{41127468-03A0-4E33-8EE5-FE4A5358D7BD}">
      <dgm:prSet phldrT="[Text]" custT="1"/>
      <dgm:spPr>
        <a:solidFill>
          <a:srgbClr val="969EA0"/>
        </a:solidFill>
      </dgm:spPr>
      <dgm:t>
        <a:bodyPr/>
        <a:lstStyle/>
        <a:p>
          <a:r>
            <a:rPr lang="en-US" sz="2400" b="1" dirty="0">
              <a:solidFill>
                <a:srgbClr val="FFFF00"/>
              </a:solidFill>
            </a:rPr>
            <a:t>Liaison</a:t>
          </a:r>
          <a:endParaRPr lang="en-US" sz="2400" dirty="0">
            <a:solidFill>
              <a:srgbClr val="FFFF00"/>
            </a:solidFill>
          </a:endParaRPr>
        </a:p>
      </dgm:t>
    </dgm:pt>
    <dgm:pt modelId="{2FB57E6B-BEE3-4732-9DD9-01368D75836F}" type="parTrans" cxnId="{4F921C70-2438-40BD-854D-C5C27816F169}">
      <dgm:prSet/>
      <dgm:spPr/>
      <dgm:t>
        <a:bodyPr/>
        <a:lstStyle/>
        <a:p>
          <a:endParaRPr lang="en-US"/>
        </a:p>
      </dgm:t>
    </dgm:pt>
    <dgm:pt modelId="{EBE753BC-03DB-4486-B8C4-D5854BA99FDC}" type="sibTrans" cxnId="{4F921C70-2438-40BD-854D-C5C27816F169}">
      <dgm:prSet/>
      <dgm:spPr/>
      <dgm:t>
        <a:bodyPr/>
        <a:lstStyle/>
        <a:p>
          <a:endParaRPr lang="en-US"/>
        </a:p>
      </dgm:t>
    </dgm:pt>
    <dgm:pt modelId="{13F07AA8-4FA0-4BB7-9C09-BB7C48C7B954}" type="pres">
      <dgm:prSet presAssocID="{492F5FD0-0962-4563-A4FE-AF32D47A75C0}" presName="Name0" presStyleCnt="0">
        <dgm:presLayoutVars>
          <dgm:resizeHandles/>
        </dgm:presLayoutVars>
      </dgm:prSet>
      <dgm:spPr/>
    </dgm:pt>
    <dgm:pt modelId="{7FA17DD8-DB8F-4AF8-8EA2-D4088A03A04A}" type="pres">
      <dgm:prSet presAssocID="{C514A19D-AA59-42F3-B9FC-DBDC9932A76D}" presName="text" presStyleLbl="node1" presStyleIdx="0" presStyleCnt="3">
        <dgm:presLayoutVars>
          <dgm:bulletEnabled val="1"/>
        </dgm:presLayoutVars>
      </dgm:prSet>
      <dgm:spPr/>
    </dgm:pt>
    <dgm:pt modelId="{321F6658-63E8-41DC-A39C-861B05E0D07D}" type="pres">
      <dgm:prSet presAssocID="{AEE9F3A2-B858-45A3-9B0A-3AAA90F4E0B3}" presName="space" presStyleCnt="0"/>
      <dgm:spPr/>
    </dgm:pt>
    <dgm:pt modelId="{78BFC96A-5884-49CE-BDC8-554EB392BFB2}" type="pres">
      <dgm:prSet presAssocID="{D4EE5487-6B51-4933-A1C6-8D72F83C8F09}" presName="text" presStyleLbl="node1" presStyleIdx="1" presStyleCnt="3">
        <dgm:presLayoutVars>
          <dgm:bulletEnabled val="1"/>
        </dgm:presLayoutVars>
      </dgm:prSet>
      <dgm:spPr/>
    </dgm:pt>
    <dgm:pt modelId="{A86094C5-A228-48A2-9B5C-0B7F179D81FC}" type="pres">
      <dgm:prSet presAssocID="{F91FBD85-DB90-4A92-9E1C-1078610D091A}" presName="space" presStyleCnt="0"/>
      <dgm:spPr/>
    </dgm:pt>
    <dgm:pt modelId="{157DE47D-3B1D-4DCB-B5A3-A883880F8B23}" type="pres">
      <dgm:prSet presAssocID="{41127468-03A0-4E33-8EE5-FE4A5358D7BD}" presName="text" presStyleLbl="node1" presStyleIdx="2" presStyleCnt="3">
        <dgm:presLayoutVars>
          <dgm:bulletEnabled val="1"/>
        </dgm:presLayoutVars>
      </dgm:prSet>
      <dgm:spPr/>
    </dgm:pt>
  </dgm:ptLst>
  <dgm:cxnLst>
    <dgm:cxn modelId="{64DA8100-F3B7-48FA-8DA1-A15731576A30}" srcId="{492F5FD0-0962-4563-A4FE-AF32D47A75C0}" destId="{D4EE5487-6B51-4933-A1C6-8D72F83C8F09}" srcOrd="1" destOrd="0" parTransId="{ABAE01FD-2334-4068-AC8B-68EED0C767D0}" sibTransId="{F91FBD85-DB90-4A92-9E1C-1078610D091A}"/>
    <dgm:cxn modelId="{6DA9A01E-D683-47D5-B1C6-7C0FCD4B3CCE}" type="presOf" srcId="{41127468-03A0-4E33-8EE5-FE4A5358D7BD}" destId="{157DE47D-3B1D-4DCB-B5A3-A883880F8B23}" srcOrd="0" destOrd="0" presId="urn:diagrams.loki3.com/VaryingWidthList"/>
    <dgm:cxn modelId="{0FA13D39-F71C-41C0-8768-3F5407172405}" type="presOf" srcId="{492F5FD0-0962-4563-A4FE-AF32D47A75C0}" destId="{13F07AA8-4FA0-4BB7-9C09-BB7C48C7B954}" srcOrd="0" destOrd="0" presId="urn:diagrams.loki3.com/VaryingWidthList"/>
    <dgm:cxn modelId="{0448E169-EBD4-4F0E-A05A-9C865609B536}" type="presOf" srcId="{C514A19D-AA59-42F3-B9FC-DBDC9932A76D}" destId="{7FA17DD8-DB8F-4AF8-8EA2-D4088A03A04A}" srcOrd="0" destOrd="0" presId="urn:diagrams.loki3.com/VaryingWidthList"/>
    <dgm:cxn modelId="{4F921C70-2438-40BD-854D-C5C27816F169}" srcId="{492F5FD0-0962-4563-A4FE-AF32D47A75C0}" destId="{41127468-03A0-4E33-8EE5-FE4A5358D7BD}" srcOrd="2" destOrd="0" parTransId="{2FB57E6B-BEE3-4732-9DD9-01368D75836F}" sibTransId="{EBE753BC-03DB-4486-B8C4-D5854BA99FDC}"/>
    <dgm:cxn modelId="{3EF842AB-37DC-4338-B005-7EB8A5F76B38}" srcId="{492F5FD0-0962-4563-A4FE-AF32D47A75C0}" destId="{C514A19D-AA59-42F3-B9FC-DBDC9932A76D}" srcOrd="0" destOrd="0" parTransId="{4F007BD8-0667-4A2F-8BC8-AC73F9E177CE}" sibTransId="{AEE9F3A2-B858-45A3-9B0A-3AAA90F4E0B3}"/>
    <dgm:cxn modelId="{A5A502CC-F5A9-4B6C-87C2-43ECB2BA742C}" type="presOf" srcId="{D4EE5487-6B51-4933-A1C6-8D72F83C8F09}" destId="{78BFC96A-5884-49CE-BDC8-554EB392BFB2}" srcOrd="0" destOrd="0" presId="urn:diagrams.loki3.com/VaryingWidthList"/>
    <dgm:cxn modelId="{FAA7290C-660F-4930-BFDD-8E935A4EB0CE}" type="presParOf" srcId="{13F07AA8-4FA0-4BB7-9C09-BB7C48C7B954}" destId="{7FA17DD8-DB8F-4AF8-8EA2-D4088A03A04A}" srcOrd="0" destOrd="0" presId="urn:diagrams.loki3.com/VaryingWidthList"/>
    <dgm:cxn modelId="{B93D714B-73E3-45F0-AC7A-0009647C0AAD}" type="presParOf" srcId="{13F07AA8-4FA0-4BB7-9C09-BB7C48C7B954}" destId="{321F6658-63E8-41DC-A39C-861B05E0D07D}" srcOrd="1" destOrd="0" presId="urn:diagrams.loki3.com/VaryingWidthList"/>
    <dgm:cxn modelId="{1A9B6707-5C60-402D-9AE4-24FBE881FB63}" type="presParOf" srcId="{13F07AA8-4FA0-4BB7-9C09-BB7C48C7B954}" destId="{78BFC96A-5884-49CE-BDC8-554EB392BFB2}" srcOrd="2" destOrd="0" presId="urn:diagrams.loki3.com/VaryingWidthList"/>
    <dgm:cxn modelId="{ED986BB6-E2BA-4202-BE5C-F6CEB9AAFFAA}" type="presParOf" srcId="{13F07AA8-4FA0-4BB7-9C09-BB7C48C7B954}" destId="{A86094C5-A228-48A2-9B5C-0B7F179D81FC}" srcOrd="3" destOrd="0" presId="urn:diagrams.loki3.com/VaryingWidthList"/>
    <dgm:cxn modelId="{E5599E06-B25D-433B-9F9D-E6C804CA5F74}" type="presParOf" srcId="{13F07AA8-4FA0-4BB7-9C09-BB7C48C7B954}" destId="{157DE47D-3B1D-4DCB-B5A3-A883880F8B23}" srcOrd="4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2F5FD0-0962-4563-A4FE-AF32D47A75C0}" type="doc">
      <dgm:prSet loTypeId="urn:diagrams.loki3.com/VaryingWidthList" loCatId="list" qsTypeId="urn:microsoft.com/office/officeart/2005/8/quickstyle/simple1" qsCatId="simple" csTypeId="urn:microsoft.com/office/officeart/2005/8/colors/accent1_2" csCatId="accent1" phldr="1"/>
      <dgm:spPr/>
    </dgm:pt>
    <dgm:pt modelId="{C514A19D-AA59-42F3-B9FC-DBDC9932A76D}">
      <dgm:prSet phldrT="[Text]" custT="1"/>
      <dgm:spPr>
        <a:solidFill>
          <a:srgbClr val="009EA3"/>
        </a:solidFill>
      </dgm:spPr>
      <dgm:t>
        <a:bodyPr/>
        <a:lstStyle/>
        <a:p>
          <a:r>
            <a:rPr lang="en-US" sz="2400" b="1" dirty="0"/>
            <a:t>Monitor</a:t>
          </a:r>
          <a:endParaRPr lang="en-US" sz="2400" dirty="0"/>
        </a:p>
      </dgm:t>
    </dgm:pt>
    <dgm:pt modelId="{4F007BD8-0667-4A2F-8BC8-AC73F9E177CE}" type="parTrans" cxnId="{3EF842AB-37DC-4338-B005-7EB8A5F76B38}">
      <dgm:prSet/>
      <dgm:spPr/>
      <dgm:t>
        <a:bodyPr/>
        <a:lstStyle/>
        <a:p>
          <a:endParaRPr lang="en-US"/>
        </a:p>
      </dgm:t>
    </dgm:pt>
    <dgm:pt modelId="{AEE9F3A2-B858-45A3-9B0A-3AAA90F4E0B3}" type="sibTrans" cxnId="{3EF842AB-37DC-4338-B005-7EB8A5F76B38}">
      <dgm:prSet/>
      <dgm:spPr/>
      <dgm:t>
        <a:bodyPr/>
        <a:lstStyle/>
        <a:p>
          <a:endParaRPr lang="en-US"/>
        </a:p>
      </dgm:t>
    </dgm:pt>
    <dgm:pt modelId="{D4EE5487-6B51-4933-A1C6-8D72F83C8F09}">
      <dgm:prSet phldrT="[Text]" custT="1"/>
      <dgm:spPr>
        <a:solidFill>
          <a:srgbClr val="009EA3"/>
        </a:solidFill>
      </dgm:spPr>
      <dgm:t>
        <a:bodyPr/>
        <a:lstStyle/>
        <a:p>
          <a:r>
            <a:rPr lang="en-US" sz="2400" b="1" dirty="0"/>
            <a:t>Disseminator</a:t>
          </a:r>
          <a:endParaRPr lang="en-US" sz="2400" dirty="0"/>
        </a:p>
      </dgm:t>
    </dgm:pt>
    <dgm:pt modelId="{ABAE01FD-2334-4068-AC8B-68EED0C767D0}" type="parTrans" cxnId="{64DA8100-F3B7-48FA-8DA1-A15731576A30}">
      <dgm:prSet/>
      <dgm:spPr/>
      <dgm:t>
        <a:bodyPr/>
        <a:lstStyle/>
        <a:p>
          <a:endParaRPr lang="en-US"/>
        </a:p>
      </dgm:t>
    </dgm:pt>
    <dgm:pt modelId="{F91FBD85-DB90-4A92-9E1C-1078610D091A}" type="sibTrans" cxnId="{64DA8100-F3B7-48FA-8DA1-A15731576A30}">
      <dgm:prSet/>
      <dgm:spPr/>
      <dgm:t>
        <a:bodyPr/>
        <a:lstStyle/>
        <a:p>
          <a:endParaRPr lang="en-US"/>
        </a:p>
      </dgm:t>
    </dgm:pt>
    <dgm:pt modelId="{41127468-03A0-4E33-8EE5-FE4A5358D7BD}">
      <dgm:prSet phldrT="[Text]" custT="1"/>
      <dgm:spPr>
        <a:solidFill>
          <a:srgbClr val="009EA3"/>
        </a:solidFill>
      </dgm:spPr>
      <dgm:t>
        <a:bodyPr/>
        <a:lstStyle/>
        <a:p>
          <a:r>
            <a:rPr lang="en-US" sz="2400" b="1" dirty="0"/>
            <a:t>Spokesperson</a:t>
          </a:r>
          <a:endParaRPr lang="en-US" sz="2400" dirty="0"/>
        </a:p>
      </dgm:t>
    </dgm:pt>
    <dgm:pt modelId="{2FB57E6B-BEE3-4732-9DD9-01368D75836F}" type="parTrans" cxnId="{4F921C70-2438-40BD-854D-C5C27816F169}">
      <dgm:prSet/>
      <dgm:spPr/>
      <dgm:t>
        <a:bodyPr/>
        <a:lstStyle/>
        <a:p>
          <a:endParaRPr lang="en-US"/>
        </a:p>
      </dgm:t>
    </dgm:pt>
    <dgm:pt modelId="{EBE753BC-03DB-4486-B8C4-D5854BA99FDC}" type="sibTrans" cxnId="{4F921C70-2438-40BD-854D-C5C27816F169}">
      <dgm:prSet/>
      <dgm:spPr/>
      <dgm:t>
        <a:bodyPr/>
        <a:lstStyle/>
        <a:p>
          <a:endParaRPr lang="en-US"/>
        </a:p>
      </dgm:t>
    </dgm:pt>
    <dgm:pt modelId="{13F07AA8-4FA0-4BB7-9C09-BB7C48C7B954}" type="pres">
      <dgm:prSet presAssocID="{492F5FD0-0962-4563-A4FE-AF32D47A75C0}" presName="Name0" presStyleCnt="0">
        <dgm:presLayoutVars>
          <dgm:resizeHandles/>
        </dgm:presLayoutVars>
      </dgm:prSet>
      <dgm:spPr/>
    </dgm:pt>
    <dgm:pt modelId="{7FA17DD8-DB8F-4AF8-8EA2-D4088A03A04A}" type="pres">
      <dgm:prSet presAssocID="{C514A19D-AA59-42F3-B9FC-DBDC9932A76D}" presName="text" presStyleLbl="node1" presStyleIdx="0" presStyleCnt="3">
        <dgm:presLayoutVars>
          <dgm:bulletEnabled val="1"/>
        </dgm:presLayoutVars>
      </dgm:prSet>
      <dgm:spPr/>
    </dgm:pt>
    <dgm:pt modelId="{321F6658-63E8-41DC-A39C-861B05E0D07D}" type="pres">
      <dgm:prSet presAssocID="{AEE9F3A2-B858-45A3-9B0A-3AAA90F4E0B3}" presName="space" presStyleCnt="0"/>
      <dgm:spPr/>
    </dgm:pt>
    <dgm:pt modelId="{78BFC96A-5884-49CE-BDC8-554EB392BFB2}" type="pres">
      <dgm:prSet presAssocID="{D4EE5487-6B51-4933-A1C6-8D72F83C8F09}" presName="text" presStyleLbl="node1" presStyleIdx="1" presStyleCnt="3">
        <dgm:presLayoutVars>
          <dgm:bulletEnabled val="1"/>
        </dgm:presLayoutVars>
      </dgm:prSet>
      <dgm:spPr/>
    </dgm:pt>
    <dgm:pt modelId="{A86094C5-A228-48A2-9B5C-0B7F179D81FC}" type="pres">
      <dgm:prSet presAssocID="{F91FBD85-DB90-4A92-9E1C-1078610D091A}" presName="space" presStyleCnt="0"/>
      <dgm:spPr/>
    </dgm:pt>
    <dgm:pt modelId="{157DE47D-3B1D-4DCB-B5A3-A883880F8B23}" type="pres">
      <dgm:prSet presAssocID="{41127468-03A0-4E33-8EE5-FE4A5358D7BD}" presName="text" presStyleLbl="node1" presStyleIdx="2" presStyleCnt="3">
        <dgm:presLayoutVars>
          <dgm:bulletEnabled val="1"/>
        </dgm:presLayoutVars>
      </dgm:prSet>
      <dgm:spPr/>
    </dgm:pt>
  </dgm:ptLst>
  <dgm:cxnLst>
    <dgm:cxn modelId="{64DA8100-F3B7-48FA-8DA1-A15731576A30}" srcId="{492F5FD0-0962-4563-A4FE-AF32D47A75C0}" destId="{D4EE5487-6B51-4933-A1C6-8D72F83C8F09}" srcOrd="1" destOrd="0" parTransId="{ABAE01FD-2334-4068-AC8B-68EED0C767D0}" sibTransId="{F91FBD85-DB90-4A92-9E1C-1078610D091A}"/>
    <dgm:cxn modelId="{6DA9A01E-D683-47D5-B1C6-7C0FCD4B3CCE}" type="presOf" srcId="{41127468-03A0-4E33-8EE5-FE4A5358D7BD}" destId="{157DE47D-3B1D-4DCB-B5A3-A883880F8B23}" srcOrd="0" destOrd="0" presId="urn:diagrams.loki3.com/VaryingWidthList"/>
    <dgm:cxn modelId="{0FA13D39-F71C-41C0-8768-3F5407172405}" type="presOf" srcId="{492F5FD0-0962-4563-A4FE-AF32D47A75C0}" destId="{13F07AA8-4FA0-4BB7-9C09-BB7C48C7B954}" srcOrd="0" destOrd="0" presId="urn:diagrams.loki3.com/VaryingWidthList"/>
    <dgm:cxn modelId="{0448E169-EBD4-4F0E-A05A-9C865609B536}" type="presOf" srcId="{C514A19D-AA59-42F3-B9FC-DBDC9932A76D}" destId="{7FA17DD8-DB8F-4AF8-8EA2-D4088A03A04A}" srcOrd="0" destOrd="0" presId="urn:diagrams.loki3.com/VaryingWidthList"/>
    <dgm:cxn modelId="{4F921C70-2438-40BD-854D-C5C27816F169}" srcId="{492F5FD0-0962-4563-A4FE-AF32D47A75C0}" destId="{41127468-03A0-4E33-8EE5-FE4A5358D7BD}" srcOrd="2" destOrd="0" parTransId="{2FB57E6B-BEE3-4732-9DD9-01368D75836F}" sibTransId="{EBE753BC-03DB-4486-B8C4-D5854BA99FDC}"/>
    <dgm:cxn modelId="{3EF842AB-37DC-4338-B005-7EB8A5F76B38}" srcId="{492F5FD0-0962-4563-A4FE-AF32D47A75C0}" destId="{C514A19D-AA59-42F3-B9FC-DBDC9932A76D}" srcOrd="0" destOrd="0" parTransId="{4F007BD8-0667-4A2F-8BC8-AC73F9E177CE}" sibTransId="{AEE9F3A2-B858-45A3-9B0A-3AAA90F4E0B3}"/>
    <dgm:cxn modelId="{A5A502CC-F5A9-4B6C-87C2-43ECB2BA742C}" type="presOf" srcId="{D4EE5487-6B51-4933-A1C6-8D72F83C8F09}" destId="{78BFC96A-5884-49CE-BDC8-554EB392BFB2}" srcOrd="0" destOrd="0" presId="urn:diagrams.loki3.com/VaryingWidthList"/>
    <dgm:cxn modelId="{FAA7290C-660F-4930-BFDD-8E935A4EB0CE}" type="presParOf" srcId="{13F07AA8-4FA0-4BB7-9C09-BB7C48C7B954}" destId="{7FA17DD8-DB8F-4AF8-8EA2-D4088A03A04A}" srcOrd="0" destOrd="0" presId="urn:diagrams.loki3.com/VaryingWidthList"/>
    <dgm:cxn modelId="{B93D714B-73E3-45F0-AC7A-0009647C0AAD}" type="presParOf" srcId="{13F07AA8-4FA0-4BB7-9C09-BB7C48C7B954}" destId="{321F6658-63E8-41DC-A39C-861B05E0D07D}" srcOrd="1" destOrd="0" presId="urn:diagrams.loki3.com/VaryingWidthList"/>
    <dgm:cxn modelId="{1A9B6707-5C60-402D-9AE4-24FBE881FB63}" type="presParOf" srcId="{13F07AA8-4FA0-4BB7-9C09-BB7C48C7B954}" destId="{78BFC96A-5884-49CE-BDC8-554EB392BFB2}" srcOrd="2" destOrd="0" presId="urn:diagrams.loki3.com/VaryingWidthList"/>
    <dgm:cxn modelId="{ED986BB6-E2BA-4202-BE5C-F6CEB9AAFFAA}" type="presParOf" srcId="{13F07AA8-4FA0-4BB7-9C09-BB7C48C7B954}" destId="{A86094C5-A228-48A2-9B5C-0B7F179D81FC}" srcOrd="3" destOrd="0" presId="urn:diagrams.loki3.com/VaryingWidthList"/>
    <dgm:cxn modelId="{E5599E06-B25D-433B-9F9D-E6C804CA5F74}" type="presParOf" srcId="{13F07AA8-4FA0-4BB7-9C09-BB7C48C7B954}" destId="{157DE47D-3B1D-4DCB-B5A3-A883880F8B23}" srcOrd="4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2F5FD0-0962-4563-A4FE-AF32D47A75C0}" type="doc">
      <dgm:prSet loTypeId="urn:diagrams.loki3.com/VaryingWidthList" loCatId="list" qsTypeId="urn:microsoft.com/office/officeart/2005/8/quickstyle/simple1" qsCatId="simple" csTypeId="urn:microsoft.com/office/officeart/2005/8/colors/accent2_2" csCatId="accent2" phldr="1"/>
      <dgm:spPr/>
    </dgm:pt>
    <dgm:pt modelId="{C514A19D-AA59-42F3-B9FC-DBDC9932A76D}">
      <dgm:prSet phldrT="[Text]" custT="1"/>
      <dgm:spPr>
        <a:solidFill>
          <a:srgbClr val="FAA208"/>
        </a:solidFill>
      </dgm:spPr>
      <dgm:t>
        <a:bodyPr/>
        <a:lstStyle/>
        <a:p>
          <a:r>
            <a:rPr lang="en-US" sz="2400" b="1" dirty="0">
              <a:solidFill>
                <a:srgbClr val="7030A0"/>
              </a:solidFill>
            </a:rPr>
            <a:t>Entrepreneur</a:t>
          </a:r>
          <a:endParaRPr lang="en-US" sz="2400" dirty="0">
            <a:solidFill>
              <a:srgbClr val="7030A0"/>
            </a:solidFill>
          </a:endParaRPr>
        </a:p>
      </dgm:t>
    </dgm:pt>
    <dgm:pt modelId="{4F007BD8-0667-4A2F-8BC8-AC73F9E177CE}" type="parTrans" cxnId="{3EF842AB-37DC-4338-B005-7EB8A5F76B38}">
      <dgm:prSet/>
      <dgm:spPr/>
      <dgm:t>
        <a:bodyPr/>
        <a:lstStyle/>
        <a:p>
          <a:endParaRPr lang="en-US"/>
        </a:p>
      </dgm:t>
    </dgm:pt>
    <dgm:pt modelId="{AEE9F3A2-B858-45A3-9B0A-3AAA90F4E0B3}" type="sibTrans" cxnId="{3EF842AB-37DC-4338-B005-7EB8A5F76B38}">
      <dgm:prSet/>
      <dgm:spPr/>
      <dgm:t>
        <a:bodyPr/>
        <a:lstStyle/>
        <a:p>
          <a:endParaRPr lang="en-US"/>
        </a:p>
      </dgm:t>
    </dgm:pt>
    <dgm:pt modelId="{D4EE5487-6B51-4933-A1C6-8D72F83C8F09}">
      <dgm:prSet phldrT="[Text]" custT="1"/>
      <dgm:spPr>
        <a:solidFill>
          <a:srgbClr val="FAA208"/>
        </a:solidFill>
      </dgm:spPr>
      <dgm:t>
        <a:bodyPr/>
        <a:lstStyle/>
        <a:p>
          <a:r>
            <a:rPr lang="en-US" sz="2400" b="1" dirty="0">
              <a:solidFill>
                <a:srgbClr val="7030A0"/>
              </a:solidFill>
            </a:rPr>
            <a:t>Disturbance handler</a:t>
          </a:r>
          <a:endParaRPr lang="en-US" sz="2400" dirty="0">
            <a:solidFill>
              <a:srgbClr val="7030A0"/>
            </a:solidFill>
          </a:endParaRPr>
        </a:p>
      </dgm:t>
    </dgm:pt>
    <dgm:pt modelId="{ABAE01FD-2334-4068-AC8B-68EED0C767D0}" type="parTrans" cxnId="{64DA8100-F3B7-48FA-8DA1-A15731576A30}">
      <dgm:prSet/>
      <dgm:spPr/>
      <dgm:t>
        <a:bodyPr/>
        <a:lstStyle/>
        <a:p>
          <a:endParaRPr lang="en-US"/>
        </a:p>
      </dgm:t>
    </dgm:pt>
    <dgm:pt modelId="{F91FBD85-DB90-4A92-9E1C-1078610D091A}" type="sibTrans" cxnId="{64DA8100-F3B7-48FA-8DA1-A15731576A30}">
      <dgm:prSet/>
      <dgm:spPr/>
      <dgm:t>
        <a:bodyPr/>
        <a:lstStyle/>
        <a:p>
          <a:endParaRPr lang="en-US"/>
        </a:p>
      </dgm:t>
    </dgm:pt>
    <dgm:pt modelId="{41127468-03A0-4E33-8EE5-FE4A5358D7BD}">
      <dgm:prSet phldrT="[Text]" custT="1"/>
      <dgm:spPr>
        <a:solidFill>
          <a:srgbClr val="FAA208"/>
        </a:solidFill>
      </dgm:spPr>
      <dgm:t>
        <a:bodyPr/>
        <a:lstStyle/>
        <a:p>
          <a:r>
            <a:rPr lang="en-US" sz="2400" b="1" dirty="0">
              <a:solidFill>
                <a:srgbClr val="7030A0"/>
              </a:solidFill>
            </a:rPr>
            <a:t>Negotiator</a:t>
          </a:r>
          <a:endParaRPr lang="en-US" sz="2400" dirty="0">
            <a:solidFill>
              <a:srgbClr val="7030A0"/>
            </a:solidFill>
          </a:endParaRPr>
        </a:p>
      </dgm:t>
    </dgm:pt>
    <dgm:pt modelId="{2FB57E6B-BEE3-4732-9DD9-01368D75836F}" type="parTrans" cxnId="{4F921C70-2438-40BD-854D-C5C27816F169}">
      <dgm:prSet/>
      <dgm:spPr/>
      <dgm:t>
        <a:bodyPr/>
        <a:lstStyle/>
        <a:p>
          <a:endParaRPr lang="en-US"/>
        </a:p>
      </dgm:t>
    </dgm:pt>
    <dgm:pt modelId="{EBE753BC-03DB-4486-B8C4-D5854BA99FDC}" type="sibTrans" cxnId="{4F921C70-2438-40BD-854D-C5C27816F169}">
      <dgm:prSet/>
      <dgm:spPr/>
      <dgm:t>
        <a:bodyPr/>
        <a:lstStyle/>
        <a:p>
          <a:endParaRPr lang="en-US"/>
        </a:p>
      </dgm:t>
    </dgm:pt>
    <dgm:pt modelId="{915E9667-2480-48DB-8204-469C801D31B2}">
      <dgm:prSet phldrT="[Text]" custT="1"/>
      <dgm:spPr>
        <a:solidFill>
          <a:srgbClr val="FAA208"/>
        </a:solidFill>
      </dgm:spPr>
      <dgm:t>
        <a:bodyPr/>
        <a:lstStyle/>
        <a:p>
          <a:r>
            <a:rPr lang="en-US" sz="2400" b="1" dirty="0">
              <a:solidFill>
                <a:srgbClr val="7030A0"/>
              </a:solidFill>
            </a:rPr>
            <a:t>Resource allocator </a:t>
          </a:r>
          <a:endParaRPr lang="en-US" sz="2400" dirty="0"/>
        </a:p>
      </dgm:t>
    </dgm:pt>
    <dgm:pt modelId="{F358903F-A8E4-497F-A330-4B532490B2CC}" type="parTrans" cxnId="{B896D78B-208A-43CB-8355-D88BDD0B690E}">
      <dgm:prSet/>
      <dgm:spPr/>
      <dgm:t>
        <a:bodyPr/>
        <a:lstStyle/>
        <a:p>
          <a:endParaRPr lang="en-US"/>
        </a:p>
      </dgm:t>
    </dgm:pt>
    <dgm:pt modelId="{6B18C94C-A290-4C26-92BD-F27862AEC54D}" type="sibTrans" cxnId="{B896D78B-208A-43CB-8355-D88BDD0B690E}">
      <dgm:prSet/>
      <dgm:spPr/>
      <dgm:t>
        <a:bodyPr/>
        <a:lstStyle/>
        <a:p>
          <a:endParaRPr lang="en-US"/>
        </a:p>
      </dgm:t>
    </dgm:pt>
    <dgm:pt modelId="{13F07AA8-4FA0-4BB7-9C09-BB7C48C7B954}" type="pres">
      <dgm:prSet presAssocID="{492F5FD0-0962-4563-A4FE-AF32D47A75C0}" presName="Name0" presStyleCnt="0">
        <dgm:presLayoutVars>
          <dgm:resizeHandles/>
        </dgm:presLayoutVars>
      </dgm:prSet>
      <dgm:spPr/>
    </dgm:pt>
    <dgm:pt modelId="{7FA17DD8-DB8F-4AF8-8EA2-D4088A03A04A}" type="pres">
      <dgm:prSet presAssocID="{C514A19D-AA59-42F3-B9FC-DBDC9932A76D}" presName="text" presStyleLbl="node1" presStyleIdx="0" presStyleCnt="4">
        <dgm:presLayoutVars>
          <dgm:bulletEnabled val="1"/>
        </dgm:presLayoutVars>
      </dgm:prSet>
      <dgm:spPr/>
    </dgm:pt>
    <dgm:pt modelId="{321F6658-63E8-41DC-A39C-861B05E0D07D}" type="pres">
      <dgm:prSet presAssocID="{AEE9F3A2-B858-45A3-9B0A-3AAA90F4E0B3}" presName="space" presStyleCnt="0"/>
      <dgm:spPr/>
    </dgm:pt>
    <dgm:pt modelId="{78BFC96A-5884-49CE-BDC8-554EB392BFB2}" type="pres">
      <dgm:prSet presAssocID="{D4EE5487-6B51-4933-A1C6-8D72F83C8F09}" presName="text" presStyleLbl="node1" presStyleIdx="1" presStyleCnt="4">
        <dgm:presLayoutVars>
          <dgm:bulletEnabled val="1"/>
        </dgm:presLayoutVars>
      </dgm:prSet>
      <dgm:spPr/>
    </dgm:pt>
    <dgm:pt modelId="{A86094C5-A228-48A2-9B5C-0B7F179D81FC}" type="pres">
      <dgm:prSet presAssocID="{F91FBD85-DB90-4A92-9E1C-1078610D091A}" presName="space" presStyleCnt="0"/>
      <dgm:spPr/>
    </dgm:pt>
    <dgm:pt modelId="{0651B89A-4BFC-4436-A9D8-22FAD3F27EB6}" type="pres">
      <dgm:prSet presAssocID="{915E9667-2480-48DB-8204-469C801D31B2}" presName="text" presStyleLbl="node1" presStyleIdx="2" presStyleCnt="4">
        <dgm:presLayoutVars>
          <dgm:bulletEnabled val="1"/>
        </dgm:presLayoutVars>
      </dgm:prSet>
      <dgm:spPr/>
    </dgm:pt>
    <dgm:pt modelId="{40DD8FD2-243B-4797-8117-CD944066DAE5}" type="pres">
      <dgm:prSet presAssocID="{6B18C94C-A290-4C26-92BD-F27862AEC54D}" presName="space" presStyleCnt="0"/>
      <dgm:spPr/>
    </dgm:pt>
    <dgm:pt modelId="{157DE47D-3B1D-4DCB-B5A3-A883880F8B23}" type="pres">
      <dgm:prSet presAssocID="{41127468-03A0-4E33-8EE5-FE4A5358D7BD}" presName="text" presStyleLbl="node1" presStyleIdx="3" presStyleCnt="4">
        <dgm:presLayoutVars>
          <dgm:bulletEnabled val="1"/>
        </dgm:presLayoutVars>
      </dgm:prSet>
      <dgm:spPr/>
    </dgm:pt>
  </dgm:ptLst>
  <dgm:cxnLst>
    <dgm:cxn modelId="{64DA8100-F3B7-48FA-8DA1-A15731576A30}" srcId="{492F5FD0-0962-4563-A4FE-AF32D47A75C0}" destId="{D4EE5487-6B51-4933-A1C6-8D72F83C8F09}" srcOrd="1" destOrd="0" parTransId="{ABAE01FD-2334-4068-AC8B-68EED0C767D0}" sibTransId="{F91FBD85-DB90-4A92-9E1C-1078610D091A}"/>
    <dgm:cxn modelId="{6DA9A01E-D683-47D5-B1C6-7C0FCD4B3CCE}" type="presOf" srcId="{41127468-03A0-4E33-8EE5-FE4A5358D7BD}" destId="{157DE47D-3B1D-4DCB-B5A3-A883880F8B23}" srcOrd="0" destOrd="0" presId="urn:diagrams.loki3.com/VaryingWidthList"/>
    <dgm:cxn modelId="{0FA13D39-F71C-41C0-8768-3F5407172405}" type="presOf" srcId="{492F5FD0-0962-4563-A4FE-AF32D47A75C0}" destId="{13F07AA8-4FA0-4BB7-9C09-BB7C48C7B954}" srcOrd="0" destOrd="0" presId="urn:diagrams.loki3.com/VaryingWidthList"/>
    <dgm:cxn modelId="{0448E169-EBD4-4F0E-A05A-9C865609B536}" type="presOf" srcId="{C514A19D-AA59-42F3-B9FC-DBDC9932A76D}" destId="{7FA17DD8-DB8F-4AF8-8EA2-D4088A03A04A}" srcOrd="0" destOrd="0" presId="urn:diagrams.loki3.com/VaryingWidthList"/>
    <dgm:cxn modelId="{4F921C70-2438-40BD-854D-C5C27816F169}" srcId="{492F5FD0-0962-4563-A4FE-AF32D47A75C0}" destId="{41127468-03A0-4E33-8EE5-FE4A5358D7BD}" srcOrd="3" destOrd="0" parTransId="{2FB57E6B-BEE3-4732-9DD9-01368D75836F}" sibTransId="{EBE753BC-03DB-4486-B8C4-D5854BA99FDC}"/>
    <dgm:cxn modelId="{B896D78B-208A-43CB-8355-D88BDD0B690E}" srcId="{492F5FD0-0962-4563-A4FE-AF32D47A75C0}" destId="{915E9667-2480-48DB-8204-469C801D31B2}" srcOrd="2" destOrd="0" parTransId="{F358903F-A8E4-497F-A330-4B532490B2CC}" sibTransId="{6B18C94C-A290-4C26-92BD-F27862AEC54D}"/>
    <dgm:cxn modelId="{3EF842AB-37DC-4338-B005-7EB8A5F76B38}" srcId="{492F5FD0-0962-4563-A4FE-AF32D47A75C0}" destId="{C514A19D-AA59-42F3-B9FC-DBDC9932A76D}" srcOrd="0" destOrd="0" parTransId="{4F007BD8-0667-4A2F-8BC8-AC73F9E177CE}" sibTransId="{AEE9F3A2-B858-45A3-9B0A-3AAA90F4E0B3}"/>
    <dgm:cxn modelId="{926CDDC5-7382-4AA3-93AF-A6389CF28BDF}" type="presOf" srcId="{915E9667-2480-48DB-8204-469C801D31B2}" destId="{0651B89A-4BFC-4436-A9D8-22FAD3F27EB6}" srcOrd="0" destOrd="0" presId="urn:diagrams.loki3.com/VaryingWidthList"/>
    <dgm:cxn modelId="{A5A502CC-F5A9-4B6C-87C2-43ECB2BA742C}" type="presOf" srcId="{D4EE5487-6B51-4933-A1C6-8D72F83C8F09}" destId="{78BFC96A-5884-49CE-BDC8-554EB392BFB2}" srcOrd="0" destOrd="0" presId="urn:diagrams.loki3.com/VaryingWidthList"/>
    <dgm:cxn modelId="{FAA7290C-660F-4930-BFDD-8E935A4EB0CE}" type="presParOf" srcId="{13F07AA8-4FA0-4BB7-9C09-BB7C48C7B954}" destId="{7FA17DD8-DB8F-4AF8-8EA2-D4088A03A04A}" srcOrd="0" destOrd="0" presId="urn:diagrams.loki3.com/VaryingWidthList"/>
    <dgm:cxn modelId="{B93D714B-73E3-45F0-AC7A-0009647C0AAD}" type="presParOf" srcId="{13F07AA8-4FA0-4BB7-9C09-BB7C48C7B954}" destId="{321F6658-63E8-41DC-A39C-861B05E0D07D}" srcOrd="1" destOrd="0" presId="urn:diagrams.loki3.com/VaryingWidthList"/>
    <dgm:cxn modelId="{1A9B6707-5C60-402D-9AE4-24FBE881FB63}" type="presParOf" srcId="{13F07AA8-4FA0-4BB7-9C09-BB7C48C7B954}" destId="{78BFC96A-5884-49CE-BDC8-554EB392BFB2}" srcOrd="2" destOrd="0" presId="urn:diagrams.loki3.com/VaryingWidthList"/>
    <dgm:cxn modelId="{ED986BB6-E2BA-4202-BE5C-F6CEB9AAFFAA}" type="presParOf" srcId="{13F07AA8-4FA0-4BB7-9C09-BB7C48C7B954}" destId="{A86094C5-A228-48A2-9B5C-0B7F179D81FC}" srcOrd="3" destOrd="0" presId="urn:diagrams.loki3.com/VaryingWidthList"/>
    <dgm:cxn modelId="{ED3D4E7A-9DDB-4DBC-9264-EB71E8B35B04}" type="presParOf" srcId="{13F07AA8-4FA0-4BB7-9C09-BB7C48C7B954}" destId="{0651B89A-4BFC-4436-A9D8-22FAD3F27EB6}" srcOrd="4" destOrd="0" presId="urn:diagrams.loki3.com/VaryingWidthList"/>
    <dgm:cxn modelId="{FF44854F-E6D0-4187-A498-912F4C03E396}" type="presParOf" srcId="{13F07AA8-4FA0-4BB7-9C09-BB7C48C7B954}" destId="{40DD8FD2-243B-4797-8117-CD944066DAE5}" srcOrd="5" destOrd="0" presId="urn:diagrams.loki3.com/VaryingWidthList"/>
    <dgm:cxn modelId="{E5599E06-B25D-433B-9F9D-E6C804CA5F74}" type="presParOf" srcId="{13F07AA8-4FA0-4BB7-9C09-BB7C48C7B954}" destId="{157DE47D-3B1D-4DCB-B5A3-A883880F8B23}" srcOrd="6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B145C6D-4CAB-4E86-BDB4-49D78ED8ACF4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pPr rtl="1"/>
          <a:endParaRPr lang="ar-SA"/>
        </a:p>
      </dgm:t>
    </dgm:pt>
    <dgm:pt modelId="{680D7A4D-B0DC-4F33-8182-324DDB7EA2F7}">
      <dgm:prSet phldrT="[Text]" custT="1"/>
      <dgm:spPr/>
      <dgm:t>
        <a:bodyPr/>
        <a:lstStyle/>
        <a:p>
          <a:pPr rtl="0"/>
          <a:r>
            <a:rPr lang="en-US" b="1" dirty="0"/>
            <a:t>Success</a:t>
          </a:r>
          <a:endParaRPr lang="ar-SA" b="1" dirty="0"/>
        </a:p>
      </dgm:t>
    </dgm:pt>
    <dgm:pt modelId="{F7420D15-4F9B-4D49-B087-C99DC6A330EB}" type="parTrans" cxnId="{2D3EA6F3-32D0-419F-93B5-8590EA185005}">
      <dgm:prSet/>
      <dgm:spPr/>
      <dgm:t>
        <a:bodyPr/>
        <a:lstStyle/>
        <a:p>
          <a:pPr rtl="1"/>
          <a:endParaRPr lang="ar-SA"/>
        </a:p>
      </dgm:t>
    </dgm:pt>
    <dgm:pt modelId="{EF04F7FA-89B4-4585-AC9B-452A8B3B38C9}" type="sibTrans" cxnId="{2D3EA6F3-32D0-419F-93B5-8590EA185005}">
      <dgm:prSet/>
      <dgm:spPr/>
      <dgm:t>
        <a:bodyPr/>
        <a:lstStyle/>
        <a:p>
          <a:pPr rtl="1"/>
          <a:endParaRPr lang="ar-SA"/>
        </a:p>
      </dgm:t>
    </dgm:pt>
    <dgm:pt modelId="{8FC2D891-B4BF-476F-B468-9CF7C4186796}">
      <dgm:prSet phldrT="[Text]"/>
      <dgm:spPr/>
      <dgm:t>
        <a:bodyPr/>
        <a:lstStyle/>
        <a:p>
          <a:pPr rtl="1"/>
          <a:r>
            <a:rPr lang="en-US" b="1" dirty="0"/>
            <a:t>Strong will</a:t>
          </a:r>
          <a:endParaRPr lang="ar-SA" b="1" dirty="0"/>
        </a:p>
      </dgm:t>
    </dgm:pt>
    <dgm:pt modelId="{5DBA14F4-C844-4475-882F-269A57A10730}" type="parTrans" cxnId="{687D5A14-A004-43AC-B2C6-8E1EE1D1CBC2}">
      <dgm:prSet/>
      <dgm:spPr/>
      <dgm:t>
        <a:bodyPr/>
        <a:lstStyle/>
        <a:p>
          <a:pPr rtl="1"/>
          <a:endParaRPr lang="ar-SA"/>
        </a:p>
      </dgm:t>
    </dgm:pt>
    <dgm:pt modelId="{EDB5E120-9D56-4D8F-860E-7EF72779BF17}" type="sibTrans" cxnId="{687D5A14-A004-43AC-B2C6-8E1EE1D1CBC2}">
      <dgm:prSet/>
      <dgm:spPr/>
      <dgm:t>
        <a:bodyPr/>
        <a:lstStyle/>
        <a:p>
          <a:pPr rtl="1"/>
          <a:endParaRPr lang="ar-SA"/>
        </a:p>
      </dgm:t>
    </dgm:pt>
    <dgm:pt modelId="{CA3EB2F9-EDD3-40F0-AC74-D5FB9AF3BAE8}">
      <dgm:prSet phldrT="[Text]"/>
      <dgm:spPr/>
      <dgm:t>
        <a:bodyPr/>
        <a:lstStyle/>
        <a:p>
          <a:pPr rtl="1"/>
          <a:r>
            <a:rPr lang="en-US" b="1" dirty="0"/>
            <a:t>vision</a:t>
          </a:r>
          <a:endParaRPr lang="ar-SA" b="1" dirty="0"/>
        </a:p>
      </dgm:t>
    </dgm:pt>
    <dgm:pt modelId="{A41766C1-A003-46D9-8798-6EA6E9F66387}" type="parTrans" cxnId="{792F1D1F-AD1B-462A-ABC9-FE4F8BE0AE61}">
      <dgm:prSet/>
      <dgm:spPr/>
      <dgm:t>
        <a:bodyPr/>
        <a:lstStyle/>
        <a:p>
          <a:pPr rtl="1"/>
          <a:endParaRPr lang="ar-SA"/>
        </a:p>
      </dgm:t>
    </dgm:pt>
    <dgm:pt modelId="{6D43F207-8383-4CC7-A22A-4508912CE989}" type="sibTrans" cxnId="{792F1D1F-AD1B-462A-ABC9-FE4F8BE0AE61}">
      <dgm:prSet/>
      <dgm:spPr/>
      <dgm:t>
        <a:bodyPr/>
        <a:lstStyle/>
        <a:p>
          <a:pPr rtl="1"/>
          <a:endParaRPr lang="ar-SA"/>
        </a:p>
      </dgm:t>
    </dgm:pt>
    <dgm:pt modelId="{65C12BC4-F09B-4827-B258-9CD7E16D8DCE}">
      <dgm:prSet phldrT="[Text]"/>
      <dgm:spPr/>
      <dgm:t>
        <a:bodyPr/>
        <a:lstStyle/>
        <a:p>
          <a:pPr rtl="1"/>
          <a:r>
            <a:rPr lang="en-US" b="1" dirty="0"/>
            <a:t>Facing challenges</a:t>
          </a:r>
          <a:endParaRPr lang="ar-SA" b="1" dirty="0"/>
        </a:p>
      </dgm:t>
    </dgm:pt>
    <dgm:pt modelId="{B8D2A610-C4D7-4DB1-B2B9-733910EFC749}" type="parTrans" cxnId="{8466F75D-454E-42AB-B684-C6BEF25BF1EA}">
      <dgm:prSet/>
      <dgm:spPr/>
      <dgm:t>
        <a:bodyPr/>
        <a:lstStyle/>
        <a:p>
          <a:pPr rtl="1"/>
          <a:endParaRPr lang="ar-SA"/>
        </a:p>
      </dgm:t>
    </dgm:pt>
    <dgm:pt modelId="{EF9F5608-05C0-4313-9CAE-1B9FFAF2E30F}" type="sibTrans" cxnId="{8466F75D-454E-42AB-B684-C6BEF25BF1EA}">
      <dgm:prSet/>
      <dgm:spPr/>
      <dgm:t>
        <a:bodyPr/>
        <a:lstStyle/>
        <a:p>
          <a:pPr rtl="1"/>
          <a:endParaRPr lang="ar-SA"/>
        </a:p>
      </dgm:t>
    </dgm:pt>
    <dgm:pt modelId="{158ACDBF-436A-4CF9-88DA-441A9540A477}">
      <dgm:prSet/>
      <dgm:spPr/>
      <dgm:t>
        <a:bodyPr/>
        <a:lstStyle/>
        <a:p>
          <a:pPr rtl="1"/>
          <a:r>
            <a:rPr lang="en-US" b="1" dirty="0"/>
            <a:t>Flexibility</a:t>
          </a:r>
          <a:endParaRPr lang="ar-SA" b="1" dirty="0"/>
        </a:p>
      </dgm:t>
    </dgm:pt>
    <dgm:pt modelId="{A972C093-2202-447B-BE7A-5F536223040B}" type="parTrans" cxnId="{CD8C1689-0FC5-40D6-A19B-8A2F5F59AA2F}">
      <dgm:prSet/>
      <dgm:spPr/>
      <dgm:t>
        <a:bodyPr/>
        <a:lstStyle/>
        <a:p>
          <a:pPr rtl="1"/>
          <a:endParaRPr lang="ar-SA"/>
        </a:p>
      </dgm:t>
    </dgm:pt>
    <dgm:pt modelId="{C478B872-DA9B-4036-AEC3-C8B4E7BB9D8C}" type="sibTrans" cxnId="{CD8C1689-0FC5-40D6-A19B-8A2F5F59AA2F}">
      <dgm:prSet/>
      <dgm:spPr/>
      <dgm:t>
        <a:bodyPr/>
        <a:lstStyle/>
        <a:p>
          <a:pPr rtl="1"/>
          <a:endParaRPr lang="ar-SA"/>
        </a:p>
      </dgm:t>
    </dgm:pt>
    <dgm:pt modelId="{A05DD443-A827-4BD8-84CB-86642D4083A2}" type="pres">
      <dgm:prSet presAssocID="{EB145C6D-4CAB-4E86-BDB4-49D78ED8ACF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BB8CA50C-E9C3-4D65-99C8-F132666A6142}" type="pres">
      <dgm:prSet presAssocID="{680D7A4D-B0DC-4F33-8182-324DDB7EA2F7}" presName="singleCycle" presStyleCnt="0"/>
      <dgm:spPr/>
    </dgm:pt>
    <dgm:pt modelId="{68CF5F35-3977-4DB2-A4DF-3B8B9F31D87A}" type="pres">
      <dgm:prSet presAssocID="{680D7A4D-B0DC-4F33-8182-324DDB7EA2F7}" presName="singleCenter" presStyleLbl="node1" presStyleIdx="0" presStyleCnt="5" custScaleX="197090" custScaleY="133333">
        <dgm:presLayoutVars>
          <dgm:chMax val="7"/>
          <dgm:chPref val="7"/>
        </dgm:presLayoutVars>
      </dgm:prSet>
      <dgm:spPr/>
    </dgm:pt>
    <dgm:pt modelId="{C6F8CABE-8863-4BEF-AEFF-7654FA8CE702}" type="pres">
      <dgm:prSet presAssocID="{5DBA14F4-C844-4475-882F-269A57A10730}" presName="Name56" presStyleLbl="parChTrans1D2" presStyleIdx="0" presStyleCnt="4"/>
      <dgm:spPr/>
    </dgm:pt>
    <dgm:pt modelId="{777B2728-3AC7-4655-B05F-4555F72F2B86}" type="pres">
      <dgm:prSet presAssocID="{8FC2D891-B4BF-476F-B468-9CF7C4186796}" presName="text0" presStyleLbl="node1" presStyleIdx="1" presStyleCnt="5" custScaleX="243307">
        <dgm:presLayoutVars>
          <dgm:bulletEnabled val="1"/>
        </dgm:presLayoutVars>
      </dgm:prSet>
      <dgm:spPr/>
    </dgm:pt>
    <dgm:pt modelId="{06F4922C-3C86-4205-A4A1-8CB687223FA9}" type="pres">
      <dgm:prSet presAssocID="{A41766C1-A003-46D9-8798-6EA6E9F66387}" presName="Name56" presStyleLbl="parChTrans1D2" presStyleIdx="1" presStyleCnt="4"/>
      <dgm:spPr/>
    </dgm:pt>
    <dgm:pt modelId="{DF2939C2-D3B9-49D4-8255-D01426EF8EAF}" type="pres">
      <dgm:prSet presAssocID="{CA3EB2F9-EDD3-40F0-AC74-D5FB9AF3BAE8}" presName="text0" presStyleLbl="node1" presStyleIdx="2" presStyleCnt="5" custScaleX="194138" custRadScaleRad="144192">
        <dgm:presLayoutVars>
          <dgm:bulletEnabled val="1"/>
        </dgm:presLayoutVars>
      </dgm:prSet>
      <dgm:spPr/>
    </dgm:pt>
    <dgm:pt modelId="{D4FD170E-58DB-4FC6-B0EF-D784F81182EE}" type="pres">
      <dgm:prSet presAssocID="{B8D2A610-C4D7-4DB1-B2B9-733910EFC749}" presName="Name56" presStyleLbl="parChTrans1D2" presStyleIdx="2" presStyleCnt="4"/>
      <dgm:spPr/>
    </dgm:pt>
    <dgm:pt modelId="{9B97A9B8-B295-430C-86A1-079C2AE34B03}" type="pres">
      <dgm:prSet presAssocID="{65C12BC4-F09B-4827-B258-9CD7E16D8DCE}" presName="text0" presStyleLbl="node1" presStyleIdx="3" presStyleCnt="5" custScaleX="219932">
        <dgm:presLayoutVars>
          <dgm:bulletEnabled val="1"/>
        </dgm:presLayoutVars>
      </dgm:prSet>
      <dgm:spPr/>
    </dgm:pt>
    <dgm:pt modelId="{B12C4121-DC05-4F90-8052-3B8B6FCDE887}" type="pres">
      <dgm:prSet presAssocID="{A972C093-2202-447B-BE7A-5F536223040B}" presName="Name56" presStyleLbl="parChTrans1D2" presStyleIdx="3" presStyleCnt="4"/>
      <dgm:spPr/>
    </dgm:pt>
    <dgm:pt modelId="{C243CBC1-64AC-4F06-9573-379AA101D1EF}" type="pres">
      <dgm:prSet presAssocID="{158ACDBF-436A-4CF9-88DA-441A9540A477}" presName="text0" presStyleLbl="node1" presStyleIdx="4" presStyleCnt="5" custScaleX="207720" custRadScaleRad="148505">
        <dgm:presLayoutVars>
          <dgm:bulletEnabled val="1"/>
        </dgm:presLayoutVars>
      </dgm:prSet>
      <dgm:spPr/>
    </dgm:pt>
  </dgm:ptLst>
  <dgm:cxnLst>
    <dgm:cxn modelId="{687D5A14-A004-43AC-B2C6-8E1EE1D1CBC2}" srcId="{680D7A4D-B0DC-4F33-8182-324DDB7EA2F7}" destId="{8FC2D891-B4BF-476F-B468-9CF7C4186796}" srcOrd="0" destOrd="0" parTransId="{5DBA14F4-C844-4475-882F-269A57A10730}" sibTransId="{EDB5E120-9D56-4D8F-860E-7EF72779BF17}"/>
    <dgm:cxn modelId="{1A27591A-08A9-4843-A73F-2F4F056B1BD5}" type="presOf" srcId="{5DBA14F4-C844-4475-882F-269A57A10730}" destId="{C6F8CABE-8863-4BEF-AEFF-7654FA8CE702}" srcOrd="0" destOrd="0" presId="urn:microsoft.com/office/officeart/2008/layout/RadialCluster"/>
    <dgm:cxn modelId="{792F1D1F-AD1B-462A-ABC9-FE4F8BE0AE61}" srcId="{680D7A4D-B0DC-4F33-8182-324DDB7EA2F7}" destId="{CA3EB2F9-EDD3-40F0-AC74-D5FB9AF3BAE8}" srcOrd="1" destOrd="0" parTransId="{A41766C1-A003-46D9-8798-6EA6E9F66387}" sibTransId="{6D43F207-8383-4CC7-A22A-4508912CE989}"/>
    <dgm:cxn modelId="{069CCE2F-44CD-4FCC-BEDD-E4814D933A1A}" type="presOf" srcId="{A972C093-2202-447B-BE7A-5F536223040B}" destId="{B12C4121-DC05-4F90-8052-3B8B6FCDE887}" srcOrd="0" destOrd="0" presId="urn:microsoft.com/office/officeart/2008/layout/RadialCluster"/>
    <dgm:cxn modelId="{88EC635B-7973-45AA-9E4E-88B93FF96B1E}" type="presOf" srcId="{158ACDBF-436A-4CF9-88DA-441A9540A477}" destId="{C243CBC1-64AC-4F06-9573-379AA101D1EF}" srcOrd="0" destOrd="0" presId="urn:microsoft.com/office/officeart/2008/layout/RadialCluster"/>
    <dgm:cxn modelId="{8466F75D-454E-42AB-B684-C6BEF25BF1EA}" srcId="{680D7A4D-B0DC-4F33-8182-324DDB7EA2F7}" destId="{65C12BC4-F09B-4827-B258-9CD7E16D8DCE}" srcOrd="2" destOrd="0" parTransId="{B8D2A610-C4D7-4DB1-B2B9-733910EFC749}" sibTransId="{EF9F5608-05C0-4313-9CAE-1B9FFAF2E30F}"/>
    <dgm:cxn modelId="{84A40845-2F72-4886-943D-5ABB7D06865D}" type="presOf" srcId="{CA3EB2F9-EDD3-40F0-AC74-D5FB9AF3BAE8}" destId="{DF2939C2-D3B9-49D4-8255-D01426EF8EAF}" srcOrd="0" destOrd="0" presId="urn:microsoft.com/office/officeart/2008/layout/RadialCluster"/>
    <dgm:cxn modelId="{05521D6C-6F7E-4D47-B35E-0FFD79AF4F2D}" type="presOf" srcId="{8FC2D891-B4BF-476F-B468-9CF7C4186796}" destId="{777B2728-3AC7-4655-B05F-4555F72F2B86}" srcOrd="0" destOrd="0" presId="urn:microsoft.com/office/officeart/2008/layout/RadialCluster"/>
    <dgm:cxn modelId="{72CFD350-4381-43C5-BEBC-9B9E412DD4E6}" type="presOf" srcId="{B8D2A610-C4D7-4DB1-B2B9-733910EFC749}" destId="{D4FD170E-58DB-4FC6-B0EF-D784F81182EE}" srcOrd="0" destOrd="0" presId="urn:microsoft.com/office/officeart/2008/layout/RadialCluster"/>
    <dgm:cxn modelId="{CD8C1689-0FC5-40D6-A19B-8A2F5F59AA2F}" srcId="{680D7A4D-B0DC-4F33-8182-324DDB7EA2F7}" destId="{158ACDBF-436A-4CF9-88DA-441A9540A477}" srcOrd="3" destOrd="0" parTransId="{A972C093-2202-447B-BE7A-5F536223040B}" sibTransId="{C478B872-DA9B-4036-AEC3-C8B4E7BB9D8C}"/>
    <dgm:cxn modelId="{97CCF2AC-D649-4C0F-839B-DC7C55298BDA}" type="presOf" srcId="{EB145C6D-4CAB-4E86-BDB4-49D78ED8ACF4}" destId="{A05DD443-A827-4BD8-84CB-86642D4083A2}" srcOrd="0" destOrd="0" presId="urn:microsoft.com/office/officeart/2008/layout/RadialCluster"/>
    <dgm:cxn modelId="{1D0E8FB2-257E-4066-A268-FFF69F2589C6}" type="presOf" srcId="{A41766C1-A003-46D9-8798-6EA6E9F66387}" destId="{06F4922C-3C86-4205-A4A1-8CB687223FA9}" srcOrd="0" destOrd="0" presId="urn:microsoft.com/office/officeart/2008/layout/RadialCluster"/>
    <dgm:cxn modelId="{701117ED-75E4-4468-9A6F-79A58456AE24}" type="presOf" srcId="{65C12BC4-F09B-4827-B258-9CD7E16D8DCE}" destId="{9B97A9B8-B295-430C-86A1-079C2AE34B03}" srcOrd="0" destOrd="0" presId="urn:microsoft.com/office/officeart/2008/layout/RadialCluster"/>
    <dgm:cxn modelId="{2D3EA6F3-32D0-419F-93B5-8590EA185005}" srcId="{EB145C6D-4CAB-4E86-BDB4-49D78ED8ACF4}" destId="{680D7A4D-B0DC-4F33-8182-324DDB7EA2F7}" srcOrd="0" destOrd="0" parTransId="{F7420D15-4F9B-4D49-B087-C99DC6A330EB}" sibTransId="{EF04F7FA-89B4-4585-AC9B-452A8B3B38C9}"/>
    <dgm:cxn modelId="{4FF0EEFC-B53A-43F0-8560-28C3B0BA95EA}" type="presOf" srcId="{680D7A4D-B0DC-4F33-8182-324DDB7EA2F7}" destId="{68CF5F35-3977-4DB2-A4DF-3B8B9F31D87A}" srcOrd="0" destOrd="0" presId="urn:microsoft.com/office/officeart/2008/layout/RadialCluster"/>
    <dgm:cxn modelId="{9216BF41-84C8-4495-9057-98AAA10AA8DF}" type="presParOf" srcId="{A05DD443-A827-4BD8-84CB-86642D4083A2}" destId="{BB8CA50C-E9C3-4D65-99C8-F132666A6142}" srcOrd="0" destOrd="0" presId="urn:microsoft.com/office/officeart/2008/layout/RadialCluster"/>
    <dgm:cxn modelId="{D30792FB-BF77-4134-8C59-84B873682F84}" type="presParOf" srcId="{BB8CA50C-E9C3-4D65-99C8-F132666A6142}" destId="{68CF5F35-3977-4DB2-A4DF-3B8B9F31D87A}" srcOrd="0" destOrd="0" presId="urn:microsoft.com/office/officeart/2008/layout/RadialCluster"/>
    <dgm:cxn modelId="{F6FB58DF-1DBC-4433-8ED8-E691FA6EBCC1}" type="presParOf" srcId="{BB8CA50C-E9C3-4D65-99C8-F132666A6142}" destId="{C6F8CABE-8863-4BEF-AEFF-7654FA8CE702}" srcOrd="1" destOrd="0" presId="urn:microsoft.com/office/officeart/2008/layout/RadialCluster"/>
    <dgm:cxn modelId="{6FDA08AF-5DAA-454D-AD99-1A09A76B3ACF}" type="presParOf" srcId="{BB8CA50C-E9C3-4D65-99C8-F132666A6142}" destId="{777B2728-3AC7-4655-B05F-4555F72F2B86}" srcOrd="2" destOrd="0" presId="urn:microsoft.com/office/officeart/2008/layout/RadialCluster"/>
    <dgm:cxn modelId="{4A1030B6-1847-4342-A856-3883DE43BCA0}" type="presParOf" srcId="{BB8CA50C-E9C3-4D65-99C8-F132666A6142}" destId="{06F4922C-3C86-4205-A4A1-8CB687223FA9}" srcOrd="3" destOrd="0" presId="urn:microsoft.com/office/officeart/2008/layout/RadialCluster"/>
    <dgm:cxn modelId="{3CF4DBAC-B43E-49C1-826B-77067CC74830}" type="presParOf" srcId="{BB8CA50C-E9C3-4D65-99C8-F132666A6142}" destId="{DF2939C2-D3B9-49D4-8255-D01426EF8EAF}" srcOrd="4" destOrd="0" presId="urn:microsoft.com/office/officeart/2008/layout/RadialCluster"/>
    <dgm:cxn modelId="{419B224C-2B8D-42F9-8D2D-33260E7EB59D}" type="presParOf" srcId="{BB8CA50C-E9C3-4D65-99C8-F132666A6142}" destId="{D4FD170E-58DB-4FC6-B0EF-D784F81182EE}" srcOrd="5" destOrd="0" presId="urn:microsoft.com/office/officeart/2008/layout/RadialCluster"/>
    <dgm:cxn modelId="{513383BF-BDA6-47B3-97A2-41629E0407B2}" type="presParOf" srcId="{BB8CA50C-E9C3-4D65-99C8-F132666A6142}" destId="{9B97A9B8-B295-430C-86A1-079C2AE34B03}" srcOrd="6" destOrd="0" presId="urn:microsoft.com/office/officeart/2008/layout/RadialCluster"/>
    <dgm:cxn modelId="{801B8971-D12C-4655-A36E-C990200ECBF5}" type="presParOf" srcId="{BB8CA50C-E9C3-4D65-99C8-F132666A6142}" destId="{B12C4121-DC05-4F90-8052-3B8B6FCDE887}" srcOrd="7" destOrd="0" presId="urn:microsoft.com/office/officeart/2008/layout/RadialCluster"/>
    <dgm:cxn modelId="{50C84A3A-4B70-4913-9AAB-7DAAA7C8B449}" type="presParOf" srcId="{BB8CA50C-E9C3-4D65-99C8-F132666A6142}" destId="{C243CBC1-64AC-4F06-9573-379AA101D1EF}" srcOrd="8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A17DD8-DB8F-4AF8-8EA2-D4088A03A04A}">
      <dsp:nvSpPr>
        <dsp:cNvPr id="0" name=""/>
        <dsp:cNvSpPr/>
      </dsp:nvSpPr>
      <dsp:spPr>
        <a:xfrm>
          <a:off x="3276500" y="1433"/>
          <a:ext cx="1575000" cy="945822"/>
        </a:xfrm>
        <a:prstGeom prst="rect">
          <a:avLst/>
        </a:prstGeom>
        <a:solidFill>
          <a:srgbClr val="969E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rgbClr val="FFFF00"/>
              </a:solidFill>
            </a:rPr>
            <a:t>Figurehead</a:t>
          </a:r>
          <a:endParaRPr lang="en-US" sz="2400" kern="1200" dirty="0">
            <a:solidFill>
              <a:srgbClr val="FFFF00"/>
            </a:solidFill>
          </a:endParaRPr>
        </a:p>
      </dsp:txBody>
      <dsp:txXfrm>
        <a:off x="3276500" y="1433"/>
        <a:ext cx="1575000" cy="945822"/>
      </dsp:txXfrm>
    </dsp:sp>
    <dsp:sp modelId="{78BFC96A-5884-49CE-BDC8-554EB392BFB2}">
      <dsp:nvSpPr>
        <dsp:cNvPr id="0" name=""/>
        <dsp:cNvSpPr/>
      </dsp:nvSpPr>
      <dsp:spPr>
        <a:xfrm>
          <a:off x="3569000" y="994546"/>
          <a:ext cx="990000" cy="945822"/>
        </a:xfrm>
        <a:prstGeom prst="rect">
          <a:avLst/>
        </a:prstGeom>
        <a:solidFill>
          <a:srgbClr val="969E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rgbClr val="FFFF00"/>
              </a:solidFill>
            </a:rPr>
            <a:t>Leader</a:t>
          </a:r>
          <a:endParaRPr lang="en-US" sz="2400" kern="1200" dirty="0">
            <a:solidFill>
              <a:srgbClr val="FFFF00"/>
            </a:solidFill>
          </a:endParaRPr>
        </a:p>
      </dsp:txBody>
      <dsp:txXfrm>
        <a:off x="3569000" y="994546"/>
        <a:ext cx="990000" cy="945822"/>
      </dsp:txXfrm>
    </dsp:sp>
    <dsp:sp modelId="{157DE47D-3B1D-4DCB-B5A3-A883880F8B23}">
      <dsp:nvSpPr>
        <dsp:cNvPr id="0" name=""/>
        <dsp:cNvSpPr/>
      </dsp:nvSpPr>
      <dsp:spPr>
        <a:xfrm>
          <a:off x="3557750" y="1987659"/>
          <a:ext cx="1012500" cy="945822"/>
        </a:xfrm>
        <a:prstGeom prst="rect">
          <a:avLst/>
        </a:prstGeom>
        <a:solidFill>
          <a:srgbClr val="969E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rgbClr val="FFFF00"/>
              </a:solidFill>
            </a:rPr>
            <a:t>Liaison</a:t>
          </a:r>
          <a:endParaRPr lang="en-US" sz="2400" kern="1200" dirty="0">
            <a:solidFill>
              <a:srgbClr val="FFFF00"/>
            </a:solidFill>
          </a:endParaRPr>
        </a:p>
      </dsp:txBody>
      <dsp:txXfrm>
        <a:off x="3557750" y="1987659"/>
        <a:ext cx="1012500" cy="9458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A17DD8-DB8F-4AF8-8EA2-D4088A03A04A}">
      <dsp:nvSpPr>
        <dsp:cNvPr id="0" name=""/>
        <dsp:cNvSpPr/>
      </dsp:nvSpPr>
      <dsp:spPr>
        <a:xfrm>
          <a:off x="3479000" y="1433"/>
          <a:ext cx="1170000" cy="945822"/>
        </a:xfrm>
        <a:prstGeom prst="rect">
          <a:avLst/>
        </a:prstGeom>
        <a:solidFill>
          <a:srgbClr val="009EA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Monitor</a:t>
          </a:r>
          <a:endParaRPr lang="en-US" sz="2400" kern="1200" dirty="0"/>
        </a:p>
      </dsp:txBody>
      <dsp:txXfrm>
        <a:off x="3479000" y="1433"/>
        <a:ext cx="1170000" cy="945822"/>
      </dsp:txXfrm>
    </dsp:sp>
    <dsp:sp modelId="{78BFC96A-5884-49CE-BDC8-554EB392BFB2}">
      <dsp:nvSpPr>
        <dsp:cNvPr id="0" name=""/>
        <dsp:cNvSpPr/>
      </dsp:nvSpPr>
      <dsp:spPr>
        <a:xfrm>
          <a:off x="3164000" y="994546"/>
          <a:ext cx="1800000" cy="945822"/>
        </a:xfrm>
        <a:prstGeom prst="rect">
          <a:avLst/>
        </a:prstGeom>
        <a:solidFill>
          <a:srgbClr val="009EA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Disseminator</a:t>
          </a:r>
          <a:endParaRPr lang="en-US" sz="2400" kern="1200" dirty="0"/>
        </a:p>
      </dsp:txBody>
      <dsp:txXfrm>
        <a:off x="3164000" y="994546"/>
        <a:ext cx="1800000" cy="945822"/>
      </dsp:txXfrm>
    </dsp:sp>
    <dsp:sp modelId="{157DE47D-3B1D-4DCB-B5A3-A883880F8B23}">
      <dsp:nvSpPr>
        <dsp:cNvPr id="0" name=""/>
        <dsp:cNvSpPr/>
      </dsp:nvSpPr>
      <dsp:spPr>
        <a:xfrm>
          <a:off x="3119000" y="1987659"/>
          <a:ext cx="1890000" cy="945822"/>
        </a:xfrm>
        <a:prstGeom prst="rect">
          <a:avLst/>
        </a:prstGeom>
        <a:solidFill>
          <a:srgbClr val="009EA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Spokesperson</a:t>
          </a:r>
          <a:endParaRPr lang="en-US" sz="2400" kern="1200" dirty="0"/>
        </a:p>
      </dsp:txBody>
      <dsp:txXfrm>
        <a:off x="3119000" y="1987659"/>
        <a:ext cx="1890000" cy="9458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A17DD8-DB8F-4AF8-8EA2-D4088A03A04A}">
      <dsp:nvSpPr>
        <dsp:cNvPr id="0" name=""/>
        <dsp:cNvSpPr/>
      </dsp:nvSpPr>
      <dsp:spPr>
        <a:xfrm>
          <a:off x="3141500" y="1468"/>
          <a:ext cx="1845000" cy="706500"/>
        </a:xfrm>
        <a:prstGeom prst="rect">
          <a:avLst/>
        </a:prstGeom>
        <a:solidFill>
          <a:srgbClr val="FAA20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rgbClr val="7030A0"/>
              </a:solidFill>
            </a:rPr>
            <a:t>Entrepreneur</a:t>
          </a:r>
          <a:endParaRPr lang="en-US" sz="2400" kern="1200" dirty="0">
            <a:solidFill>
              <a:srgbClr val="7030A0"/>
            </a:solidFill>
          </a:endParaRPr>
        </a:p>
      </dsp:txBody>
      <dsp:txXfrm>
        <a:off x="3141500" y="1468"/>
        <a:ext cx="1845000" cy="706500"/>
      </dsp:txXfrm>
    </dsp:sp>
    <dsp:sp modelId="{78BFC96A-5884-49CE-BDC8-554EB392BFB2}">
      <dsp:nvSpPr>
        <dsp:cNvPr id="0" name=""/>
        <dsp:cNvSpPr/>
      </dsp:nvSpPr>
      <dsp:spPr>
        <a:xfrm>
          <a:off x="2714000" y="743294"/>
          <a:ext cx="2700000" cy="706500"/>
        </a:xfrm>
        <a:prstGeom prst="rect">
          <a:avLst/>
        </a:prstGeom>
        <a:solidFill>
          <a:srgbClr val="FAA20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rgbClr val="7030A0"/>
              </a:solidFill>
            </a:rPr>
            <a:t>Disturbance handler</a:t>
          </a:r>
          <a:endParaRPr lang="en-US" sz="2400" kern="1200" dirty="0">
            <a:solidFill>
              <a:srgbClr val="7030A0"/>
            </a:solidFill>
          </a:endParaRPr>
        </a:p>
      </dsp:txBody>
      <dsp:txXfrm>
        <a:off x="2714000" y="743294"/>
        <a:ext cx="2700000" cy="706500"/>
      </dsp:txXfrm>
    </dsp:sp>
    <dsp:sp modelId="{0651B89A-4BFC-4436-A9D8-22FAD3F27EB6}">
      <dsp:nvSpPr>
        <dsp:cNvPr id="0" name=""/>
        <dsp:cNvSpPr/>
      </dsp:nvSpPr>
      <dsp:spPr>
        <a:xfrm>
          <a:off x="2826500" y="1485120"/>
          <a:ext cx="2475000" cy="706500"/>
        </a:xfrm>
        <a:prstGeom prst="rect">
          <a:avLst/>
        </a:prstGeom>
        <a:solidFill>
          <a:srgbClr val="FAA20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rgbClr val="7030A0"/>
              </a:solidFill>
            </a:rPr>
            <a:t>Resource allocator </a:t>
          </a:r>
          <a:endParaRPr lang="en-US" sz="2400" kern="1200" dirty="0"/>
        </a:p>
      </dsp:txBody>
      <dsp:txXfrm>
        <a:off x="2826500" y="1485120"/>
        <a:ext cx="2475000" cy="706500"/>
      </dsp:txXfrm>
    </dsp:sp>
    <dsp:sp modelId="{157DE47D-3B1D-4DCB-B5A3-A883880F8B23}">
      <dsp:nvSpPr>
        <dsp:cNvPr id="0" name=""/>
        <dsp:cNvSpPr/>
      </dsp:nvSpPr>
      <dsp:spPr>
        <a:xfrm>
          <a:off x="3321500" y="2226945"/>
          <a:ext cx="1485000" cy="706500"/>
        </a:xfrm>
        <a:prstGeom prst="rect">
          <a:avLst/>
        </a:prstGeom>
        <a:solidFill>
          <a:srgbClr val="FAA20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rgbClr val="7030A0"/>
              </a:solidFill>
            </a:rPr>
            <a:t>Negotiator</a:t>
          </a:r>
          <a:endParaRPr lang="en-US" sz="2400" kern="1200" dirty="0">
            <a:solidFill>
              <a:srgbClr val="7030A0"/>
            </a:solidFill>
          </a:endParaRPr>
        </a:p>
      </dsp:txBody>
      <dsp:txXfrm>
        <a:off x="3321500" y="2226945"/>
        <a:ext cx="1485000" cy="7065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CF5F35-3977-4DB2-A4DF-3B8B9F31D87A}">
      <dsp:nvSpPr>
        <dsp:cNvPr id="0" name=""/>
        <dsp:cNvSpPr/>
      </dsp:nvSpPr>
      <dsp:spPr>
        <a:xfrm>
          <a:off x="1905006" y="1166188"/>
          <a:ext cx="2298437" cy="155491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Success</a:t>
          </a:r>
          <a:endParaRPr lang="ar-SA" sz="3600" b="1" kern="1200" dirty="0"/>
        </a:p>
      </dsp:txBody>
      <dsp:txXfrm>
        <a:off x="1980910" y="1242092"/>
        <a:ext cx="2146629" cy="1403103"/>
      </dsp:txXfrm>
    </dsp:sp>
    <dsp:sp modelId="{C6F8CABE-8863-4BEF-AEFF-7654FA8CE702}">
      <dsp:nvSpPr>
        <dsp:cNvPr id="0" name=""/>
        <dsp:cNvSpPr/>
      </dsp:nvSpPr>
      <dsp:spPr>
        <a:xfrm rot="16200000">
          <a:off x="2861970" y="973933"/>
          <a:ext cx="38450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4509" y="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7B2728-3AC7-4655-B05F-4555F72F2B86}">
      <dsp:nvSpPr>
        <dsp:cNvPr id="0" name=""/>
        <dsp:cNvSpPr/>
      </dsp:nvSpPr>
      <dsp:spPr>
        <a:xfrm>
          <a:off x="2103691" y="334"/>
          <a:ext cx="1901067" cy="78134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Strong will</a:t>
          </a:r>
          <a:endParaRPr lang="ar-SA" sz="2800" b="1" kern="1200" dirty="0"/>
        </a:p>
      </dsp:txBody>
      <dsp:txXfrm>
        <a:off x="2141833" y="38476"/>
        <a:ext cx="1824783" cy="705061"/>
      </dsp:txXfrm>
    </dsp:sp>
    <dsp:sp modelId="{06F4922C-3C86-4205-A4A1-8CB687223FA9}">
      <dsp:nvSpPr>
        <dsp:cNvPr id="0" name=""/>
        <dsp:cNvSpPr/>
      </dsp:nvSpPr>
      <dsp:spPr>
        <a:xfrm>
          <a:off x="4203444" y="1943644"/>
          <a:ext cx="33111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1117" y="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2939C2-D3B9-49D4-8255-D01426EF8EAF}">
      <dsp:nvSpPr>
        <dsp:cNvPr id="0" name=""/>
        <dsp:cNvSpPr/>
      </dsp:nvSpPr>
      <dsp:spPr>
        <a:xfrm>
          <a:off x="4534561" y="1552971"/>
          <a:ext cx="1516887" cy="78134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360" tIns="86360" rIns="86360" bIns="86360" numCol="1" spcCol="1270" anchor="ctr" anchorCtr="0">
          <a:noAutofit/>
        </a:bodyPr>
        <a:lstStyle/>
        <a:p>
          <a:pPr marL="0" lvl="0" indent="0" algn="ct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/>
            <a:t>vision</a:t>
          </a:r>
          <a:endParaRPr lang="ar-SA" sz="3400" b="1" kern="1200" dirty="0"/>
        </a:p>
      </dsp:txBody>
      <dsp:txXfrm>
        <a:off x="4572703" y="1591113"/>
        <a:ext cx="1440603" cy="705061"/>
      </dsp:txXfrm>
    </dsp:sp>
    <dsp:sp modelId="{D4FD170E-58DB-4FC6-B0EF-D784F81182EE}">
      <dsp:nvSpPr>
        <dsp:cNvPr id="0" name=""/>
        <dsp:cNvSpPr/>
      </dsp:nvSpPr>
      <dsp:spPr>
        <a:xfrm rot="5400000">
          <a:off x="2861970" y="2913355"/>
          <a:ext cx="38450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4509" y="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97A9B8-B295-430C-86A1-079C2AE34B03}">
      <dsp:nvSpPr>
        <dsp:cNvPr id="0" name=""/>
        <dsp:cNvSpPr/>
      </dsp:nvSpPr>
      <dsp:spPr>
        <a:xfrm>
          <a:off x="2195011" y="3105609"/>
          <a:ext cx="1718427" cy="78134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Facing challenges</a:t>
          </a:r>
          <a:endParaRPr lang="ar-SA" sz="2100" b="1" kern="1200" dirty="0"/>
        </a:p>
      </dsp:txBody>
      <dsp:txXfrm>
        <a:off x="2233153" y="3143751"/>
        <a:ext cx="1642143" cy="705061"/>
      </dsp:txXfrm>
    </dsp:sp>
    <dsp:sp modelId="{B12C4121-DC05-4F90-8052-3B8B6FCDE887}">
      <dsp:nvSpPr>
        <dsp:cNvPr id="0" name=""/>
        <dsp:cNvSpPr/>
      </dsp:nvSpPr>
      <dsp:spPr>
        <a:xfrm rot="10800000">
          <a:off x="1623010" y="1943644"/>
          <a:ext cx="28199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1996" y="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43CBC1-64AC-4F06-9573-379AA101D1EF}">
      <dsp:nvSpPr>
        <dsp:cNvPr id="0" name=""/>
        <dsp:cNvSpPr/>
      </dsp:nvSpPr>
      <dsp:spPr>
        <a:xfrm>
          <a:off x="0" y="1552971"/>
          <a:ext cx="1623010" cy="78134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Flexibility</a:t>
          </a:r>
          <a:endParaRPr lang="ar-SA" sz="2700" b="1" kern="1200" dirty="0"/>
        </a:p>
      </dsp:txBody>
      <dsp:txXfrm>
        <a:off x="38142" y="1591113"/>
        <a:ext cx="1546726" cy="7050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DD897F-2C5F-4EB5-9790-1D8CB7E2A27F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5FD4F9-6095-4373-9DFC-865FF352BB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305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29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2298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103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Lesson descriptions should be brief.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7336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Lesson descriptions should be brief.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74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Lesson descriptions should be brief.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603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Lesson descriptions should be brief.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7510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18" Type="http://schemas.microsoft.com/office/2007/relationships/diagramDrawing" Target="../diagrams/drawing3.xml"/><Relationship Id="rId3" Type="http://schemas.openxmlformats.org/officeDocument/2006/relationships/image" Target="../media/image9.jp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17" Type="http://schemas.openxmlformats.org/officeDocument/2006/relationships/diagramColors" Target="../diagrams/colors3.xml"/><Relationship Id="rId2" Type="http://schemas.openxmlformats.org/officeDocument/2006/relationships/image" Target="../media/image6.png"/><Relationship Id="rId16" Type="http://schemas.openxmlformats.org/officeDocument/2006/relationships/diagramQuickStyle" Target="../diagrams/quickStyle3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5" Type="http://schemas.openxmlformats.org/officeDocument/2006/relationships/diagramLayout" Target="../diagrams/layout3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diagramData" Target="../diagrams/data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gif"/><Relationship Id="rId4" Type="http://schemas.openxmlformats.org/officeDocument/2006/relationships/image" Target="../media/image11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2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2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1.emf"/><Relationship Id="rId7" Type="http://schemas.openxmlformats.org/officeDocument/2006/relationships/image" Target="../media/image2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2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11.emf"/><Relationship Id="rId7" Type="http://schemas.openxmlformats.org/officeDocument/2006/relationships/image" Target="../media/image2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13.emf"/><Relationship Id="rId4" Type="http://schemas.openxmlformats.org/officeDocument/2006/relationships/image" Target="../media/image12.emf"/><Relationship Id="rId9" Type="http://schemas.openxmlformats.org/officeDocument/2006/relationships/image" Target="../media/image28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2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gif"/><Relationship Id="rId3" Type="http://schemas.openxmlformats.org/officeDocument/2006/relationships/image" Target="../media/image11.emf"/><Relationship Id="rId7" Type="http://schemas.openxmlformats.org/officeDocument/2006/relationships/image" Target="../media/image2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image" Target="../media/image11.emf"/><Relationship Id="rId7" Type="http://schemas.openxmlformats.org/officeDocument/2006/relationships/image" Target="../media/image26.jpg"/><Relationship Id="rId12" Type="http://schemas.microsoft.com/office/2007/relationships/diagramDrawing" Target="../diagrams/drawing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11" Type="http://schemas.openxmlformats.org/officeDocument/2006/relationships/diagramColors" Target="../diagrams/colors4.xml"/><Relationship Id="rId5" Type="http://schemas.openxmlformats.org/officeDocument/2006/relationships/image" Target="../media/image13.emf"/><Relationship Id="rId10" Type="http://schemas.openxmlformats.org/officeDocument/2006/relationships/diagramQuickStyle" Target="../diagrams/quickStyle4.xml"/><Relationship Id="rId4" Type="http://schemas.openxmlformats.org/officeDocument/2006/relationships/image" Target="../media/image12.emf"/><Relationship Id="rId9" Type="http://schemas.openxmlformats.org/officeDocument/2006/relationships/diagramLayout" Target="../diagrams/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460356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Leadership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Doaa Rady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 – Live Session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38635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726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Media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5702785" y="478712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Quiz Inquiries</a:t>
            </a:r>
            <a:endParaRPr lang="en-US" b="1" dirty="0">
              <a:solidFill>
                <a:srgbClr val="0A1F6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18A498-8C31-AED8-DFA4-2560ACD2EE8C}"/>
              </a:ext>
            </a:extLst>
          </p:cNvPr>
          <p:cNvSpPr txBox="1"/>
          <p:nvPr/>
        </p:nvSpPr>
        <p:spPr>
          <a:xfrm>
            <a:off x="869379" y="2680198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  <p:pic>
        <p:nvPicPr>
          <p:cNvPr id="25" name="Picture 24" descr="A picture containing text, indoor, monitor, display&#10;&#10;Description automatically generated">
            <a:extLst>
              <a:ext uri="{FF2B5EF4-FFF2-40B4-BE49-F238E27FC236}">
                <a16:creationId xmlns:a16="http://schemas.microsoft.com/office/drawing/2014/main" id="{5B3C5180-35CA-BCF8-45EC-CF6848EE48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13"/>
          <a:stretch/>
        </p:blipFill>
        <p:spPr>
          <a:xfrm>
            <a:off x="6368837" y="1514555"/>
            <a:ext cx="5365963" cy="3565124"/>
          </a:xfrm>
          <a:prstGeom prst="rect">
            <a:avLst/>
          </a:prstGeom>
        </p:spPr>
      </p:pic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EF38DE30-5F52-77F2-5647-5F9DEF85A14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598"/>
          <a:stretch/>
        </p:blipFill>
        <p:spPr>
          <a:xfrm>
            <a:off x="569401" y="3121444"/>
            <a:ext cx="5611555" cy="3468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429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5702785" y="478712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Quiz Inquiries</a:t>
            </a:r>
            <a:endParaRPr lang="en-US" b="1" dirty="0">
              <a:solidFill>
                <a:srgbClr val="0A1F6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18A498-8C31-AED8-DFA4-2560ACD2EE8C}"/>
              </a:ext>
            </a:extLst>
          </p:cNvPr>
          <p:cNvSpPr txBox="1"/>
          <p:nvPr/>
        </p:nvSpPr>
        <p:spPr>
          <a:xfrm>
            <a:off x="869379" y="2680198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C25F14E-85B6-1745-E3E6-5B8DD04D81EC}"/>
              </a:ext>
            </a:extLst>
          </p:cNvPr>
          <p:cNvSpPr txBox="1"/>
          <p:nvPr/>
        </p:nvSpPr>
        <p:spPr>
          <a:xfrm>
            <a:off x="4304973" y="1419820"/>
            <a:ext cx="7017647" cy="4157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Managers’ interpersonal roles include being a ……………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r-SA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تشمل الأدوار الشخصية للمديرين كونهم </a:t>
            </a:r>
            <a:endParaRPr lang="en-US" sz="22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Leader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Monitor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Entrepreneur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Negotiator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ANS: Leader</a:t>
            </a:r>
          </a:p>
        </p:txBody>
      </p:sp>
    </p:spTree>
    <p:extLst>
      <p:ext uri="{BB962C8B-B14F-4D97-AF65-F5344CB8AC3E}">
        <p14:creationId xmlns:p14="http://schemas.microsoft.com/office/powerpoint/2010/main" val="27800143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E303219F-E8C4-E318-2111-335426CB08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386" y="526948"/>
            <a:ext cx="7133759" cy="2783109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669915" y="3579344"/>
            <a:ext cx="2923319" cy="603966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36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Quiz Inquiries</a:t>
            </a:r>
            <a:endParaRPr lang="en-US" sz="1200" b="1" dirty="0">
              <a:solidFill>
                <a:srgbClr val="0A1F6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18A498-8C31-AED8-DFA4-2560ACD2EE8C}"/>
              </a:ext>
            </a:extLst>
          </p:cNvPr>
          <p:cNvSpPr txBox="1"/>
          <p:nvPr/>
        </p:nvSpPr>
        <p:spPr>
          <a:xfrm>
            <a:off x="869379" y="2680198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BD84EDD-DC36-5531-C8F5-0D1A8D80851E}"/>
              </a:ext>
            </a:extLst>
          </p:cNvPr>
          <p:cNvGraphicFramePr/>
          <p:nvPr/>
        </p:nvGraphicFramePr>
        <p:xfrm>
          <a:off x="1804414" y="3211900"/>
          <a:ext cx="8128000" cy="29349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5754C3FF-787F-D605-D575-29DC57BF6FE5}"/>
              </a:ext>
            </a:extLst>
          </p:cNvPr>
          <p:cNvGraphicFramePr/>
          <p:nvPr/>
        </p:nvGraphicFramePr>
        <p:xfrm>
          <a:off x="4124780" y="3198338"/>
          <a:ext cx="8128000" cy="29349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6CA33D41-E32E-4F49-36E2-69510B6AA82E}"/>
              </a:ext>
            </a:extLst>
          </p:cNvPr>
          <p:cNvGraphicFramePr/>
          <p:nvPr/>
        </p:nvGraphicFramePr>
        <p:xfrm>
          <a:off x="6658498" y="3206820"/>
          <a:ext cx="8128000" cy="29349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</p:spTree>
    <p:extLst>
      <p:ext uri="{BB962C8B-B14F-4D97-AF65-F5344CB8AC3E}">
        <p14:creationId xmlns:p14="http://schemas.microsoft.com/office/powerpoint/2010/main" val="36433372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5702785" y="478712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Quiz Inquiries</a:t>
            </a:r>
            <a:endParaRPr lang="en-US" b="1" dirty="0">
              <a:solidFill>
                <a:srgbClr val="0A1F6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18A498-8C31-AED8-DFA4-2560ACD2EE8C}"/>
              </a:ext>
            </a:extLst>
          </p:cNvPr>
          <p:cNvSpPr txBox="1"/>
          <p:nvPr/>
        </p:nvSpPr>
        <p:spPr>
          <a:xfrm>
            <a:off x="869379" y="2680198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C25F14E-85B6-1745-E3E6-5B8DD04D81EC}"/>
              </a:ext>
            </a:extLst>
          </p:cNvPr>
          <p:cNvSpPr txBox="1"/>
          <p:nvPr/>
        </p:nvSpPr>
        <p:spPr>
          <a:xfrm>
            <a:off x="4304973" y="1419820"/>
            <a:ext cx="7017647" cy="40549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Gets people on board for strategy is one of activities that related to ……………….. function.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r-EG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إن إشراك الناس في الإستراتيجية هو أحد الأنشطة المتعلقة بوظيفة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Planning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organizing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leading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controlling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2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ANS: Organizing</a:t>
            </a:r>
          </a:p>
        </p:txBody>
      </p:sp>
    </p:spTree>
    <p:extLst>
      <p:ext uri="{BB962C8B-B14F-4D97-AF65-F5344CB8AC3E}">
        <p14:creationId xmlns:p14="http://schemas.microsoft.com/office/powerpoint/2010/main" val="1740318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5702785" y="478712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Quiz Inquiries</a:t>
            </a:r>
            <a:endParaRPr lang="en-US" b="1" dirty="0">
              <a:solidFill>
                <a:srgbClr val="0A1F6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18A498-8C31-AED8-DFA4-2560ACD2EE8C}"/>
              </a:ext>
            </a:extLst>
          </p:cNvPr>
          <p:cNvSpPr txBox="1"/>
          <p:nvPr/>
        </p:nvSpPr>
        <p:spPr>
          <a:xfrm>
            <a:off x="869379" y="2680198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41F2E9-4B5D-BF63-B2BD-A2074D3DD6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86" r="6479"/>
          <a:stretch/>
        </p:blipFill>
        <p:spPr>
          <a:xfrm>
            <a:off x="4092380" y="1379730"/>
            <a:ext cx="7992263" cy="535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201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2049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9212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Functions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5BEA478-9A07-84B1-0EA8-85914975CB18}"/>
              </a:ext>
            </a:extLst>
          </p:cNvPr>
          <p:cNvGraphicFramePr>
            <a:graphicFrameLocks noGrp="1"/>
          </p:cNvGraphicFramePr>
          <p:nvPr/>
        </p:nvGraphicFramePr>
        <p:xfrm>
          <a:off x="1880511" y="1475723"/>
          <a:ext cx="10013036" cy="44507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06518">
                  <a:extLst>
                    <a:ext uri="{9D8B030D-6E8A-4147-A177-3AD203B41FA5}">
                      <a16:colId xmlns:a16="http://schemas.microsoft.com/office/drawing/2014/main" val="407560810"/>
                    </a:ext>
                  </a:extLst>
                </a:gridCol>
                <a:gridCol w="5006518">
                  <a:extLst>
                    <a:ext uri="{9D8B030D-6E8A-4147-A177-3AD203B41FA5}">
                      <a16:colId xmlns:a16="http://schemas.microsoft.com/office/drawing/2014/main" val="368968953"/>
                    </a:ext>
                  </a:extLst>
                </a:gridCol>
              </a:tblGrid>
              <a:tr h="309931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b="1" kern="1200" dirty="0">
                          <a:solidFill>
                            <a:srgbClr val="C00000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Planning</a:t>
                      </a:r>
                      <a:endParaRPr lang="en-US" sz="2400" b="1" kern="12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7155280"/>
                  </a:ext>
                </a:extLst>
              </a:tr>
              <a:tr h="1549659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Manager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Budgeting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Sets targets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Detailed steps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Allocates resources</a:t>
                      </a:r>
                      <a:endParaRPr lang="en-US" sz="2000" b="1" kern="1200" dirty="0">
                        <a:solidFill>
                          <a:srgbClr val="0A1F61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Leader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Devises strategy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Sets direction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Creates vision</a:t>
                      </a:r>
                      <a:endParaRPr lang="en-US" sz="2000" b="1" kern="1200" dirty="0">
                        <a:solidFill>
                          <a:srgbClr val="0A1F61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938261"/>
                  </a:ext>
                </a:extLst>
              </a:tr>
              <a:tr h="309931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b="1" kern="1200" dirty="0">
                          <a:solidFill>
                            <a:srgbClr val="C00000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Organizing</a:t>
                      </a:r>
                      <a:endParaRPr lang="en-US" sz="2400" b="1" kern="12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9990480"/>
                  </a:ext>
                </a:extLst>
              </a:tr>
              <a:tr h="2169523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Manager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Creates structure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Job descriptions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Staffing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Hierarchy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Delegates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Training</a:t>
                      </a:r>
                      <a:endParaRPr lang="en-US" sz="2000" b="1" kern="1200" dirty="0">
                        <a:solidFill>
                          <a:srgbClr val="0A1F61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Leader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Gets people on board for strategy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Communication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Networks</a:t>
                      </a:r>
                      <a:endParaRPr lang="en-US" sz="2000" b="1" kern="1200" dirty="0">
                        <a:solidFill>
                          <a:srgbClr val="0A1F61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42038646"/>
                  </a:ext>
                </a:extLst>
              </a:tr>
            </a:tbl>
          </a:graphicData>
        </a:graphic>
      </p:graphicFrame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677F643C-1147-A6B8-7EDE-EB2F674324AE}"/>
              </a:ext>
            </a:extLst>
          </p:cNvPr>
          <p:cNvSpPr/>
          <p:nvPr/>
        </p:nvSpPr>
        <p:spPr>
          <a:xfrm>
            <a:off x="7343529" y="472080"/>
            <a:ext cx="4690753" cy="773428"/>
          </a:xfrm>
          <a:prstGeom prst="flowChartConnec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0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Quiz Inquiries</a:t>
            </a:r>
            <a:endParaRPr lang="en-US" sz="4000" b="1" dirty="0">
              <a:solidFill>
                <a:srgbClr val="0A1F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304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2049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9212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Functions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5BEA478-9A07-84B1-0EA8-85914975CB18}"/>
              </a:ext>
            </a:extLst>
          </p:cNvPr>
          <p:cNvGraphicFramePr>
            <a:graphicFrameLocks noGrp="1"/>
          </p:cNvGraphicFramePr>
          <p:nvPr/>
        </p:nvGraphicFramePr>
        <p:xfrm>
          <a:off x="1874165" y="1474792"/>
          <a:ext cx="10013036" cy="44507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06518">
                  <a:extLst>
                    <a:ext uri="{9D8B030D-6E8A-4147-A177-3AD203B41FA5}">
                      <a16:colId xmlns:a16="http://schemas.microsoft.com/office/drawing/2014/main" val="407560810"/>
                    </a:ext>
                  </a:extLst>
                </a:gridCol>
                <a:gridCol w="5006518">
                  <a:extLst>
                    <a:ext uri="{9D8B030D-6E8A-4147-A177-3AD203B41FA5}">
                      <a16:colId xmlns:a16="http://schemas.microsoft.com/office/drawing/2014/main" val="368968953"/>
                    </a:ext>
                  </a:extLst>
                </a:gridCol>
              </a:tblGrid>
              <a:tr h="309931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b="1" kern="1200" dirty="0">
                          <a:solidFill>
                            <a:srgbClr val="C00000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Leading / Directing Work</a:t>
                      </a:r>
                      <a:endParaRPr lang="en-US" sz="2400" b="1" kern="12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7155280"/>
                  </a:ext>
                </a:extLst>
              </a:tr>
              <a:tr h="1549659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Manager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Solves problems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Negotiates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Brings to consensus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Leader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Empowers people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Cheerleads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Encourages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938261"/>
                  </a:ext>
                </a:extLst>
              </a:tr>
              <a:tr h="309931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b="1" kern="1200" dirty="0">
                          <a:solidFill>
                            <a:srgbClr val="C00000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Controlling</a:t>
                      </a:r>
                      <a:endParaRPr lang="en-US" sz="2400" b="1" kern="12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9990480"/>
                  </a:ext>
                </a:extLst>
              </a:tr>
              <a:tr h="2169523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Manager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Implements control systems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Performance measures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Identifies variances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Fixes variances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Leader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Motivates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Inspires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Gives sense of accomplishment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42038646"/>
                  </a:ext>
                </a:extLst>
              </a:tr>
            </a:tbl>
          </a:graphicData>
        </a:graphic>
      </p:graphicFrame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AE9EBB9C-674B-978E-D058-C797EA1308A7}"/>
              </a:ext>
            </a:extLst>
          </p:cNvPr>
          <p:cNvSpPr/>
          <p:nvPr/>
        </p:nvSpPr>
        <p:spPr>
          <a:xfrm>
            <a:off x="7343529" y="472080"/>
            <a:ext cx="4690753" cy="773428"/>
          </a:xfrm>
          <a:prstGeom prst="flowChartConnec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0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Quiz Inquiries</a:t>
            </a:r>
            <a:endParaRPr lang="en-US" sz="4000" b="1" dirty="0">
              <a:solidFill>
                <a:srgbClr val="0A1F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592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18A498-8C31-AED8-DFA4-2560ACD2EE8C}"/>
              </a:ext>
            </a:extLst>
          </p:cNvPr>
          <p:cNvSpPr txBox="1"/>
          <p:nvPr/>
        </p:nvSpPr>
        <p:spPr>
          <a:xfrm>
            <a:off x="869379" y="2680198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  <p:pic>
        <p:nvPicPr>
          <p:cNvPr id="14" name="Picture 13" descr="Shape, circle&#10;&#10;Description automatically generated">
            <a:extLst>
              <a:ext uri="{FF2B5EF4-FFF2-40B4-BE49-F238E27FC236}">
                <a16:creationId xmlns:a16="http://schemas.microsoft.com/office/drawing/2014/main" id="{36DD231E-8555-AA11-DC31-8906CFC6BE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4112" y="1245394"/>
            <a:ext cx="7635592" cy="5090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2418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18A498-8C31-AED8-DFA4-2560ACD2EE8C}"/>
              </a:ext>
            </a:extLst>
          </p:cNvPr>
          <p:cNvSpPr txBox="1"/>
          <p:nvPr/>
        </p:nvSpPr>
        <p:spPr>
          <a:xfrm>
            <a:off x="869379" y="2680198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440F5E0C-3797-E3B9-FB35-BC3AFD9938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262" y="1385730"/>
            <a:ext cx="7521939" cy="472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733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18A498-8C31-AED8-DFA4-2560ACD2EE8C}"/>
              </a:ext>
            </a:extLst>
          </p:cNvPr>
          <p:cNvSpPr txBox="1"/>
          <p:nvPr/>
        </p:nvSpPr>
        <p:spPr>
          <a:xfrm>
            <a:off x="869379" y="2680198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9C5D9F4F-7FC1-95F8-88B1-D75E97591AA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2"/>
          <a:stretch/>
        </p:blipFill>
        <p:spPr>
          <a:xfrm>
            <a:off x="4199737" y="1189497"/>
            <a:ext cx="7262409" cy="5254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096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18A498-8C31-AED8-DFA4-2560ACD2EE8C}"/>
              </a:ext>
            </a:extLst>
          </p:cNvPr>
          <p:cNvSpPr txBox="1"/>
          <p:nvPr/>
        </p:nvSpPr>
        <p:spPr>
          <a:xfrm>
            <a:off x="869379" y="2680198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933BE86A-381C-6BDE-5E43-FE8A4B12CF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974" y="1489675"/>
            <a:ext cx="7818380" cy="481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7073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18A498-8C31-AED8-DFA4-2560ACD2EE8C}"/>
              </a:ext>
            </a:extLst>
          </p:cNvPr>
          <p:cNvSpPr txBox="1"/>
          <p:nvPr/>
        </p:nvSpPr>
        <p:spPr>
          <a:xfrm>
            <a:off x="869379" y="2680198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4BEBE40B-F7C4-36CE-1611-CB42F9AE9B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2661"/>
          <a:stretch/>
        </p:blipFill>
        <p:spPr>
          <a:xfrm>
            <a:off x="4087865" y="1195448"/>
            <a:ext cx="8093245" cy="519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9121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18A498-8C31-AED8-DFA4-2560ACD2EE8C}"/>
              </a:ext>
            </a:extLst>
          </p:cNvPr>
          <p:cNvSpPr txBox="1"/>
          <p:nvPr/>
        </p:nvSpPr>
        <p:spPr>
          <a:xfrm>
            <a:off x="869379" y="2680198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6B5A055D-E083-1052-3122-46240DAE60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840" y="1455505"/>
            <a:ext cx="7731595" cy="454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0216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61" y="133006"/>
            <a:ext cx="1926389" cy="1727484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18A498-8C31-AED8-DFA4-2560ACD2EE8C}"/>
              </a:ext>
            </a:extLst>
          </p:cNvPr>
          <p:cNvSpPr txBox="1"/>
          <p:nvPr/>
        </p:nvSpPr>
        <p:spPr>
          <a:xfrm>
            <a:off x="192968" y="1778645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6D5CD974-5EE0-F940-8C4F-C80E05910D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335" y="2543106"/>
            <a:ext cx="10850088" cy="4319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2460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F0837-3B55-4867-87D5-1A494839B7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56288" y="1004446"/>
            <a:ext cx="5767324" cy="3153753"/>
          </a:xfrm>
        </p:spPr>
        <p:txBody>
          <a:bodyPr>
            <a:normAutofit/>
          </a:bodyPr>
          <a:lstStyle/>
          <a:p>
            <a:pPr algn="ctr"/>
            <a:r>
              <a:rPr lang="en-US" sz="10400" b="1" dirty="0">
                <a:solidFill>
                  <a:srgbClr val="0A1F61"/>
                </a:solidFill>
              </a:rPr>
              <a:t>Skills</a:t>
            </a:r>
            <a:br>
              <a:rPr lang="en-US" sz="10400" b="1" dirty="0">
                <a:solidFill>
                  <a:srgbClr val="0A1F61"/>
                </a:solidFill>
              </a:rPr>
            </a:br>
            <a:r>
              <a:rPr lang="en-US" sz="2000" b="1" dirty="0">
                <a:solidFill>
                  <a:srgbClr val="0A1F61"/>
                </a:solidFill>
              </a:rPr>
              <a:t>needed for coming assignments</a:t>
            </a:r>
            <a:endParaRPr lang="en-US" sz="10400" b="1" dirty="0">
              <a:solidFill>
                <a:srgbClr val="0A1F6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CF72EC-2BE6-485D-9914-3A5B3FAA0E6D}"/>
              </a:ext>
            </a:extLst>
          </p:cNvPr>
          <p:cNvSpPr txBox="1"/>
          <p:nvPr/>
        </p:nvSpPr>
        <p:spPr>
          <a:xfrm>
            <a:off x="10363200" y="604336"/>
            <a:ext cx="8402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Lec.3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09EB21-B692-4477-F643-DB509B6799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2" y="100444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2D929C9-2FCF-6DE6-C4C7-DC826F83674A}"/>
              </a:ext>
            </a:extLst>
          </p:cNvPr>
          <p:cNvSpPr txBox="1"/>
          <p:nvPr/>
        </p:nvSpPr>
        <p:spPr>
          <a:xfrm>
            <a:off x="935407" y="3634979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A1F6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E393D30-EC38-95F4-CF7A-5E64A5AE8E23}"/>
              </a:ext>
            </a:extLst>
          </p:cNvPr>
          <p:cNvSpPr/>
          <p:nvPr/>
        </p:nvSpPr>
        <p:spPr>
          <a:xfrm>
            <a:off x="5551883" y="1101798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046" y="2478816"/>
            <a:ext cx="11197908" cy="4089598"/>
          </a:xfrm>
        </p:spPr>
        <p:txBody>
          <a:bodyPr>
            <a:noAutofit/>
          </a:bodyPr>
          <a:lstStyle/>
          <a:p>
            <a:pPr marL="0" lvl="3" indent="0" algn="just">
              <a:spcBef>
                <a:spcPts val="600"/>
              </a:spcBef>
              <a:buNone/>
            </a:pPr>
            <a:r>
              <a:rPr lang="en-US" sz="2800" b="1" dirty="0">
                <a:latin typeface="Book Antiqua" panose="02040602050305030304" pitchFamily="18" charset="0"/>
              </a:rPr>
              <a:t>The following is a list of some techniques that you can use to annotate text: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200" b="1" dirty="0">
                <a:latin typeface="Book Antiqua" panose="02040602050305030304" pitchFamily="18" charset="0"/>
              </a:rPr>
              <a:t>Underline important terms.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200" b="1" dirty="0">
                <a:latin typeface="Book Antiqua" panose="02040602050305030304" pitchFamily="18" charset="0"/>
              </a:rPr>
              <a:t>Circle definitions and meanings.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200" b="1" dirty="0">
                <a:latin typeface="Book Antiqua" panose="02040602050305030304" pitchFamily="18" charset="0"/>
              </a:rPr>
              <a:t>Write </a:t>
            </a:r>
            <a:r>
              <a:rPr lang="en-US" sz="2200" b="1" dirty="0">
                <a:highlight>
                  <a:srgbClr val="FFFF00"/>
                </a:highlight>
                <a:latin typeface="Book Antiqua" panose="02040602050305030304" pitchFamily="18" charset="0"/>
              </a:rPr>
              <a:t>key words </a:t>
            </a:r>
            <a:r>
              <a:rPr lang="en-US" sz="2200" b="1" dirty="0">
                <a:latin typeface="Book Antiqua" panose="02040602050305030304" pitchFamily="18" charset="0"/>
              </a:rPr>
              <a:t>and </a:t>
            </a:r>
            <a:r>
              <a:rPr lang="en-US" sz="2200" b="1" u="sng" dirty="0">
                <a:latin typeface="Book Antiqua" panose="02040602050305030304" pitchFamily="18" charset="0"/>
              </a:rPr>
              <a:t>definitions in the margin.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200" b="1" dirty="0">
                <a:latin typeface="Book Antiqua" panose="02040602050305030304" pitchFamily="18" charset="0"/>
              </a:rPr>
              <a:t>Determine where important information can be found with key words or symbols in the margin.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200" b="1" dirty="0">
                <a:latin typeface="Book Antiqua" panose="02040602050305030304" pitchFamily="18" charset="0"/>
              </a:rPr>
              <a:t>Write short summaries in the margin at the end of sub-units.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200" b="1" dirty="0">
                <a:latin typeface="Book Antiqua" panose="02040602050305030304" pitchFamily="18" charset="0"/>
              </a:rPr>
              <a:t>Write the questions in the margin next to the section where the answer is found.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200" b="1" dirty="0">
                <a:latin typeface="Book Antiqua" panose="02040602050305030304" pitchFamily="18" charset="0"/>
              </a:rPr>
              <a:t>Indicate steps in a process by using numbers in the margin</a:t>
            </a:r>
            <a:r>
              <a:rPr lang="en-US" sz="2000" b="1" dirty="0">
                <a:latin typeface="Book Antiqua" panose="02040602050305030304" pitchFamily="18" charset="0"/>
              </a:rPr>
              <a:t>.</a:t>
            </a:r>
          </a:p>
          <a:p>
            <a:pPr marL="0" lvl="3" indent="0" algn="r">
              <a:spcBef>
                <a:spcPts val="600"/>
              </a:spcBef>
              <a:buNone/>
            </a:pPr>
            <a:endParaRPr lang="en-US" sz="1000" b="1" dirty="0">
              <a:latin typeface="Book Antiqua" panose="02040602050305030304" pitchFamily="18" charset="0"/>
            </a:endParaRPr>
          </a:p>
          <a:p>
            <a:pPr marL="0" lvl="3" indent="0" algn="r">
              <a:spcBef>
                <a:spcPts val="600"/>
              </a:spcBef>
              <a:buNone/>
            </a:pPr>
            <a:r>
              <a:rPr lang="en-US" sz="1000" b="1" dirty="0">
                <a:latin typeface="Book Antiqua" panose="02040602050305030304" pitchFamily="18" charset="0"/>
              </a:rPr>
              <a:t>Source: http://faculty.bucks.edu/specpop/annotate.htm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ED01B7F-1644-7E55-AE7B-B6AF81EE6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1672" y="1020657"/>
            <a:ext cx="6283036" cy="1325563"/>
          </a:xfrm>
        </p:spPr>
        <p:txBody>
          <a:bodyPr/>
          <a:lstStyle/>
          <a:p>
            <a:r>
              <a:rPr lang="en-US" b="1" dirty="0"/>
              <a:t>Text Annotation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10E8CE2-8C7C-C1AC-2CB5-9238C14B2D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72" y="80730"/>
            <a:ext cx="1936104" cy="1736196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1BA4A88-CCC9-628B-F8D3-2269CE87CF6C}"/>
              </a:ext>
            </a:extLst>
          </p:cNvPr>
          <p:cNvSpPr txBox="1"/>
          <p:nvPr/>
        </p:nvSpPr>
        <p:spPr>
          <a:xfrm>
            <a:off x="690871" y="1811166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A1F6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</p:spTree>
    <p:extLst>
      <p:ext uri="{BB962C8B-B14F-4D97-AF65-F5344CB8AC3E}">
        <p14:creationId xmlns:p14="http://schemas.microsoft.com/office/powerpoint/2010/main" val="353842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11672" y="1020657"/>
            <a:ext cx="6283036" cy="1325563"/>
          </a:xfrm>
        </p:spPr>
        <p:txBody>
          <a:bodyPr/>
          <a:lstStyle/>
          <a:p>
            <a:r>
              <a:rPr lang="en-US" b="1" dirty="0"/>
              <a:t>Text Annotation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670ECD0-D06D-4E33-B486-25028661FE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41448" y="5944210"/>
            <a:ext cx="8207661" cy="858925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/>
              <a:t>Adobe Acrobat Pro DC https://acrobat.adobe.com/mena/en/acrobat/acrobat-pro.html</a:t>
            </a:r>
          </a:p>
          <a:p>
            <a:r>
              <a:rPr lang="en-US" b="1" dirty="0"/>
              <a:t>PDF Annotator   </a:t>
            </a:r>
            <a:r>
              <a:rPr lang="en-US" dirty="0"/>
              <a:t>https://www.pdfannotator.com/en/how</a:t>
            </a:r>
          </a:p>
        </p:txBody>
      </p:sp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C3C9D404-A6CA-4CCE-836C-52331F902D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559" y="2346220"/>
            <a:ext cx="9479550" cy="334154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7BE1D0-9715-4C34-8278-D85429083296}"/>
              </a:ext>
            </a:extLst>
          </p:cNvPr>
          <p:cNvSpPr txBox="1"/>
          <p:nvPr/>
        </p:nvSpPr>
        <p:spPr>
          <a:xfrm>
            <a:off x="1169559" y="6108803"/>
            <a:ext cx="1198737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Tools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BCB67A-16C5-D2FE-578D-6D82C9BB3D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72" y="80730"/>
            <a:ext cx="1936104" cy="1736196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8409EE5-22B8-C4AF-7CDB-06C1F9C8F6AA}"/>
              </a:ext>
            </a:extLst>
          </p:cNvPr>
          <p:cNvSpPr txBox="1"/>
          <p:nvPr/>
        </p:nvSpPr>
        <p:spPr>
          <a:xfrm>
            <a:off x="690871" y="1811166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A1F6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</p:spTree>
    <p:extLst>
      <p:ext uri="{BB962C8B-B14F-4D97-AF65-F5344CB8AC3E}">
        <p14:creationId xmlns:p14="http://schemas.microsoft.com/office/powerpoint/2010/main" val="2662317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" y="2731324"/>
            <a:ext cx="11197908" cy="3994595"/>
          </a:xfrm>
        </p:spPr>
        <p:txBody>
          <a:bodyPr>
            <a:noAutofit/>
          </a:bodyPr>
          <a:lstStyle/>
          <a:p>
            <a:pPr marL="0" lvl="3" indent="0" algn="just">
              <a:spcBef>
                <a:spcPts val="600"/>
              </a:spcBef>
              <a:buNone/>
            </a:pPr>
            <a:r>
              <a:rPr lang="en-US" sz="2800" b="1" dirty="0">
                <a:latin typeface="Book Antiqua" panose="02040602050305030304" pitchFamily="18" charset="0"/>
              </a:rPr>
              <a:t>Writing a good summary demonstrates that you clearly understand a text...and that you can communicate that understanding to your readers.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Put the information into your own words.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Keep all of the points the author made.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Keep the points in the same order as they appear in the source.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Do not shorten/condense anything.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Do not use quotation marks.</a:t>
            </a:r>
            <a:endParaRPr lang="en-US" sz="1050" b="1" dirty="0">
              <a:latin typeface="Book Antiqua" panose="02040602050305030304" pitchFamily="18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44813FE-C467-E1A0-E88B-E29FB18C0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8249" y="1489396"/>
            <a:ext cx="6952880" cy="1325563"/>
          </a:xfrm>
        </p:spPr>
        <p:txBody>
          <a:bodyPr/>
          <a:lstStyle/>
          <a:p>
            <a:r>
              <a:rPr lang="en-US" b="1" dirty="0"/>
              <a:t>Summarizing a text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C72C430-EFB2-AA34-6FD4-12595CAF40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72" y="80730"/>
            <a:ext cx="1936104" cy="1736196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9B412AB-EF21-AE2B-D840-4AB055E610BF}"/>
              </a:ext>
            </a:extLst>
          </p:cNvPr>
          <p:cNvSpPr txBox="1"/>
          <p:nvPr/>
        </p:nvSpPr>
        <p:spPr>
          <a:xfrm>
            <a:off x="690871" y="1811166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A1F6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</p:spTree>
    <p:extLst>
      <p:ext uri="{BB962C8B-B14F-4D97-AF65-F5344CB8AC3E}">
        <p14:creationId xmlns:p14="http://schemas.microsoft.com/office/powerpoint/2010/main" val="263979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8249" y="1489396"/>
            <a:ext cx="6952880" cy="1325563"/>
          </a:xfrm>
        </p:spPr>
        <p:txBody>
          <a:bodyPr/>
          <a:lstStyle/>
          <a:p>
            <a:r>
              <a:rPr lang="en-US" b="1" dirty="0"/>
              <a:t>Summarizing a 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375" y="2851846"/>
            <a:ext cx="11197908" cy="3067924"/>
          </a:xfrm>
        </p:spPr>
        <p:txBody>
          <a:bodyPr>
            <a:noAutofit/>
          </a:bodyPr>
          <a:lstStyle/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Write a paragraph or more that presents the author's main ideas largely in your own words.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To make the summary coherent, fill in connections between ideas.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Make sure to include the author and title of the work.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Don't put your own opinions, ideas, or interpretations into the summary. 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The purpose of writing a summary is to represent what the author wanted to say, not to provide a critique.</a:t>
            </a:r>
          </a:p>
          <a:p>
            <a:pPr marL="0" lvl="3" indent="0" algn="r">
              <a:spcBef>
                <a:spcPts val="600"/>
              </a:spcBef>
              <a:buNone/>
            </a:pPr>
            <a:endParaRPr lang="en-US" sz="1000" b="1" dirty="0">
              <a:latin typeface="Book Antiqua" panose="02040602050305030304" pitchFamily="18" charset="0"/>
            </a:endParaRPr>
          </a:p>
          <a:p>
            <a:pPr marL="0" lvl="3" indent="0" algn="r">
              <a:spcBef>
                <a:spcPts val="600"/>
              </a:spcBef>
              <a:buNone/>
            </a:pPr>
            <a:endParaRPr lang="en-US" sz="1000" b="1" dirty="0">
              <a:latin typeface="Book Antiqua" panose="0204060205030503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421AC76-5F95-B9FF-65F6-C8FD030CCF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72" y="80730"/>
            <a:ext cx="1936104" cy="1736196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EEE4FC8-B767-AA96-BD77-C95F3FABA158}"/>
              </a:ext>
            </a:extLst>
          </p:cNvPr>
          <p:cNvSpPr txBox="1"/>
          <p:nvPr/>
        </p:nvSpPr>
        <p:spPr>
          <a:xfrm>
            <a:off x="690871" y="1811166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A1F6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</p:spTree>
    <p:extLst>
      <p:ext uri="{BB962C8B-B14F-4D97-AF65-F5344CB8AC3E}">
        <p14:creationId xmlns:p14="http://schemas.microsoft.com/office/powerpoint/2010/main" val="274924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F45CC5-9977-E86B-570F-48DB5B6E45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9394" y="1385730"/>
            <a:ext cx="221078" cy="250356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DD327A-364D-3B84-EA5F-A6686D81B2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9325" y="1385730"/>
            <a:ext cx="221078" cy="25035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B49A39E-079A-7BAA-BC73-565EC7E531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7532" y="3570442"/>
            <a:ext cx="3054733" cy="6302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4199737" y="2229224"/>
            <a:ext cx="6867728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Amani </a:t>
            </a:r>
            <a:r>
              <a:rPr lang="en-US" sz="3200" b="1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ElTunsi</a:t>
            </a:r>
            <a:endParaRPr lang="en-US" sz="32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5668270" y="854332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Case Study</a:t>
            </a:r>
            <a:endParaRPr lang="en-US" b="1" dirty="0">
              <a:solidFill>
                <a:srgbClr val="0A1F61"/>
              </a:solidFill>
            </a:endParaRP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DCF320B8-8B5A-809F-4E3D-751A1A165D9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532" y="4117669"/>
            <a:ext cx="2947745" cy="19424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1D19DD8-78B0-D321-5459-D52A227D3A50}"/>
              </a:ext>
            </a:extLst>
          </p:cNvPr>
          <p:cNvSpPr txBox="1"/>
          <p:nvPr/>
        </p:nvSpPr>
        <p:spPr>
          <a:xfrm>
            <a:off x="869379" y="2680198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</p:spTree>
    <p:extLst>
      <p:ext uri="{BB962C8B-B14F-4D97-AF65-F5344CB8AC3E}">
        <p14:creationId xmlns:p14="http://schemas.microsoft.com/office/powerpoint/2010/main" val="15228288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A94F26-BD57-1027-1019-1782CF6FD5A3}"/>
              </a:ext>
            </a:extLst>
          </p:cNvPr>
          <p:cNvSpPr txBox="1"/>
          <p:nvPr/>
        </p:nvSpPr>
        <p:spPr>
          <a:xfrm>
            <a:off x="869379" y="2680198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6999662" y="2661293"/>
            <a:ext cx="5179893" cy="3163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Entrepreneur: </a:t>
            </a:r>
          </a:p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Amani </a:t>
            </a:r>
            <a:r>
              <a:rPr lang="en-US" sz="3200" b="1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ElTunsi</a:t>
            </a: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b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owner of Banat9Bas online radio station and </a:t>
            </a:r>
            <a:r>
              <a:rPr lang="en-US" sz="2400" b="1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Shababooks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publishing house</a:t>
            </a:r>
            <a:endParaRPr lang="en-US" sz="32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5668270" y="854332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Case Study</a:t>
            </a:r>
            <a:endParaRPr lang="en-US" b="1" dirty="0">
              <a:solidFill>
                <a:srgbClr val="0A1F61"/>
              </a:solidFill>
            </a:endParaRPr>
          </a:p>
        </p:txBody>
      </p:sp>
      <p:pic>
        <p:nvPicPr>
          <p:cNvPr id="11" name="Picture 2" descr="65448_10150112436824783_516204782_7646820_5507916_a">
            <a:extLst>
              <a:ext uri="{FF2B5EF4-FFF2-40B4-BE49-F238E27FC236}">
                <a16:creationId xmlns:a16="http://schemas.microsoft.com/office/drawing/2014/main" id="{524A0933-64CA-0ACB-25C2-94EB6BD12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840" y="1713762"/>
            <a:ext cx="3373241" cy="5058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39717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9" name="Rectangle 73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75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3740" y="2759383"/>
            <a:ext cx="2895573" cy="2834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W2 Lecture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A3010AF-AA29-8865-1DB0-D83F93D31609}"/>
              </a:ext>
            </a:extLst>
          </p:cNvPr>
          <p:cNvSpPr/>
          <p:nvPr/>
        </p:nvSpPr>
        <p:spPr>
          <a:xfrm>
            <a:off x="5601239" y="116309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Case Study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406346CC-B511-BC95-BCAA-0256E640CE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118" y="2574979"/>
            <a:ext cx="2947745" cy="194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7340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4112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BADFEDA5-79AD-5BC4-E764-1083F5E9B4C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98"/>
          <a:stretch/>
        </p:blipFill>
        <p:spPr>
          <a:xfrm>
            <a:off x="10495232" y="175173"/>
            <a:ext cx="1409064" cy="12598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5" y="1163435"/>
            <a:ext cx="953310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3600" b="1" dirty="0">
                <a:solidFill>
                  <a:srgbClr val="C00000"/>
                </a:solidFill>
              </a:rPr>
              <a:t>Background</a:t>
            </a:r>
          </a:p>
          <a:p>
            <a:pPr algn="just"/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Amani  </a:t>
            </a:r>
            <a:r>
              <a:rPr lang="en-US" sz="2000" b="1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ElTunsi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graduated from computer science in 2004.</a:t>
            </a:r>
          </a:p>
          <a:p>
            <a:pPr algn="just"/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She worked in advertisements designing since 2000 (before her graduation).</a:t>
            </a:r>
          </a:p>
          <a:p>
            <a:pPr algn="just"/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She said that : "However, I got good grades in my study; I preferred to be designer than programmer. After 2004, I worked as advertisements designer and art director in magazines.“</a:t>
            </a:r>
          </a:p>
          <a:p>
            <a:pPr algn="just"/>
            <a:r>
              <a:rPr lang="en-US" sz="3600" b="1" dirty="0">
                <a:solidFill>
                  <a:srgbClr val="C00000"/>
                </a:solidFill>
              </a:rPr>
              <a:t>The idea</a:t>
            </a:r>
          </a:p>
          <a:p>
            <a:pPr algn="just"/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Although the readers of the magazine, that Amani  worked in , were asking the magazine to discuss some issues, the owner ignored it in order to focus on issues that bring ads.</a:t>
            </a:r>
          </a:p>
          <a:p>
            <a:pPr algn="just"/>
            <a:endParaRPr lang="en-US" sz="20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Because Amani was caring about women issues, when she was listening to international online radio stations, she asked herself : "can I make something to girls in Egypt to be listened in the entire world?" </a:t>
            </a:r>
          </a:p>
        </p:txBody>
      </p:sp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3BA078EA-3FBE-DDA4-FB21-6053DE7498A8}"/>
              </a:ext>
            </a:extLst>
          </p:cNvPr>
          <p:cNvSpPr/>
          <p:nvPr/>
        </p:nvSpPr>
        <p:spPr>
          <a:xfrm>
            <a:off x="2260067" y="466575"/>
            <a:ext cx="2846323" cy="744709"/>
          </a:xfrm>
          <a:prstGeom prst="flowChartConnec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32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Case Study</a:t>
            </a:r>
          </a:p>
        </p:txBody>
      </p:sp>
    </p:spTree>
    <p:extLst>
      <p:ext uri="{BB962C8B-B14F-4D97-AF65-F5344CB8AC3E}">
        <p14:creationId xmlns:p14="http://schemas.microsoft.com/office/powerpoint/2010/main" val="13783776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4112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BADFEDA5-79AD-5BC4-E764-1083F5E9B4C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98"/>
          <a:stretch/>
        </p:blipFill>
        <p:spPr>
          <a:xfrm>
            <a:off x="10495232" y="175173"/>
            <a:ext cx="1409064" cy="12598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5" y="1163435"/>
            <a:ext cx="9533101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3600" b="1" dirty="0">
                <a:solidFill>
                  <a:srgbClr val="C00000"/>
                </a:solidFill>
              </a:rPr>
              <a:t>Banat 9 bas station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Amani aimed through the station to gather girls to express themselves and their problems. Amani said that: “girls should have the chance to find others who can reply them and suggest solutions. At this time, I felt I want to do something to girls. So, I decided to make online radio station.”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Amani aimed to target women in Arab countries even who are living outside their country.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She started designing the station's website in May 2004 and called all her friends in the magazine -that she worked at- and they supported the idea.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She launched the station's website in June 2004 and she got 15 thousands visitors and listeners by launching the first program.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Then the famous Egyptian talk show El Bait </a:t>
            </a:r>
            <a:r>
              <a:rPr lang="en-US" sz="2000" b="1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Baitak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interviewed the station team; most of the team was Amani’s friends from the magazine that she worked at. </a:t>
            </a:r>
          </a:p>
        </p:txBody>
      </p:sp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3BA078EA-3FBE-DDA4-FB21-6053DE7498A8}"/>
              </a:ext>
            </a:extLst>
          </p:cNvPr>
          <p:cNvSpPr/>
          <p:nvPr/>
        </p:nvSpPr>
        <p:spPr>
          <a:xfrm>
            <a:off x="2260067" y="466575"/>
            <a:ext cx="2846323" cy="744709"/>
          </a:xfrm>
          <a:prstGeom prst="flowChartConnec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32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Case Study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8A95C14-A0BC-527F-1AA1-F6952FBAD5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941" y="260858"/>
            <a:ext cx="108012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9837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4112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BADFEDA5-79AD-5BC4-E764-1083F5E9B4C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98"/>
          <a:stretch/>
        </p:blipFill>
        <p:spPr>
          <a:xfrm>
            <a:off x="10495232" y="175173"/>
            <a:ext cx="1409064" cy="12598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5" y="1303434"/>
            <a:ext cx="9533101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dirty="0">
                <a:solidFill>
                  <a:srgbClr val="C00000"/>
                </a:solidFill>
              </a:rPr>
              <a:t>Challenges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magazine's owner fired Amani from the magazine after watching her with most of her stuff in El Bait </a:t>
            </a:r>
            <a:r>
              <a:rPr lang="en-US" sz="2000" b="1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Baitak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TV show.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Amani said in sorrow "What happened affected me too much.“</a:t>
            </a:r>
          </a:p>
          <a:p>
            <a:pPr algn="just"/>
            <a:r>
              <a:rPr lang="en-US" sz="2400" b="1" dirty="0">
                <a:solidFill>
                  <a:srgbClr val="C00000"/>
                </a:solidFill>
                <a:cs typeface="Tajawal ExtraBold" panose="00000800000000000000" pitchFamily="2" charset="-78"/>
              </a:rPr>
              <a:t>Financial </a:t>
            </a:r>
            <a:r>
              <a:rPr lang="en-US" sz="2400" b="1" dirty="0">
                <a:solidFill>
                  <a:srgbClr val="C00000"/>
                </a:solidFill>
              </a:rPr>
              <a:t>Challenges</a:t>
            </a:r>
            <a:endParaRPr lang="en-US" sz="2400" b="1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She took a loan from the bank then sold her car and bought a smaller one.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2009 , she lost the advertisers due to the global economic crisis happened.</a:t>
            </a:r>
          </a:p>
          <a:p>
            <a:pPr algn="just"/>
            <a:r>
              <a:rPr lang="en-US" sz="2400" b="1" dirty="0">
                <a:solidFill>
                  <a:srgbClr val="C00000"/>
                </a:solidFill>
                <a:cs typeface="Tajawal ExtraBold" panose="00000800000000000000" pitchFamily="2" charset="-78"/>
              </a:rPr>
              <a:t>Technical </a:t>
            </a:r>
            <a:r>
              <a:rPr lang="en-US" sz="2400" b="1" dirty="0">
                <a:solidFill>
                  <a:srgbClr val="C00000"/>
                </a:solidFill>
              </a:rPr>
              <a:t>Challenges</a:t>
            </a:r>
            <a:endParaRPr lang="en-US" sz="2400" b="1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when the money was finished, the live streaming of the broadcast stopped because, it is expensive. She said: "It was the most dramatic sad moment."</a:t>
            </a:r>
          </a:p>
          <a:p>
            <a:pPr algn="just"/>
            <a:endParaRPr lang="en-US" sz="20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3BA078EA-3FBE-DDA4-FB21-6053DE7498A8}"/>
              </a:ext>
            </a:extLst>
          </p:cNvPr>
          <p:cNvSpPr/>
          <p:nvPr/>
        </p:nvSpPr>
        <p:spPr>
          <a:xfrm>
            <a:off x="2260067" y="466575"/>
            <a:ext cx="2846323" cy="744709"/>
          </a:xfrm>
          <a:prstGeom prst="flowChartConnec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32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Case Study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8A95C14-A0BC-527F-1AA1-F6952FBAD5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941" y="260858"/>
            <a:ext cx="108012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8162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4112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BADFEDA5-79AD-5BC4-E764-1083F5E9B4C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98"/>
          <a:stretch/>
        </p:blipFill>
        <p:spPr>
          <a:xfrm>
            <a:off x="10495232" y="175173"/>
            <a:ext cx="1409064" cy="12598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5" y="1303434"/>
            <a:ext cx="9533101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dirty="0">
                <a:solidFill>
                  <a:srgbClr val="C00000"/>
                </a:solidFill>
              </a:rPr>
              <a:t>Turning Point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meeting with Mostafa Fathy, the managing editor of the magazine that she was fired from, is a turning point in her life.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She found that he also was fired from the magazine because, he wrote a book and wanted to publish it.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"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Because he is creative, he was fired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," said Amani sarcastically</a:t>
            </a:r>
            <a:r>
              <a:rPr lang="ar-EG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algn="just"/>
            <a:endParaRPr lang="en-US" sz="20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3BA078EA-3FBE-DDA4-FB21-6053DE7498A8}"/>
              </a:ext>
            </a:extLst>
          </p:cNvPr>
          <p:cNvSpPr/>
          <p:nvPr/>
        </p:nvSpPr>
        <p:spPr>
          <a:xfrm>
            <a:off x="2260067" y="466575"/>
            <a:ext cx="2846323" cy="744709"/>
          </a:xfrm>
          <a:prstGeom prst="flowChartConnec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32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Case Study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8A95C14-A0BC-527F-1AA1-F6952FBAD5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941" y="260858"/>
            <a:ext cx="1080120" cy="1080120"/>
          </a:xfrm>
          <a:prstGeom prst="rect">
            <a:avLst/>
          </a:prstGeom>
        </p:spPr>
      </p:pic>
      <p:pic>
        <p:nvPicPr>
          <p:cNvPr id="11" name="Picture 10" descr="Contented smile cartoon alarm clock">
            <a:extLst>
              <a:ext uri="{FF2B5EF4-FFF2-40B4-BE49-F238E27FC236}">
                <a16:creationId xmlns:a16="http://schemas.microsoft.com/office/drawing/2014/main" id="{EAC688EE-8054-1A64-894B-79793C924EF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7413" y="3210287"/>
            <a:ext cx="1259853" cy="1259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8132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4112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BADFEDA5-79AD-5BC4-E764-1083F5E9B4C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98"/>
          <a:stretch/>
        </p:blipFill>
        <p:spPr>
          <a:xfrm>
            <a:off x="10495232" y="175173"/>
            <a:ext cx="1409064" cy="12598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5" y="1435026"/>
            <a:ext cx="9533101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dirty="0">
                <a:solidFill>
                  <a:srgbClr val="C00000"/>
                </a:solidFill>
              </a:rPr>
              <a:t>Turning Point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She decided to establish youth book publishing house. She called it </a:t>
            </a:r>
            <a:r>
              <a:rPr lang="en-US" sz="2000" b="1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ShabaBooks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, and this is referring to books published by and to youth.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She suffered to find a printing house that accepts to print the book.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After printing it, the bookstores refused to buy the book so; she was disappointed 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She decided to market the book on the station’s website.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Then, she received many orders and delivered it by herself.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people asked about the book in the bookstores which push book stores to ask for buying it.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She admired the idea of publishing books because she got money supported her station.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3BA078EA-3FBE-DDA4-FB21-6053DE7498A8}"/>
              </a:ext>
            </a:extLst>
          </p:cNvPr>
          <p:cNvSpPr/>
          <p:nvPr/>
        </p:nvSpPr>
        <p:spPr>
          <a:xfrm>
            <a:off x="2260067" y="466575"/>
            <a:ext cx="2846323" cy="744709"/>
          </a:xfrm>
          <a:prstGeom prst="flowChartConnec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32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Case Study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315B16-E3C6-4208-C3E1-B3C834FB7E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694" y="308595"/>
            <a:ext cx="3744416" cy="1393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4767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4112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BADFEDA5-79AD-5BC4-E764-1083F5E9B4C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98"/>
          <a:stretch/>
        </p:blipFill>
        <p:spPr>
          <a:xfrm>
            <a:off x="10495232" y="175173"/>
            <a:ext cx="1409064" cy="12598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63945" y="1635471"/>
            <a:ext cx="95331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dirty="0">
                <a:solidFill>
                  <a:srgbClr val="C00000"/>
                </a:solidFill>
              </a:rPr>
              <a:t>Amani wrote two books: </a:t>
            </a:r>
          </a:p>
        </p:txBody>
      </p:sp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3BA078EA-3FBE-DDA4-FB21-6053DE7498A8}"/>
              </a:ext>
            </a:extLst>
          </p:cNvPr>
          <p:cNvSpPr/>
          <p:nvPr/>
        </p:nvSpPr>
        <p:spPr>
          <a:xfrm>
            <a:off x="2260067" y="466575"/>
            <a:ext cx="2846323" cy="744709"/>
          </a:xfrm>
          <a:prstGeom prst="flowChartConnec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32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Case Study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315B16-E3C6-4208-C3E1-B3C834FB7E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694" y="308595"/>
            <a:ext cx="3744416" cy="13937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A7B88B3-021D-27ED-F713-4613304B954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012" y="2564904"/>
            <a:ext cx="3317349" cy="27491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8E918E2-DB2F-0E7B-B934-3F1D7EA6224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496" y="2624032"/>
            <a:ext cx="2792415" cy="318123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EF05207-3797-7BDF-AE6D-8F13F67D0855}"/>
              </a:ext>
            </a:extLst>
          </p:cNvPr>
          <p:cNvSpPr txBox="1"/>
          <p:nvPr/>
        </p:nvSpPr>
        <p:spPr>
          <a:xfrm>
            <a:off x="2655221" y="5314089"/>
            <a:ext cx="299312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sz="1800" b="1" dirty="0"/>
              <a:t>This book translated into </a:t>
            </a:r>
          </a:p>
          <a:p>
            <a:pPr algn="ctr" rtl="0"/>
            <a:r>
              <a:rPr lang="en-US" sz="1800" b="1" dirty="0"/>
              <a:t>English and German</a:t>
            </a:r>
            <a:endParaRPr lang="ar-SA" sz="1800" b="1" dirty="0"/>
          </a:p>
        </p:txBody>
      </p:sp>
    </p:spTree>
    <p:extLst>
      <p:ext uri="{BB962C8B-B14F-4D97-AF65-F5344CB8AC3E}">
        <p14:creationId xmlns:p14="http://schemas.microsoft.com/office/powerpoint/2010/main" val="15253894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4112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BADFEDA5-79AD-5BC4-E764-1083F5E9B4C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98"/>
          <a:stretch/>
        </p:blipFill>
        <p:spPr>
          <a:xfrm>
            <a:off x="10495232" y="175173"/>
            <a:ext cx="1409064" cy="12598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63945" y="1635471"/>
            <a:ext cx="953310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dirty="0">
                <a:solidFill>
                  <a:srgbClr val="C00000"/>
                </a:solidFill>
              </a:rPr>
              <a:t>Awards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rgbClr val="002060"/>
                </a:solidFill>
              </a:rPr>
              <a:t>May 2010, the BMW Foundation Young Leaders Award.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rgbClr val="002060"/>
                </a:solidFill>
              </a:rPr>
              <a:t>Nov. 2010, the designation of the smallest publisher in the Middle East by the European Union.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rgbClr val="002060"/>
                </a:solidFill>
              </a:rPr>
              <a:t>September 2011, World Summit Youth Award (WSYA) under the category of power to women. </a:t>
            </a:r>
          </a:p>
          <a:p>
            <a:pPr lvl="1" algn="just"/>
            <a:r>
              <a:rPr lang="en-US" sz="2400" b="1" dirty="0">
                <a:solidFill>
                  <a:srgbClr val="002060"/>
                </a:solidFill>
              </a:rPr>
              <a:t>Amani said proudly: </a:t>
            </a:r>
            <a:r>
              <a:rPr lang="en-US" sz="2400" b="1" i="1" dirty="0">
                <a:solidFill>
                  <a:srgbClr val="C00000"/>
                </a:solidFill>
              </a:rPr>
              <a:t>"There were 999 people from the world nominated to (WSYA) award and only four were the winners I was one of them."</a:t>
            </a:r>
          </a:p>
        </p:txBody>
      </p:sp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3BA078EA-3FBE-DDA4-FB21-6053DE7498A8}"/>
              </a:ext>
            </a:extLst>
          </p:cNvPr>
          <p:cNvSpPr/>
          <p:nvPr/>
        </p:nvSpPr>
        <p:spPr>
          <a:xfrm>
            <a:off x="2260067" y="466575"/>
            <a:ext cx="2846323" cy="744709"/>
          </a:xfrm>
          <a:prstGeom prst="flowChartConnec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32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Case Study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315B16-E3C6-4208-C3E1-B3C834FB7E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694" y="308595"/>
            <a:ext cx="3744416" cy="1393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5681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4112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BADFEDA5-79AD-5BC4-E764-1083F5E9B4C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98"/>
          <a:stretch/>
        </p:blipFill>
        <p:spPr>
          <a:xfrm>
            <a:off x="10495232" y="175173"/>
            <a:ext cx="1409064" cy="12598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63945" y="1635471"/>
            <a:ext cx="95331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dirty="0">
                <a:solidFill>
                  <a:srgbClr val="C00000"/>
                </a:solidFill>
              </a:rPr>
              <a:t> Success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en-US" sz="2800" b="1" dirty="0" err="1">
                <a:solidFill>
                  <a:srgbClr val="002060"/>
                </a:solidFill>
              </a:rPr>
              <a:t>Amany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ElTunsi</a:t>
            </a:r>
            <a:r>
              <a:rPr lang="en-US" sz="2800" b="1" dirty="0">
                <a:solidFill>
                  <a:srgbClr val="002060"/>
                </a:solidFill>
              </a:rPr>
              <a:t> said that:</a:t>
            </a:r>
          </a:p>
          <a:p>
            <a:pPr algn="just"/>
            <a:r>
              <a:rPr lang="en-US" sz="2800" b="1" i="1" dirty="0">
                <a:solidFill>
                  <a:srgbClr val="C00000"/>
                </a:solidFill>
              </a:rPr>
              <a:t>"I see my success secret lies in my insistence to succeed and hating failure."</a:t>
            </a:r>
          </a:p>
        </p:txBody>
      </p:sp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3BA078EA-3FBE-DDA4-FB21-6053DE7498A8}"/>
              </a:ext>
            </a:extLst>
          </p:cNvPr>
          <p:cNvSpPr/>
          <p:nvPr/>
        </p:nvSpPr>
        <p:spPr>
          <a:xfrm>
            <a:off x="2260067" y="466575"/>
            <a:ext cx="2846323" cy="744709"/>
          </a:xfrm>
          <a:prstGeom prst="flowChartConnec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32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Case Study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315B16-E3C6-4208-C3E1-B3C834FB7E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694" y="308595"/>
            <a:ext cx="3744416" cy="1393755"/>
          </a:xfrm>
          <a:prstGeom prst="rect">
            <a:avLst/>
          </a:prstGeom>
        </p:spPr>
      </p:pic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65EFA2C2-F416-AF24-F556-79889385E4A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485" y="3060082"/>
            <a:ext cx="3505766" cy="316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1080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4112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BADFEDA5-79AD-5BC4-E764-1083F5E9B4C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98"/>
          <a:stretch/>
        </p:blipFill>
        <p:spPr>
          <a:xfrm>
            <a:off x="10495232" y="175173"/>
            <a:ext cx="1409064" cy="12598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5" y="1210858"/>
            <a:ext cx="9533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dirty="0">
                <a:solidFill>
                  <a:srgbClr val="C00000"/>
                </a:solidFill>
              </a:rPr>
              <a:t> Conclusion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rgbClr val="002060"/>
                </a:solidFill>
              </a:rPr>
              <a:t>Finally, Amani achieved success:</a:t>
            </a:r>
          </a:p>
        </p:txBody>
      </p:sp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3BA078EA-3FBE-DDA4-FB21-6053DE7498A8}"/>
              </a:ext>
            </a:extLst>
          </p:cNvPr>
          <p:cNvSpPr/>
          <p:nvPr/>
        </p:nvSpPr>
        <p:spPr>
          <a:xfrm>
            <a:off x="2260067" y="466575"/>
            <a:ext cx="2846323" cy="744709"/>
          </a:xfrm>
          <a:prstGeom prst="flowChartConnec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32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Case Study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315B16-E3C6-4208-C3E1-B3C834FB7E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694" y="308595"/>
            <a:ext cx="3744416" cy="1393755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98FB0B71-5644-5FDB-DDAD-11CB1D6DAAEA}"/>
              </a:ext>
            </a:extLst>
          </p:cNvPr>
          <p:cNvGraphicFramePr/>
          <p:nvPr/>
        </p:nvGraphicFramePr>
        <p:xfrm>
          <a:off x="5341656" y="2097588"/>
          <a:ext cx="6055390" cy="38872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333568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4112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BADFEDA5-79AD-5BC4-E764-1083F5E9B4C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98"/>
          <a:stretch/>
        </p:blipFill>
        <p:spPr>
          <a:xfrm>
            <a:off x="10495232" y="175173"/>
            <a:ext cx="1409064" cy="12598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47960" y="1464868"/>
            <a:ext cx="10195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dirty="0">
                <a:solidFill>
                  <a:srgbClr val="C00000"/>
                </a:solidFill>
              </a:rPr>
              <a:t>What’s your expectations about her success now?</a:t>
            </a:r>
          </a:p>
        </p:txBody>
      </p:sp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3BA078EA-3FBE-DDA4-FB21-6053DE7498A8}"/>
              </a:ext>
            </a:extLst>
          </p:cNvPr>
          <p:cNvSpPr/>
          <p:nvPr/>
        </p:nvSpPr>
        <p:spPr>
          <a:xfrm>
            <a:off x="2260067" y="466575"/>
            <a:ext cx="2846323" cy="744709"/>
          </a:xfrm>
          <a:prstGeom prst="flowChartConnec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32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Case Study</a:t>
            </a:r>
          </a:p>
        </p:txBody>
      </p:sp>
      <p:pic>
        <p:nvPicPr>
          <p:cNvPr id="12" name="Picture 11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FA4B426C-BB41-5598-8049-73A287D07F1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56" t="2554" r="24776" b="10130"/>
          <a:stretch/>
        </p:blipFill>
        <p:spPr>
          <a:xfrm>
            <a:off x="4949477" y="2161741"/>
            <a:ext cx="2591353" cy="3798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355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9" name="Rectangle 73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75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3740" y="2759383"/>
            <a:ext cx="2895573" cy="2834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W3 Lecture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9394" y="1385730"/>
            <a:ext cx="221078" cy="25035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31329" y="1385730"/>
            <a:ext cx="221078" cy="250356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7" name="Picture 6" descr="A close-up of a logo&#10;&#10;Description automatically generated with low confidence">
            <a:extLst>
              <a:ext uri="{FF2B5EF4-FFF2-40B4-BE49-F238E27FC236}">
                <a16:creationId xmlns:a16="http://schemas.microsoft.com/office/drawing/2014/main" id="{55B6AB1C-33D5-92BC-DF9C-5655B9BC3C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609" y="1597508"/>
            <a:ext cx="5575564" cy="2080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16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78"/>
    </mc:Choice>
    <mc:Fallback xmlns="">
      <p:transition spd="slow" advTm="3878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go&#10;&#10;Description automatically generate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47651"/>
            <a:ext cx="3292524" cy="2956551"/>
          </a:xfrm>
          <a:prstGeom prst="rect">
            <a:avLst/>
          </a:prstGeom>
        </p:spPr>
      </p:pic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1C6AAE25-BD23-41B5-AAE4-1DA5898C2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573887"/>
            <a:ext cx="0" cy="3710227"/>
          </a:xfrm>
          <a:prstGeom prst="line">
            <a:avLst/>
          </a:prstGeom>
          <a:ln w="19050">
            <a:solidFill>
              <a:srgbClr val="DF92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A627A67-EA95-BB26-C7F8-47E7036DA5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39"/>
          <a:stretch/>
        </p:blipFill>
        <p:spPr>
          <a:xfrm>
            <a:off x="4886676" y="2404422"/>
            <a:ext cx="6184580" cy="204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564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3909</TotalTime>
  <Words>1380</Words>
  <Application>Microsoft Office PowerPoint</Application>
  <PresentationFormat>Widescreen</PresentationFormat>
  <Paragraphs>240</Paragraphs>
  <Slides>35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Book Antiqua</vt:lpstr>
      <vt:lpstr>Calibri</vt:lpstr>
      <vt:lpstr>Calibri Light</vt:lpstr>
      <vt:lpstr>Tajawal ExtraBold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Skills needed for coming assignments</vt:lpstr>
      <vt:lpstr>Text Annotation</vt:lpstr>
      <vt:lpstr>Text Annotation</vt:lpstr>
      <vt:lpstr>Summarizing a text</vt:lpstr>
      <vt:lpstr>Summarizing a text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Doaa Rady</cp:lastModifiedBy>
  <cp:revision>97</cp:revision>
  <dcterms:created xsi:type="dcterms:W3CDTF">2021-08-03T13:03:26Z</dcterms:created>
  <dcterms:modified xsi:type="dcterms:W3CDTF">2023-02-17T11:52:43Z</dcterms:modified>
</cp:coreProperties>
</file>