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309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329" r:id="rId24"/>
    <p:sldId id="330" r:id="rId25"/>
    <p:sldId id="331" r:id="rId26"/>
    <p:sldId id="332" r:id="rId27"/>
    <p:sldId id="333" r:id="rId28"/>
    <p:sldId id="334" r:id="rId29"/>
    <p:sldId id="335" r:id="rId30"/>
    <p:sldId id="336" r:id="rId31"/>
    <p:sldId id="337" r:id="rId32"/>
    <p:sldId id="338" r:id="rId33"/>
    <p:sldId id="339" r:id="rId34"/>
    <p:sldId id="340" r:id="rId35"/>
    <p:sldId id="341" r:id="rId36"/>
    <p:sldId id="342" r:id="rId37"/>
    <p:sldId id="343" r:id="rId38"/>
    <p:sldId id="344" r:id="rId39"/>
    <p:sldId id="345" r:id="rId40"/>
    <p:sldId id="308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4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8/14/2023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73912" y="4812623"/>
            <a:ext cx="48077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17: Build a Small Network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FF4E6E8-34E8-B4C9-9492-8C41BF9BF4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667" y="1231164"/>
            <a:ext cx="10624474" cy="537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325A4FB-E50F-2734-16C6-A043829C50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036" y="1503202"/>
            <a:ext cx="11529656" cy="5741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480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EC5DDD-F611-F0E0-B288-AB57118F4D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5214" y="1339787"/>
            <a:ext cx="11660598" cy="582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17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B72DFBC-D729-8EAE-31ED-B83F486853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39787"/>
            <a:ext cx="11958918" cy="5971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726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E58B37-8C2C-A7C8-2CCC-EF8A3E3D7A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9754" y="1047630"/>
            <a:ext cx="10654210" cy="546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422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60464F1-0A23-7F32-A106-90E0246E05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965" y="1418876"/>
            <a:ext cx="11815023" cy="5915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861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F06CEF-0021-7B15-00F3-8D32FE3718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41186" y="1503202"/>
            <a:ext cx="12179168" cy="608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310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28A22E-5D71-9E2C-9B54-B9CF77FC0C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9200" y="1163817"/>
            <a:ext cx="10972800" cy="54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396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D70341-BA6A-BC40-192B-C0BDA0196D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418877"/>
            <a:ext cx="11672047" cy="582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761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6107CE-86B7-14B9-1638-54FEAA53FC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1402" y="1044887"/>
            <a:ext cx="10301550" cy="560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060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E48EEE-E2F9-45ED-5ED9-04AFDA969F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418877"/>
            <a:ext cx="11277600" cy="558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571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805E6C-3782-B5DE-66EB-76F899602F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966" y="1373868"/>
            <a:ext cx="11057634" cy="547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4074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AC6F9E-B010-7294-8009-329D754A50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7"/>
            <a:ext cx="11086689" cy="5709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088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098F9B-54C5-2104-C869-82893E916D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2801" y="1348059"/>
            <a:ext cx="9968293" cy="5189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9131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EAD49C-6FE1-FCC5-545C-B373E58111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5415" y="1308847"/>
            <a:ext cx="10148043" cy="536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1383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6C1619-D870-60EA-2A64-019F797222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167" y="1281953"/>
            <a:ext cx="10399151" cy="5317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9678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F1B83EC-F6E1-85F7-A7AB-EA0D25C16D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2989" y="1207279"/>
            <a:ext cx="10040470" cy="540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5959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8E762A7-9C68-6B7C-B3F5-F4A574CA00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1624" y="1310514"/>
            <a:ext cx="10345271" cy="523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3356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A43679-E327-768D-BEA3-0B2F331C7E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6191" y="1162445"/>
            <a:ext cx="10336119" cy="561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2204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21F1FF-81DF-41CB-F9B5-381DEBEC74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4589" y="1009566"/>
            <a:ext cx="10072113" cy="5595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8153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C0E523-199A-0A6B-1F68-075B5F557B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200" y="1274023"/>
            <a:ext cx="11105506" cy="549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3077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C5C1A7-CA93-E54A-800F-0090719BF4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18" y="1581631"/>
            <a:ext cx="12102353" cy="604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0002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7DEE30-722E-A1E6-B84B-8282F63393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2260" y="1051619"/>
            <a:ext cx="10080480" cy="555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1664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715436-1652-DD5F-40CA-EFB3181509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5244" y="1344066"/>
            <a:ext cx="10936604" cy="5513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2517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91AA52F-E276-33CA-B197-7463DDA7C1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4168" y="1373868"/>
            <a:ext cx="11529796" cy="5682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216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2C9BEC-7572-03E3-1FBF-23DA6D4647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036" y="1373868"/>
            <a:ext cx="11555046" cy="576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5892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F476FC-BE59-B889-C20F-D9DCCD51FA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1" y="1382265"/>
            <a:ext cx="10578352" cy="5154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0868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CC9700-35E3-FC7E-8817-7540F9EAEA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1909" y="1162317"/>
            <a:ext cx="10134520" cy="54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9738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F67513-C938-33F4-4A0B-214DE9BFEB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105" y="1418877"/>
            <a:ext cx="10148047" cy="517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0575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A26638-0F83-0533-E81D-6B575D8E6A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2003" y="1036112"/>
            <a:ext cx="10471961" cy="558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7410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B74ECD-24A1-A997-1FAC-7410A852A4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4359" y="2059014"/>
            <a:ext cx="12360717" cy="617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3859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3DB92B-957F-9199-5497-7564502366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18877"/>
            <a:ext cx="11152094" cy="5560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8213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CD2483-E5CE-9976-7828-CBDE5382C4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5412" y="1185550"/>
            <a:ext cx="10139082" cy="535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7349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5B4F97-28F7-2DE3-ACCA-6FD739BBEB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036" y="1373868"/>
            <a:ext cx="11832952" cy="59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989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85D250-20E1-3AD7-3B61-14D77790C2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6420" y="1149889"/>
            <a:ext cx="10465603" cy="538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5022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3C8FDC1-BF1C-F709-7382-A320791A33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18" y="1373868"/>
            <a:ext cx="12029946" cy="596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855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16CA6CE-4341-D020-2716-5916668C36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503202"/>
            <a:ext cx="11976847" cy="598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4312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84324"/>
            <a:ext cx="1965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106735-9DBE-B088-E1BE-6FE0453ABC25}"/>
              </a:ext>
            </a:extLst>
          </p:cNvPr>
          <p:cNvSpPr txBox="1"/>
          <p:nvPr/>
        </p:nvSpPr>
        <p:spPr>
          <a:xfrm>
            <a:off x="2389095" y="386273"/>
            <a:ext cx="62663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Build a Small Network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34150F-48E5-9071-6F6E-382B5A7DA2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73868"/>
            <a:ext cx="11994776" cy="594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10095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19</TotalTime>
  <Words>252</Words>
  <Application>Microsoft Office PowerPoint</Application>
  <PresentationFormat>Widescreen</PresentationFormat>
  <Paragraphs>80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2</cp:revision>
  <dcterms:created xsi:type="dcterms:W3CDTF">2023-08-14T16:18:53Z</dcterms:created>
  <dcterms:modified xsi:type="dcterms:W3CDTF">2023-08-14T16:41:51Z</dcterms:modified>
</cp:coreProperties>
</file>