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6.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87" r:id="rId5"/>
    <p:sldMasterId id="2147483706" r:id="rId6"/>
    <p:sldMasterId id="2147483723" r:id="rId7"/>
    <p:sldMasterId id="2147483740" r:id="rId8"/>
    <p:sldMasterId id="2147483760" r:id="rId9"/>
    <p:sldMasterId id="2147483784" r:id="rId10"/>
    <p:sldMasterId id="2147483800" r:id="rId11"/>
  </p:sldMasterIdLst>
  <p:notesMasterIdLst>
    <p:notesMasterId r:id="rId78"/>
  </p:notesMasterIdLst>
  <p:sldIdLst>
    <p:sldId id="494" r:id="rId12"/>
    <p:sldId id="683" r:id="rId13"/>
    <p:sldId id="1039" r:id="rId14"/>
    <p:sldId id="532" r:id="rId15"/>
    <p:sldId id="1042" r:id="rId16"/>
    <p:sldId id="558" r:id="rId17"/>
    <p:sldId id="554" r:id="rId18"/>
    <p:sldId id="1041" r:id="rId19"/>
    <p:sldId id="576" r:id="rId20"/>
    <p:sldId id="1040" r:id="rId21"/>
    <p:sldId id="496" r:id="rId22"/>
    <p:sldId id="512" r:id="rId23"/>
    <p:sldId id="510" r:id="rId24"/>
    <p:sldId id="511" r:id="rId25"/>
    <p:sldId id="1038" r:id="rId26"/>
    <p:sldId id="514" r:id="rId27"/>
    <p:sldId id="540" r:id="rId28"/>
    <p:sldId id="574" r:id="rId29"/>
    <p:sldId id="516" r:id="rId30"/>
    <p:sldId id="1037" r:id="rId31"/>
    <p:sldId id="581" r:id="rId32"/>
    <p:sldId id="1034" r:id="rId33"/>
    <p:sldId id="545" r:id="rId34"/>
    <p:sldId id="623" r:id="rId35"/>
    <p:sldId id="617" r:id="rId36"/>
    <p:sldId id="1036" r:id="rId37"/>
    <p:sldId id="584" r:id="rId38"/>
    <p:sldId id="1044" r:id="rId39"/>
    <p:sldId id="1045" r:id="rId40"/>
    <p:sldId id="1035" r:id="rId41"/>
    <p:sldId id="592" r:id="rId42"/>
    <p:sldId id="593" r:id="rId43"/>
    <p:sldId id="594" r:id="rId44"/>
    <p:sldId id="595" r:id="rId45"/>
    <p:sldId id="597" r:id="rId46"/>
    <p:sldId id="598" r:id="rId47"/>
    <p:sldId id="1032" r:id="rId48"/>
    <p:sldId id="1022" r:id="rId49"/>
    <p:sldId id="1033" r:id="rId50"/>
    <p:sldId id="1023" r:id="rId51"/>
    <p:sldId id="1024" r:id="rId52"/>
    <p:sldId id="1031" r:id="rId53"/>
    <p:sldId id="522" r:id="rId54"/>
    <p:sldId id="561" r:id="rId55"/>
    <p:sldId id="1030" r:id="rId56"/>
    <p:sldId id="523" r:id="rId57"/>
    <p:sldId id="524" r:id="rId58"/>
    <p:sldId id="572" r:id="rId59"/>
    <p:sldId id="588" r:id="rId60"/>
    <p:sldId id="1028" r:id="rId61"/>
    <p:sldId id="640" r:id="rId62"/>
    <p:sldId id="646" r:id="rId63"/>
    <p:sldId id="647" r:id="rId64"/>
    <p:sldId id="1027" r:id="rId65"/>
    <p:sldId id="542" r:id="rId66"/>
    <p:sldId id="1025" r:id="rId67"/>
    <p:sldId id="656" r:id="rId68"/>
    <p:sldId id="682" r:id="rId69"/>
    <p:sldId id="541" r:id="rId70"/>
    <p:sldId id="1026" r:id="rId71"/>
    <p:sldId id="580" r:id="rId72"/>
    <p:sldId id="692" r:id="rId73"/>
    <p:sldId id="702" r:id="rId74"/>
    <p:sldId id="1029" r:id="rId75"/>
    <p:sldId id="1021" r:id="rId76"/>
    <p:sldId id="680"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1039"/>
            <p14:sldId id="532"/>
            <p14:sldId id="1042"/>
            <p14:sldId id="558"/>
            <p14:sldId id="554"/>
            <p14:sldId id="1041"/>
            <p14:sldId id="576"/>
            <p14:sldId id="1040"/>
            <p14:sldId id="496"/>
            <p14:sldId id="512"/>
            <p14:sldId id="510"/>
            <p14:sldId id="511"/>
            <p14:sldId id="1038"/>
            <p14:sldId id="514"/>
            <p14:sldId id="540"/>
            <p14:sldId id="574"/>
            <p14:sldId id="516"/>
            <p14:sldId id="1037"/>
            <p14:sldId id="581"/>
            <p14:sldId id="1034"/>
            <p14:sldId id="545"/>
            <p14:sldId id="623"/>
            <p14:sldId id="617"/>
            <p14:sldId id="1036"/>
            <p14:sldId id="584"/>
            <p14:sldId id="1044"/>
            <p14:sldId id="1045"/>
            <p14:sldId id="1035"/>
            <p14:sldId id="592"/>
            <p14:sldId id="593"/>
            <p14:sldId id="594"/>
            <p14:sldId id="595"/>
            <p14:sldId id="597"/>
            <p14:sldId id="598"/>
            <p14:sldId id="1032"/>
            <p14:sldId id="1022"/>
            <p14:sldId id="1033"/>
            <p14:sldId id="1023"/>
            <p14:sldId id="1024"/>
            <p14:sldId id="1031"/>
            <p14:sldId id="522"/>
            <p14:sldId id="561"/>
            <p14:sldId id="1030"/>
            <p14:sldId id="523"/>
            <p14:sldId id="524"/>
            <p14:sldId id="572"/>
            <p14:sldId id="588"/>
            <p14:sldId id="1028"/>
            <p14:sldId id="640"/>
            <p14:sldId id="646"/>
            <p14:sldId id="647"/>
            <p14:sldId id="1027"/>
            <p14:sldId id="542"/>
            <p14:sldId id="1025"/>
            <p14:sldId id="656"/>
            <p14:sldId id="682"/>
            <p14:sldId id="541"/>
            <p14:sldId id="1026"/>
            <p14:sldId id="580"/>
            <p14:sldId id="692"/>
            <p14:sldId id="702"/>
            <p14:sldId id="1029"/>
            <p14:sldId id="1021"/>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8" d="100"/>
          <a:sy n="68" d="100"/>
        </p:scale>
        <p:origin x="7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42" Type="http://schemas.openxmlformats.org/officeDocument/2006/relationships/slide" Target="slides/slide31.xml"/><Relationship Id="rId47" Type="http://schemas.openxmlformats.org/officeDocument/2006/relationships/slide" Target="slides/slide36.xml"/><Relationship Id="rId63" Type="http://schemas.openxmlformats.org/officeDocument/2006/relationships/slide" Target="slides/slide52.xml"/><Relationship Id="rId68" Type="http://schemas.openxmlformats.org/officeDocument/2006/relationships/slide" Target="slides/slide57.xml"/><Relationship Id="rId16" Type="http://schemas.openxmlformats.org/officeDocument/2006/relationships/slide" Target="slides/slide5.xml"/><Relationship Id="rId11" Type="http://schemas.openxmlformats.org/officeDocument/2006/relationships/slideMaster" Target="slideMasters/slideMaster8.xml"/><Relationship Id="rId32" Type="http://schemas.openxmlformats.org/officeDocument/2006/relationships/slide" Target="slides/slide21.xml"/><Relationship Id="rId37" Type="http://schemas.openxmlformats.org/officeDocument/2006/relationships/slide" Target="slides/slide26.xml"/><Relationship Id="rId53" Type="http://schemas.openxmlformats.org/officeDocument/2006/relationships/slide" Target="slides/slide42.xml"/><Relationship Id="rId58" Type="http://schemas.openxmlformats.org/officeDocument/2006/relationships/slide" Target="slides/slide47.xml"/><Relationship Id="rId74" Type="http://schemas.openxmlformats.org/officeDocument/2006/relationships/slide" Target="slides/slide63.xml"/><Relationship Id="rId79"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0.xml"/><Relationship Id="rId82" Type="http://schemas.openxmlformats.org/officeDocument/2006/relationships/tableStyles" Target="tableStyles.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openxmlformats.org/officeDocument/2006/relationships/slide" Target="slides/slide53.xml"/><Relationship Id="rId69" Type="http://schemas.openxmlformats.org/officeDocument/2006/relationships/slide" Target="slides/slide58.xml"/><Relationship Id="rId77" Type="http://schemas.openxmlformats.org/officeDocument/2006/relationships/slide" Target="slides/slide66.xml"/><Relationship Id="rId8" Type="http://schemas.openxmlformats.org/officeDocument/2006/relationships/slideMaster" Target="slideMasters/slideMaster5.xml"/><Relationship Id="rId51" Type="http://schemas.openxmlformats.org/officeDocument/2006/relationships/slide" Target="slides/slide40.xml"/><Relationship Id="rId72" Type="http://schemas.openxmlformats.org/officeDocument/2006/relationships/slide" Target="slides/slide61.xml"/><Relationship Id="rId80"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67" Type="http://schemas.openxmlformats.org/officeDocument/2006/relationships/slide" Target="slides/slide56.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slide" Target="slides/slide51.xml"/><Relationship Id="rId70" Type="http://schemas.openxmlformats.org/officeDocument/2006/relationships/slide" Target="slides/slide59.xml"/><Relationship Id="rId75" Type="http://schemas.openxmlformats.org/officeDocument/2006/relationships/slide" Target="slides/slide64.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7.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73" Type="http://schemas.openxmlformats.org/officeDocument/2006/relationships/slide" Target="slides/slide6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 Id="rId34" Type="http://schemas.openxmlformats.org/officeDocument/2006/relationships/slide" Target="slides/slide23.xml"/><Relationship Id="rId50" Type="http://schemas.openxmlformats.org/officeDocument/2006/relationships/slide" Target="slides/slide39.xml"/><Relationship Id="rId55" Type="http://schemas.openxmlformats.org/officeDocument/2006/relationships/slide" Target="slides/slide44.xml"/><Relationship Id="rId76" Type="http://schemas.openxmlformats.org/officeDocument/2006/relationships/slide" Target="slides/slide65.xml"/><Relationship Id="rId7" Type="http://schemas.openxmlformats.org/officeDocument/2006/relationships/slideMaster" Target="slideMasters/slideMaster4.xml"/><Relationship Id="rId71" Type="http://schemas.openxmlformats.org/officeDocument/2006/relationships/slide" Target="slides/slide60.xml"/><Relationship Id="rId2" Type="http://schemas.openxmlformats.org/officeDocument/2006/relationships/customXml" Target="../customXml/item2.xml"/><Relationship Id="rId29" Type="http://schemas.openxmlformats.org/officeDocument/2006/relationships/slide" Target="slides/slide18.xml"/><Relationship Id="rId24" Type="http://schemas.openxmlformats.org/officeDocument/2006/relationships/slide" Target="slides/slide13.xml"/><Relationship Id="rId40" Type="http://schemas.openxmlformats.org/officeDocument/2006/relationships/slide" Target="slides/slide29.xml"/><Relationship Id="rId45" Type="http://schemas.openxmlformats.org/officeDocument/2006/relationships/slide" Target="slides/slide34.xml"/><Relationship Id="rId66" Type="http://schemas.openxmlformats.org/officeDocument/2006/relationships/slide" Target="slides/slide5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a:highlight>
                <a:srgbClr val="4472C4"/>
              </a:highlight>
            </a:rPr>
            <a:t>Introduction </a:t>
          </a:r>
          <a:r>
            <a:rPr lang="ar-EG" sz="2000" b="1">
              <a:highlight>
                <a:srgbClr val="4472C4"/>
              </a:highlight>
            </a:rPr>
            <a:t>المقدمة</a:t>
          </a:r>
          <a:endParaRPr lang="en-US" sz="2000" b="1" dirty="0">
            <a:highlight>
              <a:srgbClr val="4472C4"/>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a:highlight>
                <a:srgbClr val="4472C4"/>
              </a:highlight>
            </a:rPr>
            <a:t>Research Problem</a:t>
          </a:r>
          <a:r>
            <a:rPr lang="ar-EG" sz="2000" b="1">
              <a:highlight>
                <a:srgbClr val="4472C4"/>
              </a:highlight>
            </a:rPr>
            <a:t> مشكلة الدراسة </a:t>
          </a:r>
          <a:endParaRPr lang="en-US" sz="2000" b="1" dirty="0">
            <a:highlight>
              <a:srgbClr val="4472C4"/>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t>Research Methodology </a:t>
          </a:r>
          <a:r>
            <a:rPr lang="ar-EG" sz="2000" b="1" dirty="0"/>
            <a:t>منهجية الدراسة</a:t>
          </a:r>
          <a:endParaRPr lang="en-US" sz="2000" b="1" dirty="0"/>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Proposed Research Structure </a:t>
          </a:r>
          <a:r>
            <a:rPr lang="ar-EG" sz="2000" b="1" dirty="0"/>
            <a:t>الهيكل المقترح للدراسة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t>Literature Review&amp; Theoretical Framework </a:t>
          </a:r>
          <a:r>
            <a:rPr lang="ar-EG" sz="2000" b="1" dirty="0"/>
            <a:t>الدراسات السابقة &amp; الاطار النظري</a:t>
          </a:r>
          <a:endParaRPr lang="en-US" sz="2000" b="1" dirty="0"/>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396AE6B2-11FB-4C52-B984-74745C0D4C2F}">
      <dgm:prSet phldrT="[Text]" custT="1"/>
      <dgm:spPr/>
      <dgm:t>
        <a:bodyPr/>
        <a:lstStyle/>
        <a:p>
          <a:r>
            <a:rPr lang="en-US" sz="2000" b="1">
              <a:highlight>
                <a:srgbClr val="4472C4"/>
              </a:highlight>
            </a:rPr>
            <a:t>Research Significance</a:t>
          </a:r>
          <a:r>
            <a:rPr lang="ar-EG" sz="2000" b="1">
              <a:highlight>
                <a:srgbClr val="4472C4"/>
              </a:highlight>
            </a:rPr>
            <a:t> أهمية الدراسة </a:t>
          </a:r>
          <a:endParaRPr lang="en-US" sz="2000" b="1" dirty="0">
            <a:highlight>
              <a:srgbClr val="4472C4"/>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2">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2"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2">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3" presStyleCnt="12">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4" presStyleCnt="12">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2">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2">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2">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2">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2">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0" presStyleCnt="12">
        <dgm:presLayoutVars>
          <dgm:bulletEnabled val="1"/>
        </dgm:presLayoutVars>
      </dgm:prSet>
      <dgm:spPr/>
    </dgm:pt>
    <dgm:pt modelId="{4BDF49C3-239E-4081-A176-5EFC4951B041}" type="pres">
      <dgm:prSet presAssocID="{5D7982CC-345E-4981-B4EC-9A263EC60DC3}" presName="space" presStyleCnt="0"/>
      <dgm:spPr/>
    </dgm:pt>
    <dgm:pt modelId="{494A3454-5139-458F-A913-63CDB206BCFD}" type="pres">
      <dgm:prSet presAssocID="{50089AC6-4DFB-44DC-8929-A6C9F4CB01D7}" presName="text" presStyleLbl="node1" presStyleIdx="11" presStyleCnt="12">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6F631D70-2E0C-4B33-AE93-7E19544F2F7C}" srcId="{EC0DD46D-97F1-4264-B295-5B83F983DB47}" destId="{396AE6B2-11FB-4C52-B984-74745C0D4C2F}" srcOrd="3"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8171F9ED-4A4C-48E5-BA71-BC595A1618BF}" srcId="{EC0DD46D-97F1-4264-B295-5B83F983DB47}" destId="{B3DC24DE-8CB8-4B5A-9965-98D97548A054}" srcOrd="10"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B0F42E16-F519-4394-9DD8-8729F9FA9802}" type="presParOf" srcId="{16FDD885-99AF-4EB8-BA64-266F72DBF523}" destId="{DC2F4170-1528-49A9-80C9-4A2EF97C13DC}" srcOrd="6" destOrd="0" presId="urn:diagrams.loki3.com/VaryingWidthList"/>
    <dgm:cxn modelId="{26694829-80B9-4324-807A-E96F6DC494BD}" type="presParOf" srcId="{16FDD885-99AF-4EB8-BA64-266F72DBF523}" destId="{BFA7C558-FD03-4A35-8DE7-00098291D36D}"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C54D5343-F832-4E24-B4ED-234803A4CD09}" type="presParOf" srcId="{16FDD885-99AF-4EB8-BA64-266F72DBF523}" destId="{8BD02728-92D7-4D25-B097-6175F5FB0A30}" srcOrd="20" destOrd="0" presId="urn:diagrams.loki3.com/VaryingWidthList"/>
    <dgm:cxn modelId="{83D5DB7A-0373-4AEA-AF4B-FF13667AA40D}" type="presParOf" srcId="{16FDD885-99AF-4EB8-BA64-266F72DBF523}" destId="{4BDF49C3-239E-4081-A176-5EFC4951B041}" srcOrd="21" destOrd="0" presId="urn:diagrams.loki3.com/VaryingWidthList"/>
    <dgm:cxn modelId="{05617490-565A-42B0-B42F-8113B3AFA8F1}" type="presParOf" srcId="{16FDD885-99AF-4EB8-BA64-266F72DBF523}" destId="{494A3454-5139-458F-A913-63CDB206BCFD}" srcOrd="22"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C28623-0E30-4114-B83A-C84F2D07E0AB}" type="doc">
      <dgm:prSet loTypeId="urn:microsoft.com/office/officeart/2005/8/layout/list1" loCatId="list" qsTypeId="urn:microsoft.com/office/officeart/2005/8/quickstyle/3d1" qsCatId="3D" csTypeId="urn:microsoft.com/office/officeart/2005/8/colors/accent1_2" csCatId="accent1" phldr="1"/>
      <dgm:spPr/>
      <dgm:t>
        <a:bodyPr/>
        <a:lstStyle/>
        <a:p>
          <a:endParaRPr lang="en-US"/>
        </a:p>
      </dgm:t>
    </dgm:pt>
    <dgm:pt modelId="{45C09063-2FAF-4255-B863-EA7D2B0FA87F}">
      <dgm:prSet phldrT="[Text]"/>
      <dgm:spPr>
        <a:xfrm>
          <a:off x="274320" y="50399"/>
          <a:ext cx="3840480" cy="413280"/>
        </a:xfrm>
        <a:prstGeom prst="roundRect">
          <a:avLst/>
        </a:prstGeom>
      </dgm:spPr>
      <dgm:t>
        <a:bodyPr/>
        <a:lstStyle/>
        <a:p>
          <a:pPr>
            <a:buNone/>
          </a:pPr>
          <a:r>
            <a:rPr lang="en-US">
              <a:latin typeface="Cambria"/>
              <a:ea typeface="+mn-ea"/>
              <a:cs typeface="+mn-cs"/>
            </a:rPr>
            <a:t>Chapter 1: Introduction</a:t>
          </a:r>
        </a:p>
      </dgm:t>
    </dgm:pt>
    <dgm:pt modelId="{28AA04D9-41A0-4035-B5D9-A9F5DAB90635}" type="parTrans" cxnId="{5853321E-F121-4F02-B6A6-2B01769A315E}">
      <dgm:prSet/>
      <dgm:spPr/>
      <dgm:t>
        <a:bodyPr/>
        <a:lstStyle/>
        <a:p>
          <a:endParaRPr lang="en-US"/>
        </a:p>
      </dgm:t>
    </dgm:pt>
    <dgm:pt modelId="{F1CAE0A3-0BE6-47D6-843A-2942A53EF467}" type="sibTrans" cxnId="{5853321E-F121-4F02-B6A6-2B01769A315E}">
      <dgm:prSet/>
      <dgm:spPr/>
      <dgm:t>
        <a:bodyPr/>
        <a:lstStyle/>
        <a:p>
          <a:endParaRPr lang="en-US"/>
        </a:p>
      </dgm:t>
    </dgm:pt>
    <dgm:pt modelId="{FACAFDA2-B71D-49D5-A813-93B9E996B0A2}">
      <dgm:prSet phldrT="[Text]"/>
      <dgm:spPr>
        <a:xfrm>
          <a:off x="274320" y="685440"/>
          <a:ext cx="3840480" cy="413280"/>
        </a:xfrm>
        <a:prstGeom prst="roundRect">
          <a:avLst/>
        </a:prstGeom>
      </dgm:spPr>
      <dgm:t>
        <a:bodyPr/>
        <a:lstStyle/>
        <a:p>
          <a:pPr>
            <a:buNone/>
          </a:pPr>
          <a:r>
            <a:rPr lang="en-US">
              <a:latin typeface="Cambria"/>
              <a:ea typeface="+mn-ea"/>
              <a:cs typeface="+mn-cs"/>
            </a:rPr>
            <a:t>Chapter 2: Literature Review</a:t>
          </a:r>
        </a:p>
      </dgm:t>
    </dgm:pt>
    <dgm:pt modelId="{BAA50127-6D8D-4EBD-A70B-DFD7EF6A9392}" type="parTrans" cxnId="{9D14C714-1963-4891-B105-76096DFEF8AC}">
      <dgm:prSet/>
      <dgm:spPr/>
      <dgm:t>
        <a:bodyPr/>
        <a:lstStyle/>
        <a:p>
          <a:endParaRPr lang="en-US"/>
        </a:p>
      </dgm:t>
    </dgm:pt>
    <dgm:pt modelId="{1036AC61-9662-4830-BF77-3689B8E0A5A8}" type="sibTrans" cxnId="{9D14C714-1963-4891-B105-76096DFEF8AC}">
      <dgm:prSet/>
      <dgm:spPr/>
      <dgm:t>
        <a:bodyPr/>
        <a:lstStyle/>
        <a:p>
          <a:endParaRPr lang="en-US"/>
        </a:p>
      </dgm:t>
    </dgm:pt>
    <dgm:pt modelId="{E83BBC64-B71E-4E33-A8F1-B4382A31E74E}">
      <dgm:prSet phldrT="[Text]"/>
      <dgm:spPr>
        <a:xfrm>
          <a:off x="274320" y="1320480"/>
          <a:ext cx="3840480" cy="413280"/>
        </a:xfrm>
        <a:prstGeom prst="roundRect">
          <a:avLst/>
        </a:prstGeom>
      </dgm:spPr>
      <dgm:t>
        <a:bodyPr/>
        <a:lstStyle/>
        <a:p>
          <a:pPr>
            <a:buNone/>
          </a:pPr>
          <a:r>
            <a:rPr lang="en-US">
              <a:latin typeface="Cambria"/>
              <a:ea typeface="+mn-ea"/>
              <a:cs typeface="+mn-cs"/>
            </a:rPr>
            <a:t>Chapter 3: Research Methodology</a:t>
          </a:r>
        </a:p>
      </dgm:t>
    </dgm:pt>
    <dgm:pt modelId="{3551189E-84C9-4C33-8A75-5DCD1C6972FA}" type="parTrans" cxnId="{388D8B4C-E52B-4CB5-BDE9-A478D65F1DA8}">
      <dgm:prSet/>
      <dgm:spPr/>
      <dgm:t>
        <a:bodyPr/>
        <a:lstStyle/>
        <a:p>
          <a:endParaRPr lang="en-US"/>
        </a:p>
      </dgm:t>
    </dgm:pt>
    <dgm:pt modelId="{BB6F284D-39B2-45F4-A851-7034E6A6D090}" type="sibTrans" cxnId="{388D8B4C-E52B-4CB5-BDE9-A478D65F1DA8}">
      <dgm:prSet/>
      <dgm:spPr/>
      <dgm:t>
        <a:bodyPr/>
        <a:lstStyle/>
        <a:p>
          <a:endParaRPr lang="en-US"/>
        </a:p>
      </dgm:t>
    </dgm:pt>
    <dgm:pt modelId="{7E18037A-40B1-4C40-8E86-505157B33D0A}">
      <dgm:prSet phldrT="[Text]"/>
      <dgm:spPr>
        <a:xfrm>
          <a:off x="274320" y="2590560"/>
          <a:ext cx="3840480" cy="413280"/>
        </a:xfrm>
        <a:prstGeom prst="roundRect">
          <a:avLst/>
        </a:prstGeom>
      </dgm:spPr>
      <dgm:t>
        <a:bodyPr/>
        <a:lstStyle/>
        <a:p>
          <a:pPr>
            <a:buNone/>
          </a:pPr>
          <a:r>
            <a:rPr lang="en-US">
              <a:latin typeface="Cambria"/>
              <a:ea typeface="+mn-ea"/>
              <a:cs typeface="+mn-cs"/>
            </a:rPr>
            <a:t>Chapter 5: Findings` Discussion &amp; Conclusion`</a:t>
          </a:r>
        </a:p>
      </dgm:t>
    </dgm:pt>
    <dgm:pt modelId="{89F1BB80-659F-45A8-9BF5-FC001CD88F13}" type="parTrans" cxnId="{496A6A6F-0534-4307-832A-995F554FCFD4}">
      <dgm:prSet/>
      <dgm:spPr/>
      <dgm:t>
        <a:bodyPr/>
        <a:lstStyle/>
        <a:p>
          <a:endParaRPr lang="en-US"/>
        </a:p>
      </dgm:t>
    </dgm:pt>
    <dgm:pt modelId="{AA88056E-CFD5-4C2A-9EF3-15E2545F744F}" type="sibTrans" cxnId="{496A6A6F-0534-4307-832A-995F554FCFD4}">
      <dgm:prSet/>
      <dgm:spPr/>
      <dgm:t>
        <a:bodyPr/>
        <a:lstStyle/>
        <a:p>
          <a:endParaRPr lang="en-US"/>
        </a:p>
      </dgm:t>
    </dgm:pt>
    <dgm:pt modelId="{89264B41-DFE9-4A6F-9296-FBAC2C3365D7}">
      <dgm:prSet phldrT="[Text]"/>
      <dgm:spPr>
        <a:xfrm>
          <a:off x="274320" y="1955520"/>
          <a:ext cx="3840480" cy="413280"/>
        </a:xfrm>
        <a:prstGeom prst="roundRect">
          <a:avLst/>
        </a:prstGeom>
      </dgm:spPr>
      <dgm:t>
        <a:bodyPr/>
        <a:lstStyle/>
        <a:p>
          <a:pPr>
            <a:buNone/>
          </a:pPr>
          <a:r>
            <a:rPr lang="en-US">
              <a:latin typeface="Cambria"/>
              <a:ea typeface="+mn-ea"/>
              <a:cs typeface="+mn-cs"/>
            </a:rPr>
            <a:t>Chapter 4: Statistical Analysis</a:t>
          </a:r>
        </a:p>
      </dgm:t>
    </dgm:pt>
    <dgm:pt modelId="{806E2269-0776-45BA-9E61-6FE9B920566D}" type="parTrans" cxnId="{D04B5920-E0C7-4A94-A3CB-E2A8175F6352}">
      <dgm:prSet/>
      <dgm:spPr/>
      <dgm:t>
        <a:bodyPr/>
        <a:lstStyle/>
        <a:p>
          <a:endParaRPr lang="en-US"/>
        </a:p>
      </dgm:t>
    </dgm:pt>
    <dgm:pt modelId="{CBF75C22-AFA3-4655-A700-D5455DC24D40}" type="sibTrans" cxnId="{D04B5920-E0C7-4A94-A3CB-E2A8175F6352}">
      <dgm:prSet/>
      <dgm:spPr/>
      <dgm:t>
        <a:bodyPr/>
        <a:lstStyle/>
        <a:p>
          <a:endParaRPr lang="en-US"/>
        </a:p>
      </dgm:t>
    </dgm:pt>
    <dgm:pt modelId="{72A823C6-72BC-42E4-A257-F4C84403E686}" type="pres">
      <dgm:prSet presAssocID="{28C28623-0E30-4114-B83A-C84F2D07E0AB}" presName="linear" presStyleCnt="0">
        <dgm:presLayoutVars>
          <dgm:dir/>
          <dgm:animLvl val="lvl"/>
          <dgm:resizeHandles val="exact"/>
        </dgm:presLayoutVars>
      </dgm:prSet>
      <dgm:spPr/>
    </dgm:pt>
    <dgm:pt modelId="{659D0DB9-D230-45BA-817F-08D06A532258}" type="pres">
      <dgm:prSet presAssocID="{45C09063-2FAF-4255-B863-EA7D2B0FA87F}" presName="parentLin" presStyleCnt="0"/>
      <dgm:spPr/>
    </dgm:pt>
    <dgm:pt modelId="{E6C5E1EB-8D2A-4DD2-BD7A-100D76969115}" type="pres">
      <dgm:prSet presAssocID="{45C09063-2FAF-4255-B863-EA7D2B0FA87F}" presName="parentLeftMargin" presStyleLbl="node1" presStyleIdx="0" presStyleCnt="5"/>
      <dgm:spPr/>
    </dgm:pt>
    <dgm:pt modelId="{BE77DBDE-F20F-4D98-9CD0-1AD1F7264C9B}" type="pres">
      <dgm:prSet presAssocID="{45C09063-2FAF-4255-B863-EA7D2B0FA87F}" presName="parentText" presStyleLbl="node1" presStyleIdx="0" presStyleCnt="5">
        <dgm:presLayoutVars>
          <dgm:chMax val="0"/>
          <dgm:bulletEnabled val="1"/>
        </dgm:presLayoutVars>
      </dgm:prSet>
      <dgm:spPr/>
    </dgm:pt>
    <dgm:pt modelId="{8C5F14DE-0D7E-486B-A92B-E4196087CB92}" type="pres">
      <dgm:prSet presAssocID="{45C09063-2FAF-4255-B863-EA7D2B0FA87F}" presName="negativeSpace" presStyleCnt="0"/>
      <dgm:spPr/>
    </dgm:pt>
    <dgm:pt modelId="{935BA406-E426-4A61-A5B4-1C048684328A}" type="pres">
      <dgm:prSet presAssocID="{45C09063-2FAF-4255-B863-EA7D2B0FA87F}" presName="childText" presStyleLbl="conFgAcc1" presStyleIdx="0" presStyleCnt="5">
        <dgm:presLayoutVars>
          <dgm:bulletEnabled val="1"/>
        </dgm:presLayoutVars>
      </dgm:prSet>
      <dgm:spPr>
        <a:xfrm>
          <a:off x="0" y="257039"/>
          <a:ext cx="5486400" cy="352800"/>
        </a:xfrm>
        <a:prstGeom prst="rect">
          <a:avLst/>
        </a:prstGeom>
      </dgm:spPr>
    </dgm:pt>
    <dgm:pt modelId="{59A641AE-F136-44B0-9AE7-5715599702C9}" type="pres">
      <dgm:prSet presAssocID="{F1CAE0A3-0BE6-47D6-843A-2942A53EF467}" presName="spaceBetweenRectangles" presStyleCnt="0"/>
      <dgm:spPr/>
    </dgm:pt>
    <dgm:pt modelId="{1CBA017A-4962-4B00-80C7-28F3BD154C0E}" type="pres">
      <dgm:prSet presAssocID="{FACAFDA2-B71D-49D5-A813-93B9E996B0A2}" presName="parentLin" presStyleCnt="0"/>
      <dgm:spPr/>
    </dgm:pt>
    <dgm:pt modelId="{DE4B7B87-5AF0-433A-B8F7-AFBB8A0BF0BC}" type="pres">
      <dgm:prSet presAssocID="{FACAFDA2-B71D-49D5-A813-93B9E996B0A2}" presName="parentLeftMargin" presStyleLbl="node1" presStyleIdx="0" presStyleCnt="5"/>
      <dgm:spPr/>
    </dgm:pt>
    <dgm:pt modelId="{509165A3-DDBA-4A85-BA29-B577951B44F4}" type="pres">
      <dgm:prSet presAssocID="{FACAFDA2-B71D-49D5-A813-93B9E996B0A2}" presName="parentText" presStyleLbl="node1" presStyleIdx="1" presStyleCnt="5">
        <dgm:presLayoutVars>
          <dgm:chMax val="0"/>
          <dgm:bulletEnabled val="1"/>
        </dgm:presLayoutVars>
      </dgm:prSet>
      <dgm:spPr/>
    </dgm:pt>
    <dgm:pt modelId="{89F836E3-75B7-42C4-94D3-F62E9509495D}" type="pres">
      <dgm:prSet presAssocID="{FACAFDA2-B71D-49D5-A813-93B9E996B0A2}" presName="negativeSpace" presStyleCnt="0"/>
      <dgm:spPr/>
    </dgm:pt>
    <dgm:pt modelId="{E5C667A4-194C-4AF3-8407-9B846B7597FE}" type="pres">
      <dgm:prSet presAssocID="{FACAFDA2-B71D-49D5-A813-93B9E996B0A2}" presName="childText" presStyleLbl="conFgAcc1" presStyleIdx="1" presStyleCnt="5">
        <dgm:presLayoutVars>
          <dgm:bulletEnabled val="1"/>
        </dgm:presLayoutVars>
      </dgm:prSet>
      <dgm:spPr>
        <a:xfrm>
          <a:off x="0" y="892080"/>
          <a:ext cx="5486400" cy="352800"/>
        </a:xfrm>
        <a:prstGeom prst="rect">
          <a:avLst/>
        </a:prstGeom>
      </dgm:spPr>
    </dgm:pt>
    <dgm:pt modelId="{37B2538D-1DEA-46DE-A066-8E06F9870EB1}" type="pres">
      <dgm:prSet presAssocID="{1036AC61-9662-4830-BF77-3689B8E0A5A8}" presName="spaceBetweenRectangles" presStyleCnt="0"/>
      <dgm:spPr/>
    </dgm:pt>
    <dgm:pt modelId="{3632AD9C-999A-4D54-920F-D9D68952284E}" type="pres">
      <dgm:prSet presAssocID="{E83BBC64-B71E-4E33-A8F1-B4382A31E74E}" presName="parentLin" presStyleCnt="0"/>
      <dgm:spPr/>
    </dgm:pt>
    <dgm:pt modelId="{C065C90A-E415-4C0C-85E4-E927E4D05E4C}" type="pres">
      <dgm:prSet presAssocID="{E83BBC64-B71E-4E33-A8F1-B4382A31E74E}" presName="parentLeftMargin" presStyleLbl="node1" presStyleIdx="1" presStyleCnt="5"/>
      <dgm:spPr/>
    </dgm:pt>
    <dgm:pt modelId="{5030F09A-5696-49AD-B020-768E1CB79596}" type="pres">
      <dgm:prSet presAssocID="{E83BBC64-B71E-4E33-A8F1-B4382A31E74E}" presName="parentText" presStyleLbl="node1" presStyleIdx="2" presStyleCnt="5">
        <dgm:presLayoutVars>
          <dgm:chMax val="0"/>
          <dgm:bulletEnabled val="1"/>
        </dgm:presLayoutVars>
      </dgm:prSet>
      <dgm:spPr/>
    </dgm:pt>
    <dgm:pt modelId="{564309FF-932F-4C90-828C-5C71A0B438C8}" type="pres">
      <dgm:prSet presAssocID="{E83BBC64-B71E-4E33-A8F1-B4382A31E74E}" presName="negativeSpace" presStyleCnt="0"/>
      <dgm:spPr/>
    </dgm:pt>
    <dgm:pt modelId="{258B69DE-8558-462C-B368-04B2312623C0}" type="pres">
      <dgm:prSet presAssocID="{E83BBC64-B71E-4E33-A8F1-B4382A31E74E}" presName="childText" presStyleLbl="conFgAcc1" presStyleIdx="2" presStyleCnt="5">
        <dgm:presLayoutVars>
          <dgm:bulletEnabled val="1"/>
        </dgm:presLayoutVars>
      </dgm:prSet>
      <dgm:spPr>
        <a:xfrm>
          <a:off x="0" y="1527120"/>
          <a:ext cx="5486400" cy="352800"/>
        </a:xfrm>
        <a:prstGeom prst="rect">
          <a:avLst/>
        </a:prstGeom>
      </dgm:spPr>
    </dgm:pt>
    <dgm:pt modelId="{E66DB6F7-3EBB-4DA2-9432-C1C409EA544A}" type="pres">
      <dgm:prSet presAssocID="{BB6F284D-39B2-45F4-A851-7034E6A6D090}" presName="spaceBetweenRectangles" presStyleCnt="0"/>
      <dgm:spPr/>
    </dgm:pt>
    <dgm:pt modelId="{5F3F66FB-FA5E-4513-9DAF-E1CCD5F82854}" type="pres">
      <dgm:prSet presAssocID="{89264B41-DFE9-4A6F-9296-FBAC2C3365D7}" presName="parentLin" presStyleCnt="0"/>
      <dgm:spPr/>
    </dgm:pt>
    <dgm:pt modelId="{DA76238C-98EF-4CD3-987A-094751BC903C}" type="pres">
      <dgm:prSet presAssocID="{89264B41-DFE9-4A6F-9296-FBAC2C3365D7}" presName="parentLeftMargin" presStyleLbl="node1" presStyleIdx="2" presStyleCnt="5"/>
      <dgm:spPr/>
    </dgm:pt>
    <dgm:pt modelId="{64C64A81-9ED5-42FB-A760-FF5EA3AC0775}" type="pres">
      <dgm:prSet presAssocID="{89264B41-DFE9-4A6F-9296-FBAC2C3365D7}" presName="parentText" presStyleLbl="node1" presStyleIdx="3" presStyleCnt="5">
        <dgm:presLayoutVars>
          <dgm:chMax val="0"/>
          <dgm:bulletEnabled val="1"/>
        </dgm:presLayoutVars>
      </dgm:prSet>
      <dgm:spPr/>
    </dgm:pt>
    <dgm:pt modelId="{9D652547-3CF7-4FAB-B4F8-35EE7257EC5B}" type="pres">
      <dgm:prSet presAssocID="{89264B41-DFE9-4A6F-9296-FBAC2C3365D7}" presName="negativeSpace" presStyleCnt="0"/>
      <dgm:spPr/>
    </dgm:pt>
    <dgm:pt modelId="{E10B3BF8-21BA-40DD-9CD8-25F91D7C2860}" type="pres">
      <dgm:prSet presAssocID="{89264B41-DFE9-4A6F-9296-FBAC2C3365D7}" presName="childText" presStyleLbl="conFgAcc1" presStyleIdx="3" presStyleCnt="5">
        <dgm:presLayoutVars>
          <dgm:bulletEnabled val="1"/>
        </dgm:presLayoutVars>
      </dgm:prSet>
      <dgm:spPr>
        <a:xfrm>
          <a:off x="0" y="2162160"/>
          <a:ext cx="5486400" cy="352800"/>
        </a:xfrm>
        <a:prstGeom prst="rect">
          <a:avLst/>
        </a:prstGeom>
      </dgm:spPr>
    </dgm:pt>
    <dgm:pt modelId="{17730F4C-8BAE-45A9-9C98-F1C9541DCAE4}" type="pres">
      <dgm:prSet presAssocID="{CBF75C22-AFA3-4655-A700-D5455DC24D40}" presName="spaceBetweenRectangles" presStyleCnt="0"/>
      <dgm:spPr/>
    </dgm:pt>
    <dgm:pt modelId="{246FD04B-1709-47B1-93C3-81DB90973CDF}" type="pres">
      <dgm:prSet presAssocID="{7E18037A-40B1-4C40-8E86-505157B33D0A}" presName="parentLin" presStyleCnt="0"/>
      <dgm:spPr/>
    </dgm:pt>
    <dgm:pt modelId="{8E0EE15C-5A5E-4FC7-A724-8C68D1C14CCB}" type="pres">
      <dgm:prSet presAssocID="{7E18037A-40B1-4C40-8E86-505157B33D0A}" presName="parentLeftMargin" presStyleLbl="node1" presStyleIdx="3" presStyleCnt="5"/>
      <dgm:spPr/>
    </dgm:pt>
    <dgm:pt modelId="{04A7112D-7D0E-486E-9625-A0851EC30B0D}" type="pres">
      <dgm:prSet presAssocID="{7E18037A-40B1-4C40-8E86-505157B33D0A}" presName="parentText" presStyleLbl="node1" presStyleIdx="4" presStyleCnt="5">
        <dgm:presLayoutVars>
          <dgm:chMax val="0"/>
          <dgm:bulletEnabled val="1"/>
        </dgm:presLayoutVars>
      </dgm:prSet>
      <dgm:spPr/>
    </dgm:pt>
    <dgm:pt modelId="{67A2160A-E0F2-4943-AEBB-46FE2F4151B0}" type="pres">
      <dgm:prSet presAssocID="{7E18037A-40B1-4C40-8E86-505157B33D0A}" presName="negativeSpace" presStyleCnt="0"/>
      <dgm:spPr/>
    </dgm:pt>
    <dgm:pt modelId="{C5595D95-1405-4D5B-BD57-0EB18EE499F1}" type="pres">
      <dgm:prSet presAssocID="{7E18037A-40B1-4C40-8E86-505157B33D0A}" presName="childText" presStyleLbl="conFgAcc1" presStyleIdx="4" presStyleCnt="5">
        <dgm:presLayoutVars>
          <dgm:bulletEnabled val="1"/>
        </dgm:presLayoutVars>
      </dgm:prSet>
      <dgm:spPr>
        <a:xfrm>
          <a:off x="0" y="2797200"/>
          <a:ext cx="5486400" cy="352800"/>
        </a:xfrm>
        <a:prstGeom prst="rect">
          <a:avLst/>
        </a:prstGeom>
        <a:solidFill>
          <a:schemeClr val="bg1">
            <a:alpha val="90000"/>
          </a:schemeClr>
        </a:solidFill>
        <a:ln>
          <a:solidFill>
            <a:schemeClr val="accent1">
              <a:lumMod val="75000"/>
            </a:schemeClr>
          </a:solidFill>
        </a:ln>
      </dgm:spPr>
    </dgm:pt>
  </dgm:ptLst>
  <dgm:cxnLst>
    <dgm:cxn modelId="{9D14C714-1963-4891-B105-76096DFEF8AC}" srcId="{28C28623-0E30-4114-B83A-C84F2D07E0AB}" destId="{FACAFDA2-B71D-49D5-A813-93B9E996B0A2}" srcOrd="1" destOrd="0" parTransId="{BAA50127-6D8D-4EBD-A70B-DFD7EF6A9392}" sibTransId="{1036AC61-9662-4830-BF77-3689B8E0A5A8}"/>
    <dgm:cxn modelId="{5321A215-EAA5-4A50-B802-0E0162C0F987}" type="presOf" srcId="{E83BBC64-B71E-4E33-A8F1-B4382A31E74E}" destId="{5030F09A-5696-49AD-B020-768E1CB79596}" srcOrd="1" destOrd="0" presId="urn:microsoft.com/office/officeart/2005/8/layout/list1"/>
    <dgm:cxn modelId="{1C041B16-2EF6-45DC-840F-5F1BF9E5D06F}" type="presOf" srcId="{89264B41-DFE9-4A6F-9296-FBAC2C3365D7}" destId="{64C64A81-9ED5-42FB-A760-FF5EA3AC0775}" srcOrd="1" destOrd="0" presId="urn:microsoft.com/office/officeart/2005/8/layout/list1"/>
    <dgm:cxn modelId="{5853321E-F121-4F02-B6A6-2B01769A315E}" srcId="{28C28623-0E30-4114-B83A-C84F2D07E0AB}" destId="{45C09063-2FAF-4255-B863-EA7D2B0FA87F}" srcOrd="0" destOrd="0" parTransId="{28AA04D9-41A0-4035-B5D9-A9F5DAB90635}" sibTransId="{F1CAE0A3-0BE6-47D6-843A-2942A53EF467}"/>
    <dgm:cxn modelId="{D04B5920-E0C7-4A94-A3CB-E2A8175F6352}" srcId="{28C28623-0E30-4114-B83A-C84F2D07E0AB}" destId="{89264B41-DFE9-4A6F-9296-FBAC2C3365D7}" srcOrd="3" destOrd="0" parTransId="{806E2269-0776-45BA-9E61-6FE9B920566D}" sibTransId="{CBF75C22-AFA3-4655-A700-D5455DC24D40}"/>
    <dgm:cxn modelId="{48C1D939-ED6C-4471-B273-B2CEE2C7FB33}" type="presOf" srcId="{FACAFDA2-B71D-49D5-A813-93B9E996B0A2}" destId="{DE4B7B87-5AF0-433A-B8F7-AFBB8A0BF0BC}" srcOrd="0" destOrd="0" presId="urn:microsoft.com/office/officeart/2005/8/layout/list1"/>
    <dgm:cxn modelId="{388D8B4C-E52B-4CB5-BDE9-A478D65F1DA8}" srcId="{28C28623-0E30-4114-B83A-C84F2D07E0AB}" destId="{E83BBC64-B71E-4E33-A8F1-B4382A31E74E}" srcOrd="2" destOrd="0" parTransId="{3551189E-84C9-4C33-8A75-5DCD1C6972FA}" sibTransId="{BB6F284D-39B2-45F4-A851-7034E6A6D090}"/>
    <dgm:cxn modelId="{496A6A6F-0534-4307-832A-995F554FCFD4}" srcId="{28C28623-0E30-4114-B83A-C84F2D07E0AB}" destId="{7E18037A-40B1-4C40-8E86-505157B33D0A}" srcOrd="4" destOrd="0" parTransId="{89F1BB80-659F-45A8-9BF5-FC001CD88F13}" sibTransId="{AA88056E-CFD5-4C2A-9EF3-15E2545F744F}"/>
    <dgm:cxn modelId="{73A5BF82-7613-45A2-B022-9DF682BB5801}" type="presOf" srcId="{45C09063-2FAF-4255-B863-EA7D2B0FA87F}" destId="{BE77DBDE-F20F-4D98-9CD0-1AD1F7264C9B}" srcOrd="1" destOrd="0" presId="urn:microsoft.com/office/officeart/2005/8/layout/list1"/>
    <dgm:cxn modelId="{1EA25A92-7953-4320-954D-85EF04434EA3}" type="presOf" srcId="{FACAFDA2-B71D-49D5-A813-93B9E996B0A2}" destId="{509165A3-DDBA-4A85-BA29-B577951B44F4}" srcOrd="1" destOrd="0" presId="urn:microsoft.com/office/officeart/2005/8/layout/list1"/>
    <dgm:cxn modelId="{6605099E-C6F5-485D-9587-4ABD2C03A719}" type="presOf" srcId="{45C09063-2FAF-4255-B863-EA7D2B0FA87F}" destId="{E6C5E1EB-8D2A-4DD2-BD7A-100D76969115}" srcOrd="0" destOrd="0" presId="urn:microsoft.com/office/officeart/2005/8/layout/list1"/>
    <dgm:cxn modelId="{DA146FA7-8458-43A7-81F7-215538E92AEA}" type="presOf" srcId="{7E18037A-40B1-4C40-8E86-505157B33D0A}" destId="{8E0EE15C-5A5E-4FC7-A724-8C68D1C14CCB}" srcOrd="0" destOrd="0" presId="urn:microsoft.com/office/officeart/2005/8/layout/list1"/>
    <dgm:cxn modelId="{F4405EB3-C676-4699-B605-9170FFDCB843}" type="presOf" srcId="{28C28623-0E30-4114-B83A-C84F2D07E0AB}" destId="{72A823C6-72BC-42E4-A257-F4C84403E686}" srcOrd="0" destOrd="0" presId="urn:microsoft.com/office/officeart/2005/8/layout/list1"/>
    <dgm:cxn modelId="{08B6E7BA-D630-42ED-BA08-34E345610104}" type="presOf" srcId="{89264B41-DFE9-4A6F-9296-FBAC2C3365D7}" destId="{DA76238C-98EF-4CD3-987A-094751BC903C}" srcOrd="0" destOrd="0" presId="urn:microsoft.com/office/officeart/2005/8/layout/list1"/>
    <dgm:cxn modelId="{415442EE-B227-4350-A779-983E84C66B42}" type="presOf" srcId="{7E18037A-40B1-4C40-8E86-505157B33D0A}" destId="{04A7112D-7D0E-486E-9625-A0851EC30B0D}" srcOrd="1" destOrd="0" presId="urn:microsoft.com/office/officeart/2005/8/layout/list1"/>
    <dgm:cxn modelId="{039A6CFD-04B4-49F3-8780-82E0FE4F5D82}" type="presOf" srcId="{E83BBC64-B71E-4E33-A8F1-B4382A31E74E}" destId="{C065C90A-E415-4C0C-85E4-E927E4D05E4C}" srcOrd="0" destOrd="0" presId="urn:microsoft.com/office/officeart/2005/8/layout/list1"/>
    <dgm:cxn modelId="{62BFD959-722E-470B-B899-C83F99188D9A}" type="presParOf" srcId="{72A823C6-72BC-42E4-A257-F4C84403E686}" destId="{659D0DB9-D230-45BA-817F-08D06A532258}" srcOrd="0" destOrd="0" presId="urn:microsoft.com/office/officeart/2005/8/layout/list1"/>
    <dgm:cxn modelId="{AB6A7B56-4F44-4435-B50A-041239CA6B90}" type="presParOf" srcId="{659D0DB9-D230-45BA-817F-08D06A532258}" destId="{E6C5E1EB-8D2A-4DD2-BD7A-100D76969115}" srcOrd="0" destOrd="0" presId="urn:microsoft.com/office/officeart/2005/8/layout/list1"/>
    <dgm:cxn modelId="{E5620C02-7118-4D34-956F-320179CD9C8D}" type="presParOf" srcId="{659D0DB9-D230-45BA-817F-08D06A532258}" destId="{BE77DBDE-F20F-4D98-9CD0-1AD1F7264C9B}" srcOrd="1" destOrd="0" presId="urn:microsoft.com/office/officeart/2005/8/layout/list1"/>
    <dgm:cxn modelId="{00068E7D-3B59-4A04-B12A-3A024AA9AD7B}" type="presParOf" srcId="{72A823C6-72BC-42E4-A257-F4C84403E686}" destId="{8C5F14DE-0D7E-486B-A92B-E4196087CB92}" srcOrd="1" destOrd="0" presId="urn:microsoft.com/office/officeart/2005/8/layout/list1"/>
    <dgm:cxn modelId="{A30D2C45-0AB2-4083-8872-52A69AF5255C}" type="presParOf" srcId="{72A823C6-72BC-42E4-A257-F4C84403E686}" destId="{935BA406-E426-4A61-A5B4-1C048684328A}" srcOrd="2" destOrd="0" presId="urn:microsoft.com/office/officeart/2005/8/layout/list1"/>
    <dgm:cxn modelId="{96C8AA0E-FB5B-4F65-A10E-B09DDD39F61A}" type="presParOf" srcId="{72A823C6-72BC-42E4-A257-F4C84403E686}" destId="{59A641AE-F136-44B0-9AE7-5715599702C9}" srcOrd="3" destOrd="0" presId="urn:microsoft.com/office/officeart/2005/8/layout/list1"/>
    <dgm:cxn modelId="{EAEFA680-7BED-4FE4-B135-742776370F0A}" type="presParOf" srcId="{72A823C6-72BC-42E4-A257-F4C84403E686}" destId="{1CBA017A-4962-4B00-80C7-28F3BD154C0E}" srcOrd="4" destOrd="0" presId="urn:microsoft.com/office/officeart/2005/8/layout/list1"/>
    <dgm:cxn modelId="{FABFE56A-D7DB-43A3-B2A8-BCF0AE95FB7A}" type="presParOf" srcId="{1CBA017A-4962-4B00-80C7-28F3BD154C0E}" destId="{DE4B7B87-5AF0-433A-B8F7-AFBB8A0BF0BC}" srcOrd="0" destOrd="0" presId="urn:microsoft.com/office/officeart/2005/8/layout/list1"/>
    <dgm:cxn modelId="{F270C241-D59E-4ABD-B977-56352DC95BDC}" type="presParOf" srcId="{1CBA017A-4962-4B00-80C7-28F3BD154C0E}" destId="{509165A3-DDBA-4A85-BA29-B577951B44F4}" srcOrd="1" destOrd="0" presId="urn:microsoft.com/office/officeart/2005/8/layout/list1"/>
    <dgm:cxn modelId="{E9994353-43C6-47F5-8A50-E804FBBABB79}" type="presParOf" srcId="{72A823C6-72BC-42E4-A257-F4C84403E686}" destId="{89F836E3-75B7-42C4-94D3-F62E9509495D}" srcOrd="5" destOrd="0" presId="urn:microsoft.com/office/officeart/2005/8/layout/list1"/>
    <dgm:cxn modelId="{111810D7-173C-432D-A99D-051C02F3B260}" type="presParOf" srcId="{72A823C6-72BC-42E4-A257-F4C84403E686}" destId="{E5C667A4-194C-4AF3-8407-9B846B7597FE}" srcOrd="6" destOrd="0" presId="urn:microsoft.com/office/officeart/2005/8/layout/list1"/>
    <dgm:cxn modelId="{2E02FD99-E568-4166-8071-D4F02A089400}" type="presParOf" srcId="{72A823C6-72BC-42E4-A257-F4C84403E686}" destId="{37B2538D-1DEA-46DE-A066-8E06F9870EB1}" srcOrd="7" destOrd="0" presId="urn:microsoft.com/office/officeart/2005/8/layout/list1"/>
    <dgm:cxn modelId="{366FB7BF-CFAC-48ED-A5F5-196AFB4CC2D6}" type="presParOf" srcId="{72A823C6-72BC-42E4-A257-F4C84403E686}" destId="{3632AD9C-999A-4D54-920F-D9D68952284E}" srcOrd="8" destOrd="0" presId="urn:microsoft.com/office/officeart/2005/8/layout/list1"/>
    <dgm:cxn modelId="{F82520FE-4AA6-4503-AF96-00DC29A2C527}" type="presParOf" srcId="{3632AD9C-999A-4D54-920F-D9D68952284E}" destId="{C065C90A-E415-4C0C-85E4-E927E4D05E4C}" srcOrd="0" destOrd="0" presId="urn:microsoft.com/office/officeart/2005/8/layout/list1"/>
    <dgm:cxn modelId="{318E56B6-7E6A-48DA-A2FB-78DBCE3C8A8C}" type="presParOf" srcId="{3632AD9C-999A-4D54-920F-D9D68952284E}" destId="{5030F09A-5696-49AD-B020-768E1CB79596}" srcOrd="1" destOrd="0" presId="urn:microsoft.com/office/officeart/2005/8/layout/list1"/>
    <dgm:cxn modelId="{BA3E814C-EF5B-4A8E-BB38-9BE5E2F75892}" type="presParOf" srcId="{72A823C6-72BC-42E4-A257-F4C84403E686}" destId="{564309FF-932F-4C90-828C-5C71A0B438C8}" srcOrd="9" destOrd="0" presId="urn:microsoft.com/office/officeart/2005/8/layout/list1"/>
    <dgm:cxn modelId="{CB1EED93-EF67-49DD-8295-95F91D5F7BCE}" type="presParOf" srcId="{72A823C6-72BC-42E4-A257-F4C84403E686}" destId="{258B69DE-8558-462C-B368-04B2312623C0}" srcOrd="10" destOrd="0" presId="urn:microsoft.com/office/officeart/2005/8/layout/list1"/>
    <dgm:cxn modelId="{5F575687-2692-4E1C-8426-75E23AE4A0AF}" type="presParOf" srcId="{72A823C6-72BC-42E4-A257-F4C84403E686}" destId="{E66DB6F7-3EBB-4DA2-9432-C1C409EA544A}" srcOrd="11" destOrd="0" presId="urn:microsoft.com/office/officeart/2005/8/layout/list1"/>
    <dgm:cxn modelId="{C423ED5F-0FEE-4B63-AA78-70542DA83836}" type="presParOf" srcId="{72A823C6-72BC-42E4-A257-F4C84403E686}" destId="{5F3F66FB-FA5E-4513-9DAF-E1CCD5F82854}" srcOrd="12" destOrd="0" presId="urn:microsoft.com/office/officeart/2005/8/layout/list1"/>
    <dgm:cxn modelId="{83BEAC1F-DA3E-426B-A1FC-CA5CDEF01D94}" type="presParOf" srcId="{5F3F66FB-FA5E-4513-9DAF-E1CCD5F82854}" destId="{DA76238C-98EF-4CD3-987A-094751BC903C}" srcOrd="0" destOrd="0" presId="urn:microsoft.com/office/officeart/2005/8/layout/list1"/>
    <dgm:cxn modelId="{CD03E6C3-B33F-4BE4-94C6-E84F5F2E3B39}" type="presParOf" srcId="{5F3F66FB-FA5E-4513-9DAF-E1CCD5F82854}" destId="{64C64A81-9ED5-42FB-A760-FF5EA3AC0775}" srcOrd="1" destOrd="0" presId="urn:microsoft.com/office/officeart/2005/8/layout/list1"/>
    <dgm:cxn modelId="{4469C306-8AC4-49B0-93F1-E1EC7B06FD77}" type="presParOf" srcId="{72A823C6-72BC-42E4-A257-F4C84403E686}" destId="{9D652547-3CF7-4FAB-B4F8-35EE7257EC5B}" srcOrd="13" destOrd="0" presId="urn:microsoft.com/office/officeart/2005/8/layout/list1"/>
    <dgm:cxn modelId="{F148EFDA-6421-4F43-87E7-919D778D5319}" type="presParOf" srcId="{72A823C6-72BC-42E4-A257-F4C84403E686}" destId="{E10B3BF8-21BA-40DD-9CD8-25F91D7C2860}" srcOrd="14" destOrd="0" presId="urn:microsoft.com/office/officeart/2005/8/layout/list1"/>
    <dgm:cxn modelId="{FA977E5C-6748-4007-BF65-EC19274784AB}" type="presParOf" srcId="{72A823C6-72BC-42E4-A257-F4C84403E686}" destId="{17730F4C-8BAE-45A9-9C98-F1C9541DCAE4}" srcOrd="15" destOrd="0" presId="urn:microsoft.com/office/officeart/2005/8/layout/list1"/>
    <dgm:cxn modelId="{F771599C-29E3-469D-BBC2-F7301FE649A4}" type="presParOf" srcId="{72A823C6-72BC-42E4-A257-F4C84403E686}" destId="{246FD04B-1709-47B1-93C3-81DB90973CDF}" srcOrd="16" destOrd="0" presId="urn:microsoft.com/office/officeart/2005/8/layout/list1"/>
    <dgm:cxn modelId="{81BA9E68-053C-40DA-A3C1-985F03C4A5BC}" type="presParOf" srcId="{246FD04B-1709-47B1-93C3-81DB90973CDF}" destId="{8E0EE15C-5A5E-4FC7-A724-8C68D1C14CCB}" srcOrd="0" destOrd="0" presId="urn:microsoft.com/office/officeart/2005/8/layout/list1"/>
    <dgm:cxn modelId="{9A3D1665-E738-437E-AAA8-CCEDFDAAAC76}" type="presParOf" srcId="{246FD04B-1709-47B1-93C3-81DB90973CDF}" destId="{04A7112D-7D0E-486E-9625-A0851EC30B0D}" srcOrd="1" destOrd="0" presId="urn:microsoft.com/office/officeart/2005/8/layout/list1"/>
    <dgm:cxn modelId="{5E3C8A95-B860-4775-AB88-3DB4D9BFC1FD}" type="presParOf" srcId="{72A823C6-72BC-42E4-A257-F4C84403E686}" destId="{67A2160A-E0F2-4943-AEBB-46FE2F4151B0}" srcOrd="17" destOrd="0" presId="urn:microsoft.com/office/officeart/2005/8/layout/list1"/>
    <dgm:cxn modelId="{9BE4ABF5-951D-4BEC-B34F-7FCC3D4D8499}" type="presParOf" srcId="{72A823C6-72BC-42E4-A257-F4C84403E686}" destId="{C5595D95-1405-4D5B-BD57-0EB18EE499F1}"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4E6934-38AD-48C7-9A1E-1D579F1B9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B7D768-A54A-489F-823C-C899A861D742}">
      <dgm:prSet phldrT="[Text]"/>
      <dgm:spPr>
        <a:xfrm>
          <a:off x="1636379" y="5595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الأول: الإطار العام للدراسة</a:t>
          </a:r>
          <a:endParaRPr lang="en-US">
            <a:solidFill>
              <a:sysClr val="window" lastClr="FFFFFF"/>
            </a:solidFill>
            <a:latin typeface="Cambria"/>
            <a:ea typeface="+mn-ea"/>
            <a:cs typeface="+mn-cs"/>
          </a:endParaRPr>
        </a:p>
      </dgm:t>
    </dgm:pt>
    <dgm:pt modelId="{AEFDA84A-C75B-4B85-ACAE-4D86F92CFAA6}" type="parTrans" cxnId="{949908F0-C62E-44D4-B14A-09C3B427BD21}">
      <dgm:prSet/>
      <dgm:spPr/>
      <dgm:t>
        <a:bodyPr/>
        <a:lstStyle/>
        <a:p>
          <a:endParaRPr lang="en-US"/>
        </a:p>
      </dgm:t>
    </dgm:pt>
    <dgm:pt modelId="{CE2B16B3-1D62-4D21-B914-E5DC801D2AF3}" type="sibTrans" cxnId="{949908F0-C62E-44D4-B14A-09C3B427BD21}">
      <dgm:prSet/>
      <dgm:spPr/>
      <dgm:t>
        <a:bodyPr/>
        <a:lstStyle/>
        <a:p>
          <a:endParaRPr lang="en-US"/>
        </a:p>
      </dgm:t>
    </dgm:pt>
    <dgm:pt modelId="{52E3A97E-102A-4DD4-ADF9-A33F8453243D}">
      <dgm:prSet phldrT="[Text]"/>
      <dgm:spPr>
        <a:xfrm>
          <a:off x="1636379" y="66321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الثاني: الإطار النظري</a:t>
          </a:r>
          <a:endParaRPr lang="en-US">
            <a:solidFill>
              <a:sysClr val="window" lastClr="FFFFFF"/>
            </a:solidFill>
            <a:latin typeface="Cambria"/>
            <a:ea typeface="+mn-ea"/>
            <a:cs typeface="+mn-cs"/>
          </a:endParaRPr>
        </a:p>
      </dgm:t>
    </dgm:pt>
    <dgm:pt modelId="{6BED77E5-3851-4899-AB7D-15A1E5B0DA5B}" type="parTrans" cxnId="{D41514CF-38AE-4353-893E-6E07A74E5BA0}">
      <dgm:prSet/>
      <dgm:spPr/>
      <dgm:t>
        <a:bodyPr/>
        <a:lstStyle/>
        <a:p>
          <a:endParaRPr lang="en-US"/>
        </a:p>
      </dgm:t>
    </dgm:pt>
    <dgm:pt modelId="{8A5FEBD4-1561-4589-AEA2-5A40D2C5BB63}" type="sibTrans" cxnId="{D41514CF-38AE-4353-893E-6E07A74E5BA0}">
      <dgm:prSet/>
      <dgm:spPr/>
      <dgm:t>
        <a:bodyPr/>
        <a:lstStyle/>
        <a:p>
          <a:endParaRPr lang="en-US"/>
        </a:p>
      </dgm:t>
    </dgm:pt>
    <dgm:pt modelId="{6A14929C-62E0-45E7-996B-072D9D0F57EE}">
      <dgm:prSet phldrT="[Text]"/>
      <dgm:spPr>
        <a:xfrm>
          <a:off x="1645903" y="1309366"/>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الثالث: منهجية البحث</a:t>
          </a:r>
          <a:endParaRPr lang="en-US">
            <a:solidFill>
              <a:sysClr val="window" lastClr="FFFFFF"/>
            </a:solidFill>
            <a:latin typeface="Cambria"/>
            <a:ea typeface="+mn-ea"/>
            <a:cs typeface="+mn-cs"/>
          </a:endParaRPr>
        </a:p>
      </dgm:t>
    </dgm:pt>
    <dgm:pt modelId="{C9DE16B6-93A7-4D0F-B15F-238806C78EDC}" type="parTrans" cxnId="{6CA25A75-43F0-42B2-9176-ECEE0D9A060F}">
      <dgm:prSet/>
      <dgm:spPr/>
      <dgm:t>
        <a:bodyPr/>
        <a:lstStyle/>
        <a:p>
          <a:endParaRPr lang="en-US"/>
        </a:p>
      </dgm:t>
    </dgm:pt>
    <dgm:pt modelId="{2ECFCAF7-655D-40EE-A553-10C0651BAB6A}" type="sibTrans" cxnId="{6CA25A75-43F0-42B2-9176-ECEE0D9A060F}">
      <dgm:prSet/>
      <dgm:spPr/>
      <dgm:t>
        <a:bodyPr/>
        <a:lstStyle/>
        <a:p>
          <a:endParaRPr lang="en-US"/>
        </a:p>
      </dgm:t>
    </dgm:pt>
    <dgm:pt modelId="{CC8BB641-DF9F-4F4B-A5BE-2A41F46500E3}">
      <dgm:prSet phldrT="[Text]"/>
      <dgm:spPr>
        <a:xfrm>
          <a:off x="1645919" y="261913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الخامس: مناقشة النتائج والخاتمة</a:t>
          </a:r>
          <a:endParaRPr lang="en-US">
            <a:solidFill>
              <a:sysClr val="window" lastClr="FFFFFF"/>
            </a:solidFill>
            <a:latin typeface="Cambria"/>
            <a:ea typeface="+mn-ea"/>
            <a:cs typeface="+mn-cs"/>
          </a:endParaRPr>
        </a:p>
      </dgm:t>
    </dgm:pt>
    <dgm:pt modelId="{C6EFD5B3-1294-4630-8314-0EE5D51C387A}" type="parTrans" cxnId="{BE560B32-2C50-4D36-B865-5E6287ED71C9}">
      <dgm:prSet/>
      <dgm:spPr/>
      <dgm:t>
        <a:bodyPr/>
        <a:lstStyle/>
        <a:p>
          <a:endParaRPr lang="en-US"/>
        </a:p>
      </dgm:t>
    </dgm:pt>
    <dgm:pt modelId="{7ECA20D4-D0CB-42DD-9D7E-50065A12A8A2}" type="sibTrans" cxnId="{BE560B32-2C50-4D36-B865-5E6287ED71C9}">
      <dgm:prSet/>
      <dgm:spPr/>
      <dgm:t>
        <a:bodyPr/>
        <a:lstStyle/>
        <a:p>
          <a:endParaRPr lang="en-US"/>
        </a:p>
      </dgm:t>
    </dgm:pt>
    <dgm:pt modelId="{49DED370-512C-4D48-ACCF-C590E4283B78}">
      <dgm:prSet phldrT="[Text]"/>
      <dgm:spPr>
        <a:xfrm>
          <a:off x="1645919" y="194599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الرايع: التحليل الاحصائي</a:t>
          </a:r>
          <a:endParaRPr lang="en-US">
            <a:solidFill>
              <a:sysClr val="window" lastClr="FFFFFF"/>
            </a:solidFill>
            <a:latin typeface="Cambria"/>
            <a:ea typeface="+mn-ea"/>
            <a:cs typeface="+mn-cs"/>
          </a:endParaRPr>
        </a:p>
      </dgm:t>
    </dgm:pt>
    <dgm:pt modelId="{1E3E768D-1355-4B9F-89E6-D5DDE291B343}" type="parTrans" cxnId="{51A1BA4E-3CF3-4663-A367-B5D95F2E06B2}">
      <dgm:prSet/>
      <dgm:spPr/>
      <dgm:t>
        <a:bodyPr/>
        <a:lstStyle/>
        <a:p>
          <a:endParaRPr lang="en-US"/>
        </a:p>
      </dgm:t>
    </dgm:pt>
    <dgm:pt modelId="{B8132DEE-79E7-4E38-8DD1-F098927B14D6}" type="sibTrans" cxnId="{51A1BA4E-3CF3-4663-A367-B5D95F2E06B2}">
      <dgm:prSet/>
      <dgm:spPr/>
      <dgm:t>
        <a:bodyPr/>
        <a:lstStyle/>
        <a:p>
          <a:endParaRPr lang="en-US"/>
        </a:p>
      </dgm:t>
    </dgm:pt>
    <dgm:pt modelId="{87C49C8A-ABAB-4A60-8A4A-B61EFF936CE6}">
      <dgm:prSet/>
      <dgm:spPr>
        <a:solidFill>
          <a:schemeClr val="bg1">
            <a:alpha val="90000"/>
          </a:schemeClr>
        </a:solidFill>
        <a:ln w="25400" cap="flat" cmpd="sng" algn="ctr">
          <a:solidFill>
            <a:srgbClr val="4F81BD">
              <a:hueOff val="0"/>
              <a:satOff val="0"/>
              <a:lumOff val="0"/>
              <a:alphaOff val="0"/>
            </a:srgbClr>
          </a:solidFill>
          <a:prstDash val="solid"/>
        </a:ln>
        <a:effectLst/>
      </dgm:spPr>
      <dgm:t>
        <a:bodyPr/>
        <a:lstStyle/>
        <a:p>
          <a:endParaRPr lang="en-US" dirty="0"/>
        </a:p>
      </dgm:t>
    </dgm:pt>
    <dgm:pt modelId="{716F8918-9EB2-4CC4-A902-ACF7292767AE}" type="parTrans" cxnId="{D984B8DA-E052-435B-98AA-020A9FE4A445}">
      <dgm:prSet/>
      <dgm:spPr/>
      <dgm:t>
        <a:bodyPr/>
        <a:lstStyle/>
        <a:p>
          <a:endParaRPr lang="en-US"/>
        </a:p>
      </dgm:t>
    </dgm:pt>
    <dgm:pt modelId="{F82CB6F8-03F6-4D23-99C2-23F44047A97E}" type="sibTrans" cxnId="{D984B8DA-E052-435B-98AA-020A9FE4A445}">
      <dgm:prSet/>
      <dgm:spPr/>
      <dgm:t>
        <a:bodyPr/>
        <a:lstStyle/>
        <a:p>
          <a:endParaRPr lang="en-US"/>
        </a:p>
      </dgm:t>
    </dgm:pt>
    <dgm:pt modelId="{AB5819D4-9008-458F-B1BF-11BB253CE6F4}" type="pres">
      <dgm:prSet presAssocID="{C44E6934-38AD-48C7-9A1E-1D579F1B9B55}" presName="linear" presStyleCnt="0">
        <dgm:presLayoutVars>
          <dgm:dir/>
          <dgm:animLvl val="lvl"/>
          <dgm:resizeHandles val="exact"/>
        </dgm:presLayoutVars>
      </dgm:prSet>
      <dgm:spPr/>
    </dgm:pt>
    <dgm:pt modelId="{185CDF48-D584-4200-BEB5-C5E702EEBCE8}" type="pres">
      <dgm:prSet presAssocID="{10B7D768-A54A-489F-823C-C899A861D742}" presName="parentLin" presStyleCnt="0"/>
      <dgm:spPr/>
    </dgm:pt>
    <dgm:pt modelId="{BD906D9A-4041-49A4-BD64-112231E0DE14}" type="pres">
      <dgm:prSet presAssocID="{10B7D768-A54A-489F-823C-C899A861D742}" presName="parentLeftMargin" presStyleLbl="node1" presStyleIdx="0" presStyleCnt="5"/>
      <dgm:spPr/>
    </dgm:pt>
    <dgm:pt modelId="{8D63122A-2F77-4E89-8FB4-7AE612299377}" type="pres">
      <dgm:prSet presAssocID="{10B7D768-A54A-489F-823C-C899A861D742}" presName="parentText" presStyleLbl="node1" presStyleIdx="0" presStyleCnt="5" custLinFactX="28323" custLinFactNeighborX="100000" custLinFactNeighborY="1344">
        <dgm:presLayoutVars>
          <dgm:chMax val="0"/>
          <dgm:bulletEnabled val="1"/>
        </dgm:presLayoutVars>
      </dgm:prSet>
      <dgm:spPr/>
    </dgm:pt>
    <dgm:pt modelId="{28CF8B62-B534-4EB1-8E69-C0CC837D34F9}" type="pres">
      <dgm:prSet presAssocID="{10B7D768-A54A-489F-823C-C899A861D742}" presName="negativeSpace" presStyleCnt="0"/>
      <dgm:spPr/>
    </dgm:pt>
    <dgm:pt modelId="{1CEEAC55-5FF9-4B6F-ABFA-1594DC34B535}" type="pres">
      <dgm:prSet presAssocID="{10B7D768-A54A-489F-823C-C899A861D742}"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90B188CC-89AF-46D0-838A-A468975BA9EB}" type="pres">
      <dgm:prSet presAssocID="{CE2B16B3-1D62-4D21-B914-E5DC801D2AF3}" presName="spaceBetweenRectangles" presStyleCnt="0"/>
      <dgm:spPr/>
    </dgm:pt>
    <dgm:pt modelId="{16E9A984-6A81-4AFB-9DCF-495BF74222E5}" type="pres">
      <dgm:prSet presAssocID="{52E3A97E-102A-4DD4-ADF9-A33F8453243D}" presName="parentLin" presStyleCnt="0"/>
      <dgm:spPr/>
    </dgm:pt>
    <dgm:pt modelId="{40A295DB-BFF4-430B-BF16-173E60899615}" type="pres">
      <dgm:prSet presAssocID="{52E3A97E-102A-4DD4-ADF9-A33F8453243D}" presName="parentLeftMargin" presStyleLbl="node1" presStyleIdx="0" presStyleCnt="5"/>
      <dgm:spPr/>
    </dgm:pt>
    <dgm:pt modelId="{09114722-B816-4A40-ACD0-7DE883D0A3CA}" type="pres">
      <dgm:prSet presAssocID="{52E3A97E-102A-4DD4-ADF9-A33F8453243D}" presName="parentText" presStyleLbl="node1" presStyleIdx="1" presStyleCnt="5" custLinFactX="28323" custLinFactNeighborX="100000" custLinFactNeighborY="-5378">
        <dgm:presLayoutVars>
          <dgm:chMax val="0"/>
          <dgm:bulletEnabled val="1"/>
        </dgm:presLayoutVars>
      </dgm:prSet>
      <dgm:spPr/>
    </dgm:pt>
    <dgm:pt modelId="{47EA87B7-1EA5-4816-B9AC-E12CCA7D1601}" type="pres">
      <dgm:prSet presAssocID="{52E3A97E-102A-4DD4-ADF9-A33F8453243D}" presName="negativeSpace" presStyleCnt="0"/>
      <dgm:spPr/>
    </dgm:pt>
    <dgm:pt modelId="{4D695F22-9F97-4617-9D95-7C392FEEEB10}" type="pres">
      <dgm:prSet presAssocID="{52E3A97E-102A-4DD4-ADF9-A33F8453243D}"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2A85684-D0D2-4EDD-9656-F03CE0F37AA9}" type="pres">
      <dgm:prSet presAssocID="{8A5FEBD4-1561-4589-AEA2-5A40D2C5BB63}" presName="spaceBetweenRectangles" presStyleCnt="0"/>
      <dgm:spPr/>
    </dgm:pt>
    <dgm:pt modelId="{21B0D491-F8F8-4094-84AB-D99B8347BCB0}" type="pres">
      <dgm:prSet presAssocID="{6A14929C-62E0-45E7-996B-072D9D0F57EE}" presName="parentLin" presStyleCnt="0"/>
      <dgm:spPr/>
    </dgm:pt>
    <dgm:pt modelId="{9DD20160-691E-426A-A516-034A540BF538}" type="pres">
      <dgm:prSet presAssocID="{6A14929C-62E0-45E7-996B-072D9D0F57EE}" presName="parentLeftMargin" presStyleLbl="node1" presStyleIdx="1" presStyleCnt="5"/>
      <dgm:spPr/>
    </dgm:pt>
    <dgm:pt modelId="{0D90E31A-C599-44EB-A563-99C8D20C4DF8}" type="pres">
      <dgm:prSet presAssocID="{6A14929C-62E0-45E7-996B-072D9D0F57EE}" presName="parentText" presStyleLbl="node1" presStyleIdx="2" presStyleCnt="5" custLinFactX="28571" custLinFactNeighborX="100000" custLinFactNeighborY="-2689">
        <dgm:presLayoutVars>
          <dgm:chMax val="0"/>
          <dgm:bulletEnabled val="1"/>
        </dgm:presLayoutVars>
      </dgm:prSet>
      <dgm:spPr/>
    </dgm:pt>
    <dgm:pt modelId="{F9E057F2-BE84-4492-ADA7-51545AF09EAC}" type="pres">
      <dgm:prSet presAssocID="{6A14929C-62E0-45E7-996B-072D9D0F57EE}" presName="negativeSpace" presStyleCnt="0"/>
      <dgm:spPr/>
    </dgm:pt>
    <dgm:pt modelId="{B7EBC103-E7EE-4C8D-86AB-109EADA6D6D2}" type="pres">
      <dgm:prSet presAssocID="{6A14929C-62E0-45E7-996B-072D9D0F57E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49631A10-B718-4237-A8A1-E56990EC776F}" type="pres">
      <dgm:prSet presAssocID="{2ECFCAF7-655D-40EE-A553-10C0651BAB6A}" presName="spaceBetweenRectangles" presStyleCnt="0"/>
      <dgm:spPr/>
    </dgm:pt>
    <dgm:pt modelId="{56755344-AE2F-436D-8F1A-E0A8DBBB5D0C}" type="pres">
      <dgm:prSet presAssocID="{49DED370-512C-4D48-ACCF-C590E4283B78}" presName="parentLin" presStyleCnt="0"/>
      <dgm:spPr/>
    </dgm:pt>
    <dgm:pt modelId="{F5D9C860-EAF4-4ABA-A95B-690EDE5625A6}" type="pres">
      <dgm:prSet presAssocID="{49DED370-512C-4D48-ACCF-C590E4283B78}" presName="parentLeftMargin" presStyleLbl="node1" presStyleIdx="2" presStyleCnt="5"/>
      <dgm:spPr/>
    </dgm:pt>
    <dgm:pt modelId="{F197C084-8F82-4144-A3CF-4F4788C2F598}" type="pres">
      <dgm:prSet presAssocID="{49DED370-512C-4D48-ACCF-C590E4283B78}" presName="parentText" presStyleLbl="node1" presStyleIdx="3" presStyleCnt="5" custLinFactX="29067" custLinFactNeighborX="100000" custLinFactNeighborY="-2305">
        <dgm:presLayoutVars>
          <dgm:chMax val="0"/>
          <dgm:bulletEnabled val="1"/>
        </dgm:presLayoutVars>
      </dgm:prSet>
      <dgm:spPr/>
    </dgm:pt>
    <dgm:pt modelId="{6F4EF3CD-B8C0-49DE-8A8C-29A6A6A64AA2}" type="pres">
      <dgm:prSet presAssocID="{49DED370-512C-4D48-ACCF-C590E4283B78}" presName="negativeSpace" presStyleCnt="0"/>
      <dgm:spPr/>
    </dgm:pt>
    <dgm:pt modelId="{EF080955-7DDF-4BA4-BB28-61A8170F0555}" type="pres">
      <dgm:prSet presAssocID="{49DED370-512C-4D48-ACCF-C590E4283B78}"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89BFB40-933B-4C92-8DBF-3D0EE0E8A460}" type="pres">
      <dgm:prSet presAssocID="{B8132DEE-79E7-4E38-8DD1-F098927B14D6}" presName="spaceBetweenRectangles" presStyleCnt="0"/>
      <dgm:spPr/>
    </dgm:pt>
    <dgm:pt modelId="{20CD7332-60B7-4CB6-94F5-61D84E017016}" type="pres">
      <dgm:prSet presAssocID="{CC8BB641-DF9F-4F4B-A5BE-2A41F46500E3}" presName="parentLin" presStyleCnt="0"/>
      <dgm:spPr/>
    </dgm:pt>
    <dgm:pt modelId="{4F69CFAE-F2C2-47F6-A2AB-9F70B267D35A}" type="pres">
      <dgm:prSet presAssocID="{CC8BB641-DF9F-4F4B-A5BE-2A41F46500E3}" presName="parentLeftMargin" presStyleLbl="node1" presStyleIdx="3" presStyleCnt="5"/>
      <dgm:spPr/>
    </dgm:pt>
    <dgm:pt modelId="{D76C4AA0-6959-41CB-9745-0A8913885A29}" type="pres">
      <dgm:prSet presAssocID="{CC8BB641-DF9F-4F4B-A5BE-2A41F46500E3}" presName="parentText" presStyleLbl="node1" presStyleIdx="4" presStyleCnt="5" custLinFactX="29315" custLinFactNeighborX="100000" custLinFactNeighborY="6914">
        <dgm:presLayoutVars>
          <dgm:chMax val="0"/>
          <dgm:bulletEnabled val="1"/>
        </dgm:presLayoutVars>
      </dgm:prSet>
      <dgm:spPr/>
    </dgm:pt>
    <dgm:pt modelId="{F3CB3BF4-4B0E-4554-BEE3-E65AD1C84048}" type="pres">
      <dgm:prSet presAssocID="{CC8BB641-DF9F-4F4B-A5BE-2A41F46500E3}" presName="negativeSpace" presStyleCnt="0"/>
      <dgm:spPr/>
    </dgm:pt>
    <dgm:pt modelId="{C2B188FD-0B82-44D5-BD9D-AC2B34E9F0F9}" type="pres">
      <dgm:prSet presAssocID="{CC8BB641-DF9F-4F4B-A5BE-2A41F46500E3}" presName="childText" presStyleLbl="conFgAcc1" presStyleIdx="4" presStyleCnt="5">
        <dgm:presLayoutVars>
          <dgm:bulletEnabled val="1"/>
        </dgm:presLayoutVars>
      </dgm:prSet>
      <dgm:spPr>
        <a:xfrm>
          <a:off x="0" y="2797200"/>
          <a:ext cx="5486400" cy="352800"/>
        </a:xfrm>
        <a:prstGeom prst="rect">
          <a:avLst/>
        </a:prstGeom>
      </dgm:spPr>
    </dgm:pt>
  </dgm:ptLst>
  <dgm:cxnLst>
    <dgm:cxn modelId="{BE560B32-2C50-4D36-B865-5E6287ED71C9}" srcId="{C44E6934-38AD-48C7-9A1E-1D579F1B9B55}" destId="{CC8BB641-DF9F-4F4B-A5BE-2A41F46500E3}" srcOrd="4" destOrd="0" parTransId="{C6EFD5B3-1294-4630-8314-0EE5D51C387A}" sibTransId="{7ECA20D4-D0CB-42DD-9D7E-50065A12A8A2}"/>
    <dgm:cxn modelId="{51A1BA4E-3CF3-4663-A367-B5D95F2E06B2}" srcId="{C44E6934-38AD-48C7-9A1E-1D579F1B9B55}" destId="{49DED370-512C-4D48-ACCF-C590E4283B78}" srcOrd="3" destOrd="0" parTransId="{1E3E768D-1355-4B9F-89E6-D5DDE291B343}" sibTransId="{B8132DEE-79E7-4E38-8DD1-F098927B14D6}"/>
    <dgm:cxn modelId="{983C3751-FAFB-47D4-8869-961D4D223A31}" type="presOf" srcId="{CC8BB641-DF9F-4F4B-A5BE-2A41F46500E3}" destId="{4F69CFAE-F2C2-47F6-A2AB-9F70B267D35A}" srcOrd="0" destOrd="0" presId="urn:microsoft.com/office/officeart/2005/8/layout/list1"/>
    <dgm:cxn modelId="{6CA25A75-43F0-42B2-9176-ECEE0D9A060F}" srcId="{C44E6934-38AD-48C7-9A1E-1D579F1B9B55}" destId="{6A14929C-62E0-45E7-996B-072D9D0F57EE}" srcOrd="2" destOrd="0" parTransId="{C9DE16B6-93A7-4D0F-B15F-238806C78EDC}" sibTransId="{2ECFCAF7-655D-40EE-A553-10C0651BAB6A}"/>
    <dgm:cxn modelId="{717A487F-99F2-4754-97D9-084DA9D830D0}" type="presOf" srcId="{87C49C8A-ABAB-4A60-8A4A-B61EFF936CE6}" destId="{C2B188FD-0B82-44D5-BD9D-AC2B34E9F0F9}" srcOrd="0" destOrd="0" presId="urn:microsoft.com/office/officeart/2005/8/layout/list1"/>
    <dgm:cxn modelId="{DDAF8682-6D63-436E-B73D-604316374793}" type="presOf" srcId="{10B7D768-A54A-489F-823C-C899A861D742}" destId="{BD906D9A-4041-49A4-BD64-112231E0DE14}" srcOrd="0" destOrd="0" presId="urn:microsoft.com/office/officeart/2005/8/layout/list1"/>
    <dgm:cxn modelId="{597E529B-28A5-4907-8D0C-30CFE0D67163}" type="presOf" srcId="{49DED370-512C-4D48-ACCF-C590E4283B78}" destId="{F5D9C860-EAF4-4ABA-A95B-690EDE5625A6}" srcOrd="0" destOrd="0" presId="urn:microsoft.com/office/officeart/2005/8/layout/list1"/>
    <dgm:cxn modelId="{448C2FA2-AF11-4CC8-9C22-0F8C525439F7}" type="presOf" srcId="{49DED370-512C-4D48-ACCF-C590E4283B78}" destId="{F197C084-8F82-4144-A3CF-4F4788C2F598}" srcOrd="1" destOrd="0" presId="urn:microsoft.com/office/officeart/2005/8/layout/list1"/>
    <dgm:cxn modelId="{30BFC2AB-6D93-48EA-9D9E-52BE89059979}" type="presOf" srcId="{6A14929C-62E0-45E7-996B-072D9D0F57EE}" destId="{9DD20160-691E-426A-A516-034A540BF538}" srcOrd="0" destOrd="0" presId="urn:microsoft.com/office/officeart/2005/8/layout/list1"/>
    <dgm:cxn modelId="{BCFC43B2-F9AB-4BB1-B559-9B3DA7507647}" type="presOf" srcId="{52E3A97E-102A-4DD4-ADF9-A33F8453243D}" destId="{09114722-B816-4A40-ACD0-7DE883D0A3CA}" srcOrd="1" destOrd="0" presId="urn:microsoft.com/office/officeart/2005/8/layout/list1"/>
    <dgm:cxn modelId="{FFD89DC2-EBBE-451C-B4E4-6CE8B3B4FCD6}" type="presOf" srcId="{C44E6934-38AD-48C7-9A1E-1D579F1B9B55}" destId="{AB5819D4-9008-458F-B1BF-11BB253CE6F4}" srcOrd="0" destOrd="0" presId="urn:microsoft.com/office/officeart/2005/8/layout/list1"/>
    <dgm:cxn modelId="{7120CBC2-DAF5-46DF-B2E7-2482A1B97243}" type="presOf" srcId="{CC8BB641-DF9F-4F4B-A5BE-2A41F46500E3}" destId="{D76C4AA0-6959-41CB-9745-0A8913885A29}" srcOrd="1" destOrd="0" presId="urn:microsoft.com/office/officeart/2005/8/layout/list1"/>
    <dgm:cxn modelId="{26A201C8-F843-4733-94A7-702BE23B6E0D}" type="presOf" srcId="{6A14929C-62E0-45E7-996B-072D9D0F57EE}" destId="{0D90E31A-C599-44EB-A563-99C8D20C4DF8}" srcOrd="1" destOrd="0" presId="urn:microsoft.com/office/officeart/2005/8/layout/list1"/>
    <dgm:cxn modelId="{D41514CF-38AE-4353-893E-6E07A74E5BA0}" srcId="{C44E6934-38AD-48C7-9A1E-1D579F1B9B55}" destId="{52E3A97E-102A-4DD4-ADF9-A33F8453243D}" srcOrd="1" destOrd="0" parTransId="{6BED77E5-3851-4899-AB7D-15A1E5B0DA5B}" sibTransId="{8A5FEBD4-1561-4589-AEA2-5A40D2C5BB63}"/>
    <dgm:cxn modelId="{CB60D7D2-5F4C-40DD-95BF-107A56F11603}" type="presOf" srcId="{52E3A97E-102A-4DD4-ADF9-A33F8453243D}" destId="{40A295DB-BFF4-430B-BF16-173E60899615}" srcOrd="0" destOrd="0" presId="urn:microsoft.com/office/officeart/2005/8/layout/list1"/>
    <dgm:cxn modelId="{D984B8DA-E052-435B-98AA-020A9FE4A445}" srcId="{CC8BB641-DF9F-4F4B-A5BE-2A41F46500E3}" destId="{87C49C8A-ABAB-4A60-8A4A-B61EFF936CE6}" srcOrd="0" destOrd="0" parTransId="{716F8918-9EB2-4CC4-A902-ACF7292767AE}" sibTransId="{F82CB6F8-03F6-4D23-99C2-23F44047A97E}"/>
    <dgm:cxn modelId="{949908F0-C62E-44D4-B14A-09C3B427BD21}" srcId="{C44E6934-38AD-48C7-9A1E-1D579F1B9B55}" destId="{10B7D768-A54A-489F-823C-C899A861D742}" srcOrd="0" destOrd="0" parTransId="{AEFDA84A-C75B-4B85-ACAE-4D86F92CFAA6}" sibTransId="{CE2B16B3-1D62-4D21-B914-E5DC801D2AF3}"/>
    <dgm:cxn modelId="{D65D24F5-E365-4BB9-933A-3BE3286DAA51}" type="presOf" srcId="{10B7D768-A54A-489F-823C-C899A861D742}" destId="{8D63122A-2F77-4E89-8FB4-7AE612299377}" srcOrd="1" destOrd="0" presId="urn:microsoft.com/office/officeart/2005/8/layout/list1"/>
    <dgm:cxn modelId="{1D88BFF3-FAC4-4A5C-A0A7-A77CEDBF565D}" type="presParOf" srcId="{AB5819D4-9008-458F-B1BF-11BB253CE6F4}" destId="{185CDF48-D584-4200-BEB5-C5E702EEBCE8}" srcOrd="0" destOrd="0" presId="urn:microsoft.com/office/officeart/2005/8/layout/list1"/>
    <dgm:cxn modelId="{07A17CC4-C26D-464A-A7B1-23F72753664A}" type="presParOf" srcId="{185CDF48-D584-4200-BEB5-C5E702EEBCE8}" destId="{BD906D9A-4041-49A4-BD64-112231E0DE14}" srcOrd="0" destOrd="0" presId="urn:microsoft.com/office/officeart/2005/8/layout/list1"/>
    <dgm:cxn modelId="{E8AC0D4F-96EE-4D59-A1C3-0C7DFAC887CF}" type="presParOf" srcId="{185CDF48-D584-4200-BEB5-C5E702EEBCE8}" destId="{8D63122A-2F77-4E89-8FB4-7AE612299377}" srcOrd="1" destOrd="0" presId="urn:microsoft.com/office/officeart/2005/8/layout/list1"/>
    <dgm:cxn modelId="{F1B3FFAA-F631-47DF-9F86-2C0837D42053}" type="presParOf" srcId="{AB5819D4-9008-458F-B1BF-11BB253CE6F4}" destId="{28CF8B62-B534-4EB1-8E69-C0CC837D34F9}" srcOrd="1" destOrd="0" presId="urn:microsoft.com/office/officeart/2005/8/layout/list1"/>
    <dgm:cxn modelId="{6E2295FA-E131-499B-9FD2-A0D6493DCE15}" type="presParOf" srcId="{AB5819D4-9008-458F-B1BF-11BB253CE6F4}" destId="{1CEEAC55-5FF9-4B6F-ABFA-1594DC34B535}" srcOrd="2" destOrd="0" presId="urn:microsoft.com/office/officeart/2005/8/layout/list1"/>
    <dgm:cxn modelId="{CF35D227-4CA8-4577-9143-6263ACAD609A}" type="presParOf" srcId="{AB5819D4-9008-458F-B1BF-11BB253CE6F4}" destId="{90B188CC-89AF-46D0-838A-A468975BA9EB}" srcOrd="3" destOrd="0" presId="urn:microsoft.com/office/officeart/2005/8/layout/list1"/>
    <dgm:cxn modelId="{602C3D0A-EBF5-4524-8786-4CFEFF06EDB2}" type="presParOf" srcId="{AB5819D4-9008-458F-B1BF-11BB253CE6F4}" destId="{16E9A984-6A81-4AFB-9DCF-495BF74222E5}" srcOrd="4" destOrd="0" presId="urn:microsoft.com/office/officeart/2005/8/layout/list1"/>
    <dgm:cxn modelId="{0329BAC0-70BF-42EC-AB4C-A73B37FCDDDF}" type="presParOf" srcId="{16E9A984-6A81-4AFB-9DCF-495BF74222E5}" destId="{40A295DB-BFF4-430B-BF16-173E60899615}" srcOrd="0" destOrd="0" presId="urn:microsoft.com/office/officeart/2005/8/layout/list1"/>
    <dgm:cxn modelId="{A8ADF90D-00A0-4F6F-B102-615C5C1E9385}" type="presParOf" srcId="{16E9A984-6A81-4AFB-9DCF-495BF74222E5}" destId="{09114722-B816-4A40-ACD0-7DE883D0A3CA}" srcOrd="1" destOrd="0" presId="urn:microsoft.com/office/officeart/2005/8/layout/list1"/>
    <dgm:cxn modelId="{A846F123-5C60-49B4-BB97-5376F272B8A3}" type="presParOf" srcId="{AB5819D4-9008-458F-B1BF-11BB253CE6F4}" destId="{47EA87B7-1EA5-4816-B9AC-E12CCA7D1601}" srcOrd="5" destOrd="0" presId="urn:microsoft.com/office/officeart/2005/8/layout/list1"/>
    <dgm:cxn modelId="{8895EF5F-A93A-4906-9749-F57442BE1A0D}" type="presParOf" srcId="{AB5819D4-9008-458F-B1BF-11BB253CE6F4}" destId="{4D695F22-9F97-4617-9D95-7C392FEEEB10}" srcOrd="6" destOrd="0" presId="urn:microsoft.com/office/officeart/2005/8/layout/list1"/>
    <dgm:cxn modelId="{4CA71EA1-3948-48BA-97A4-509688D17647}" type="presParOf" srcId="{AB5819D4-9008-458F-B1BF-11BB253CE6F4}" destId="{32A85684-D0D2-4EDD-9656-F03CE0F37AA9}" srcOrd="7" destOrd="0" presId="urn:microsoft.com/office/officeart/2005/8/layout/list1"/>
    <dgm:cxn modelId="{CD83FB15-DB64-4523-8DA6-6405249E3B81}" type="presParOf" srcId="{AB5819D4-9008-458F-B1BF-11BB253CE6F4}" destId="{21B0D491-F8F8-4094-84AB-D99B8347BCB0}" srcOrd="8" destOrd="0" presId="urn:microsoft.com/office/officeart/2005/8/layout/list1"/>
    <dgm:cxn modelId="{F9C2F518-13E2-4229-830D-4EEC781894DE}" type="presParOf" srcId="{21B0D491-F8F8-4094-84AB-D99B8347BCB0}" destId="{9DD20160-691E-426A-A516-034A540BF538}" srcOrd="0" destOrd="0" presId="urn:microsoft.com/office/officeart/2005/8/layout/list1"/>
    <dgm:cxn modelId="{C8DB99CC-A9FC-43B6-AAC6-25F7B4F8E81E}" type="presParOf" srcId="{21B0D491-F8F8-4094-84AB-D99B8347BCB0}" destId="{0D90E31A-C599-44EB-A563-99C8D20C4DF8}" srcOrd="1" destOrd="0" presId="urn:microsoft.com/office/officeart/2005/8/layout/list1"/>
    <dgm:cxn modelId="{452F5BBC-102D-4B68-9BC4-91FE20BBA932}" type="presParOf" srcId="{AB5819D4-9008-458F-B1BF-11BB253CE6F4}" destId="{F9E057F2-BE84-4492-ADA7-51545AF09EAC}" srcOrd="9" destOrd="0" presId="urn:microsoft.com/office/officeart/2005/8/layout/list1"/>
    <dgm:cxn modelId="{AAFD7B24-3B85-4E17-99A0-05D79349E95A}" type="presParOf" srcId="{AB5819D4-9008-458F-B1BF-11BB253CE6F4}" destId="{B7EBC103-E7EE-4C8D-86AB-109EADA6D6D2}" srcOrd="10" destOrd="0" presId="urn:microsoft.com/office/officeart/2005/8/layout/list1"/>
    <dgm:cxn modelId="{4427692C-6F7D-44B5-ACBF-F19935109BF3}" type="presParOf" srcId="{AB5819D4-9008-458F-B1BF-11BB253CE6F4}" destId="{49631A10-B718-4237-A8A1-E56990EC776F}" srcOrd="11" destOrd="0" presId="urn:microsoft.com/office/officeart/2005/8/layout/list1"/>
    <dgm:cxn modelId="{D60B9AAD-C161-4370-A4E4-1B7635048D7D}" type="presParOf" srcId="{AB5819D4-9008-458F-B1BF-11BB253CE6F4}" destId="{56755344-AE2F-436D-8F1A-E0A8DBBB5D0C}" srcOrd="12" destOrd="0" presId="urn:microsoft.com/office/officeart/2005/8/layout/list1"/>
    <dgm:cxn modelId="{46A2B4AD-47F1-4630-B91F-E251269F11D4}" type="presParOf" srcId="{56755344-AE2F-436D-8F1A-E0A8DBBB5D0C}" destId="{F5D9C860-EAF4-4ABA-A95B-690EDE5625A6}" srcOrd="0" destOrd="0" presId="urn:microsoft.com/office/officeart/2005/8/layout/list1"/>
    <dgm:cxn modelId="{E1B8B7C2-49EE-41E1-BE8B-AE9B845D0EF8}" type="presParOf" srcId="{56755344-AE2F-436D-8F1A-E0A8DBBB5D0C}" destId="{F197C084-8F82-4144-A3CF-4F4788C2F598}" srcOrd="1" destOrd="0" presId="urn:microsoft.com/office/officeart/2005/8/layout/list1"/>
    <dgm:cxn modelId="{BA718E86-0734-450D-AC3E-81CCFE8D9A60}" type="presParOf" srcId="{AB5819D4-9008-458F-B1BF-11BB253CE6F4}" destId="{6F4EF3CD-B8C0-49DE-8A8C-29A6A6A64AA2}" srcOrd="13" destOrd="0" presId="urn:microsoft.com/office/officeart/2005/8/layout/list1"/>
    <dgm:cxn modelId="{54D4F8F0-EA24-46B8-A1BE-9BA984FFA6FE}" type="presParOf" srcId="{AB5819D4-9008-458F-B1BF-11BB253CE6F4}" destId="{EF080955-7DDF-4BA4-BB28-61A8170F0555}" srcOrd="14" destOrd="0" presId="urn:microsoft.com/office/officeart/2005/8/layout/list1"/>
    <dgm:cxn modelId="{E27AF4E6-8FCF-4F6F-BB71-18E6115F7529}" type="presParOf" srcId="{AB5819D4-9008-458F-B1BF-11BB253CE6F4}" destId="{189BFB40-933B-4C92-8DBF-3D0EE0E8A460}" srcOrd="15" destOrd="0" presId="urn:microsoft.com/office/officeart/2005/8/layout/list1"/>
    <dgm:cxn modelId="{E16227CA-B2E0-41D0-B1C0-10B8D0A043F6}" type="presParOf" srcId="{AB5819D4-9008-458F-B1BF-11BB253CE6F4}" destId="{20CD7332-60B7-4CB6-94F5-61D84E017016}" srcOrd="16" destOrd="0" presId="urn:microsoft.com/office/officeart/2005/8/layout/list1"/>
    <dgm:cxn modelId="{61AC3F5A-2F42-49E2-857B-D7E518C1AC58}" type="presParOf" srcId="{20CD7332-60B7-4CB6-94F5-61D84E017016}" destId="{4F69CFAE-F2C2-47F6-A2AB-9F70B267D35A}" srcOrd="0" destOrd="0" presId="urn:microsoft.com/office/officeart/2005/8/layout/list1"/>
    <dgm:cxn modelId="{B79D59D6-0354-43D3-9820-0C9E47BE101E}" type="presParOf" srcId="{20CD7332-60B7-4CB6-94F5-61D84E017016}" destId="{D76C4AA0-6959-41CB-9745-0A8913885A29}" srcOrd="1" destOrd="0" presId="urn:microsoft.com/office/officeart/2005/8/layout/list1"/>
    <dgm:cxn modelId="{41D9F505-2A99-44B7-A4A8-000541180EF6}" type="presParOf" srcId="{AB5819D4-9008-458F-B1BF-11BB253CE6F4}" destId="{F3CB3BF4-4B0E-4554-BEE3-E65AD1C84048}" srcOrd="17" destOrd="0" presId="urn:microsoft.com/office/officeart/2005/8/layout/list1"/>
    <dgm:cxn modelId="{3EA942F5-A15F-49E2-A736-DEF6D0D0B9FB}" type="presParOf" srcId="{AB5819D4-9008-458F-B1BF-11BB253CE6F4}" destId="{C2B188FD-0B82-44D5-BD9D-AC2B34E9F0F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3108"/>
          <a:ext cx="2880000" cy="431270"/>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3108"/>
        <a:ext cx="2880000" cy="431270"/>
      </dsp:txXfrm>
    </dsp:sp>
    <dsp:sp modelId="{ECEDCEBD-3A31-4A51-BD7F-B4B4DBD28F28}">
      <dsp:nvSpPr>
        <dsp:cNvPr id="0" name=""/>
        <dsp:cNvSpPr/>
      </dsp:nvSpPr>
      <dsp:spPr>
        <a:xfrm>
          <a:off x="2504917" y="455943"/>
          <a:ext cx="3118165"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Introduction </a:t>
          </a:r>
          <a:r>
            <a:rPr lang="ar-EG" sz="2000" b="1" kern="1200">
              <a:highlight>
                <a:srgbClr val="4472C4"/>
              </a:highlight>
            </a:rPr>
            <a:t>المقدمة</a:t>
          </a:r>
          <a:endParaRPr lang="en-US" sz="2000" b="1" kern="1200" dirty="0">
            <a:highlight>
              <a:srgbClr val="4472C4"/>
            </a:highlight>
          </a:endParaRPr>
        </a:p>
      </dsp:txBody>
      <dsp:txXfrm>
        <a:off x="2504917" y="455943"/>
        <a:ext cx="3118165" cy="431270"/>
      </dsp:txXfrm>
    </dsp:sp>
    <dsp:sp modelId="{94C58217-1473-4AC2-9620-3E1956789323}">
      <dsp:nvSpPr>
        <dsp:cNvPr id="0" name=""/>
        <dsp:cNvSpPr/>
      </dsp:nvSpPr>
      <dsp:spPr>
        <a:xfrm>
          <a:off x="2354000" y="908777"/>
          <a:ext cx="342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Problem</a:t>
          </a:r>
          <a:r>
            <a:rPr lang="ar-EG" sz="2000" b="1" kern="1200">
              <a:highlight>
                <a:srgbClr val="4472C4"/>
              </a:highlight>
            </a:rPr>
            <a:t> مشكلة الدراسة </a:t>
          </a:r>
          <a:endParaRPr lang="en-US" sz="2000" b="1" kern="1200" dirty="0">
            <a:highlight>
              <a:srgbClr val="4472C4"/>
            </a:highlight>
          </a:endParaRPr>
        </a:p>
      </dsp:txBody>
      <dsp:txXfrm>
        <a:off x="2354000" y="908777"/>
        <a:ext cx="3420000" cy="431270"/>
      </dsp:txXfrm>
    </dsp:sp>
    <dsp:sp modelId="{DC2F4170-1528-49A9-80C9-4A2EF97C13DC}">
      <dsp:nvSpPr>
        <dsp:cNvPr id="0" name=""/>
        <dsp:cNvSpPr/>
      </dsp:nvSpPr>
      <dsp:spPr>
        <a:xfrm>
          <a:off x="2218999" y="1361612"/>
          <a:ext cx="36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Significance</a:t>
          </a:r>
          <a:r>
            <a:rPr lang="ar-EG" sz="2000" b="1" kern="1200">
              <a:highlight>
                <a:srgbClr val="4472C4"/>
              </a:highlight>
            </a:rPr>
            <a:t> أهمية الدراسة </a:t>
          </a:r>
          <a:endParaRPr lang="en-US" sz="2000" b="1" kern="1200" dirty="0">
            <a:highlight>
              <a:srgbClr val="4472C4"/>
            </a:highlight>
          </a:endParaRPr>
        </a:p>
      </dsp:txBody>
      <dsp:txXfrm>
        <a:off x="2218999" y="1361612"/>
        <a:ext cx="3690000" cy="431270"/>
      </dsp:txXfrm>
    </dsp:sp>
    <dsp:sp modelId="{BCB0F75D-2B58-486A-940A-01B3002EF4CD}">
      <dsp:nvSpPr>
        <dsp:cNvPr id="0" name=""/>
        <dsp:cNvSpPr/>
      </dsp:nvSpPr>
      <dsp:spPr>
        <a:xfrm>
          <a:off x="2309000" y="1814446"/>
          <a:ext cx="351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446"/>
        <a:ext cx="3510000" cy="431270"/>
      </dsp:txXfrm>
    </dsp:sp>
    <dsp:sp modelId="{779C773A-F489-478E-B8A5-88BD6AF0D122}">
      <dsp:nvSpPr>
        <dsp:cNvPr id="0" name=""/>
        <dsp:cNvSpPr/>
      </dsp:nvSpPr>
      <dsp:spPr>
        <a:xfrm>
          <a:off x="2263999" y="2267280"/>
          <a:ext cx="360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3999" y="2267280"/>
        <a:ext cx="3600000" cy="431270"/>
      </dsp:txXfrm>
    </dsp:sp>
    <dsp:sp modelId="{9E91EA2D-0534-43AA-AF0C-25FE01324703}">
      <dsp:nvSpPr>
        <dsp:cNvPr id="0" name=""/>
        <dsp:cNvSpPr/>
      </dsp:nvSpPr>
      <dsp:spPr>
        <a:xfrm>
          <a:off x="1318999" y="2720115"/>
          <a:ext cx="54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720115"/>
        <a:ext cx="5490000" cy="431270"/>
      </dsp:txXfrm>
    </dsp:sp>
    <dsp:sp modelId="{8D074F2B-DC70-4168-BCBF-F02C4D223BC9}">
      <dsp:nvSpPr>
        <dsp:cNvPr id="0" name=""/>
        <dsp:cNvSpPr/>
      </dsp:nvSpPr>
      <dsp:spPr>
        <a:xfrm>
          <a:off x="2084000" y="3172949"/>
          <a:ext cx="39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Methodology </a:t>
          </a:r>
          <a:r>
            <a:rPr lang="ar-EG" sz="2000" b="1" kern="1200" dirty="0"/>
            <a:t>منهجية الدراسة</a:t>
          </a:r>
          <a:endParaRPr lang="en-US" sz="2000" b="1" kern="1200" dirty="0"/>
        </a:p>
      </dsp:txBody>
      <dsp:txXfrm>
        <a:off x="2084000" y="3172949"/>
        <a:ext cx="3960000" cy="431270"/>
      </dsp:txXfrm>
    </dsp:sp>
    <dsp:sp modelId="{F22E00D2-B6B8-46CD-A2A2-B3A50DEB31F5}">
      <dsp:nvSpPr>
        <dsp:cNvPr id="0" name=""/>
        <dsp:cNvSpPr/>
      </dsp:nvSpPr>
      <dsp:spPr>
        <a:xfrm>
          <a:off x="2489000" y="3625784"/>
          <a:ext cx="315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625784"/>
        <a:ext cx="3150000" cy="431270"/>
      </dsp:txXfrm>
    </dsp:sp>
    <dsp:sp modelId="{E37E68C4-5134-4C7C-8BFC-22743FBE0C96}">
      <dsp:nvSpPr>
        <dsp:cNvPr id="0" name=""/>
        <dsp:cNvSpPr/>
      </dsp:nvSpPr>
      <dsp:spPr>
        <a:xfrm>
          <a:off x="1498999" y="4078618"/>
          <a:ext cx="513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Proposed Research Structure </a:t>
          </a:r>
          <a:r>
            <a:rPr lang="ar-EG" sz="2000" b="1" kern="1200" dirty="0"/>
            <a:t>الهيكل المقترح للدراسة</a:t>
          </a:r>
          <a:endParaRPr lang="en-US" sz="2000" b="1" kern="1200" dirty="0"/>
        </a:p>
      </dsp:txBody>
      <dsp:txXfrm>
        <a:off x="1498999" y="4078618"/>
        <a:ext cx="5130000" cy="431270"/>
      </dsp:txXfrm>
    </dsp:sp>
    <dsp:sp modelId="{8BD02728-92D7-4D25-B097-6175F5FB0A30}">
      <dsp:nvSpPr>
        <dsp:cNvPr id="0" name=""/>
        <dsp:cNvSpPr/>
      </dsp:nvSpPr>
      <dsp:spPr>
        <a:xfrm>
          <a:off x="283999" y="4531452"/>
          <a:ext cx="75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Literature Review&amp; Theoretical Framework </a:t>
          </a:r>
          <a:r>
            <a:rPr lang="ar-EG" sz="2000" b="1" kern="1200" dirty="0"/>
            <a:t>الدراسات السابقة &amp; الاطار النظري</a:t>
          </a:r>
          <a:endParaRPr lang="en-US" sz="2000" b="1" kern="1200" dirty="0"/>
        </a:p>
      </dsp:txBody>
      <dsp:txXfrm>
        <a:off x="283999" y="4531452"/>
        <a:ext cx="7560000" cy="431270"/>
      </dsp:txXfrm>
    </dsp:sp>
    <dsp:sp modelId="{494A3454-5139-458F-A913-63CDB206BCFD}">
      <dsp:nvSpPr>
        <dsp:cNvPr id="0" name=""/>
        <dsp:cNvSpPr/>
      </dsp:nvSpPr>
      <dsp:spPr>
        <a:xfrm>
          <a:off x="2826500" y="4984287"/>
          <a:ext cx="2475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984287"/>
        <a:ext cx="2475000" cy="4312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BA406-E426-4A61-A5B4-1C048684328A}">
      <dsp:nvSpPr>
        <dsp:cNvPr id="0" name=""/>
        <dsp:cNvSpPr/>
      </dsp:nvSpPr>
      <dsp:spPr>
        <a:xfrm>
          <a:off x="0" y="528479"/>
          <a:ext cx="9445645" cy="604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BE77DBDE-F20F-4D98-9CD0-1AD1F7264C9B}">
      <dsp:nvSpPr>
        <dsp:cNvPr id="0" name=""/>
        <dsp:cNvSpPr/>
      </dsp:nvSpPr>
      <dsp:spPr>
        <a:xfrm>
          <a:off x="472282" y="17423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1: Introduction</a:t>
          </a:r>
        </a:p>
      </dsp:txBody>
      <dsp:txXfrm>
        <a:off x="506867" y="208824"/>
        <a:ext cx="6542781" cy="639310"/>
      </dsp:txXfrm>
    </dsp:sp>
    <dsp:sp modelId="{E5C667A4-194C-4AF3-8407-9B846B7597FE}">
      <dsp:nvSpPr>
        <dsp:cNvPr id="0" name=""/>
        <dsp:cNvSpPr/>
      </dsp:nvSpPr>
      <dsp:spPr>
        <a:xfrm>
          <a:off x="0" y="1617119"/>
          <a:ext cx="9445645" cy="604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09165A3-DDBA-4A85-BA29-B577951B44F4}">
      <dsp:nvSpPr>
        <dsp:cNvPr id="0" name=""/>
        <dsp:cNvSpPr/>
      </dsp:nvSpPr>
      <dsp:spPr>
        <a:xfrm>
          <a:off x="472282" y="126287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2: Literature Review</a:t>
          </a:r>
        </a:p>
      </dsp:txBody>
      <dsp:txXfrm>
        <a:off x="506867" y="1297464"/>
        <a:ext cx="6542781" cy="639310"/>
      </dsp:txXfrm>
    </dsp:sp>
    <dsp:sp modelId="{258B69DE-8558-462C-B368-04B2312623C0}">
      <dsp:nvSpPr>
        <dsp:cNvPr id="0" name=""/>
        <dsp:cNvSpPr/>
      </dsp:nvSpPr>
      <dsp:spPr>
        <a:xfrm>
          <a:off x="0" y="2705759"/>
          <a:ext cx="9445645" cy="604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030F09A-5696-49AD-B020-768E1CB79596}">
      <dsp:nvSpPr>
        <dsp:cNvPr id="0" name=""/>
        <dsp:cNvSpPr/>
      </dsp:nvSpPr>
      <dsp:spPr>
        <a:xfrm>
          <a:off x="472282" y="235151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3: Research Methodology</a:t>
          </a:r>
        </a:p>
      </dsp:txBody>
      <dsp:txXfrm>
        <a:off x="506867" y="2386104"/>
        <a:ext cx="6542781" cy="639310"/>
      </dsp:txXfrm>
    </dsp:sp>
    <dsp:sp modelId="{E10B3BF8-21BA-40DD-9CD8-25F91D7C2860}">
      <dsp:nvSpPr>
        <dsp:cNvPr id="0" name=""/>
        <dsp:cNvSpPr/>
      </dsp:nvSpPr>
      <dsp:spPr>
        <a:xfrm>
          <a:off x="0" y="3794399"/>
          <a:ext cx="9445645" cy="604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64C64A81-9ED5-42FB-A760-FF5EA3AC0775}">
      <dsp:nvSpPr>
        <dsp:cNvPr id="0" name=""/>
        <dsp:cNvSpPr/>
      </dsp:nvSpPr>
      <dsp:spPr>
        <a:xfrm>
          <a:off x="472282" y="344015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4: Statistical Analysis</a:t>
          </a:r>
        </a:p>
      </dsp:txBody>
      <dsp:txXfrm>
        <a:off x="506867" y="3474744"/>
        <a:ext cx="6542781" cy="639310"/>
      </dsp:txXfrm>
    </dsp:sp>
    <dsp:sp modelId="{C5595D95-1405-4D5B-BD57-0EB18EE499F1}">
      <dsp:nvSpPr>
        <dsp:cNvPr id="0" name=""/>
        <dsp:cNvSpPr/>
      </dsp:nvSpPr>
      <dsp:spPr>
        <a:xfrm>
          <a:off x="0" y="4883039"/>
          <a:ext cx="9445645" cy="604800"/>
        </a:xfrm>
        <a:prstGeom prst="rect">
          <a:avLst/>
        </a:prstGeom>
        <a:solidFill>
          <a:schemeClr val="bg1">
            <a:alpha val="90000"/>
          </a:schemeClr>
        </a:solidFill>
        <a:ln w="6350" cap="flat" cmpd="sng" algn="ctr">
          <a:solidFill>
            <a:schemeClr val="accent1">
              <a:lumMod val="7500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04A7112D-7D0E-486E-9625-A0851EC30B0D}">
      <dsp:nvSpPr>
        <dsp:cNvPr id="0" name=""/>
        <dsp:cNvSpPr/>
      </dsp:nvSpPr>
      <dsp:spPr>
        <a:xfrm>
          <a:off x="472282" y="4528799"/>
          <a:ext cx="6611951" cy="7084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9916" tIns="0" rIns="249916" bIns="0" numCol="1" spcCol="1270" anchor="ctr" anchorCtr="0">
          <a:noAutofit/>
        </a:bodyPr>
        <a:lstStyle/>
        <a:p>
          <a:pPr marL="0" lvl="0" indent="0" algn="l" defTabSz="1066800">
            <a:lnSpc>
              <a:spcPct val="90000"/>
            </a:lnSpc>
            <a:spcBef>
              <a:spcPct val="0"/>
            </a:spcBef>
            <a:spcAft>
              <a:spcPct val="35000"/>
            </a:spcAft>
            <a:buNone/>
          </a:pPr>
          <a:r>
            <a:rPr lang="en-US" sz="2400" kern="1200">
              <a:latin typeface="Cambria"/>
              <a:ea typeface="+mn-ea"/>
              <a:cs typeface="+mn-cs"/>
            </a:rPr>
            <a:t>Chapter 5: Findings` Discussion &amp; Conclusion`</a:t>
          </a:r>
        </a:p>
      </dsp:txBody>
      <dsp:txXfrm>
        <a:off x="506867" y="4563384"/>
        <a:ext cx="6542781" cy="639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EAC55-5FF9-4B6F-ABFA-1594DC34B535}">
      <dsp:nvSpPr>
        <dsp:cNvPr id="0" name=""/>
        <dsp:cNvSpPr/>
      </dsp:nvSpPr>
      <dsp:spPr>
        <a:xfrm>
          <a:off x="0" y="451852"/>
          <a:ext cx="9205011" cy="630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8D63122A-2F77-4E89-8FB4-7AE612299377}">
      <dsp:nvSpPr>
        <dsp:cNvPr id="0" name=""/>
        <dsp:cNvSpPr/>
      </dsp:nvSpPr>
      <dsp:spPr>
        <a:xfrm>
          <a:off x="2745495" y="92771"/>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الأول: الإطار العام للدراسة</a:t>
          </a:r>
          <a:endParaRPr lang="en-US" sz="2500" kern="1200">
            <a:solidFill>
              <a:sysClr val="window" lastClr="FFFFFF"/>
            </a:solidFill>
            <a:latin typeface="Cambria"/>
            <a:ea typeface="+mn-ea"/>
            <a:cs typeface="+mn-cs"/>
          </a:endParaRPr>
        </a:p>
      </dsp:txBody>
      <dsp:txXfrm>
        <a:off x="2781521" y="128797"/>
        <a:ext cx="6371455" cy="665948"/>
      </dsp:txXfrm>
    </dsp:sp>
    <dsp:sp modelId="{4D695F22-9F97-4617-9D95-7C392FEEEB10}">
      <dsp:nvSpPr>
        <dsp:cNvPr id="0" name=""/>
        <dsp:cNvSpPr/>
      </dsp:nvSpPr>
      <dsp:spPr>
        <a:xfrm>
          <a:off x="0" y="1585852"/>
          <a:ext cx="9205011" cy="630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9114722-B816-4A40-ACD0-7DE883D0A3CA}">
      <dsp:nvSpPr>
        <dsp:cNvPr id="0" name=""/>
        <dsp:cNvSpPr/>
      </dsp:nvSpPr>
      <dsp:spPr>
        <a:xfrm>
          <a:off x="2745495" y="1177162"/>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الثاني: الإطار النظري</a:t>
          </a:r>
          <a:endParaRPr lang="en-US" sz="2500" kern="1200">
            <a:solidFill>
              <a:sysClr val="window" lastClr="FFFFFF"/>
            </a:solidFill>
            <a:latin typeface="Cambria"/>
            <a:ea typeface="+mn-ea"/>
            <a:cs typeface="+mn-cs"/>
          </a:endParaRPr>
        </a:p>
      </dsp:txBody>
      <dsp:txXfrm>
        <a:off x="2781521" y="1213188"/>
        <a:ext cx="6371455" cy="665948"/>
      </dsp:txXfrm>
    </dsp:sp>
    <dsp:sp modelId="{B7EBC103-E7EE-4C8D-86AB-109EADA6D6D2}">
      <dsp:nvSpPr>
        <dsp:cNvPr id="0" name=""/>
        <dsp:cNvSpPr/>
      </dsp:nvSpPr>
      <dsp:spPr>
        <a:xfrm>
          <a:off x="0" y="2719852"/>
          <a:ext cx="9205011" cy="630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D90E31A-C599-44EB-A563-99C8D20C4DF8}">
      <dsp:nvSpPr>
        <dsp:cNvPr id="0" name=""/>
        <dsp:cNvSpPr/>
      </dsp:nvSpPr>
      <dsp:spPr>
        <a:xfrm>
          <a:off x="2761475" y="2331007"/>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الثالث: منهجية البحث</a:t>
          </a:r>
          <a:endParaRPr lang="en-US" sz="2500" kern="1200">
            <a:solidFill>
              <a:sysClr val="window" lastClr="FFFFFF"/>
            </a:solidFill>
            <a:latin typeface="Cambria"/>
            <a:ea typeface="+mn-ea"/>
            <a:cs typeface="+mn-cs"/>
          </a:endParaRPr>
        </a:p>
      </dsp:txBody>
      <dsp:txXfrm>
        <a:off x="2797501" y="2367033"/>
        <a:ext cx="6371455" cy="665948"/>
      </dsp:txXfrm>
    </dsp:sp>
    <dsp:sp modelId="{EF080955-7DDF-4BA4-BB28-61A8170F0555}">
      <dsp:nvSpPr>
        <dsp:cNvPr id="0" name=""/>
        <dsp:cNvSpPr/>
      </dsp:nvSpPr>
      <dsp:spPr>
        <a:xfrm>
          <a:off x="0" y="3853852"/>
          <a:ext cx="9205011" cy="630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197C084-8F82-4144-A3CF-4F4788C2F598}">
      <dsp:nvSpPr>
        <dsp:cNvPr id="0" name=""/>
        <dsp:cNvSpPr/>
      </dsp:nvSpPr>
      <dsp:spPr>
        <a:xfrm>
          <a:off x="2761503" y="3467841"/>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الرايع: التحليل الاحصائي</a:t>
          </a:r>
          <a:endParaRPr lang="en-US" sz="2500" kern="1200">
            <a:solidFill>
              <a:sysClr val="window" lastClr="FFFFFF"/>
            </a:solidFill>
            <a:latin typeface="Cambria"/>
            <a:ea typeface="+mn-ea"/>
            <a:cs typeface="+mn-cs"/>
          </a:endParaRPr>
        </a:p>
      </dsp:txBody>
      <dsp:txXfrm>
        <a:off x="2797529" y="3503867"/>
        <a:ext cx="6371455" cy="665948"/>
      </dsp:txXfrm>
    </dsp:sp>
    <dsp:sp modelId="{C2B188FD-0B82-44D5-BD9D-AC2B34E9F0F9}">
      <dsp:nvSpPr>
        <dsp:cNvPr id="0" name=""/>
        <dsp:cNvSpPr/>
      </dsp:nvSpPr>
      <dsp:spPr>
        <a:xfrm>
          <a:off x="0" y="4987852"/>
          <a:ext cx="9205011" cy="630000"/>
        </a:xfrm>
        <a:prstGeom prst="rect">
          <a:avLst/>
        </a:prstGeom>
        <a:solidFill>
          <a:schemeClr val="bg1">
            <a:alpha val="90000"/>
          </a:scheme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14411" tIns="520700" rIns="714411" bIns="177800" numCol="1" spcCol="1270" anchor="t" anchorCtr="0">
          <a:noAutofit/>
        </a:bodyPr>
        <a:lstStyle/>
        <a:p>
          <a:pPr marL="228600" lvl="1" indent="-228600" algn="l" defTabSz="1111250">
            <a:lnSpc>
              <a:spcPct val="90000"/>
            </a:lnSpc>
            <a:spcBef>
              <a:spcPct val="0"/>
            </a:spcBef>
            <a:spcAft>
              <a:spcPct val="15000"/>
            </a:spcAft>
            <a:buChar char="•"/>
          </a:pPr>
          <a:endParaRPr lang="en-US" sz="2500" kern="1200" dirty="0"/>
        </a:p>
      </dsp:txBody>
      <dsp:txXfrm>
        <a:off x="0" y="4987852"/>
        <a:ext cx="9205011" cy="630000"/>
      </dsp:txXfrm>
    </dsp:sp>
    <dsp:sp modelId="{D76C4AA0-6959-41CB-9745-0A8913885A29}">
      <dsp:nvSpPr>
        <dsp:cNvPr id="0" name=""/>
        <dsp:cNvSpPr/>
      </dsp:nvSpPr>
      <dsp:spPr>
        <a:xfrm>
          <a:off x="2761503" y="4669877"/>
          <a:ext cx="6443507" cy="7380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549" tIns="0" rIns="243549" bIns="0" numCol="1" spcCol="1270" anchor="ctr" anchorCtr="0">
          <a:noAutofit/>
        </a:bodyPr>
        <a:lstStyle/>
        <a:p>
          <a:pPr marL="0" lvl="0" indent="0" algn="r" defTabSz="1111250" rtl="1">
            <a:lnSpc>
              <a:spcPct val="90000"/>
            </a:lnSpc>
            <a:spcBef>
              <a:spcPct val="0"/>
            </a:spcBef>
            <a:spcAft>
              <a:spcPct val="35000"/>
            </a:spcAft>
            <a:buNone/>
          </a:pPr>
          <a:r>
            <a:rPr lang="ar-EG" sz="2500" kern="1200">
              <a:solidFill>
                <a:sysClr val="window" lastClr="FFFFFF"/>
              </a:solidFill>
              <a:latin typeface="Cambria"/>
              <a:ea typeface="+mn-ea"/>
              <a:cs typeface="Arial" panose="020B0604020202020204" pitchFamily="34" charset="0"/>
            </a:rPr>
            <a:t>الفصل الخامس: مناقشة النتائج والخاتمة</a:t>
          </a:r>
          <a:endParaRPr lang="en-US" sz="2500" kern="1200">
            <a:solidFill>
              <a:sysClr val="window" lastClr="FFFFFF"/>
            </a:solidFill>
            <a:latin typeface="Cambria"/>
            <a:ea typeface="+mn-ea"/>
            <a:cs typeface="+mn-cs"/>
          </a:endParaRPr>
        </a:p>
      </dsp:txBody>
      <dsp:txXfrm>
        <a:off x="2797529" y="4705903"/>
        <a:ext cx="6371455" cy="665948"/>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9901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8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180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1541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606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26880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03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868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1276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457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2468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2004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68082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008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82768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95268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42627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034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9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2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85314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0094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164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7162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162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4507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64906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307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86242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5495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69501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5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2435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5566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18543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0951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81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249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17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3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5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61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9012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1668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1663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5952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5117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51230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42247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7000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61345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0062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10238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807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362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860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6684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553632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2676742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51111911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81885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69532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21516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8074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6008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68626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82044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20373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91751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402854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4415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8344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9779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1990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8869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3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928729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42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41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486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1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44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07893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865812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44579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14287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33156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09077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415263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20688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79502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41627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92129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7887531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34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1667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14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2126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11265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513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00096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447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865421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22183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66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06111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26801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44191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71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01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8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70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363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48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image" Target="../media/image1.png"/><Relationship Id="rId2" Type="http://schemas.openxmlformats.org/officeDocument/2006/relationships/slideLayout" Target="../slideLayouts/slideLayout33.xml"/><Relationship Id="rId16" Type="http://schemas.openxmlformats.org/officeDocument/2006/relationships/theme" Target="../theme/theme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image" Target="../media/image1.png"/><Relationship Id="rId2" Type="http://schemas.openxmlformats.org/officeDocument/2006/relationships/slideLayout" Target="../slideLayouts/slideLayout48.xml"/><Relationship Id="rId16" Type="http://schemas.openxmlformats.org/officeDocument/2006/relationships/theme" Target="../theme/theme4.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image" Target="../media/image1.png"/><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theme" Target="../theme/theme5.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slideLayout" Target="../slideLayouts/slideLayout98.xml"/><Relationship Id="rId3" Type="http://schemas.openxmlformats.org/officeDocument/2006/relationships/slideLayout" Target="../slideLayouts/slideLayout83.xml"/><Relationship Id="rId21" Type="http://schemas.openxmlformats.org/officeDocument/2006/relationships/slideLayout" Target="../slideLayouts/slideLayout101.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slideLayout" Target="../slideLayouts/slideLayout97.xml"/><Relationship Id="rId25" Type="http://schemas.openxmlformats.org/officeDocument/2006/relationships/image" Target="../media/image2.png"/><Relationship Id="rId2" Type="http://schemas.openxmlformats.org/officeDocument/2006/relationships/slideLayout" Target="../slideLayouts/slideLayout82.xml"/><Relationship Id="rId16" Type="http://schemas.openxmlformats.org/officeDocument/2006/relationships/slideLayout" Target="../slideLayouts/slideLayout96.xml"/><Relationship Id="rId20" Type="http://schemas.openxmlformats.org/officeDocument/2006/relationships/slideLayout" Target="../slideLayouts/slideLayout100.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24" Type="http://schemas.openxmlformats.org/officeDocument/2006/relationships/image" Target="../media/image1.png"/><Relationship Id="rId5" Type="http://schemas.openxmlformats.org/officeDocument/2006/relationships/slideLayout" Target="../slideLayouts/slideLayout85.xml"/><Relationship Id="rId15" Type="http://schemas.openxmlformats.org/officeDocument/2006/relationships/slideLayout" Target="../slideLayouts/slideLayout95.xml"/><Relationship Id="rId23" Type="http://schemas.openxmlformats.org/officeDocument/2006/relationships/theme" Target="../theme/theme6.xml"/><Relationship Id="rId10" Type="http://schemas.openxmlformats.org/officeDocument/2006/relationships/slideLayout" Target="../slideLayouts/slideLayout90.xml"/><Relationship Id="rId19" Type="http://schemas.openxmlformats.org/officeDocument/2006/relationships/slideLayout" Target="../slideLayouts/slideLayout99.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 Id="rId22" Type="http://schemas.openxmlformats.org/officeDocument/2006/relationships/slideLayout" Target="../slideLayouts/slideLayout10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18" Type="http://schemas.openxmlformats.org/officeDocument/2006/relationships/image" Target="../media/image3.pn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17" Type="http://schemas.openxmlformats.org/officeDocument/2006/relationships/image" Target="../media/image1.png"/><Relationship Id="rId2" Type="http://schemas.openxmlformats.org/officeDocument/2006/relationships/slideLayout" Target="../slideLayouts/slideLayout104.xml"/><Relationship Id="rId16" Type="http://schemas.openxmlformats.org/officeDocument/2006/relationships/theme" Target="../theme/theme7.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image" Target="../media/image2.png"/><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1.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42849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8" r:id="rId14"/>
    <p:sldLayoutId id="214748373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274628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D71179-394A-4977-B433-87122C0EAE81}"/>
              </a:ext>
            </a:extLst>
          </p:cNvPr>
          <p:cNvSpPr txBox="1"/>
          <p:nvPr userDrawn="1"/>
        </p:nvSpPr>
        <p:spPr>
          <a:xfrm>
            <a:off x="4901630" y="629282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626033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6" r:id="rId15"/>
    <p:sldLayoutId id="2147483777" r:id="rId16"/>
    <p:sldLayoutId id="2147483778" r:id="rId17"/>
    <p:sldLayoutId id="2147483779" r:id="rId18"/>
    <p:sldLayoutId id="2147483780" r:id="rId19"/>
    <p:sldLayoutId id="2147483781" r:id="rId20"/>
    <p:sldLayoutId id="2147483782" r:id="rId21"/>
    <p:sldLayoutId id="2147483783"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116812196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8" r:id="rId14"/>
    <p:sldLayoutId id="214748379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7262110"/>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4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7.xml"/><Relationship Id="rId5" Type="http://schemas.openxmlformats.org/officeDocument/2006/relationships/image" Target="../media/image3.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03.xml"/></Relationships>
</file>

<file path=ppt/slides/_rels/slide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48.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48.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7.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4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87.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4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47.xml"/></Relationships>
</file>

<file path=ppt/slides/_rels/slide3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1.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4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1.xml"/></Relationships>
</file>

<file path=ppt/slides/_rels/slide4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1.xml"/></Relationships>
</file>

<file path=ppt/slides/_rels/slide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2.xml"/></Relationships>
</file>

<file path=ppt/slides/_rels/slide4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2.xml"/></Relationships>
</file>

<file path=ppt/slides/_rels/slide5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3.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16.xm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16.xml"/></Relationships>
</file>

<file path=ppt/slides/_rels/slide5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03.xml"/></Relationships>
</file>

<file path=ppt/slides/_rels/slide5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28.xml"/><Relationship Id="rId1" Type="http://schemas.openxmlformats.org/officeDocument/2006/relationships/slideLayout" Target="../slideLayouts/slideLayout10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03.xml"/></Relationships>
</file>

<file path=ppt/slides/_rels/slide5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30.xml"/><Relationship Id="rId1" Type="http://schemas.openxmlformats.org/officeDocument/2006/relationships/slideLayout" Target="../slideLayouts/slideLayout10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5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8.xml"/></Relationships>
</file>

<file path=ppt/slides/_rels/slide6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30.xml"/><Relationship Id="rId5" Type="http://schemas.openxmlformats.org/officeDocument/2006/relationships/image" Target="../media/image2.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9015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PMG496/ MGM496</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lvl="0" algn="ctr">
              <a:defRPr/>
            </a:pPr>
            <a:r>
              <a:rPr lang="en-US" sz="2000" dirty="0">
                <a:solidFill>
                  <a:srgbClr val="2D3956"/>
                </a:solidFill>
                <a:latin typeface="Times New Roman" panose="02020603050405020304" pitchFamily="18" charset="0"/>
                <a:cs typeface="Times New Roman" panose="02020603050405020304" pitchFamily="18" charset="0"/>
              </a:rPr>
              <a:t>Overview for final project 1</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4915861"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915861" y="2705511"/>
            <a:ext cx="4867138" cy="4093428"/>
          </a:xfrm>
          <a:prstGeom prst="rect">
            <a:avLst/>
          </a:prstGeom>
          <a:solidFill>
            <a:schemeClr val="bg1"/>
          </a:solidFill>
        </p:spPr>
        <p:txBody>
          <a:bodyPr wrap="square" rtlCol="0">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Scientific Research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Characteristics of Scientific Research..</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Proposal</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Proposal Components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Variables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Title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Table of contents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Introduction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Problem</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Main Research Question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Significance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Questions </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DF4E5505-B378-466F-A7CC-E84C0F17DDD8}"/>
              </a:ext>
            </a:extLst>
          </p:cNvPr>
          <p:cNvSpPr/>
          <p:nvPr/>
        </p:nvSpPr>
        <p:spPr>
          <a:xfrm>
            <a:off x="9314397" y="2682148"/>
            <a:ext cx="2877603" cy="2862322"/>
          </a:xfrm>
          <a:prstGeom prst="rect">
            <a:avLst/>
          </a:prstGeom>
          <a:solidFill>
            <a:schemeClr val="bg1"/>
          </a:solidFill>
        </p:spPr>
        <p:txBody>
          <a:bodyPr wrap="square">
            <a:spAutoFit/>
          </a:bodyPr>
          <a:lstStyle/>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Objectives</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Hypotheses</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Model</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Methodology</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Suggested Project Structure</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Literature Review </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APA Reference Style</a:t>
            </a:r>
          </a:p>
        </p:txBody>
      </p:sp>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41589" cy="530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07815488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يشير البحث إلى التحقيق المنهجي في موضوع أو قضية معينة لاكتساب معرفة أو رؤى أو فهم جديد. يتضمن جمع البيانات وتحليلها وتفسيرها للإجابة على أسئلة البحث أو اختبار الفرضيات. يمكن إجراء الأبحاث في مجالات مختلفة، بما في ذلك التعليم والعلوم والعلوم الاجتماعية وغيرها.</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31211" y="1704091"/>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refers to the systematic investigation of a particular topic or issue to gain new knowledge, insights, or understanding. It involves the collection, analysis, and interpretation of data to answer research questions or test hypotheses. Research can be conducted in various fields, including education, science, social sciences, and more.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33769" cy="646331"/>
          </a:xfrm>
          <a:prstGeom prst="rect">
            <a:avLst/>
          </a:prstGeom>
        </p:spPr>
        <p:txBody>
          <a:bodyPr wrap="none">
            <a:spAutoFit/>
          </a:bodyPr>
          <a:lstStyle/>
          <a:p>
            <a:pPr lvl="0"/>
            <a:r>
              <a:rPr lang="en-US" sz="3600" b="1" dirty="0">
                <a:solidFill>
                  <a:srgbClr val="000000"/>
                </a:solidFill>
                <a:latin typeface="Times New Roman" panose="02020603050405020304" pitchFamily="18" charset="0"/>
                <a:cs typeface="Times New Roman" panose="02020603050405020304" pitchFamily="18" charset="0"/>
              </a:rPr>
              <a:t>Scientific Research</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38EA13F5-42AE-42D8-8B2A-BBF2B848B1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6BBD532-26CD-4FD8-BB13-6DA7C133AA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11772" cy="53311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Characteristics of 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133578140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Purposiveness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Rigor</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Testability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Replicability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Precision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Objectivity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Generalizability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rPr>
              <a:t>Parsimony</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a:ea typeface="+mn-ea"/>
                <a:cs typeface="+mn-cs"/>
              </a:rPr>
              <a:t>Characteristics of Scientific Research..</a:t>
            </a:r>
          </a:p>
        </p:txBody>
      </p:sp>
      <p:pic>
        <p:nvPicPr>
          <p:cNvPr id="10" name="Graphic 21">
            <a:extLst>
              <a:ext uri="{FF2B5EF4-FFF2-40B4-BE49-F238E27FC236}">
                <a16:creationId xmlns:a16="http://schemas.microsoft.com/office/drawing/2014/main" id="{3EB7B9A8-45A9-4532-B3DA-81DA80119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8946D5D-D5CD-45A3-8F9B-8B6B782359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9715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يعد مقترح البحث وثيقة أساسية في المجال الأكاديمي، خاصة لطلاب الدراسات العليا. وهو بمثابة مخطط للدراسة البحثية ويحدد أهداف البحث المقترح ومنهجيته وأهميته.</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proposal is an essential document in the field of academia, particularly for postgraduate students. It serves as a blueprint for the research study and outlines the objectives, methodology, and significance of the proposed research.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6390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Proposal</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84909E09-9C12-4F86-9C97-A530B828F0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FC7CCBC-AE67-45F4-9179-2F2F0C31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37671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310555" cy="53211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Proposal Components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93327432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Proposal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798611024"/>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7313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81955" cy="5341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variables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28848144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135524"/>
            <a:ext cx="11937386" cy="5324535"/>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Research variables are characteristics or attributes that can be measured and analyzed in a research study.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متغيرات البحث هي خصائص أو سمات يمكن قياسها وتحليلها في دراسة بحثية.</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They are the key elements that researchers manipulate, measure, or observe to understand their relationship with other variables. </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وهي العناصر الأساسية التي يتلاعب بها الباحثون أو يقيسونها أو يلاحظونها لفهم علاقتها بالمتغيرات الأخرى.</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Calibri"/>
                <a:ea typeface="+mn-ea"/>
                <a:cs typeface="+mn-cs"/>
              </a:rPr>
              <a:t>In management research, variables can be classified into four main types: independent variables, dependent variables, mediating variables and moderating variables.</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في البحوث الإدارية، يمكن تصنيف المتغيرات إلى أربعة أنواع رئيسية: المتغيرات المستقلة، والمتغيرات التابعة، والمتغيرات الوسيطة، والمتغيرات المعتدلة.</a:t>
            </a: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4F2D9B8F-8292-452A-B010-CFA5B8E29A17}"/>
              </a:ext>
            </a:extLst>
          </p:cNvPr>
          <p:cNvSpPr/>
          <p:nvPr/>
        </p:nvSpPr>
        <p:spPr>
          <a:xfrm>
            <a:off x="3077460" y="0"/>
            <a:ext cx="3755387" cy="6463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Calibri"/>
                <a:ea typeface="+mn-ea"/>
                <a:cs typeface="+mn-cs"/>
              </a:rPr>
              <a:t>Research variables </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58637F0-FF29-4DF0-9629-6ECCD2FDF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CCF7B1A-E650-4A61-AD1F-783D03581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36765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495625" y="629166"/>
            <a:ext cx="753340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Independent &amp; 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34905" y="2750798"/>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24050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729118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15109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81955" cy="54603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Title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27532897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well-chosen research title not only captures the attention of readers but also provides a framework for the entire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09846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A good research topic should be feasible (can be done), interesting, novel, ethical and relevant (has an implication)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يجب أن يكون موضوع البحث الجيد ممكنًا (يمكن القيام به)، مثيرة للاهتمام، جديد، أخلاقي و ذو صلة (له أثر)</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FINER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 = feasible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I = interesting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N = novel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E = ethical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R = Relevant</a:t>
            </a:r>
            <a:endParaRPr kumimoji="0" lang="en-US" sz="2800" b="1" i="0" u="none" strike="noStrike" kern="1200" cap="none" spc="0" normalizeH="0" baseline="0" noProof="0" dirty="0">
              <a:ln>
                <a:noFill/>
              </a:ln>
              <a:solidFill>
                <a:srgbClr val="2D3956"/>
              </a:solidFill>
              <a:effectLst/>
              <a:uLnTx/>
              <a:uFillTx/>
              <a:latin typeface="Calibri"/>
              <a:ea typeface="+mn-ea"/>
              <a:cs typeface="+mn-cs"/>
            </a:endParaRPr>
          </a:p>
        </p:txBody>
      </p:sp>
    </p:spTree>
    <p:extLst>
      <p:ext uri="{BB962C8B-B14F-4D97-AF65-F5344CB8AC3E}">
        <p14:creationId xmlns:p14="http://schemas.microsoft.com/office/powerpoint/2010/main" val="3728049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Clarity and Conciseness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الوضوح والإيجاز</a:t>
            </a:r>
            <a:r>
              <a:rPr kumimoji="0" lang="en-US" sz="3200" b="0" i="0" u="none" strike="noStrike" kern="1200" cap="none" spc="0" normalizeH="0" baseline="0" noProof="0" dirty="0">
                <a:ln>
                  <a:noFill/>
                </a:ln>
                <a:solidFill>
                  <a:srgbClr val="000000"/>
                </a:solidFill>
                <a:effectLst/>
                <a:uLnTx/>
                <a:uFillTx/>
                <a:latin typeface="Calibri"/>
                <a:ea typeface="+mn-ea"/>
                <a:cs typeface="+mn-cs"/>
              </a:rPr>
              <a:t> </a:t>
            </a:r>
            <a:endPar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Relevance and Significance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الصلة والأهمية</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Specific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محدد</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Originality and Uniqueness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الأصالة والتفرد </a:t>
            </a: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13037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Availability of previous studies</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توفر الدراسات السابقة </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highlight>
                <a:srgbClr val="00FF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Measurable </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القابلية للقياس</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929378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12381" cy="5291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Table of Contents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73945313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03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Click on "References" tab</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Select "Table of Contents"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Choose a style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Update table if needed</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5BFF8CBC-4AFB-4B50-AFD1-B0E90FE56F35}"/>
              </a:ext>
            </a:extLst>
          </p:cNvPr>
          <p:cNvSpPr/>
          <p:nvPr/>
        </p:nvSpPr>
        <p:spPr>
          <a:xfrm>
            <a:off x="3439589" y="609720"/>
            <a:ext cx="5939382" cy="564257"/>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Creating a Table of Contents in Word</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0917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22320" cy="53509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Introduction</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8246475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81955" cy="5360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Problem</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38154091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Problem Statement/ the main research question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السؤال الرئيسي لمشكلة البحث</a:t>
            </a:r>
            <a:r>
              <a:rPr kumimoji="0" lang="en-US" sz="2400" b="0" i="0" u="none" strike="noStrike" kern="1200" cap="none" spc="0" normalizeH="0" baseline="0" noProof="0" dirty="0">
                <a:ln>
                  <a:noFill/>
                </a:ln>
                <a:solidFill>
                  <a:prstClr val="white"/>
                </a:solidFill>
                <a:effectLst/>
                <a:uLnTx/>
                <a:uFillTx/>
                <a:latin typeface="Calibri"/>
                <a:ea typeface="+mn-ea"/>
                <a:cs typeface="+mn-cs"/>
              </a:rPr>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4820970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91894" cy="5360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Main Research Question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7617139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Relevance</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research question should address a significant and relevant problem or gap in knowledge.</a:t>
            </a:r>
            <a:endPar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Feasibility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answerable within the available resources, time, and scope of the study.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Clarity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clear, unambiguous, and easily understood by both researchers and readers.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Measurability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allow for the collection of empirical data that can be analyzed and interpreted.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Novelty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a:solidFill>
            <a:schemeClr val="bg1"/>
          </a:solidFill>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الملاءمة: يجب أن يتناول سؤال البحث مشكلة كبيرة وذات صلة أو فجوة في المعرفة.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الجدوى: يجب أن يكون السؤال قابلاً للإجابة في حدود الموارد المتاحة والوقت ونطاق الدراسة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الوضوح: يجب أن يكون السؤال واضحاً لا لبس فيه، ويسهل فهمه من قبل الباحثين والقراء على حد سواء.</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قابلية القياس: يجب أن يسمح السؤال بجمع البيانات التجريبية التي يمكن تحليلها وتفسيرها.</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الجدة: يجب أن يساهم السؤال في المعرفة الموجودة من خلال استكشاف وجهات نظر أو مناهج جديدة.</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12EBDA-BDE4-4C80-8DB5-46627025DF44}"/>
              </a:ext>
            </a:extLst>
          </p:cNvPr>
          <p:cNvSpPr/>
          <p:nvPr/>
        </p:nvSpPr>
        <p:spPr>
          <a:xfrm>
            <a:off x="468921" y="232040"/>
            <a:ext cx="9383151"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Criteria for Good Research Question:</a:t>
            </a:r>
          </a:p>
        </p:txBody>
      </p:sp>
    </p:spTree>
    <p:extLst>
      <p:ext uri="{BB962C8B-B14F-4D97-AF65-F5344CB8AC3E}">
        <p14:creationId xmlns:p14="http://schemas.microsoft.com/office/powerpoint/2010/main" val="3649452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02442" cy="52913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Significance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90791606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Research significance plays a crucial role in academic studies.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importance and relevance of a study's findings, both at a theoretical and empirical level.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تلعب أهمية البحث دورا حاسما في الدراسات الأكاديمية.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ويتضمن تحديد أهمية وملاءمة نتائج الدراسة، سواء على المستوى النظري والتجريبي.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Significance</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30330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When writing the research significance section of a research paper, it is essential to address both theoretical and empirical significance.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عند كتابة قسم أهمية البحث، من الضروري معالجة الأهمية النظرية واتطبيقية/ العملية.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25920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theoretical significance of a research study refers to its contribution to existing knowledge and theories.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gaps in current understanding and proposing new concepts or frameworks.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الأهمية النظرية للدراسة البحثية إلى مساهمتها في المعرفة والنظريات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الفجوات في الفهم الحالي واقتراح مفاهيم أو أطر عمل جديدة.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98930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significance section, you should: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1" u="sng"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Clearly articulate the theoretical foundation of your study.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Identify the gap or problem in existing literature.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research will address this gap or problem.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the potential implications of your findings on theory development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1" u="sng" strike="noStrike" kern="1200" cap="none" spc="0" normalizeH="0" baseline="0" noProof="0" dirty="0">
                <a:ln>
                  <a:noFill/>
                </a:ln>
                <a:solidFill>
                  <a:prstClr val="black"/>
                </a:solidFill>
                <a:effectLst/>
                <a:uLnTx/>
                <a:uFillTx/>
                <a:latin typeface="Calibri"/>
                <a:ea typeface="+mn-ea"/>
                <a:cs typeface="Arial" panose="020B0604020202020204" pitchFamily="34" charset="0"/>
              </a:rPr>
              <a:t>في قسم أهمية البحث، يجب عليك:</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توضيح الأساس النظري لدراستك بوضوح.</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تحديد الفجوة أو المشكلة في الأدبيات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اشرح كيف سيعالج بحثك هذه الفجوة أو المشكلة.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ناقش الآثار المحتملة لنتائجك على تطوير النظرية.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578516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empirical significance of a research study pertains to its practical implications and potential impact on real-world project management practices.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value of your research findings for practitioners and decision-makers</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تتعلق الأهمية العملية/التطبيقية للدراسة البحثية بآثارها العملية وتأثيرها المحتمل على ممارسات إدارة المشاريع في العالم الحقيقي.</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قيمة نتائج بحثك للممارسين وصناع القرار.</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059227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significant section, you should:</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study's findings can inform decision-making in project management.</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اشرح كيف يمكن لنتائج دراستك أن تفيد عملية صنع القرار في إدارة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potential applications of your research in improving project outcomes.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ناقش التطبيقات المحتملة لبحثك في تحسين نتائج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Highlight the benefits and impacts your research can have on project management practices.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سلط الضوء على الفوائد والتأثيرات التي يمكن أن تحدثها أبحاثك على ممارسات إدارة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Emphasize the relevance of your research in addressing current challenges or issues faced by project managers.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أكد على أهمية بحثك في معالجة التحديات أو المشكلات الحالية التي يواجهها مديرو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469474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42198" cy="53609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Questions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03943237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559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provide more focused inquiries that contribute to answering the main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Sub-questions help to break down the main research question into smaller, manageable parts and guide the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a:t>
            </a:r>
          </a:p>
        </p:txBody>
      </p:sp>
    </p:spTree>
    <p:extLst>
      <p:ext uri="{BB962C8B-B14F-4D97-AF65-F5344CB8AC3E}">
        <p14:creationId xmlns:p14="http://schemas.microsoft.com/office/powerpoint/2010/main" val="33399963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72016" cy="54603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Objectives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8128419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344913"/>
            <a:ext cx="9528006" cy="53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92" y="1333464"/>
            <a:ext cx="9272968" cy="4955203"/>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objectives are clear, concise statements that articulate the purpose of a research study.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outline the specific questions that the researcher intends to answer or the specific problems they aim to solve through their research.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These objectives provide a roadmap for the study, guiding the researcher in collecting and analyzing data to achieve their research goals.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rPr>
              <a:t>"How can effective project management strategies be implemented to improve project success rates?"</a:t>
            </a:r>
            <a:r>
              <a:rPr kumimoji="0" lang="ar-EG" sz="2400" b="0" i="0" u="none" strike="noStrike" kern="1200" cap="none" spc="0" normalizeH="0" baseline="0" noProof="0" dirty="0">
                <a:ln>
                  <a:noFill/>
                </a:ln>
                <a:solidFill>
                  <a:prstClr val="white"/>
                </a:solidFill>
                <a:effectLst/>
                <a:highlight>
                  <a:srgbClr val="000080"/>
                </a:highlight>
                <a:uLnTx/>
                <a:uFillTx/>
                <a:latin typeface="Calibri"/>
                <a:ea typeface="+mn-ea"/>
                <a:cs typeface="Arial" panose="020B0604020202020204" pitchFamily="34" charset="0"/>
              </a:rPr>
              <a:t>"كيف يمكن تنفيذ استراتيجيات إدارة المشاريع الفعالة لتحسين معدلات نجاح المشروع؟"</a:t>
            </a:r>
            <a:endPar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To answer this research question, several research objectives have been identified: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1.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examine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current project management practices in the chosen organization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2.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identify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key challenges faced in project management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3.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evaluate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impact of project management practices on project success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4.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propose </a:t>
            </a:r>
            <a:r>
              <a:rPr kumimoji="0" lang="en-US" sz="2400" b="0" i="0" u="none" strike="noStrike" kern="1200" cap="none" spc="0" normalizeH="0" baseline="0" noProof="0" dirty="0">
                <a:ln>
                  <a:noFill/>
                </a:ln>
                <a:solidFill>
                  <a:srgbClr val="2D3956"/>
                </a:solidFill>
                <a:effectLst/>
                <a:uLnTx/>
                <a:uFillTx/>
                <a:latin typeface="Calibri"/>
                <a:ea typeface="+mn-ea"/>
                <a:cs typeface="+mn-cs"/>
              </a:rPr>
              <a:t>recommendations for improving project management practices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5.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generate </a:t>
            </a:r>
            <a:r>
              <a:rPr kumimoji="0" lang="en-US" sz="2400" b="0" i="0" u="none" strike="noStrike" kern="1200" cap="none" spc="0" normalizeH="0" baseline="0" noProof="0" dirty="0">
                <a:ln>
                  <a:noFill/>
                </a:ln>
                <a:solidFill>
                  <a:srgbClr val="2D3956"/>
                </a:solidFill>
                <a:effectLst/>
                <a:uLnTx/>
                <a:uFillTx/>
                <a:latin typeface="Calibri"/>
                <a:ea typeface="+mn-ea"/>
                <a:cs typeface="+mn-cs"/>
              </a:rPr>
              <a:t>insights for future project management research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1.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دراسة</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ممارسات إدارة المشاريع الحالية في المنظمة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2.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التعرف على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التحديات الرئيسية التي تواجه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3.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تقييم</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تأثير ممارسات إدارة المشروع على نجاح المشروع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4.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اقتراح</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توصيات لتحسين ممارسات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5.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لتوليد رؤى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لأبحاث إدارة المشاريع في المستقبل</a:t>
            </a:r>
            <a:endParaRPr kumimoji="0" lang="en-US" sz="20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highlight>
                <a:srgbClr val="00FF00"/>
              </a:highlight>
              <a:uLnTx/>
              <a:uFillTx/>
              <a:latin typeface="Calibri"/>
              <a:ea typeface="+mn-ea"/>
              <a:cs typeface="+mn-cs"/>
            </a:endParaRPr>
          </a:p>
        </p:txBody>
      </p:sp>
    </p:spTree>
    <p:extLst>
      <p:ext uri="{BB962C8B-B14F-4D97-AF65-F5344CB8AC3E}">
        <p14:creationId xmlns:p14="http://schemas.microsoft.com/office/powerpoint/2010/main" val="23343610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072016" cy="53708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Hypotheses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03747960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5555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white"/>
                </a:solidFill>
                <a:effectLst/>
                <a:highlight>
                  <a:srgbClr val="000080"/>
                </a:highlight>
                <a:uLnTx/>
                <a:uFillTx/>
                <a:latin typeface="Times New Roman" panose="02020603050405020304" pitchFamily="18" charset="0"/>
                <a:ea typeface="+mn-ea"/>
                <a:cs typeface="Times New Roman" panose="02020603050405020304" pitchFamily="18" charset="0"/>
              </a:rPr>
              <a:t>Research Hypotheses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hypothesis is a statement that predicts the relationship between variables in a study.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is an educated guess or assumption that guides the investigation and helps researchers formulate specific research questions.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فرضية البحث هي عبارة تتنبأ بالعلاقة بين المتغيرات في الدراسة.</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إنه تخمين أو افتراض مدروس يوجه التحقيق ويساعد الباحثين على صياغة أسئلة بحثية محددة.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4979505" cy="54755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5058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Null Hypothesis (H0)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Directional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71407" cy="52814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Model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8913966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525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conceptual model is a representation or framework that helps to organize and understand complex ideas or concepts.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provides a visual or written depiction of the relationships between different elements or variables in a particular system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النموذج المفاهيمي هو تمثيل أو إطار يساعد على تنظيم وفهم الأفكار أو المفاهيم المعقدة.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531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Steps for creating a conceptual model:</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key elements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Start by identifying the main components or variables that are relevant to your topic or theory. </a:t>
            </a: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a:t>
            </a: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Determine the relationships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Use arrows or lines to represent these relationships in your conceptual model. </a:t>
            </a:r>
          </a:p>
        </p:txBody>
      </p:sp>
    </p:spTree>
    <p:extLst>
      <p:ext uri="{BB962C8B-B14F-4D97-AF65-F5344CB8AC3E}">
        <p14:creationId xmlns:p14="http://schemas.microsoft.com/office/powerpoint/2010/main" val="247168981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5250664"/>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5298902"/>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21711" cy="5341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Methodology</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58223243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4"/>
            <a:ext cx="11569649" cy="54902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#1 – Research Philosophy (e.g., interpretivist, positivist, etc.)</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#2 – Research Type/Logic (inductive or deductive)</a:t>
            </a:r>
            <a:endPar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#3 – Research Approach (qualitative, quantitative or mixed)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#4 – Research Strategy/ Design (Research Methods)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#5 – Time Horizon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Methodological Choice #6 – Data Collection Method (Techniques &amp; Tools)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Methodology</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4"/>
            <a:ext cx="10412952" cy="5038525"/>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88978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61468" cy="5341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Suggested Project Structure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480251261"/>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043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Suggested Project Structure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1: Introduction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2: Literature Review</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3: Research Methodology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4: Statistical Analysis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5: Findings` Discussion and Conclusion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2946A0EE-4A75-4738-98A5-163C567AF2A0}"/>
              </a:ext>
            </a:extLst>
          </p:cNvPr>
          <p:cNvGraphicFramePr/>
          <p:nvPr>
            <p:extLst>
              <p:ext uri="{D42A27DB-BD31-4B8C-83A1-F6EECF244321}">
                <p14:modId xmlns:p14="http://schemas.microsoft.com/office/powerpoint/2010/main" val="461955130"/>
              </p:ext>
            </p:extLst>
          </p:nvPr>
        </p:nvGraphicFramePr>
        <p:xfrm>
          <a:off x="2322285" y="1136132"/>
          <a:ext cx="9445645" cy="56620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31882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53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هيكل المشروع المقترح:</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الأول: الأطار العام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الثاني: الأطار النظري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الثالث: منهجية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الرابع: التحليل الإحصائي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الخامس: المناقشة والخاتمة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4FEF8EEA-C589-42C9-B52D-7370DE66151A}"/>
              </a:ext>
            </a:extLst>
          </p:cNvPr>
          <p:cNvGraphicFramePr/>
          <p:nvPr>
            <p:extLst>
              <p:ext uri="{D42A27DB-BD31-4B8C-83A1-F6EECF244321}">
                <p14:modId xmlns:p14="http://schemas.microsoft.com/office/powerpoint/2010/main" val="3873555663"/>
              </p:ext>
            </p:extLst>
          </p:nvPr>
        </p:nvGraphicFramePr>
        <p:xfrm>
          <a:off x="2433711" y="1051787"/>
          <a:ext cx="9205011" cy="57007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37361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71407" cy="54031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Literature Review</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31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literature review is a critical analysis of existing research and scholarly articles on a particular topic.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مراجعة الأدبيات هي تحليل نقدي للأبحاث والمقالات العلمية الموجودة حول موضوع معين.</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Literature Review</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95233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473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A literature review serves multiple purposes, including: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Providing an overview of existing knowledge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Identifying research gaps and unanswered questions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Evaluating the quality and reliability of existing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تخدم مراجعة الأدبيات أغراضًا متعددة، بما في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تقديم لمحة عامة عن المعرفة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تحديد الفجوات البحثية والأسئلة التي لم تتم الإجابة عليها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تقييم جودة وموثوقية الأبحاث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إعلام تطوير أسئلة البحث والفرضيات</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928468"/>
            <a:ext cx="9200271" cy="5929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72197"/>
            <a:ext cx="9214340" cy="598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717997"/>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80737" cy="54603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APA style in The Reference List</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653399104"/>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7" y="2186076"/>
            <a:ext cx="11330444" cy="4614800"/>
          </a:xfrm>
          <a:solidFill>
            <a:schemeClr val="bg1"/>
          </a:solidFill>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E27D9E-AF76-467F-90C7-00A12F9952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EF267D1-C80C-4425-992E-B968A8D9485D}">
  <ds:schemaRefs>
    <ds:schemaRef ds:uri="http://schemas.microsoft.com/sharepoint/v3/contenttype/forms"/>
  </ds:schemaRefs>
</ds:datastoreItem>
</file>

<file path=customXml/itemProps3.xml><?xml version="1.0" encoding="utf-8"?>
<ds:datastoreItem xmlns:ds="http://schemas.openxmlformats.org/officeDocument/2006/customXml" ds:itemID="{8510264A-E85E-4A46-9135-1BA05FA2A7B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2992</TotalTime>
  <Words>2526</Words>
  <Application>Microsoft Office PowerPoint</Application>
  <PresentationFormat>Widescreen</PresentationFormat>
  <Paragraphs>468</Paragraphs>
  <Slides>66</Slides>
  <Notes>34</Notes>
  <HiddenSlides>0</HiddenSlides>
  <MMClips>0</MMClips>
  <ScaleCrop>false</ScaleCrop>
  <HeadingPairs>
    <vt:vector size="6" baseType="variant">
      <vt:variant>
        <vt:lpstr>Fonts Used</vt:lpstr>
      </vt:variant>
      <vt:variant>
        <vt:i4>9</vt:i4>
      </vt:variant>
      <vt:variant>
        <vt:lpstr>Theme</vt:lpstr>
      </vt:variant>
      <vt:variant>
        <vt:i4>8</vt:i4>
      </vt:variant>
      <vt:variant>
        <vt:lpstr>Slide Titles</vt:lpstr>
      </vt:variant>
      <vt:variant>
        <vt:i4>66</vt:i4>
      </vt:variant>
    </vt:vector>
  </HeadingPairs>
  <TitlesOfParts>
    <vt:vector size="83" baseType="lpstr">
      <vt:lpstr>Arial</vt:lpstr>
      <vt:lpstr>Arvo</vt:lpstr>
      <vt:lpstr>Calibri</vt:lpstr>
      <vt:lpstr>Calibri Light</vt:lpstr>
      <vt:lpstr>Cambria</vt:lpstr>
      <vt:lpstr>Roboto Light</vt:lpstr>
      <vt:lpstr>Tajawal ExtraBold</vt:lpstr>
      <vt:lpstr>Times New Roman</vt:lpstr>
      <vt:lpstr>Wingdings</vt:lpstr>
      <vt:lpstr>1_Office Theme</vt:lpstr>
      <vt:lpstr>2_Office Theme</vt:lpstr>
      <vt:lpstr>3_Office Theme</vt:lpstr>
      <vt:lpstr>Office Theme</vt:lpstr>
      <vt:lpstr>4_Office Theme</vt:lpstr>
      <vt:lpstr>Presentation Midocean  White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APA style in The Reference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Ali Anwar Metwally</cp:lastModifiedBy>
  <cp:revision>384</cp:revision>
  <dcterms:created xsi:type="dcterms:W3CDTF">2023-04-29T09:08:23Z</dcterms:created>
  <dcterms:modified xsi:type="dcterms:W3CDTF">2025-04-17T23:06:01Z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