
<file path=[Content_Types].xml><?xml version="1.0" encoding="utf-8"?>
<Types xmlns="http://schemas.openxmlformats.org/package/2006/content-types">
  <Default Extension="png" ContentType="image/png"/>
  <Default Extension="svg" ContentType="image/svg+xml"/>
  <Default Extension="jpeg" ContentType="image/jpeg"/>
  <Default Extension="webp" ContentType="image/pn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changesInfos/changesInfo1.xml" ContentType="application/vnd.ms-powerpoint.changesinfo+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46"/>
  </p:notesMasterIdLst>
  <p:sldIdLst>
    <p:sldId id="771" r:id="rId5"/>
    <p:sldId id="720" r:id="rId6"/>
    <p:sldId id="701" r:id="rId7"/>
    <p:sldId id="772" r:id="rId8"/>
    <p:sldId id="773" r:id="rId9"/>
    <p:sldId id="718" r:id="rId10"/>
    <p:sldId id="808" r:id="rId11"/>
    <p:sldId id="717" r:id="rId12"/>
    <p:sldId id="723" r:id="rId13"/>
    <p:sldId id="753" r:id="rId14"/>
    <p:sldId id="796" r:id="rId15"/>
    <p:sldId id="797" r:id="rId16"/>
    <p:sldId id="725" r:id="rId17"/>
    <p:sldId id="798" r:id="rId18"/>
    <p:sldId id="702" r:id="rId19"/>
    <p:sldId id="774" r:id="rId20"/>
    <p:sldId id="754" r:id="rId21"/>
    <p:sldId id="775" r:id="rId22"/>
    <p:sldId id="748" r:id="rId23"/>
    <p:sldId id="749" r:id="rId24"/>
    <p:sldId id="799" r:id="rId25"/>
    <p:sldId id="800" r:id="rId26"/>
    <p:sldId id="801" r:id="rId27"/>
    <p:sldId id="777" r:id="rId28"/>
    <p:sldId id="776" r:id="rId29"/>
    <p:sldId id="757" r:id="rId30"/>
    <p:sldId id="779" r:id="rId31"/>
    <p:sldId id="802" r:id="rId32"/>
    <p:sldId id="803" r:id="rId33"/>
    <p:sldId id="758" r:id="rId34"/>
    <p:sldId id="804" r:id="rId35"/>
    <p:sldId id="704" r:id="rId36"/>
    <p:sldId id="781" r:id="rId37"/>
    <p:sldId id="805" r:id="rId38"/>
    <p:sldId id="806" r:id="rId39"/>
    <p:sldId id="791" r:id="rId40"/>
    <p:sldId id="807" r:id="rId41"/>
    <p:sldId id="706" r:id="rId42"/>
    <p:sldId id="707" r:id="rId43"/>
    <p:sldId id="789" r:id="rId44"/>
    <p:sldId id="349"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771"/>
            <p14:sldId id="720"/>
            <p14:sldId id="701"/>
            <p14:sldId id="772"/>
            <p14:sldId id="773"/>
            <p14:sldId id="718"/>
            <p14:sldId id="808"/>
            <p14:sldId id="717"/>
            <p14:sldId id="723"/>
            <p14:sldId id="753"/>
            <p14:sldId id="796"/>
            <p14:sldId id="797"/>
            <p14:sldId id="725"/>
            <p14:sldId id="798"/>
            <p14:sldId id="702"/>
            <p14:sldId id="774"/>
            <p14:sldId id="754"/>
            <p14:sldId id="775"/>
            <p14:sldId id="748"/>
            <p14:sldId id="749"/>
            <p14:sldId id="799"/>
            <p14:sldId id="800"/>
            <p14:sldId id="801"/>
            <p14:sldId id="777"/>
            <p14:sldId id="776"/>
            <p14:sldId id="757"/>
            <p14:sldId id="779"/>
            <p14:sldId id="802"/>
            <p14:sldId id="803"/>
            <p14:sldId id="758"/>
            <p14:sldId id="804"/>
            <p14:sldId id="704"/>
            <p14:sldId id="781"/>
            <p14:sldId id="805"/>
            <p14:sldId id="806"/>
            <p14:sldId id="791"/>
            <p14:sldId id="807"/>
            <p14:sldId id="706"/>
            <p14:sldId id="707"/>
            <p14:sldId id="789"/>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B0F0"/>
    <a:srgbClr val="19B5F0"/>
    <a:srgbClr val="E6E6E6"/>
    <a:srgbClr val="2D3956"/>
    <a:srgbClr val="0A1F61"/>
    <a:srgbClr val="8E5A6D"/>
    <a:srgbClr val="669BBC"/>
    <a:srgbClr val="FAC748"/>
    <a:srgbClr val="852F4A"/>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73A46E2-96B8-4BB7-B477-56ADE046AD60}" v="52" dt="2025-05-28T15:14:00.099"/>
  </p1510:revLst>
</p1510:revInfo>
</file>

<file path=ppt/tableStyles.xml><?xml version="1.0" encoding="utf-8"?>
<a:tblStyleLst xmlns:a="http://schemas.openxmlformats.org/drawingml/2006/main" def="{5C22544A-7EE6-4342-B048-85BDC9FD1C3A}">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 styleId="{793D81CF-94F2-401A-BA57-92F5A7B2D0C5}" styleName="Medium Style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 styleId="{D7AC3CCA-C797-4891-BE02-D94E43425B78}" styleName="Medium Style 4">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w="12700" cmpd="sng">
              <a:solidFill>
                <a:schemeClr val="dk1"/>
              </a:solid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25400" cmpd="sng">
              <a:solidFill>
                <a:schemeClr val="dk1"/>
              </a:solidFill>
            </a:ln>
          </a:top>
        </a:tcBdr>
        <a:fill>
          <a:solidFill>
            <a:schemeClr val="dk1">
              <a:tint val="20000"/>
            </a:schemeClr>
          </a:solidFill>
        </a:fill>
      </a:tcStyle>
    </a:lastRow>
    <a:firstRow>
      <a:tcTxStyle b="on"/>
      <a:tcStyle>
        <a:tcBdr/>
        <a:fill>
          <a:solidFill>
            <a:schemeClr val="dk1">
              <a:tint val="20000"/>
            </a:schemeClr>
          </a:solid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 styleId="{BDBED569-4797-4DF1-A0F4-6AAB3CD982D8}" styleName="Light Style 3 - Accent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890" autoAdjust="0"/>
    <p:restoredTop sz="93772" autoAdjust="0"/>
  </p:normalViewPr>
  <p:slideViewPr>
    <p:cSldViewPr snapToGrid="0">
      <p:cViewPr varScale="1">
        <p:scale>
          <a:sx n="87" d="100"/>
          <a:sy n="87" d="100"/>
        </p:scale>
        <p:origin x="533" y="48"/>
      </p:cViewPr>
      <p:guideLst>
        <p:guide orient="horz" pos="2160"/>
        <p:guide pos="3840"/>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presProps" Target="presProps.xml"/><Relationship Id="rId50" Type="http://schemas.openxmlformats.org/officeDocument/2006/relationships/tableStyles" Target="tableStyles.xml"/><Relationship Id="rId55" Type="http://schemas.microsoft.com/office/2016/11/relationships/changesInfo" Target="changesInfos/changesInfo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viewProps" Target="viewProps.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notesMaster" Target="notesMasters/notesMaster1.xml"/><Relationship Id="rId20" Type="http://schemas.openxmlformats.org/officeDocument/2006/relationships/slide" Target="slides/slide16.xml"/><Relationship Id="rId41" Type="http://schemas.openxmlformats.org/officeDocument/2006/relationships/slide" Target="slides/slide37.xml"/><Relationship Id="rId54"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ibrahim hroub" userId="76c8abcbe8718a25" providerId="LiveId" clId="{57C4047C-637E-41A1-A0E7-9D13125AE9BB}"/>
    <pc:docChg chg="undo custSel addSld delSld modSld modSection">
      <pc:chgData name="ibrahim hroub" userId="76c8abcbe8718a25" providerId="LiveId" clId="{57C4047C-637E-41A1-A0E7-9D13125AE9BB}" dt="2025-05-19T23:55:19.803" v="589" actId="20577"/>
      <pc:docMkLst>
        <pc:docMk/>
      </pc:docMkLst>
      <pc:sldChg chg="addSp delSp modSp mod">
        <pc:chgData name="ibrahim hroub" userId="76c8abcbe8718a25" providerId="LiveId" clId="{57C4047C-637E-41A1-A0E7-9D13125AE9BB}" dt="2025-05-19T23:39:17.735" v="270" actId="20577"/>
        <pc:sldMkLst>
          <pc:docMk/>
          <pc:sldMk cId="880337905" sldId="686"/>
        </pc:sldMkLst>
        <pc:spChg chg="mod">
          <ac:chgData name="ibrahim hroub" userId="76c8abcbe8718a25" providerId="LiveId" clId="{57C4047C-637E-41A1-A0E7-9D13125AE9BB}" dt="2025-05-19T23:37:53.339" v="231"/>
          <ac:spMkLst>
            <pc:docMk/>
            <pc:sldMk cId="880337905" sldId="686"/>
            <ac:spMk id="15" creationId="{4527402C-3F97-690D-9C20-A459E375AEB7}"/>
          </ac:spMkLst>
        </pc:spChg>
        <pc:spChg chg="add del mod">
          <ac:chgData name="ibrahim hroub" userId="76c8abcbe8718a25" providerId="LiveId" clId="{57C4047C-637E-41A1-A0E7-9D13125AE9BB}" dt="2025-05-19T23:39:17.735" v="270" actId="20577"/>
          <ac:spMkLst>
            <pc:docMk/>
            <pc:sldMk cId="880337905" sldId="686"/>
            <ac:spMk id="25" creationId="{904B7CA6-23A4-2E24-5FFC-ECEA38831F6A}"/>
          </ac:spMkLst>
        </pc:spChg>
      </pc:sldChg>
      <pc:sldChg chg="modSp mod">
        <pc:chgData name="ibrahim hroub" userId="76c8abcbe8718a25" providerId="LiveId" clId="{57C4047C-637E-41A1-A0E7-9D13125AE9BB}" dt="2025-05-19T23:39:25.534" v="286" actId="20577"/>
        <pc:sldMkLst>
          <pc:docMk/>
          <pc:sldMk cId="1202101143" sldId="688"/>
        </pc:sldMkLst>
      </pc:sldChg>
      <pc:sldChg chg="addSp delSp modSp mod">
        <pc:chgData name="ibrahim hroub" userId="76c8abcbe8718a25" providerId="LiveId" clId="{57C4047C-637E-41A1-A0E7-9D13125AE9BB}" dt="2025-05-19T23:40:42.871" v="329"/>
        <pc:sldMkLst>
          <pc:docMk/>
          <pc:sldMk cId="3519028853" sldId="689"/>
        </pc:sldMkLst>
      </pc:sldChg>
      <pc:sldChg chg="addSp modSp mod">
        <pc:chgData name="ibrahim hroub" userId="76c8abcbe8718a25" providerId="LiveId" clId="{57C4047C-637E-41A1-A0E7-9D13125AE9BB}" dt="2025-05-19T23:40:49.658" v="330"/>
        <pc:sldMkLst>
          <pc:docMk/>
          <pc:sldMk cId="3853034001" sldId="690"/>
        </pc:sldMkLst>
      </pc:sldChg>
      <pc:sldChg chg="addSp modSp mod">
        <pc:chgData name="ibrahim hroub" userId="76c8abcbe8718a25" providerId="LiveId" clId="{57C4047C-637E-41A1-A0E7-9D13125AE9BB}" dt="2025-05-19T23:43:02.223" v="401" actId="20577"/>
        <pc:sldMkLst>
          <pc:docMk/>
          <pc:sldMk cId="1560915084" sldId="691"/>
        </pc:sldMkLst>
      </pc:sldChg>
      <pc:sldChg chg="addSp delSp modSp mod">
        <pc:chgData name="ibrahim hroub" userId="76c8abcbe8718a25" providerId="LiveId" clId="{57C4047C-637E-41A1-A0E7-9D13125AE9BB}" dt="2025-05-19T23:42:19.906" v="380"/>
        <pc:sldMkLst>
          <pc:docMk/>
          <pc:sldMk cId="2047286803" sldId="692"/>
        </pc:sldMkLst>
      </pc:sldChg>
      <pc:sldChg chg="addSp delSp modSp mod">
        <pc:chgData name="ibrahim hroub" userId="76c8abcbe8718a25" providerId="LiveId" clId="{57C4047C-637E-41A1-A0E7-9D13125AE9BB}" dt="2025-05-19T23:43:10.462" v="402" actId="478"/>
        <pc:sldMkLst>
          <pc:docMk/>
          <pc:sldMk cId="2153075936" sldId="693"/>
        </pc:sldMkLst>
      </pc:sldChg>
      <pc:sldChg chg="addSp modSp mod">
        <pc:chgData name="ibrahim hroub" userId="76c8abcbe8718a25" providerId="LiveId" clId="{57C4047C-637E-41A1-A0E7-9D13125AE9BB}" dt="2025-05-19T23:43:34.944" v="428"/>
        <pc:sldMkLst>
          <pc:docMk/>
          <pc:sldMk cId="3867599478" sldId="694"/>
        </pc:sldMkLst>
      </pc:sldChg>
      <pc:sldChg chg="addSp delSp modSp mod">
        <pc:chgData name="ibrahim hroub" userId="76c8abcbe8718a25" providerId="LiveId" clId="{57C4047C-637E-41A1-A0E7-9D13125AE9BB}" dt="2025-05-19T23:44:13.481" v="459"/>
        <pc:sldMkLst>
          <pc:docMk/>
          <pc:sldMk cId="3650370442" sldId="695"/>
        </pc:sldMkLst>
      </pc:sldChg>
      <pc:sldChg chg="modSp mod">
        <pc:chgData name="ibrahim hroub" userId="76c8abcbe8718a25" providerId="LiveId" clId="{57C4047C-637E-41A1-A0E7-9D13125AE9BB}" dt="2025-05-19T23:44:43.418" v="488" actId="20577"/>
        <pc:sldMkLst>
          <pc:docMk/>
          <pc:sldMk cId="1032788778" sldId="696"/>
        </pc:sldMkLst>
      </pc:sldChg>
      <pc:sldChg chg="modSp mod">
        <pc:chgData name="ibrahim hroub" userId="76c8abcbe8718a25" providerId="LiveId" clId="{57C4047C-637E-41A1-A0E7-9D13125AE9BB}" dt="2025-05-19T23:20:50.920" v="121" actId="20577"/>
        <pc:sldMkLst>
          <pc:docMk/>
          <pc:sldMk cId="3607556257" sldId="701"/>
        </pc:sldMkLst>
        <pc:spChg chg="mod">
          <ac:chgData name="ibrahim hroub" userId="76c8abcbe8718a25" providerId="LiveId" clId="{57C4047C-637E-41A1-A0E7-9D13125AE9BB}" dt="2025-05-19T23:20:50.920" v="121" actId="20577"/>
          <ac:spMkLst>
            <pc:docMk/>
            <pc:sldMk cId="3607556257" sldId="701"/>
            <ac:spMk id="15" creationId="{4527402C-3F97-690D-9C20-A459E375AEB7}"/>
          </ac:spMkLst>
        </pc:spChg>
      </pc:sldChg>
      <pc:sldChg chg="modSp mod">
        <pc:chgData name="ibrahim hroub" userId="76c8abcbe8718a25" providerId="LiveId" clId="{57C4047C-637E-41A1-A0E7-9D13125AE9BB}" dt="2025-05-19T23:32:30.836" v="182"/>
        <pc:sldMkLst>
          <pc:docMk/>
          <pc:sldMk cId="671898642" sldId="703"/>
        </pc:sldMkLst>
        <pc:spChg chg="mod">
          <ac:chgData name="ibrahim hroub" userId="76c8abcbe8718a25" providerId="LiveId" clId="{57C4047C-637E-41A1-A0E7-9D13125AE9BB}" dt="2025-05-19T23:32:30.836" v="182"/>
          <ac:spMkLst>
            <pc:docMk/>
            <pc:sldMk cId="671898642" sldId="703"/>
            <ac:spMk id="15" creationId="{4527402C-3F97-690D-9C20-A459E375AEB7}"/>
          </ac:spMkLst>
        </pc:spChg>
      </pc:sldChg>
      <pc:sldChg chg="modSp mod">
        <pc:chgData name="ibrahim hroub" userId="76c8abcbe8718a25" providerId="LiveId" clId="{57C4047C-637E-41A1-A0E7-9D13125AE9BB}" dt="2025-05-19T23:34:57.990" v="189" actId="20577"/>
        <pc:sldMkLst>
          <pc:docMk/>
          <pc:sldMk cId="1125220544" sldId="705"/>
        </pc:sldMkLst>
      </pc:sldChg>
      <pc:sldChg chg="modSp mod">
        <pc:chgData name="ibrahim hroub" userId="76c8abcbe8718a25" providerId="LiveId" clId="{57C4047C-637E-41A1-A0E7-9D13125AE9BB}" dt="2025-05-19T23:35:56.177" v="212" actId="20577"/>
        <pc:sldMkLst>
          <pc:docMk/>
          <pc:sldMk cId="2180611506" sldId="707"/>
        </pc:sldMkLst>
        <pc:spChg chg="mod">
          <ac:chgData name="ibrahim hroub" userId="76c8abcbe8718a25" providerId="LiveId" clId="{57C4047C-637E-41A1-A0E7-9D13125AE9BB}" dt="2025-05-19T23:35:56.177" v="212" actId="20577"/>
          <ac:spMkLst>
            <pc:docMk/>
            <pc:sldMk cId="2180611506" sldId="707"/>
            <ac:spMk id="15" creationId="{4527402C-3F97-690D-9C20-A459E375AEB7}"/>
          </ac:spMkLst>
        </pc:spChg>
      </pc:sldChg>
      <pc:sldChg chg="del">
        <pc:chgData name="ibrahim hroub" userId="76c8abcbe8718a25" providerId="LiveId" clId="{57C4047C-637E-41A1-A0E7-9D13125AE9BB}" dt="2025-05-19T23:36:23.477" v="213" actId="2696"/>
        <pc:sldMkLst>
          <pc:docMk/>
          <pc:sldMk cId="7072022" sldId="708"/>
        </pc:sldMkLst>
      </pc:sldChg>
      <pc:sldChg chg="modSp mod">
        <pc:chgData name="ibrahim hroub" userId="76c8abcbe8718a25" providerId="LiveId" clId="{57C4047C-637E-41A1-A0E7-9D13125AE9BB}" dt="2025-05-19T23:47:19.710" v="500" actId="20577"/>
        <pc:sldMkLst>
          <pc:docMk/>
          <pc:sldMk cId="1885825128" sldId="710"/>
        </pc:sldMkLst>
      </pc:sldChg>
      <pc:sldChg chg="modSp mod">
        <pc:chgData name="ibrahim hroub" userId="76c8abcbe8718a25" providerId="LiveId" clId="{57C4047C-637E-41A1-A0E7-9D13125AE9BB}" dt="2025-05-19T23:37:04.107" v="229" actId="20577"/>
        <pc:sldMkLst>
          <pc:docMk/>
          <pc:sldMk cId="2967486306" sldId="713"/>
        </pc:sldMkLst>
      </pc:sldChg>
      <pc:sldChg chg="modSp mod">
        <pc:chgData name="ibrahim hroub" userId="76c8abcbe8718a25" providerId="LiveId" clId="{57C4047C-637E-41A1-A0E7-9D13125AE9BB}" dt="2025-05-19T23:51:10.216" v="536" actId="20577"/>
        <pc:sldMkLst>
          <pc:docMk/>
          <pc:sldMk cId="3878309630" sldId="715"/>
        </pc:sldMkLst>
      </pc:sldChg>
      <pc:sldChg chg="modSp mod">
        <pc:chgData name="ibrahim hroub" userId="76c8abcbe8718a25" providerId="LiveId" clId="{57C4047C-637E-41A1-A0E7-9D13125AE9BB}" dt="2025-05-19T23:53:39.090" v="563" actId="20577"/>
        <pc:sldMkLst>
          <pc:docMk/>
          <pc:sldMk cId="2588690307" sldId="716"/>
        </pc:sldMkLst>
      </pc:sldChg>
      <pc:sldChg chg="modSp mod">
        <pc:chgData name="ibrahim hroub" userId="76c8abcbe8718a25" providerId="LiveId" clId="{57C4047C-637E-41A1-A0E7-9D13125AE9BB}" dt="2025-05-19T23:27:08.765" v="156" actId="20577"/>
        <pc:sldMkLst>
          <pc:docMk/>
          <pc:sldMk cId="2766891927" sldId="718"/>
        </pc:sldMkLst>
        <pc:spChg chg="mod">
          <ac:chgData name="ibrahim hroub" userId="76c8abcbe8718a25" providerId="LiveId" clId="{57C4047C-637E-41A1-A0E7-9D13125AE9BB}" dt="2025-05-19T23:27:08.765" v="156" actId="20577"/>
          <ac:spMkLst>
            <pc:docMk/>
            <pc:sldMk cId="2766891927" sldId="718"/>
            <ac:spMk id="15" creationId="{4527402C-3F97-690D-9C20-A459E375AEB7}"/>
          </ac:spMkLst>
        </pc:spChg>
      </pc:sldChg>
      <pc:sldChg chg="addSp modSp mod">
        <pc:chgData name="ibrahim hroub" userId="76c8abcbe8718a25" providerId="LiveId" clId="{57C4047C-637E-41A1-A0E7-9D13125AE9BB}" dt="2025-05-19T23:31:37.691" v="181" actId="255"/>
        <pc:sldMkLst>
          <pc:docMk/>
          <pc:sldMk cId="3262922068" sldId="719"/>
        </pc:sldMkLst>
      </pc:sldChg>
      <pc:sldChg chg="modSp mod">
        <pc:chgData name="ibrahim hroub" userId="76c8abcbe8718a25" providerId="LiveId" clId="{57C4047C-637E-41A1-A0E7-9D13125AE9BB}" dt="2025-05-19T23:19:19.871" v="32" actId="20577"/>
        <pc:sldMkLst>
          <pc:docMk/>
          <pc:sldMk cId="1269580954" sldId="720"/>
        </pc:sldMkLst>
        <pc:spChg chg="mod">
          <ac:chgData name="ibrahim hroub" userId="76c8abcbe8718a25" providerId="LiveId" clId="{57C4047C-637E-41A1-A0E7-9D13125AE9BB}" dt="2025-05-19T23:19:03.502" v="15" actId="21"/>
          <ac:spMkLst>
            <pc:docMk/>
            <pc:sldMk cId="1269580954" sldId="720"/>
            <ac:spMk id="9" creationId="{00000000-0000-0000-0000-000000000000}"/>
          </ac:spMkLst>
        </pc:spChg>
        <pc:spChg chg="mod">
          <ac:chgData name="ibrahim hroub" userId="76c8abcbe8718a25" providerId="LiveId" clId="{57C4047C-637E-41A1-A0E7-9D13125AE9BB}" dt="2025-05-19T23:19:09.430" v="16"/>
          <ac:spMkLst>
            <pc:docMk/>
            <pc:sldMk cId="1269580954" sldId="720"/>
            <ac:spMk id="11" creationId="{00000000-0000-0000-0000-000000000000}"/>
          </ac:spMkLst>
        </pc:spChg>
        <pc:spChg chg="mod">
          <ac:chgData name="ibrahim hroub" userId="76c8abcbe8718a25" providerId="LiveId" clId="{57C4047C-637E-41A1-A0E7-9D13125AE9BB}" dt="2025-05-19T23:19:19.871" v="32" actId="20577"/>
          <ac:spMkLst>
            <pc:docMk/>
            <pc:sldMk cId="1269580954" sldId="720"/>
            <ac:spMk id="12" creationId="{00000000-0000-0000-0000-000000000000}"/>
          </ac:spMkLst>
        </pc:spChg>
      </pc:sldChg>
      <pc:sldChg chg="modSp add mod">
        <pc:chgData name="ibrahim hroub" userId="76c8abcbe8718a25" providerId="LiveId" clId="{57C4047C-637E-41A1-A0E7-9D13125AE9BB}" dt="2025-05-19T23:50:23.030" v="529" actId="20577"/>
        <pc:sldMkLst>
          <pc:docMk/>
          <pc:sldMk cId="1317284656" sldId="721"/>
        </pc:sldMkLst>
      </pc:sldChg>
      <pc:sldChg chg="modSp add mod">
        <pc:chgData name="ibrahim hroub" userId="76c8abcbe8718a25" providerId="LiveId" clId="{57C4047C-637E-41A1-A0E7-9D13125AE9BB}" dt="2025-05-19T23:55:19.803" v="589" actId="20577"/>
        <pc:sldMkLst>
          <pc:docMk/>
          <pc:sldMk cId="4073065856" sldId="722"/>
        </pc:sldMkLst>
      </pc:sldChg>
    </pc:docChg>
  </pc:docChgLst>
  <pc:docChgLst>
    <pc:chgData name="ibrahim hroub" userId="76c8abcbe8718a25" providerId="LiveId" clId="{073A46E2-96B8-4BB7-B477-56ADE046AD60}"/>
    <pc:docChg chg="undo custSel addSld delSld modSld modSection">
      <pc:chgData name="ibrahim hroub" userId="76c8abcbe8718a25" providerId="LiveId" clId="{073A46E2-96B8-4BB7-B477-56ADE046AD60}" dt="2025-05-28T15:14:23.503" v="1703" actId="20577"/>
      <pc:docMkLst>
        <pc:docMk/>
      </pc:docMkLst>
      <pc:sldChg chg="modSp mod">
        <pc:chgData name="ibrahim hroub" userId="76c8abcbe8718a25" providerId="LiveId" clId="{073A46E2-96B8-4BB7-B477-56ADE046AD60}" dt="2025-05-28T14:38:00.426" v="979" actId="1076"/>
        <pc:sldMkLst>
          <pc:docMk/>
          <pc:sldMk cId="880337905" sldId="686"/>
        </pc:sldMkLst>
        <pc:spChg chg="mod">
          <ac:chgData name="ibrahim hroub" userId="76c8abcbe8718a25" providerId="LiveId" clId="{073A46E2-96B8-4BB7-B477-56ADE046AD60}" dt="2025-05-28T14:38:00.426" v="979" actId="1076"/>
          <ac:spMkLst>
            <pc:docMk/>
            <pc:sldMk cId="880337905" sldId="686"/>
            <ac:spMk id="15" creationId="{4527402C-3F97-690D-9C20-A459E375AEB7}"/>
          </ac:spMkLst>
        </pc:spChg>
        <pc:spChg chg="mod">
          <ac:chgData name="ibrahim hroub" userId="76c8abcbe8718a25" providerId="LiveId" clId="{073A46E2-96B8-4BB7-B477-56ADE046AD60}" dt="2025-05-28T14:36:31.252" v="952" actId="20577"/>
          <ac:spMkLst>
            <pc:docMk/>
            <pc:sldMk cId="880337905" sldId="686"/>
            <ac:spMk id="16" creationId="{183B5688-FE98-684A-8FDB-4023CCDDD82C}"/>
          </ac:spMkLst>
        </pc:spChg>
        <pc:spChg chg="mod">
          <ac:chgData name="ibrahim hroub" userId="76c8abcbe8718a25" providerId="LiveId" clId="{073A46E2-96B8-4BB7-B477-56ADE046AD60}" dt="2025-05-28T14:37:45.814" v="977" actId="20577"/>
          <ac:spMkLst>
            <pc:docMk/>
            <pc:sldMk cId="880337905" sldId="686"/>
            <ac:spMk id="25" creationId="{904B7CA6-23A4-2E24-5FFC-ECEA38831F6A}"/>
          </ac:spMkLst>
        </pc:spChg>
      </pc:sldChg>
      <pc:sldChg chg="modSp mod">
        <pc:chgData name="ibrahim hroub" userId="76c8abcbe8718a25" providerId="LiveId" clId="{073A46E2-96B8-4BB7-B477-56ADE046AD60}" dt="2025-05-28T14:38:09.592" v="982" actId="1076"/>
        <pc:sldMkLst>
          <pc:docMk/>
          <pc:sldMk cId="610573622" sldId="687"/>
        </pc:sldMkLst>
        <pc:spChg chg="mod">
          <ac:chgData name="ibrahim hroub" userId="76c8abcbe8718a25" providerId="LiveId" clId="{073A46E2-96B8-4BB7-B477-56ADE046AD60}" dt="2025-05-28T14:38:09.592" v="982" actId="1076"/>
          <ac:spMkLst>
            <pc:docMk/>
            <pc:sldMk cId="610573622" sldId="687"/>
            <ac:spMk id="41" creationId="{C7D257D7-D9C6-8F63-F8F8-E2BE53F2E2DB}"/>
          </ac:spMkLst>
        </pc:spChg>
      </pc:sldChg>
      <pc:sldChg chg="del">
        <pc:chgData name="ibrahim hroub" userId="76c8abcbe8718a25" providerId="LiveId" clId="{073A46E2-96B8-4BB7-B477-56ADE046AD60}" dt="2025-05-28T15:01:00.561" v="1533" actId="47"/>
        <pc:sldMkLst>
          <pc:docMk/>
          <pc:sldMk cId="1202101143" sldId="688"/>
        </pc:sldMkLst>
      </pc:sldChg>
      <pc:sldChg chg="modSp mod">
        <pc:chgData name="ibrahim hroub" userId="76c8abcbe8718a25" providerId="LiveId" clId="{073A46E2-96B8-4BB7-B477-56ADE046AD60}" dt="2025-05-28T15:10:05.686" v="1681" actId="14826"/>
        <pc:sldMkLst>
          <pc:docMk/>
          <pc:sldMk cId="3607556257" sldId="701"/>
        </pc:sldMkLst>
        <pc:spChg chg="mod">
          <ac:chgData name="ibrahim hroub" userId="76c8abcbe8718a25" providerId="LiveId" clId="{073A46E2-96B8-4BB7-B477-56ADE046AD60}" dt="2025-05-28T13:25:52.136" v="135" actId="20577"/>
          <ac:spMkLst>
            <pc:docMk/>
            <pc:sldMk cId="3607556257" sldId="701"/>
            <ac:spMk id="15" creationId="{4527402C-3F97-690D-9C20-A459E375AEB7}"/>
          </ac:spMkLst>
        </pc:spChg>
        <pc:spChg chg="mod">
          <ac:chgData name="ibrahim hroub" userId="76c8abcbe8718a25" providerId="LiveId" clId="{073A46E2-96B8-4BB7-B477-56ADE046AD60}" dt="2025-05-28T13:21:56.684" v="2" actId="20577"/>
          <ac:spMkLst>
            <pc:docMk/>
            <pc:sldMk cId="3607556257" sldId="701"/>
            <ac:spMk id="18" creationId="{AB738525-DD8E-2E85-F385-345FF64341EB}"/>
          </ac:spMkLst>
        </pc:spChg>
        <pc:picChg chg="mod">
          <ac:chgData name="ibrahim hroub" userId="76c8abcbe8718a25" providerId="LiveId" clId="{073A46E2-96B8-4BB7-B477-56ADE046AD60}" dt="2025-05-28T15:10:05.686" v="1681" actId="14826"/>
          <ac:picMkLst>
            <pc:docMk/>
            <pc:sldMk cId="3607556257" sldId="701"/>
            <ac:picMk id="17" creationId="{7A23C5C4-4FD9-93DE-9391-0CA92C90FFA6}"/>
          </ac:picMkLst>
        </pc:picChg>
      </pc:sldChg>
      <pc:sldChg chg="modSp mod">
        <pc:chgData name="ibrahim hroub" userId="76c8abcbe8718a25" providerId="LiveId" clId="{073A46E2-96B8-4BB7-B477-56ADE046AD60}" dt="2025-05-28T15:10:48.279" v="1685" actId="14826"/>
        <pc:sldMkLst>
          <pc:docMk/>
          <pc:sldMk cId="3144636572" sldId="702"/>
        </pc:sldMkLst>
        <pc:spChg chg="mod">
          <ac:chgData name="ibrahim hroub" userId="76c8abcbe8718a25" providerId="LiveId" clId="{073A46E2-96B8-4BB7-B477-56ADE046AD60}" dt="2025-05-28T14:05:47.610" v="434"/>
          <ac:spMkLst>
            <pc:docMk/>
            <pc:sldMk cId="3144636572" sldId="702"/>
            <ac:spMk id="41" creationId="{C7D257D7-D9C6-8F63-F8F8-E2BE53F2E2DB}"/>
          </ac:spMkLst>
        </pc:spChg>
        <pc:picChg chg="mod">
          <ac:chgData name="ibrahim hroub" userId="76c8abcbe8718a25" providerId="LiveId" clId="{073A46E2-96B8-4BB7-B477-56ADE046AD60}" dt="2025-05-28T15:10:48.279" v="1685" actId="14826"/>
          <ac:picMkLst>
            <pc:docMk/>
            <pc:sldMk cId="3144636572" sldId="702"/>
            <ac:picMk id="4" creationId="{04AD71DD-ADB0-9694-FD1A-34ACE3FE1D52}"/>
          </ac:picMkLst>
        </pc:picChg>
      </pc:sldChg>
      <pc:sldChg chg="modSp mod">
        <pc:chgData name="ibrahim hroub" userId="76c8abcbe8718a25" providerId="LiveId" clId="{073A46E2-96B8-4BB7-B477-56ADE046AD60}" dt="2025-05-28T14:06:57.591" v="454" actId="113"/>
        <pc:sldMkLst>
          <pc:docMk/>
          <pc:sldMk cId="671898642" sldId="703"/>
        </pc:sldMkLst>
        <pc:spChg chg="mod">
          <ac:chgData name="ibrahim hroub" userId="76c8abcbe8718a25" providerId="LiveId" clId="{073A46E2-96B8-4BB7-B477-56ADE046AD60}" dt="2025-05-28T14:06:57.591" v="454" actId="113"/>
          <ac:spMkLst>
            <pc:docMk/>
            <pc:sldMk cId="671898642" sldId="703"/>
            <ac:spMk id="15" creationId="{4527402C-3F97-690D-9C20-A459E375AEB7}"/>
          </ac:spMkLst>
        </pc:spChg>
        <pc:spChg chg="mod">
          <ac:chgData name="ibrahim hroub" userId="76c8abcbe8718a25" providerId="LiveId" clId="{073A46E2-96B8-4BB7-B477-56ADE046AD60}" dt="2025-05-28T14:05:51.719" v="435" actId="20577"/>
          <ac:spMkLst>
            <pc:docMk/>
            <pc:sldMk cId="671898642" sldId="703"/>
            <ac:spMk id="18" creationId="{AB738525-DD8E-2E85-F385-345FF64341EB}"/>
          </ac:spMkLst>
        </pc:spChg>
        <pc:spChg chg="mod">
          <ac:chgData name="ibrahim hroub" userId="76c8abcbe8718a25" providerId="LiveId" clId="{073A46E2-96B8-4BB7-B477-56ADE046AD60}" dt="2025-05-28T14:05:54.422" v="436"/>
          <ac:spMkLst>
            <pc:docMk/>
            <pc:sldMk cId="671898642" sldId="703"/>
            <ac:spMk id="25" creationId="{904B7CA6-23A4-2E24-5FFC-ECEA38831F6A}"/>
          </ac:spMkLst>
        </pc:spChg>
      </pc:sldChg>
      <pc:sldChg chg="modSp mod">
        <pc:chgData name="ibrahim hroub" userId="76c8abcbe8718a25" providerId="LiveId" clId="{073A46E2-96B8-4BB7-B477-56ADE046AD60}" dt="2025-05-28T15:12:14.325" v="1693" actId="14826"/>
        <pc:sldMkLst>
          <pc:docMk/>
          <pc:sldMk cId="2187216606" sldId="704"/>
        </pc:sldMkLst>
        <pc:spChg chg="mod">
          <ac:chgData name="ibrahim hroub" userId="76c8abcbe8718a25" providerId="LiveId" clId="{073A46E2-96B8-4BB7-B477-56ADE046AD60}" dt="2025-05-28T14:26:55.061" v="688"/>
          <ac:spMkLst>
            <pc:docMk/>
            <pc:sldMk cId="2187216606" sldId="704"/>
            <ac:spMk id="41" creationId="{C7D257D7-D9C6-8F63-F8F8-E2BE53F2E2DB}"/>
          </ac:spMkLst>
        </pc:spChg>
        <pc:picChg chg="mod">
          <ac:chgData name="ibrahim hroub" userId="76c8abcbe8718a25" providerId="LiveId" clId="{073A46E2-96B8-4BB7-B477-56ADE046AD60}" dt="2025-05-28T15:12:14.325" v="1693" actId="14826"/>
          <ac:picMkLst>
            <pc:docMk/>
            <pc:sldMk cId="2187216606" sldId="704"/>
            <ac:picMk id="4" creationId="{04AD71DD-ADB0-9694-FD1A-34ACE3FE1D52}"/>
          </ac:picMkLst>
        </pc:picChg>
      </pc:sldChg>
      <pc:sldChg chg="modSp mod">
        <pc:chgData name="ibrahim hroub" userId="76c8abcbe8718a25" providerId="LiveId" clId="{073A46E2-96B8-4BB7-B477-56ADE046AD60}" dt="2025-05-28T15:12:30.692" v="1694" actId="14826"/>
        <pc:sldMkLst>
          <pc:docMk/>
          <pc:sldMk cId="3676123602" sldId="706"/>
        </pc:sldMkLst>
        <pc:spChg chg="mod">
          <ac:chgData name="ibrahim hroub" userId="76c8abcbe8718a25" providerId="LiveId" clId="{073A46E2-96B8-4BB7-B477-56ADE046AD60}" dt="2025-05-28T14:29:15.346" v="746"/>
          <ac:spMkLst>
            <pc:docMk/>
            <pc:sldMk cId="3676123602" sldId="706"/>
            <ac:spMk id="41" creationId="{C7D257D7-D9C6-8F63-F8F8-E2BE53F2E2DB}"/>
          </ac:spMkLst>
        </pc:spChg>
        <pc:picChg chg="mod">
          <ac:chgData name="ibrahim hroub" userId="76c8abcbe8718a25" providerId="LiveId" clId="{073A46E2-96B8-4BB7-B477-56ADE046AD60}" dt="2025-05-28T15:12:30.692" v="1694" actId="14826"/>
          <ac:picMkLst>
            <pc:docMk/>
            <pc:sldMk cId="3676123602" sldId="706"/>
            <ac:picMk id="4" creationId="{04AD71DD-ADB0-9694-FD1A-34ACE3FE1D52}"/>
          </ac:picMkLst>
        </pc:picChg>
      </pc:sldChg>
      <pc:sldChg chg="modSp mod">
        <pc:chgData name="ibrahim hroub" userId="76c8abcbe8718a25" providerId="LiveId" clId="{073A46E2-96B8-4BB7-B477-56ADE046AD60}" dt="2025-05-28T14:30:01.506" v="759" actId="20577"/>
        <pc:sldMkLst>
          <pc:docMk/>
          <pc:sldMk cId="2180611506" sldId="707"/>
        </pc:sldMkLst>
        <pc:spChg chg="mod">
          <ac:chgData name="ibrahim hroub" userId="76c8abcbe8718a25" providerId="LiveId" clId="{073A46E2-96B8-4BB7-B477-56ADE046AD60}" dt="2025-05-28T14:30:01.506" v="759" actId="20577"/>
          <ac:spMkLst>
            <pc:docMk/>
            <pc:sldMk cId="2180611506" sldId="707"/>
            <ac:spMk id="15" creationId="{4527402C-3F97-690D-9C20-A459E375AEB7}"/>
          </ac:spMkLst>
        </pc:spChg>
        <pc:spChg chg="mod">
          <ac:chgData name="ibrahim hroub" userId="76c8abcbe8718a25" providerId="LiveId" clId="{073A46E2-96B8-4BB7-B477-56ADE046AD60}" dt="2025-05-28T14:29:24.008" v="748" actId="20577"/>
          <ac:spMkLst>
            <pc:docMk/>
            <pc:sldMk cId="2180611506" sldId="707"/>
            <ac:spMk id="18" creationId="{AB738525-DD8E-2E85-F385-345FF64341EB}"/>
          </ac:spMkLst>
        </pc:spChg>
        <pc:spChg chg="mod">
          <ac:chgData name="ibrahim hroub" userId="76c8abcbe8718a25" providerId="LiveId" clId="{073A46E2-96B8-4BB7-B477-56ADE046AD60}" dt="2025-05-28T14:29:20.412" v="747"/>
          <ac:spMkLst>
            <pc:docMk/>
            <pc:sldMk cId="2180611506" sldId="707"/>
            <ac:spMk id="25" creationId="{904B7CA6-23A4-2E24-5FFC-ECEA38831F6A}"/>
          </ac:spMkLst>
        </pc:spChg>
      </pc:sldChg>
      <pc:sldChg chg="modSp mod">
        <pc:chgData name="ibrahim hroub" userId="76c8abcbe8718a25" providerId="LiveId" clId="{073A46E2-96B8-4BB7-B477-56ADE046AD60}" dt="2025-05-28T15:13:50.964" v="1697" actId="14826"/>
        <pc:sldMkLst>
          <pc:docMk/>
          <pc:sldMk cId="366582170" sldId="711"/>
        </pc:sldMkLst>
        <pc:spChg chg="mod">
          <ac:chgData name="ibrahim hroub" userId="76c8abcbe8718a25" providerId="LiveId" clId="{073A46E2-96B8-4BB7-B477-56ADE046AD60}" dt="2025-05-28T15:02:01.994" v="1581"/>
          <ac:spMkLst>
            <pc:docMk/>
            <pc:sldMk cId="366582170" sldId="711"/>
            <ac:spMk id="41" creationId="{C7D257D7-D9C6-8F63-F8F8-E2BE53F2E2DB}"/>
          </ac:spMkLst>
        </pc:spChg>
        <pc:picChg chg="mod">
          <ac:chgData name="ibrahim hroub" userId="76c8abcbe8718a25" providerId="LiveId" clId="{073A46E2-96B8-4BB7-B477-56ADE046AD60}" dt="2025-05-28T15:13:50.964" v="1697" actId="14826"/>
          <ac:picMkLst>
            <pc:docMk/>
            <pc:sldMk cId="366582170" sldId="711"/>
            <ac:picMk id="4" creationId="{04AD71DD-ADB0-9694-FD1A-34ACE3FE1D52}"/>
          </ac:picMkLst>
        </pc:picChg>
      </pc:sldChg>
      <pc:sldChg chg="modSp del mod">
        <pc:chgData name="ibrahim hroub" userId="76c8abcbe8718a25" providerId="LiveId" clId="{073A46E2-96B8-4BB7-B477-56ADE046AD60}" dt="2025-05-28T14:27:09.866" v="692" actId="47"/>
        <pc:sldMkLst>
          <pc:docMk/>
          <pc:sldMk cId="2967486306" sldId="713"/>
        </pc:sldMkLst>
        <pc:spChg chg="mod">
          <ac:chgData name="ibrahim hroub" userId="76c8abcbe8718a25" providerId="LiveId" clId="{073A46E2-96B8-4BB7-B477-56ADE046AD60}" dt="2025-05-28T14:27:06.672" v="691" actId="20577"/>
          <ac:spMkLst>
            <pc:docMk/>
            <pc:sldMk cId="2967486306" sldId="713"/>
            <ac:spMk id="15" creationId="{4527402C-3F97-690D-9C20-A459E375AEB7}"/>
          </ac:spMkLst>
        </pc:spChg>
        <pc:spChg chg="mod">
          <ac:chgData name="ibrahim hroub" userId="76c8abcbe8718a25" providerId="LiveId" clId="{073A46E2-96B8-4BB7-B477-56ADE046AD60}" dt="2025-05-28T14:27:03.563" v="690" actId="20577"/>
          <ac:spMkLst>
            <pc:docMk/>
            <pc:sldMk cId="2967486306" sldId="713"/>
            <ac:spMk id="18" creationId="{AB738525-DD8E-2E85-F385-345FF64341EB}"/>
          </ac:spMkLst>
        </pc:spChg>
        <pc:spChg chg="mod">
          <ac:chgData name="ibrahim hroub" userId="76c8abcbe8718a25" providerId="LiveId" clId="{073A46E2-96B8-4BB7-B477-56ADE046AD60}" dt="2025-05-28T14:27:00.662" v="689"/>
          <ac:spMkLst>
            <pc:docMk/>
            <pc:sldMk cId="2967486306" sldId="713"/>
            <ac:spMk id="25" creationId="{904B7CA6-23A4-2E24-5FFC-ECEA38831F6A}"/>
          </ac:spMkLst>
        </pc:spChg>
      </pc:sldChg>
      <pc:sldChg chg="modSp mod">
        <pc:chgData name="ibrahim hroub" userId="76c8abcbe8718a25" providerId="LiveId" clId="{073A46E2-96B8-4BB7-B477-56ADE046AD60}" dt="2025-05-28T15:10:23.860" v="1683" actId="1076"/>
        <pc:sldMkLst>
          <pc:docMk/>
          <pc:sldMk cId="178429072" sldId="717"/>
        </pc:sldMkLst>
        <pc:spChg chg="mod">
          <ac:chgData name="ibrahim hroub" userId="76c8abcbe8718a25" providerId="LiveId" clId="{073A46E2-96B8-4BB7-B477-56ADE046AD60}" dt="2025-05-28T15:10:23.860" v="1683" actId="1076"/>
          <ac:spMkLst>
            <pc:docMk/>
            <pc:sldMk cId="178429072" sldId="717"/>
            <ac:spMk id="41" creationId="{C7D257D7-D9C6-8F63-F8F8-E2BE53F2E2DB}"/>
          </ac:spMkLst>
        </pc:spChg>
        <pc:picChg chg="mod">
          <ac:chgData name="ibrahim hroub" userId="76c8abcbe8718a25" providerId="LiveId" clId="{073A46E2-96B8-4BB7-B477-56ADE046AD60}" dt="2025-05-28T15:10:13.756" v="1682" actId="14826"/>
          <ac:picMkLst>
            <pc:docMk/>
            <pc:sldMk cId="178429072" sldId="717"/>
            <ac:picMk id="4" creationId="{04AD71DD-ADB0-9694-FD1A-34ACE3FE1D52}"/>
          </ac:picMkLst>
        </pc:picChg>
      </pc:sldChg>
      <pc:sldChg chg="modSp mod">
        <pc:chgData name="ibrahim hroub" userId="76c8abcbe8718a25" providerId="LiveId" clId="{073A46E2-96B8-4BB7-B477-56ADE046AD60}" dt="2025-05-28T13:56:49.781" v="256" actId="20577"/>
        <pc:sldMkLst>
          <pc:docMk/>
          <pc:sldMk cId="2766891927" sldId="718"/>
        </pc:sldMkLst>
        <pc:spChg chg="mod">
          <ac:chgData name="ibrahim hroub" userId="76c8abcbe8718a25" providerId="LiveId" clId="{073A46E2-96B8-4BB7-B477-56ADE046AD60}" dt="2025-05-28T13:51:31.484" v="154" actId="20577"/>
          <ac:spMkLst>
            <pc:docMk/>
            <pc:sldMk cId="2766891927" sldId="718"/>
            <ac:spMk id="14" creationId="{AB738525-DD8E-2E85-F385-345FF64341EB}"/>
          </ac:spMkLst>
        </pc:spChg>
        <pc:spChg chg="mod">
          <ac:chgData name="ibrahim hroub" userId="76c8abcbe8718a25" providerId="LiveId" clId="{073A46E2-96B8-4BB7-B477-56ADE046AD60}" dt="2025-05-28T13:56:49.781" v="256" actId="20577"/>
          <ac:spMkLst>
            <pc:docMk/>
            <pc:sldMk cId="2766891927" sldId="718"/>
            <ac:spMk id="15" creationId="{4527402C-3F97-690D-9C20-A459E375AEB7}"/>
          </ac:spMkLst>
        </pc:spChg>
        <pc:spChg chg="mod">
          <ac:chgData name="ibrahim hroub" userId="76c8abcbe8718a25" providerId="LiveId" clId="{073A46E2-96B8-4BB7-B477-56ADE046AD60}" dt="2025-05-28T13:51:26.329" v="153" actId="14100"/>
          <ac:spMkLst>
            <pc:docMk/>
            <pc:sldMk cId="2766891927" sldId="718"/>
            <ac:spMk id="25" creationId="{904B7CA6-23A4-2E24-5FFC-ECEA38831F6A}"/>
          </ac:spMkLst>
        </pc:spChg>
      </pc:sldChg>
      <pc:sldChg chg="delSp modSp mod delAnim">
        <pc:chgData name="ibrahim hroub" userId="76c8abcbe8718a25" providerId="LiveId" clId="{073A46E2-96B8-4BB7-B477-56ADE046AD60}" dt="2025-05-28T15:09:55.033" v="1680" actId="14826"/>
        <pc:sldMkLst>
          <pc:docMk/>
          <pc:sldMk cId="1269580954" sldId="720"/>
        </pc:sldMkLst>
        <pc:spChg chg="mod">
          <ac:chgData name="ibrahim hroub" userId="76c8abcbe8718a25" providerId="LiveId" clId="{073A46E2-96B8-4BB7-B477-56ADE046AD60}" dt="2025-05-28T13:22:25.969" v="8" actId="20577"/>
          <ac:spMkLst>
            <pc:docMk/>
            <pc:sldMk cId="1269580954" sldId="720"/>
            <ac:spMk id="10" creationId="{00000000-0000-0000-0000-000000000000}"/>
          </ac:spMkLst>
        </pc:spChg>
        <pc:picChg chg="del">
          <ac:chgData name="ibrahim hroub" userId="76c8abcbe8718a25" providerId="LiveId" clId="{073A46E2-96B8-4BB7-B477-56ADE046AD60}" dt="2025-05-28T13:22:18.977" v="7" actId="478"/>
          <ac:picMkLst>
            <pc:docMk/>
            <pc:sldMk cId="1269580954" sldId="720"/>
            <ac:picMk id="3" creationId="{6CB03F9A-E9E4-DCF0-4AE9-3D47F2317577}"/>
          </ac:picMkLst>
        </pc:picChg>
        <pc:picChg chg="mod">
          <ac:chgData name="ibrahim hroub" userId="76c8abcbe8718a25" providerId="LiveId" clId="{073A46E2-96B8-4BB7-B477-56ADE046AD60}" dt="2025-05-28T15:09:55.033" v="1680" actId="14826"/>
          <ac:picMkLst>
            <pc:docMk/>
            <pc:sldMk cId="1269580954" sldId="720"/>
            <ac:picMk id="5" creationId="{00000000-0000-0000-0000-000000000000}"/>
          </ac:picMkLst>
        </pc:picChg>
      </pc:sldChg>
      <pc:sldChg chg="modSp mod">
        <pc:chgData name="ibrahim hroub" userId="76c8abcbe8718a25" providerId="LiveId" clId="{073A46E2-96B8-4BB7-B477-56ADE046AD60}" dt="2025-05-28T14:03:24.077" v="393"/>
        <pc:sldMkLst>
          <pc:docMk/>
          <pc:sldMk cId="1467401607" sldId="723"/>
        </pc:sldMkLst>
        <pc:spChg chg="mod">
          <ac:chgData name="ibrahim hroub" userId="76c8abcbe8718a25" providerId="LiveId" clId="{073A46E2-96B8-4BB7-B477-56ADE046AD60}" dt="2025-05-28T13:53:48.436" v="231" actId="20577"/>
          <ac:spMkLst>
            <pc:docMk/>
            <pc:sldMk cId="1467401607" sldId="723"/>
            <ac:spMk id="14" creationId="{4E10C8B5-ACB1-AD88-3D65-7F70D3E70A5E}"/>
          </ac:spMkLst>
        </pc:spChg>
        <pc:spChg chg="mod">
          <ac:chgData name="ibrahim hroub" userId="76c8abcbe8718a25" providerId="LiveId" clId="{073A46E2-96B8-4BB7-B477-56ADE046AD60}" dt="2025-05-28T14:03:24.077" v="393"/>
          <ac:spMkLst>
            <pc:docMk/>
            <pc:sldMk cId="1467401607" sldId="723"/>
            <ac:spMk id="15" creationId="{49E90923-7632-A9D9-7881-378CD37EFFCC}"/>
          </ac:spMkLst>
        </pc:spChg>
        <pc:spChg chg="mod">
          <ac:chgData name="ibrahim hroub" userId="76c8abcbe8718a25" providerId="LiveId" clId="{073A46E2-96B8-4BB7-B477-56ADE046AD60}" dt="2025-05-28T13:53:43.959" v="230"/>
          <ac:spMkLst>
            <pc:docMk/>
            <pc:sldMk cId="1467401607" sldId="723"/>
            <ac:spMk id="25" creationId="{D801005C-81C0-8978-960E-0D7E31100FDC}"/>
          </ac:spMkLst>
        </pc:spChg>
      </pc:sldChg>
      <pc:sldChg chg="del">
        <pc:chgData name="ibrahim hroub" userId="76c8abcbe8718a25" providerId="LiveId" clId="{073A46E2-96B8-4BB7-B477-56ADE046AD60}" dt="2025-05-28T14:32:51.252" v="902" actId="47"/>
        <pc:sldMkLst>
          <pc:docMk/>
          <pc:sldMk cId="1654911106" sldId="724"/>
        </pc:sldMkLst>
      </pc:sldChg>
      <pc:sldChg chg="modSp mod">
        <pc:chgData name="ibrahim hroub" userId="76c8abcbe8718a25" providerId="LiveId" clId="{073A46E2-96B8-4BB7-B477-56ADE046AD60}" dt="2025-05-28T15:10:41.177" v="1684" actId="14826"/>
        <pc:sldMkLst>
          <pc:docMk/>
          <pc:sldMk cId="4225978577" sldId="725"/>
        </pc:sldMkLst>
        <pc:spChg chg="mod">
          <ac:chgData name="ibrahim hroub" userId="76c8abcbe8718a25" providerId="LiveId" clId="{073A46E2-96B8-4BB7-B477-56ADE046AD60}" dt="2025-05-28T13:57:25.902" v="259" actId="20577"/>
          <ac:spMkLst>
            <pc:docMk/>
            <pc:sldMk cId="4225978577" sldId="725"/>
            <ac:spMk id="14" creationId="{BE847E4B-EA51-5620-43C5-85CF0DE6E843}"/>
          </ac:spMkLst>
        </pc:spChg>
        <pc:spChg chg="mod">
          <ac:chgData name="ibrahim hroub" userId="76c8abcbe8718a25" providerId="LiveId" clId="{073A46E2-96B8-4BB7-B477-56ADE046AD60}" dt="2025-05-28T14:05:29.458" v="433"/>
          <ac:spMkLst>
            <pc:docMk/>
            <pc:sldMk cId="4225978577" sldId="725"/>
            <ac:spMk id="15" creationId="{2906B08F-DDFD-D70D-D7FF-7E053623071F}"/>
          </ac:spMkLst>
        </pc:spChg>
        <pc:spChg chg="mod">
          <ac:chgData name="ibrahim hroub" userId="76c8abcbe8718a25" providerId="LiveId" clId="{073A46E2-96B8-4BB7-B477-56ADE046AD60}" dt="2025-05-28T13:57:21.826" v="258" actId="20577"/>
          <ac:spMkLst>
            <pc:docMk/>
            <pc:sldMk cId="4225978577" sldId="725"/>
            <ac:spMk id="25" creationId="{73059E2B-C21B-6BE2-C43F-39FC15FF2AA5}"/>
          </ac:spMkLst>
        </pc:spChg>
        <pc:picChg chg="mod">
          <ac:chgData name="ibrahim hroub" userId="76c8abcbe8718a25" providerId="LiveId" clId="{073A46E2-96B8-4BB7-B477-56ADE046AD60}" dt="2025-05-28T15:10:41.177" v="1684" actId="14826"/>
          <ac:picMkLst>
            <pc:docMk/>
            <pc:sldMk cId="4225978577" sldId="725"/>
            <ac:picMk id="3" creationId="{B5E1696B-EF12-E464-2892-698DAC12BC17}"/>
          </ac:picMkLst>
        </pc:picChg>
      </pc:sldChg>
      <pc:sldChg chg="modSp mod">
        <pc:chgData name="ibrahim hroub" userId="76c8abcbe8718a25" providerId="LiveId" clId="{073A46E2-96B8-4BB7-B477-56ADE046AD60}" dt="2025-05-28T14:56:26.446" v="1312" actId="20577"/>
        <pc:sldMkLst>
          <pc:docMk/>
          <pc:sldMk cId="2565758463" sldId="726"/>
        </pc:sldMkLst>
        <pc:spChg chg="mod">
          <ac:chgData name="ibrahim hroub" userId="76c8abcbe8718a25" providerId="LiveId" clId="{073A46E2-96B8-4BB7-B477-56ADE046AD60}" dt="2025-05-28T14:56:26.446" v="1312" actId="20577"/>
          <ac:spMkLst>
            <pc:docMk/>
            <pc:sldMk cId="2565758463" sldId="726"/>
            <ac:spMk id="15" creationId="{FE5BA171-F5BD-5CD5-C355-7B27294CB510}"/>
          </ac:spMkLst>
        </pc:spChg>
        <pc:spChg chg="mod">
          <ac:chgData name="ibrahim hroub" userId="76c8abcbe8718a25" providerId="LiveId" clId="{073A46E2-96B8-4BB7-B477-56ADE046AD60}" dt="2025-05-28T14:52:35.599" v="1114" actId="20577"/>
          <ac:spMkLst>
            <pc:docMk/>
            <pc:sldMk cId="2565758463" sldId="726"/>
            <ac:spMk id="16" creationId="{6B342593-D6D4-F499-4E1A-1022D08E7885}"/>
          </ac:spMkLst>
        </pc:spChg>
        <pc:spChg chg="mod">
          <ac:chgData name="ibrahim hroub" userId="76c8abcbe8718a25" providerId="LiveId" clId="{073A46E2-96B8-4BB7-B477-56ADE046AD60}" dt="2025-05-28T14:52:32.875" v="1113"/>
          <ac:spMkLst>
            <pc:docMk/>
            <pc:sldMk cId="2565758463" sldId="726"/>
            <ac:spMk id="25" creationId="{C19EFC6E-5E90-BCA6-01E7-4A1D32A18BAC}"/>
          </ac:spMkLst>
        </pc:spChg>
      </pc:sldChg>
      <pc:sldChg chg="modSp mod">
        <pc:chgData name="ibrahim hroub" userId="76c8abcbe8718a25" providerId="LiveId" clId="{073A46E2-96B8-4BB7-B477-56ADE046AD60}" dt="2025-05-28T15:14:23.503" v="1703" actId="20577"/>
        <pc:sldMkLst>
          <pc:docMk/>
          <pc:sldMk cId="1122803293" sldId="727"/>
        </pc:sldMkLst>
        <pc:spChg chg="mod">
          <ac:chgData name="ibrahim hroub" userId="76c8abcbe8718a25" providerId="LiveId" clId="{073A46E2-96B8-4BB7-B477-56ADE046AD60}" dt="2025-05-28T15:14:23.503" v="1703" actId="20577"/>
          <ac:spMkLst>
            <pc:docMk/>
            <pc:sldMk cId="1122803293" sldId="727"/>
            <ac:spMk id="15" creationId="{32D887B7-595F-47AF-F797-83A7094E1AE0}"/>
          </ac:spMkLst>
        </pc:spChg>
        <pc:spChg chg="mod">
          <ac:chgData name="ibrahim hroub" userId="76c8abcbe8718a25" providerId="LiveId" clId="{073A46E2-96B8-4BB7-B477-56ADE046AD60}" dt="2025-05-28T14:58:02.967" v="1369" actId="20577"/>
          <ac:spMkLst>
            <pc:docMk/>
            <pc:sldMk cId="1122803293" sldId="727"/>
            <ac:spMk id="16" creationId="{B040F6C2-6BCC-E1F9-82D9-86F97B22F62B}"/>
          </ac:spMkLst>
        </pc:spChg>
        <pc:spChg chg="mod">
          <ac:chgData name="ibrahim hroub" userId="76c8abcbe8718a25" providerId="LiveId" clId="{073A46E2-96B8-4BB7-B477-56ADE046AD60}" dt="2025-05-28T14:57:57.702" v="1368"/>
          <ac:spMkLst>
            <pc:docMk/>
            <pc:sldMk cId="1122803293" sldId="727"/>
            <ac:spMk id="25" creationId="{E620C9BD-7C6F-A895-2E28-C777B5E4FC66}"/>
          </ac:spMkLst>
        </pc:spChg>
      </pc:sldChg>
      <pc:sldChg chg="del">
        <pc:chgData name="ibrahim hroub" userId="76c8abcbe8718a25" providerId="LiveId" clId="{073A46E2-96B8-4BB7-B477-56ADE046AD60}" dt="2025-05-28T15:02:17.036" v="1584" actId="47"/>
        <pc:sldMkLst>
          <pc:docMk/>
          <pc:sldMk cId="1553126120" sldId="728"/>
        </pc:sldMkLst>
      </pc:sldChg>
      <pc:sldChg chg="del">
        <pc:chgData name="ibrahim hroub" userId="76c8abcbe8718a25" providerId="LiveId" clId="{073A46E2-96B8-4BB7-B477-56ADE046AD60}" dt="2025-05-28T15:01:05.464" v="1536" actId="47"/>
        <pc:sldMkLst>
          <pc:docMk/>
          <pc:sldMk cId="1628622733" sldId="729"/>
        </pc:sldMkLst>
      </pc:sldChg>
      <pc:sldChg chg="del">
        <pc:chgData name="ibrahim hroub" userId="76c8abcbe8718a25" providerId="LiveId" clId="{073A46E2-96B8-4BB7-B477-56ADE046AD60}" dt="2025-05-28T15:01:02.631" v="1535" actId="47"/>
        <pc:sldMkLst>
          <pc:docMk/>
          <pc:sldMk cId="3109289805" sldId="730"/>
        </pc:sldMkLst>
      </pc:sldChg>
      <pc:sldChg chg="del">
        <pc:chgData name="ibrahim hroub" userId="76c8abcbe8718a25" providerId="LiveId" clId="{073A46E2-96B8-4BB7-B477-56ADE046AD60}" dt="2025-05-28T15:01:01.832" v="1534" actId="47"/>
        <pc:sldMkLst>
          <pc:docMk/>
          <pc:sldMk cId="1781832544" sldId="731"/>
        </pc:sldMkLst>
      </pc:sldChg>
      <pc:sldChg chg="del">
        <pc:chgData name="ibrahim hroub" userId="76c8abcbe8718a25" providerId="LiveId" clId="{073A46E2-96B8-4BB7-B477-56ADE046AD60}" dt="2025-05-28T15:00:59.790" v="1532" actId="47"/>
        <pc:sldMkLst>
          <pc:docMk/>
          <pc:sldMk cId="941690051" sldId="732"/>
        </pc:sldMkLst>
      </pc:sldChg>
      <pc:sldChg chg="del">
        <pc:chgData name="ibrahim hroub" userId="76c8abcbe8718a25" providerId="LiveId" clId="{073A46E2-96B8-4BB7-B477-56ADE046AD60}" dt="2025-05-28T15:00:59.051" v="1531" actId="47"/>
        <pc:sldMkLst>
          <pc:docMk/>
          <pc:sldMk cId="2526805095" sldId="733"/>
        </pc:sldMkLst>
      </pc:sldChg>
      <pc:sldChg chg="del">
        <pc:chgData name="ibrahim hroub" userId="76c8abcbe8718a25" providerId="LiveId" clId="{073A46E2-96B8-4BB7-B477-56ADE046AD60}" dt="2025-05-28T15:00:58.265" v="1530" actId="47"/>
        <pc:sldMkLst>
          <pc:docMk/>
          <pc:sldMk cId="222804162" sldId="734"/>
        </pc:sldMkLst>
      </pc:sldChg>
      <pc:sldChg chg="del">
        <pc:chgData name="ibrahim hroub" userId="76c8abcbe8718a25" providerId="LiveId" clId="{073A46E2-96B8-4BB7-B477-56ADE046AD60}" dt="2025-05-28T15:00:57.242" v="1529" actId="47"/>
        <pc:sldMkLst>
          <pc:docMk/>
          <pc:sldMk cId="557973302" sldId="735"/>
        </pc:sldMkLst>
      </pc:sldChg>
      <pc:sldChg chg="modSp mod">
        <pc:chgData name="ibrahim hroub" userId="76c8abcbe8718a25" providerId="LiveId" clId="{073A46E2-96B8-4BB7-B477-56ADE046AD60}" dt="2025-05-28T15:14:00.099" v="1698" actId="14826"/>
        <pc:sldMkLst>
          <pc:docMk/>
          <pc:sldMk cId="2262300582" sldId="737"/>
        </pc:sldMkLst>
        <pc:spChg chg="mod">
          <ac:chgData name="ibrahim hroub" userId="76c8abcbe8718a25" providerId="LiveId" clId="{073A46E2-96B8-4BB7-B477-56ADE046AD60}" dt="2025-05-28T15:02:11.994" v="1583" actId="20577"/>
          <ac:spMkLst>
            <pc:docMk/>
            <pc:sldMk cId="2262300582" sldId="737"/>
            <ac:spMk id="14" creationId="{E5419C56-FF17-7357-158B-846ED4C5F53E}"/>
          </ac:spMkLst>
        </pc:spChg>
        <pc:spChg chg="mod">
          <ac:chgData name="ibrahim hroub" userId="76c8abcbe8718a25" providerId="LiveId" clId="{073A46E2-96B8-4BB7-B477-56ADE046AD60}" dt="2025-05-28T15:05:17.385" v="1679" actId="20577"/>
          <ac:spMkLst>
            <pc:docMk/>
            <pc:sldMk cId="2262300582" sldId="737"/>
            <ac:spMk id="15" creationId="{7B3DCECF-2A0E-A0BD-7358-25C927915804}"/>
          </ac:spMkLst>
        </pc:spChg>
        <pc:spChg chg="mod">
          <ac:chgData name="ibrahim hroub" userId="76c8abcbe8718a25" providerId="LiveId" clId="{073A46E2-96B8-4BB7-B477-56ADE046AD60}" dt="2025-05-28T15:02:08.525" v="1582"/>
          <ac:spMkLst>
            <pc:docMk/>
            <pc:sldMk cId="2262300582" sldId="737"/>
            <ac:spMk id="25" creationId="{62B8A22A-93BB-81FF-FE30-5A746E8D8353}"/>
          </ac:spMkLst>
        </pc:spChg>
        <pc:picChg chg="mod">
          <ac:chgData name="ibrahim hroub" userId="76c8abcbe8718a25" providerId="LiveId" clId="{073A46E2-96B8-4BB7-B477-56ADE046AD60}" dt="2025-05-28T15:14:00.099" v="1698" actId="14826"/>
          <ac:picMkLst>
            <pc:docMk/>
            <pc:sldMk cId="2262300582" sldId="737"/>
            <ac:picMk id="17" creationId="{3B8337F0-CBEF-75A1-8614-DE6D9E5414CC}"/>
          </ac:picMkLst>
        </pc:picChg>
      </pc:sldChg>
      <pc:sldChg chg="del">
        <pc:chgData name="ibrahim hroub" userId="76c8abcbe8718a25" providerId="LiveId" clId="{073A46E2-96B8-4BB7-B477-56ADE046AD60}" dt="2025-05-28T15:02:34.554" v="1593" actId="47"/>
        <pc:sldMkLst>
          <pc:docMk/>
          <pc:sldMk cId="1558523875" sldId="738"/>
        </pc:sldMkLst>
      </pc:sldChg>
      <pc:sldChg chg="del">
        <pc:chgData name="ibrahim hroub" userId="76c8abcbe8718a25" providerId="LiveId" clId="{073A46E2-96B8-4BB7-B477-56ADE046AD60}" dt="2025-05-28T15:02:29.874" v="1591" actId="47"/>
        <pc:sldMkLst>
          <pc:docMk/>
          <pc:sldMk cId="750189172" sldId="739"/>
        </pc:sldMkLst>
      </pc:sldChg>
      <pc:sldChg chg="del">
        <pc:chgData name="ibrahim hroub" userId="76c8abcbe8718a25" providerId="LiveId" clId="{073A46E2-96B8-4BB7-B477-56ADE046AD60}" dt="2025-05-28T15:02:26.491" v="1589" actId="47"/>
        <pc:sldMkLst>
          <pc:docMk/>
          <pc:sldMk cId="711904004" sldId="740"/>
        </pc:sldMkLst>
      </pc:sldChg>
      <pc:sldChg chg="del">
        <pc:chgData name="ibrahim hroub" userId="76c8abcbe8718a25" providerId="LiveId" clId="{073A46E2-96B8-4BB7-B477-56ADE046AD60}" dt="2025-05-28T15:02:23.108" v="1588" actId="47"/>
        <pc:sldMkLst>
          <pc:docMk/>
          <pc:sldMk cId="2794034274" sldId="741"/>
        </pc:sldMkLst>
      </pc:sldChg>
      <pc:sldChg chg="del">
        <pc:chgData name="ibrahim hroub" userId="76c8abcbe8718a25" providerId="LiveId" clId="{073A46E2-96B8-4BB7-B477-56ADE046AD60}" dt="2025-05-28T15:02:28.820" v="1590" actId="47"/>
        <pc:sldMkLst>
          <pc:docMk/>
          <pc:sldMk cId="2819454441" sldId="742"/>
        </pc:sldMkLst>
      </pc:sldChg>
      <pc:sldChg chg="del">
        <pc:chgData name="ibrahim hroub" userId="76c8abcbe8718a25" providerId="LiveId" clId="{073A46E2-96B8-4BB7-B477-56ADE046AD60}" dt="2025-05-28T15:02:30.953" v="1592" actId="47"/>
        <pc:sldMkLst>
          <pc:docMk/>
          <pc:sldMk cId="3853111731" sldId="743"/>
        </pc:sldMkLst>
      </pc:sldChg>
      <pc:sldChg chg="del">
        <pc:chgData name="ibrahim hroub" userId="76c8abcbe8718a25" providerId="LiveId" clId="{073A46E2-96B8-4BB7-B477-56ADE046AD60}" dt="2025-05-28T15:02:21.133" v="1587" actId="47"/>
        <pc:sldMkLst>
          <pc:docMk/>
          <pc:sldMk cId="3803662446" sldId="745"/>
        </pc:sldMkLst>
      </pc:sldChg>
      <pc:sldChg chg="del">
        <pc:chgData name="ibrahim hroub" userId="76c8abcbe8718a25" providerId="LiveId" clId="{073A46E2-96B8-4BB7-B477-56ADE046AD60}" dt="2025-05-28T15:02:19.666" v="1586" actId="47"/>
        <pc:sldMkLst>
          <pc:docMk/>
          <pc:sldMk cId="1033283915" sldId="746"/>
        </pc:sldMkLst>
      </pc:sldChg>
      <pc:sldChg chg="del">
        <pc:chgData name="ibrahim hroub" userId="76c8abcbe8718a25" providerId="LiveId" clId="{073A46E2-96B8-4BB7-B477-56ADE046AD60}" dt="2025-05-28T15:02:18.570" v="1585" actId="47"/>
        <pc:sldMkLst>
          <pc:docMk/>
          <pc:sldMk cId="2123679183" sldId="747"/>
        </pc:sldMkLst>
      </pc:sldChg>
      <pc:sldChg chg="modSp mod">
        <pc:chgData name="ibrahim hroub" userId="76c8abcbe8718a25" providerId="LiveId" clId="{073A46E2-96B8-4BB7-B477-56ADE046AD60}" dt="2025-05-28T14:11:32.100" v="496" actId="20577"/>
        <pc:sldMkLst>
          <pc:docMk/>
          <pc:sldMk cId="1975236782" sldId="748"/>
        </pc:sldMkLst>
        <pc:spChg chg="mod">
          <ac:chgData name="ibrahim hroub" userId="76c8abcbe8718a25" providerId="LiveId" clId="{073A46E2-96B8-4BB7-B477-56ADE046AD60}" dt="2025-05-28T14:11:32.100" v="496" actId="20577"/>
          <ac:spMkLst>
            <pc:docMk/>
            <pc:sldMk cId="1975236782" sldId="748"/>
            <ac:spMk id="41" creationId="{D2FE6D00-8CD0-786A-432C-383DAB36043E}"/>
          </ac:spMkLst>
        </pc:spChg>
      </pc:sldChg>
      <pc:sldChg chg="modSp mod">
        <pc:chgData name="ibrahim hroub" userId="76c8abcbe8718a25" providerId="LiveId" clId="{073A46E2-96B8-4BB7-B477-56ADE046AD60}" dt="2025-05-28T15:11:10.440" v="1687" actId="14826"/>
        <pc:sldMkLst>
          <pc:docMk/>
          <pc:sldMk cId="3124238620" sldId="749"/>
        </pc:sldMkLst>
        <pc:spChg chg="mod">
          <ac:chgData name="ibrahim hroub" userId="76c8abcbe8718a25" providerId="LiveId" clId="{073A46E2-96B8-4BB7-B477-56ADE046AD60}" dt="2025-05-28T14:12:58.563" v="514" actId="5793"/>
          <ac:spMkLst>
            <pc:docMk/>
            <pc:sldMk cId="3124238620" sldId="749"/>
            <ac:spMk id="15" creationId="{E92F66C3-55F8-8BDF-8676-11CD7F696185}"/>
          </ac:spMkLst>
        </pc:spChg>
        <pc:spChg chg="mod">
          <ac:chgData name="ibrahim hroub" userId="76c8abcbe8718a25" providerId="LiveId" clId="{073A46E2-96B8-4BB7-B477-56ADE046AD60}" dt="2025-05-28T14:11:43.887" v="498" actId="20577"/>
          <ac:spMkLst>
            <pc:docMk/>
            <pc:sldMk cId="3124238620" sldId="749"/>
            <ac:spMk id="18" creationId="{BC7ECFBF-AB61-66FB-142B-AEC244308080}"/>
          </ac:spMkLst>
        </pc:spChg>
        <pc:spChg chg="mod">
          <ac:chgData name="ibrahim hroub" userId="76c8abcbe8718a25" providerId="LiveId" clId="{073A46E2-96B8-4BB7-B477-56ADE046AD60}" dt="2025-05-28T14:11:41.552" v="497"/>
          <ac:spMkLst>
            <pc:docMk/>
            <pc:sldMk cId="3124238620" sldId="749"/>
            <ac:spMk id="25" creationId="{6FC11415-89CC-7CDC-803D-77B916D26A93}"/>
          </ac:spMkLst>
        </pc:spChg>
        <pc:picChg chg="mod">
          <ac:chgData name="ibrahim hroub" userId="76c8abcbe8718a25" providerId="LiveId" clId="{073A46E2-96B8-4BB7-B477-56ADE046AD60}" dt="2025-05-28T15:11:10.440" v="1687" actId="14826"/>
          <ac:picMkLst>
            <pc:docMk/>
            <pc:sldMk cId="3124238620" sldId="749"/>
            <ac:picMk id="17" creationId="{77493F52-B046-7CB7-0BA7-E4F3065C31E1}"/>
          </ac:picMkLst>
        </pc:picChg>
      </pc:sldChg>
      <pc:sldChg chg="addSp delSp modSp mod">
        <pc:chgData name="ibrahim hroub" userId="76c8abcbe8718a25" providerId="LiveId" clId="{073A46E2-96B8-4BB7-B477-56ADE046AD60}" dt="2025-05-28T14:17:13.866" v="570" actId="1076"/>
        <pc:sldMkLst>
          <pc:docMk/>
          <pc:sldMk cId="1730285599" sldId="750"/>
        </pc:sldMkLst>
        <pc:spChg chg="add del mod">
          <ac:chgData name="ibrahim hroub" userId="76c8abcbe8718a25" providerId="LiveId" clId="{073A46E2-96B8-4BB7-B477-56ADE046AD60}" dt="2025-05-28T14:16:26.976" v="529" actId="478"/>
          <ac:spMkLst>
            <pc:docMk/>
            <pc:sldMk cId="1730285599" sldId="750"/>
            <ac:spMk id="5" creationId="{10B31789-B207-9C4B-3930-BEB73F708E52}"/>
          </ac:spMkLst>
        </pc:spChg>
        <pc:spChg chg="del mod">
          <ac:chgData name="ibrahim hroub" userId="76c8abcbe8718a25" providerId="LiveId" clId="{073A46E2-96B8-4BB7-B477-56ADE046AD60}" dt="2025-05-28T14:16:20.956" v="528"/>
          <ac:spMkLst>
            <pc:docMk/>
            <pc:sldMk cId="1730285599" sldId="750"/>
            <ac:spMk id="15" creationId="{105A6990-DD06-7623-3D13-06714F057768}"/>
          </ac:spMkLst>
        </pc:spChg>
        <pc:spChg chg="mod">
          <ac:chgData name="ibrahim hroub" userId="76c8abcbe8718a25" providerId="LiveId" clId="{073A46E2-96B8-4BB7-B477-56ADE046AD60}" dt="2025-05-28T14:15:19.065" v="520" actId="20577"/>
          <ac:spMkLst>
            <pc:docMk/>
            <pc:sldMk cId="1730285599" sldId="750"/>
            <ac:spMk id="18" creationId="{639AA388-978D-C6B1-E4C8-539F740BFFD6}"/>
          </ac:spMkLst>
        </pc:spChg>
        <pc:spChg chg="mod">
          <ac:chgData name="ibrahim hroub" userId="76c8abcbe8718a25" providerId="LiveId" clId="{073A46E2-96B8-4BB7-B477-56ADE046AD60}" dt="2025-05-28T14:15:15.240" v="519"/>
          <ac:spMkLst>
            <pc:docMk/>
            <pc:sldMk cId="1730285599" sldId="750"/>
            <ac:spMk id="25" creationId="{25C51CC1-DE18-E25E-3157-F14BE1D4C42E}"/>
          </ac:spMkLst>
        </pc:spChg>
        <pc:graphicFrameChg chg="add mod modGraphic">
          <ac:chgData name="ibrahim hroub" userId="76c8abcbe8718a25" providerId="LiveId" clId="{073A46E2-96B8-4BB7-B477-56ADE046AD60}" dt="2025-05-28T14:17:13.866" v="570" actId="1076"/>
          <ac:graphicFrameMkLst>
            <pc:docMk/>
            <pc:sldMk cId="1730285599" sldId="750"/>
            <ac:graphicFrameMk id="3" creationId="{397590F0-FCA0-F897-AD08-DF34194703EC}"/>
          </ac:graphicFrameMkLst>
        </pc:graphicFrameChg>
        <pc:picChg chg="del">
          <ac:chgData name="ibrahim hroub" userId="76c8abcbe8718a25" providerId="LiveId" clId="{073A46E2-96B8-4BB7-B477-56ADE046AD60}" dt="2025-05-28T14:16:20.953" v="526" actId="478"/>
          <ac:picMkLst>
            <pc:docMk/>
            <pc:sldMk cId="1730285599" sldId="750"/>
            <ac:picMk id="17" creationId="{0241A230-4C2B-C144-C166-7BDD9A59E21D}"/>
          </ac:picMkLst>
        </pc:picChg>
      </pc:sldChg>
      <pc:sldChg chg="modSp mod">
        <pc:chgData name="ibrahim hroub" userId="76c8abcbe8718a25" providerId="LiveId" clId="{073A46E2-96B8-4BB7-B477-56ADE046AD60}" dt="2025-05-28T15:11:39.687" v="1689" actId="14826"/>
        <pc:sldMkLst>
          <pc:docMk/>
          <pc:sldMk cId="3436156677" sldId="751"/>
        </pc:sldMkLst>
        <pc:spChg chg="mod">
          <ac:chgData name="ibrahim hroub" userId="76c8abcbe8718a25" providerId="LiveId" clId="{073A46E2-96B8-4BB7-B477-56ADE046AD60}" dt="2025-05-28T14:23:07.371" v="648" actId="5793"/>
          <ac:spMkLst>
            <pc:docMk/>
            <pc:sldMk cId="3436156677" sldId="751"/>
            <ac:spMk id="15" creationId="{BAA2CFD0-2797-C304-BA63-D59455C10AD4}"/>
          </ac:spMkLst>
        </pc:spChg>
        <pc:spChg chg="mod">
          <ac:chgData name="ibrahim hroub" userId="76c8abcbe8718a25" providerId="LiveId" clId="{073A46E2-96B8-4BB7-B477-56ADE046AD60}" dt="2025-05-28T14:20:14.521" v="596" actId="20577"/>
          <ac:spMkLst>
            <pc:docMk/>
            <pc:sldMk cId="3436156677" sldId="751"/>
            <ac:spMk id="18" creationId="{1C1CFCDC-7B52-BAAF-7C9D-80695B0EA890}"/>
          </ac:spMkLst>
        </pc:spChg>
        <pc:spChg chg="mod">
          <ac:chgData name="ibrahim hroub" userId="76c8abcbe8718a25" providerId="LiveId" clId="{073A46E2-96B8-4BB7-B477-56ADE046AD60}" dt="2025-05-28T14:20:34.292" v="597"/>
          <ac:spMkLst>
            <pc:docMk/>
            <pc:sldMk cId="3436156677" sldId="751"/>
            <ac:spMk id="25" creationId="{F91CA5E5-9069-401F-D558-6CC405A7A1AB}"/>
          </ac:spMkLst>
        </pc:spChg>
        <pc:picChg chg="mod">
          <ac:chgData name="ibrahim hroub" userId="76c8abcbe8718a25" providerId="LiveId" clId="{073A46E2-96B8-4BB7-B477-56ADE046AD60}" dt="2025-05-28T15:11:39.687" v="1689" actId="14826"/>
          <ac:picMkLst>
            <pc:docMk/>
            <pc:sldMk cId="3436156677" sldId="751"/>
            <ac:picMk id="17" creationId="{21ED23FE-1F63-8F0F-8015-34EDBBA93573}"/>
          </ac:picMkLst>
        </pc:picChg>
      </pc:sldChg>
      <pc:sldChg chg="del">
        <pc:chgData name="ibrahim hroub" userId="76c8abcbe8718a25" providerId="LiveId" clId="{073A46E2-96B8-4BB7-B477-56ADE046AD60}" dt="2025-05-28T14:26:00.630" v="687" actId="47"/>
        <pc:sldMkLst>
          <pc:docMk/>
          <pc:sldMk cId="1001329188" sldId="752"/>
        </pc:sldMkLst>
      </pc:sldChg>
      <pc:sldChg chg="modSp add mod">
        <pc:chgData name="ibrahim hroub" userId="76c8abcbe8718a25" providerId="LiveId" clId="{073A46E2-96B8-4BB7-B477-56ADE046AD60}" dt="2025-05-28T14:02:19.838" v="392" actId="20577"/>
        <pc:sldMkLst>
          <pc:docMk/>
          <pc:sldMk cId="541188076" sldId="753"/>
        </pc:sldMkLst>
        <pc:spChg chg="mod">
          <ac:chgData name="ibrahim hroub" userId="76c8abcbe8718a25" providerId="LiveId" clId="{073A46E2-96B8-4BB7-B477-56ADE046AD60}" dt="2025-05-28T14:02:19.838" v="392" actId="20577"/>
          <ac:spMkLst>
            <pc:docMk/>
            <pc:sldMk cId="541188076" sldId="753"/>
            <ac:spMk id="15" creationId="{411F69AE-AA14-F891-D2B5-B3B83013F94D}"/>
          </ac:spMkLst>
        </pc:spChg>
      </pc:sldChg>
      <pc:sldChg chg="modSp add mod">
        <pc:chgData name="ibrahim hroub" userId="76c8abcbe8718a25" providerId="LiveId" clId="{073A46E2-96B8-4BB7-B477-56ADE046AD60}" dt="2025-05-28T14:07:34.322" v="462" actId="20577"/>
        <pc:sldMkLst>
          <pc:docMk/>
          <pc:sldMk cId="858612574" sldId="754"/>
        </pc:sldMkLst>
        <pc:spChg chg="mod">
          <ac:chgData name="ibrahim hroub" userId="76c8abcbe8718a25" providerId="LiveId" clId="{073A46E2-96B8-4BB7-B477-56ADE046AD60}" dt="2025-05-28T14:07:34.322" v="462" actId="20577"/>
          <ac:spMkLst>
            <pc:docMk/>
            <pc:sldMk cId="858612574" sldId="754"/>
            <ac:spMk id="15" creationId="{A398B5E1-7DD8-9C7F-6E34-4C1049D2E649}"/>
          </ac:spMkLst>
        </pc:spChg>
      </pc:sldChg>
      <pc:sldChg chg="modSp add mod">
        <pc:chgData name="ibrahim hroub" userId="76c8abcbe8718a25" providerId="LiveId" clId="{073A46E2-96B8-4BB7-B477-56ADE046AD60}" dt="2025-05-28T14:09:02.751" v="483" actId="20577"/>
        <pc:sldMkLst>
          <pc:docMk/>
          <pc:sldMk cId="2635108902" sldId="755"/>
        </pc:sldMkLst>
        <pc:spChg chg="mod">
          <ac:chgData name="ibrahim hroub" userId="76c8abcbe8718a25" providerId="LiveId" clId="{073A46E2-96B8-4BB7-B477-56ADE046AD60}" dt="2025-05-28T14:09:02.751" v="483" actId="20577"/>
          <ac:spMkLst>
            <pc:docMk/>
            <pc:sldMk cId="2635108902" sldId="755"/>
            <ac:spMk id="15" creationId="{51F23B20-51F6-C851-4945-49A0E0CDB0DB}"/>
          </ac:spMkLst>
        </pc:spChg>
      </pc:sldChg>
      <pc:sldChg chg="modSp add mod">
        <pc:chgData name="ibrahim hroub" userId="76c8abcbe8718a25" providerId="LiveId" clId="{073A46E2-96B8-4BB7-B477-56ADE046AD60}" dt="2025-05-28T15:11:02.742" v="1686" actId="14826"/>
        <pc:sldMkLst>
          <pc:docMk/>
          <pc:sldMk cId="2182877737" sldId="756"/>
        </pc:sldMkLst>
        <pc:spChg chg="mod">
          <ac:chgData name="ibrahim hroub" userId="76c8abcbe8718a25" providerId="LiveId" clId="{073A46E2-96B8-4BB7-B477-56ADE046AD60}" dt="2025-05-28T14:11:06.973" v="492" actId="113"/>
          <ac:spMkLst>
            <pc:docMk/>
            <pc:sldMk cId="2182877737" sldId="756"/>
            <ac:spMk id="15" creationId="{96C62E95-A5AF-CBB8-9BA0-51DE2F35E2FE}"/>
          </ac:spMkLst>
        </pc:spChg>
        <pc:picChg chg="mod">
          <ac:chgData name="ibrahim hroub" userId="76c8abcbe8718a25" providerId="LiveId" clId="{073A46E2-96B8-4BB7-B477-56ADE046AD60}" dt="2025-05-28T15:11:02.742" v="1686" actId="14826"/>
          <ac:picMkLst>
            <pc:docMk/>
            <pc:sldMk cId="2182877737" sldId="756"/>
            <ac:picMk id="17" creationId="{E53E2993-2122-3F4E-05BE-3DD54CD8847D}"/>
          </ac:picMkLst>
        </pc:picChg>
      </pc:sldChg>
      <pc:sldChg chg="modSp add mod">
        <pc:chgData name="ibrahim hroub" userId="76c8abcbe8718a25" providerId="LiveId" clId="{073A46E2-96B8-4BB7-B477-56ADE046AD60}" dt="2025-05-28T15:11:20.232" v="1688" actId="14826"/>
        <pc:sldMkLst>
          <pc:docMk/>
          <pc:sldMk cId="2725911893" sldId="757"/>
        </pc:sldMkLst>
        <pc:spChg chg="mod">
          <ac:chgData name="ibrahim hroub" userId="76c8abcbe8718a25" providerId="LiveId" clId="{073A46E2-96B8-4BB7-B477-56ADE046AD60}" dt="2025-05-28T14:14:59.212" v="518"/>
          <ac:spMkLst>
            <pc:docMk/>
            <pc:sldMk cId="2725911893" sldId="757"/>
            <ac:spMk id="41" creationId="{2FF1F43A-7E27-1C5C-AEA0-0C67B4A30A18}"/>
          </ac:spMkLst>
        </pc:spChg>
        <pc:picChg chg="mod">
          <ac:chgData name="ibrahim hroub" userId="76c8abcbe8718a25" providerId="LiveId" clId="{073A46E2-96B8-4BB7-B477-56ADE046AD60}" dt="2025-05-28T15:11:20.232" v="1688" actId="14826"/>
          <ac:picMkLst>
            <pc:docMk/>
            <pc:sldMk cId="2725911893" sldId="757"/>
            <ac:picMk id="4" creationId="{F51F1C66-9FA6-B1F8-F29C-47DE0446FBBC}"/>
          </ac:picMkLst>
        </pc:picChg>
      </pc:sldChg>
      <pc:sldChg chg="add del">
        <pc:chgData name="ibrahim hroub" userId="76c8abcbe8718a25" providerId="LiveId" clId="{073A46E2-96B8-4BB7-B477-56ADE046AD60}" dt="2025-05-28T14:13:48.213" v="516" actId="47"/>
        <pc:sldMkLst>
          <pc:docMk/>
          <pc:sldMk cId="3993100695" sldId="757"/>
        </pc:sldMkLst>
      </pc:sldChg>
      <pc:sldChg chg="modSp add mod">
        <pc:chgData name="ibrahim hroub" userId="76c8abcbe8718a25" providerId="LiveId" clId="{073A46E2-96B8-4BB7-B477-56ADE046AD60}" dt="2025-05-28T14:18:46.094" v="586" actId="113"/>
        <pc:sldMkLst>
          <pc:docMk/>
          <pc:sldMk cId="3831473901" sldId="758"/>
        </pc:sldMkLst>
        <pc:spChg chg="mod">
          <ac:chgData name="ibrahim hroub" userId="76c8abcbe8718a25" providerId="LiveId" clId="{073A46E2-96B8-4BB7-B477-56ADE046AD60}" dt="2025-05-28T14:18:46.094" v="586" actId="113"/>
          <ac:spMkLst>
            <pc:docMk/>
            <pc:sldMk cId="3831473901" sldId="758"/>
            <ac:spMk id="15" creationId="{4419ED31-C4C4-D885-40C8-80728DC9D795}"/>
          </ac:spMkLst>
        </pc:spChg>
        <pc:spChg chg="mod">
          <ac:chgData name="ibrahim hroub" userId="76c8abcbe8718a25" providerId="LiveId" clId="{073A46E2-96B8-4BB7-B477-56ADE046AD60}" dt="2025-05-28T14:17:34.057" v="572"/>
          <ac:spMkLst>
            <pc:docMk/>
            <pc:sldMk cId="3831473901" sldId="758"/>
            <ac:spMk id="25" creationId="{1823DC0B-8F75-129F-C409-5CB5362C51BA}"/>
          </ac:spMkLst>
        </pc:spChg>
      </pc:sldChg>
      <pc:sldChg chg="modSp add mod">
        <pc:chgData name="ibrahim hroub" userId="76c8abcbe8718a25" providerId="LiveId" clId="{073A46E2-96B8-4BB7-B477-56ADE046AD60}" dt="2025-05-28T14:20:07.772" v="595"/>
        <pc:sldMkLst>
          <pc:docMk/>
          <pc:sldMk cId="584450649" sldId="759"/>
        </pc:sldMkLst>
        <pc:spChg chg="mod">
          <ac:chgData name="ibrahim hroub" userId="76c8abcbe8718a25" providerId="LiveId" clId="{073A46E2-96B8-4BB7-B477-56ADE046AD60}" dt="2025-05-28T14:20:07.772" v="595"/>
          <ac:spMkLst>
            <pc:docMk/>
            <pc:sldMk cId="584450649" sldId="759"/>
            <ac:spMk id="15" creationId="{21475DD4-1BEE-A5ED-E1B4-1BE243BD4B73}"/>
          </ac:spMkLst>
        </pc:spChg>
      </pc:sldChg>
      <pc:sldChg chg="modSp add mod">
        <pc:chgData name="ibrahim hroub" userId="76c8abcbe8718a25" providerId="LiveId" clId="{073A46E2-96B8-4BB7-B477-56ADE046AD60}" dt="2025-05-28T15:11:46.954" v="1690" actId="14826"/>
        <pc:sldMkLst>
          <pc:docMk/>
          <pc:sldMk cId="1324153855" sldId="760"/>
        </pc:sldMkLst>
        <pc:spChg chg="mod">
          <ac:chgData name="ibrahim hroub" userId="76c8abcbe8718a25" providerId="LiveId" clId="{073A46E2-96B8-4BB7-B477-56ADE046AD60}" dt="2025-05-28T14:24:31.605" v="675" actId="20577"/>
          <ac:spMkLst>
            <pc:docMk/>
            <pc:sldMk cId="1324153855" sldId="760"/>
            <ac:spMk id="15" creationId="{F8953679-1188-C102-F57D-8B7D1C25C3C2}"/>
          </ac:spMkLst>
        </pc:spChg>
        <pc:picChg chg="mod">
          <ac:chgData name="ibrahim hroub" userId="76c8abcbe8718a25" providerId="LiveId" clId="{073A46E2-96B8-4BB7-B477-56ADE046AD60}" dt="2025-05-28T15:11:46.954" v="1690" actId="14826"/>
          <ac:picMkLst>
            <pc:docMk/>
            <pc:sldMk cId="1324153855" sldId="760"/>
            <ac:picMk id="17" creationId="{0FFDF38D-B6BA-B2FF-2473-78C0EB5F9788}"/>
          </ac:picMkLst>
        </pc:picChg>
      </pc:sldChg>
      <pc:sldChg chg="modSp add mod">
        <pc:chgData name="ibrahim hroub" userId="76c8abcbe8718a25" providerId="LiveId" clId="{073A46E2-96B8-4BB7-B477-56ADE046AD60}" dt="2025-05-28T15:11:51.919" v="1691" actId="14826"/>
        <pc:sldMkLst>
          <pc:docMk/>
          <pc:sldMk cId="3484442973" sldId="761"/>
        </pc:sldMkLst>
        <pc:spChg chg="mod">
          <ac:chgData name="ibrahim hroub" userId="76c8abcbe8718a25" providerId="LiveId" clId="{073A46E2-96B8-4BB7-B477-56ADE046AD60}" dt="2025-05-28T14:25:51.316" v="686" actId="113"/>
          <ac:spMkLst>
            <pc:docMk/>
            <pc:sldMk cId="3484442973" sldId="761"/>
            <ac:spMk id="15" creationId="{07801E76-CFE3-AE9E-34B6-5C78390331C4}"/>
          </ac:spMkLst>
        </pc:spChg>
        <pc:picChg chg="mod">
          <ac:chgData name="ibrahim hroub" userId="76c8abcbe8718a25" providerId="LiveId" clId="{073A46E2-96B8-4BB7-B477-56ADE046AD60}" dt="2025-05-28T15:11:51.919" v="1691" actId="14826"/>
          <ac:picMkLst>
            <pc:docMk/>
            <pc:sldMk cId="3484442973" sldId="761"/>
            <ac:picMk id="17" creationId="{7A8C8EC7-C41F-DA49-0BAD-8CBE62D400D3}"/>
          </ac:picMkLst>
        </pc:picChg>
      </pc:sldChg>
      <pc:sldChg chg="modSp add mod">
        <pc:chgData name="ibrahim hroub" userId="76c8abcbe8718a25" providerId="LiveId" clId="{073A46E2-96B8-4BB7-B477-56ADE046AD60}" dt="2025-05-28T14:28:59.303" v="745" actId="20577"/>
        <pc:sldMkLst>
          <pc:docMk/>
          <pc:sldMk cId="1186211918" sldId="762"/>
        </pc:sldMkLst>
        <pc:spChg chg="mod">
          <ac:chgData name="ibrahim hroub" userId="76c8abcbe8718a25" providerId="LiveId" clId="{073A46E2-96B8-4BB7-B477-56ADE046AD60}" dt="2025-05-28T14:28:59.303" v="745" actId="20577"/>
          <ac:spMkLst>
            <pc:docMk/>
            <pc:sldMk cId="1186211918" sldId="762"/>
            <ac:spMk id="15" creationId="{17C61918-7BA3-1881-AE46-8D6E5B38DE81}"/>
          </ac:spMkLst>
        </pc:spChg>
        <pc:spChg chg="mod">
          <ac:chgData name="ibrahim hroub" userId="76c8abcbe8718a25" providerId="LiveId" clId="{073A46E2-96B8-4BB7-B477-56ADE046AD60}" dt="2025-05-28T14:27:27.038" v="694"/>
          <ac:spMkLst>
            <pc:docMk/>
            <pc:sldMk cId="1186211918" sldId="762"/>
            <ac:spMk id="25" creationId="{D2DF7E2B-BE4C-F75D-4519-6FC2F5932CD1}"/>
          </ac:spMkLst>
        </pc:spChg>
      </pc:sldChg>
      <pc:sldChg chg="modSp add mod">
        <pc:chgData name="ibrahim hroub" userId="76c8abcbe8718a25" providerId="LiveId" clId="{073A46E2-96B8-4BB7-B477-56ADE046AD60}" dt="2025-05-28T14:32:45.117" v="901" actId="20577"/>
        <pc:sldMkLst>
          <pc:docMk/>
          <pc:sldMk cId="1604645733" sldId="763"/>
        </pc:sldMkLst>
        <pc:spChg chg="mod">
          <ac:chgData name="ibrahim hroub" userId="76c8abcbe8718a25" providerId="LiveId" clId="{073A46E2-96B8-4BB7-B477-56ADE046AD60}" dt="2025-05-28T14:32:45.117" v="901" actId="20577"/>
          <ac:spMkLst>
            <pc:docMk/>
            <pc:sldMk cId="1604645733" sldId="763"/>
            <ac:spMk id="15" creationId="{7BECF4F5-8D41-1AB4-1E16-30ED3D121B2E}"/>
          </ac:spMkLst>
        </pc:spChg>
      </pc:sldChg>
      <pc:sldChg chg="modSp add mod">
        <pc:chgData name="ibrahim hroub" userId="76c8abcbe8718a25" providerId="LiveId" clId="{073A46E2-96B8-4BB7-B477-56ADE046AD60}" dt="2025-05-28T14:34:58.874" v="935" actId="113"/>
        <pc:sldMkLst>
          <pc:docMk/>
          <pc:sldMk cId="2436359344" sldId="764"/>
        </pc:sldMkLst>
        <pc:spChg chg="mod">
          <ac:chgData name="ibrahim hroub" userId="76c8abcbe8718a25" providerId="LiveId" clId="{073A46E2-96B8-4BB7-B477-56ADE046AD60}" dt="2025-05-28T14:34:58.874" v="935" actId="113"/>
          <ac:spMkLst>
            <pc:docMk/>
            <pc:sldMk cId="2436359344" sldId="764"/>
            <ac:spMk id="15" creationId="{4C07B83B-3150-E701-424A-DE917410D62E}"/>
          </ac:spMkLst>
        </pc:spChg>
        <pc:spChg chg="mod">
          <ac:chgData name="ibrahim hroub" userId="76c8abcbe8718a25" providerId="LiveId" clId="{073A46E2-96B8-4BB7-B477-56ADE046AD60}" dt="2025-05-28T14:33:53.445" v="919" actId="20577"/>
          <ac:spMkLst>
            <pc:docMk/>
            <pc:sldMk cId="2436359344" sldId="764"/>
            <ac:spMk id="25" creationId="{33C7B28D-37E7-6D9B-B98A-C060654ADEA4}"/>
          </ac:spMkLst>
        </pc:spChg>
      </pc:sldChg>
      <pc:sldChg chg="modSp add mod">
        <pc:chgData name="ibrahim hroub" userId="76c8abcbe8718a25" providerId="LiveId" clId="{073A46E2-96B8-4BB7-B477-56ADE046AD60}" dt="2025-05-28T14:35:57.359" v="948" actId="5793"/>
        <pc:sldMkLst>
          <pc:docMk/>
          <pc:sldMk cId="749981100" sldId="765"/>
        </pc:sldMkLst>
        <pc:spChg chg="mod">
          <ac:chgData name="ibrahim hroub" userId="76c8abcbe8718a25" providerId="LiveId" clId="{073A46E2-96B8-4BB7-B477-56ADE046AD60}" dt="2025-05-28T14:35:57.359" v="948" actId="5793"/>
          <ac:spMkLst>
            <pc:docMk/>
            <pc:sldMk cId="749981100" sldId="765"/>
            <ac:spMk id="15" creationId="{55BA4121-C8AA-7BA0-104A-B6DC4AB7349A}"/>
          </ac:spMkLst>
        </pc:spChg>
      </pc:sldChg>
      <pc:sldChg chg="modSp add mod">
        <pc:chgData name="ibrahim hroub" userId="76c8abcbe8718a25" providerId="LiveId" clId="{073A46E2-96B8-4BB7-B477-56ADE046AD60}" dt="2025-05-28T14:50:45.355" v="1090" actId="20577"/>
        <pc:sldMkLst>
          <pc:docMk/>
          <pc:sldMk cId="1064345376" sldId="766"/>
        </pc:sldMkLst>
        <pc:spChg chg="mod">
          <ac:chgData name="ibrahim hroub" userId="76c8abcbe8718a25" providerId="LiveId" clId="{073A46E2-96B8-4BB7-B477-56ADE046AD60}" dt="2025-05-28T14:50:45.355" v="1090" actId="20577"/>
          <ac:spMkLst>
            <pc:docMk/>
            <pc:sldMk cId="1064345376" sldId="766"/>
            <ac:spMk id="15" creationId="{3D44C470-788F-FC77-FCBC-C08AB35C304A}"/>
          </ac:spMkLst>
        </pc:spChg>
      </pc:sldChg>
      <pc:sldChg chg="modSp add mod">
        <pc:chgData name="ibrahim hroub" userId="76c8abcbe8718a25" providerId="LiveId" clId="{073A46E2-96B8-4BB7-B477-56ADE046AD60}" dt="2025-05-28T15:13:03.427" v="1695" actId="14826"/>
        <pc:sldMkLst>
          <pc:docMk/>
          <pc:sldMk cId="3721076836" sldId="767"/>
        </pc:sldMkLst>
        <pc:spChg chg="mod">
          <ac:chgData name="ibrahim hroub" userId="76c8abcbe8718a25" providerId="LiveId" clId="{073A46E2-96B8-4BB7-B477-56ADE046AD60}" dt="2025-05-28T14:52:13.407" v="1112" actId="20577"/>
          <ac:spMkLst>
            <pc:docMk/>
            <pc:sldMk cId="3721076836" sldId="767"/>
            <ac:spMk id="41" creationId="{2880547C-8F10-34ED-0502-B179C3B7A096}"/>
          </ac:spMkLst>
        </pc:spChg>
        <pc:picChg chg="mod">
          <ac:chgData name="ibrahim hroub" userId="76c8abcbe8718a25" providerId="LiveId" clId="{073A46E2-96B8-4BB7-B477-56ADE046AD60}" dt="2025-05-28T15:13:03.427" v="1695" actId="14826"/>
          <ac:picMkLst>
            <pc:docMk/>
            <pc:sldMk cId="3721076836" sldId="767"/>
            <ac:picMk id="4" creationId="{760E777D-AA67-0E37-F0E7-9AB08CD0E5D6}"/>
          </ac:picMkLst>
        </pc:picChg>
      </pc:sldChg>
      <pc:sldChg chg="modSp add mod">
        <pc:chgData name="ibrahim hroub" userId="76c8abcbe8718a25" providerId="LiveId" clId="{073A46E2-96B8-4BB7-B477-56ADE046AD60}" dt="2025-05-28T14:56:40.403" v="1315" actId="20577"/>
        <pc:sldMkLst>
          <pc:docMk/>
          <pc:sldMk cId="3774618489" sldId="768"/>
        </pc:sldMkLst>
        <pc:spChg chg="mod">
          <ac:chgData name="ibrahim hroub" userId="76c8abcbe8718a25" providerId="LiveId" clId="{073A46E2-96B8-4BB7-B477-56ADE046AD60}" dt="2025-05-28T14:56:40.403" v="1315" actId="20577"/>
          <ac:spMkLst>
            <pc:docMk/>
            <pc:sldMk cId="3774618489" sldId="768"/>
            <ac:spMk id="15" creationId="{0BC9D849-9956-F2CC-E24D-C1377662C846}"/>
          </ac:spMkLst>
        </pc:spChg>
      </pc:sldChg>
      <pc:sldChg chg="modSp add mod">
        <pc:chgData name="ibrahim hroub" userId="76c8abcbe8718a25" providerId="LiveId" clId="{073A46E2-96B8-4BB7-B477-56ADE046AD60}" dt="2025-05-28T15:13:17.752" v="1696" actId="14826"/>
        <pc:sldMkLst>
          <pc:docMk/>
          <pc:sldMk cId="3251760689" sldId="769"/>
        </pc:sldMkLst>
        <pc:spChg chg="mod">
          <ac:chgData name="ibrahim hroub" userId="76c8abcbe8718a25" providerId="LiveId" clId="{073A46E2-96B8-4BB7-B477-56ADE046AD60}" dt="2025-05-28T14:57:48.546" v="1367" actId="20577"/>
          <ac:spMkLst>
            <pc:docMk/>
            <pc:sldMk cId="3251760689" sldId="769"/>
            <ac:spMk id="41" creationId="{C047E436-9496-A2B7-9511-03414AD9C981}"/>
          </ac:spMkLst>
        </pc:spChg>
        <pc:picChg chg="mod">
          <ac:chgData name="ibrahim hroub" userId="76c8abcbe8718a25" providerId="LiveId" clId="{073A46E2-96B8-4BB7-B477-56ADE046AD60}" dt="2025-05-28T15:13:17.752" v="1696" actId="14826"/>
          <ac:picMkLst>
            <pc:docMk/>
            <pc:sldMk cId="3251760689" sldId="769"/>
            <ac:picMk id="4" creationId="{0C3962B8-56CB-D0DE-7C77-05E907615CA3}"/>
          </ac:picMkLst>
        </pc:picChg>
      </pc:sldChg>
      <pc:sldChg chg="modSp add mod">
        <pc:chgData name="ibrahim hroub" userId="76c8abcbe8718a25" providerId="LiveId" clId="{073A46E2-96B8-4BB7-B477-56ADE046AD60}" dt="2025-05-28T15:01:36.069" v="1580" actId="20577"/>
        <pc:sldMkLst>
          <pc:docMk/>
          <pc:sldMk cId="3707004445" sldId="770"/>
        </pc:sldMkLst>
        <pc:spChg chg="mod">
          <ac:chgData name="ibrahim hroub" userId="76c8abcbe8718a25" providerId="LiveId" clId="{073A46E2-96B8-4BB7-B477-56ADE046AD60}" dt="2025-05-28T15:01:36.069" v="1580" actId="20577"/>
          <ac:spMkLst>
            <pc:docMk/>
            <pc:sldMk cId="3707004445" sldId="770"/>
            <ac:spMk id="15" creationId="{E6858A0F-7463-EE5B-51B4-ACF1DD29CA1F}"/>
          </ac:spMkLst>
        </pc:spChg>
      </pc:sldChg>
    </pc:docChg>
  </pc:docChgLst>
  <pc:docChgLst>
    <pc:chgData name="ibrahim hroub" userId="76c8abcbe8718a25" providerId="LiveId" clId="{810A6007-507A-44AF-B0B8-8FE9A97F113A}"/>
    <pc:docChg chg="undo redo custSel addSld delSld modSld sldOrd modSection modShowInfo">
      <pc:chgData name="ibrahim hroub" userId="76c8abcbe8718a25" providerId="LiveId" clId="{810A6007-507A-44AF-B0B8-8FE9A97F113A}" dt="2025-05-26T10:46:17.453" v="1362"/>
      <pc:docMkLst>
        <pc:docMk/>
      </pc:docMkLst>
      <pc:sldChg chg="modSp mod">
        <pc:chgData name="ibrahim hroub" userId="76c8abcbe8718a25" providerId="LiveId" clId="{810A6007-507A-44AF-B0B8-8FE9A97F113A}" dt="2025-05-23T22:44:57.417" v="1347" actId="14826"/>
        <pc:sldMkLst>
          <pc:docMk/>
          <pc:sldMk cId="880337905" sldId="686"/>
        </pc:sldMkLst>
        <pc:spChg chg="mod">
          <ac:chgData name="ibrahim hroub" userId="76c8abcbe8718a25" providerId="LiveId" clId="{810A6007-507A-44AF-B0B8-8FE9A97F113A}" dt="2025-05-23T15:06:36.685" v="606" actId="21"/>
          <ac:spMkLst>
            <pc:docMk/>
            <pc:sldMk cId="880337905" sldId="686"/>
            <ac:spMk id="15" creationId="{4527402C-3F97-690D-9C20-A459E375AEB7}"/>
          </ac:spMkLst>
        </pc:spChg>
        <pc:spChg chg="mod">
          <ac:chgData name="ibrahim hroub" userId="76c8abcbe8718a25" providerId="LiveId" clId="{810A6007-507A-44AF-B0B8-8FE9A97F113A}" dt="2025-05-23T14:54:33.702" v="205" actId="14100"/>
          <ac:spMkLst>
            <pc:docMk/>
            <pc:sldMk cId="880337905" sldId="686"/>
            <ac:spMk id="25" creationId="{904B7CA6-23A4-2E24-5FFC-ECEA38831F6A}"/>
          </ac:spMkLst>
        </pc:spChg>
        <pc:picChg chg="mod">
          <ac:chgData name="ibrahim hroub" userId="76c8abcbe8718a25" providerId="LiveId" clId="{810A6007-507A-44AF-B0B8-8FE9A97F113A}" dt="2025-05-23T22:44:57.417" v="1347" actId="14826"/>
          <ac:picMkLst>
            <pc:docMk/>
            <pc:sldMk cId="880337905" sldId="686"/>
            <ac:picMk id="17" creationId="{7A23C5C4-4FD9-93DE-9391-0CA92C90FFA6}"/>
          </ac:picMkLst>
        </pc:picChg>
      </pc:sldChg>
      <pc:sldChg chg="modSp mod">
        <pc:chgData name="ibrahim hroub" userId="76c8abcbe8718a25" providerId="LiveId" clId="{810A6007-507A-44AF-B0B8-8FE9A97F113A}" dt="2025-05-23T22:44:48.810" v="1346" actId="14826"/>
        <pc:sldMkLst>
          <pc:docMk/>
          <pc:sldMk cId="610573622" sldId="687"/>
        </pc:sldMkLst>
        <pc:spChg chg="mod">
          <ac:chgData name="ibrahim hroub" userId="76c8abcbe8718a25" providerId="LiveId" clId="{810A6007-507A-44AF-B0B8-8FE9A97F113A}" dt="2025-05-23T14:54:21.434" v="203"/>
          <ac:spMkLst>
            <pc:docMk/>
            <pc:sldMk cId="610573622" sldId="687"/>
            <ac:spMk id="41" creationId="{C7D257D7-D9C6-8F63-F8F8-E2BE53F2E2DB}"/>
          </ac:spMkLst>
        </pc:spChg>
        <pc:picChg chg="mod">
          <ac:chgData name="ibrahim hroub" userId="76c8abcbe8718a25" providerId="LiveId" clId="{810A6007-507A-44AF-B0B8-8FE9A97F113A}" dt="2025-05-23T22:44:48.810" v="1346" actId="14826"/>
          <ac:picMkLst>
            <pc:docMk/>
            <pc:sldMk cId="610573622" sldId="687"/>
            <ac:picMk id="4" creationId="{04AD71DD-ADB0-9694-FD1A-34ACE3FE1D52}"/>
          </ac:picMkLst>
        </pc:picChg>
      </pc:sldChg>
      <pc:sldChg chg="delSp modSp mod">
        <pc:chgData name="ibrahim hroub" userId="76c8abcbe8718a25" providerId="LiveId" clId="{810A6007-507A-44AF-B0B8-8FE9A97F113A}" dt="2025-05-23T22:45:39.386" v="1353" actId="14826"/>
        <pc:sldMkLst>
          <pc:docMk/>
          <pc:sldMk cId="1202101143" sldId="688"/>
        </pc:sldMkLst>
      </pc:sldChg>
      <pc:sldChg chg="del">
        <pc:chgData name="ibrahim hroub" userId="76c8abcbe8718a25" providerId="LiveId" clId="{810A6007-507A-44AF-B0B8-8FE9A97F113A}" dt="2025-05-23T15:32:27.719" v="927" actId="47"/>
        <pc:sldMkLst>
          <pc:docMk/>
          <pc:sldMk cId="3519028853" sldId="689"/>
        </pc:sldMkLst>
      </pc:sldChg>
      <pc:sldChg chg="del">
        <pc:chgData name="ibrahim hroub" userId="76c8abcbe8718a25" providerId="LiveId" clId="{810A6007-507A-44AF-B0B8-8FE9A97F113A}" dt="2025-05-23T15:32:25.821" v="926" actId="47"/>
        <pc:sldMkLst>
          <pc:docMk/>
          <pc:sldMk cId="3853034001" sldId="690"/>
        </pc:sldMkLst>
      </pc:sldChg>
      <pc:sldChg chg="del">
        <pc:chgData name="ibrahim hroub" userId="76c8abcbe8718a25" providerId="LiveId" clId="{810A6007-507A-44AF-B0B8-8FE9A97F113A}" dt="2025-05-23T15:32:24.631" v="925" actId="47"/>
        <pc:sldMkLst>
          <pc:docMk/>
          <pc:sldMk cId="1560915084" sldId="691"/>
        </pc:sldMkLst>
      </pc:sldChg>
      <pc:sldChg chg="del">
        <pc:chgData name="ibrahim hroub" userId="76c8abcbe8718a25" providerId="LiveId" clId="{810A6007-507A-44AF-B0B8-8FE9A97F113A}" dt="2025-05-23T15:32:23.769" v="924" actId="47"/>
        <pc:sldMkLst>
          <pc:docMk/>
          <pc:sldMk cId="2047286803" sldId="692"/>
        </pc:sldMkLst>
      </pc:sldChg>
      <pc:sldChg chg="del">
        <pc:chgData name="ibrahim hroub" userId="76c8abcbe8718a25" providerId="LiveId" clId="{810A6007-507A-44AF-B0B8-8FE9A97F113A}" dt="2025-05-23T15:32:22.780" v="923" actId="47"/>
        <pc:sldMkLst>
          <pc:docMk/>
          <pc:sldMk cId="2153075936" sldId="693"/>
        </pc:sldMkLst>
      </pc:sldChg>
      <pc:sldChg chg="del">
        <pc:chgData name="ibrahim hroub" userId="76c8abcbe8718a25" providerId="LiveId" clId="{810A6007-507A-44AF-B0B8-8FE9A97F113A}" dt="2025-05-23T15:32:21.898" v="922" actId="47"/>
        <pc:sldMkLst>
          <pc:docMk/>
          <pc:sldMk cId="3867599478" sldId="694"/>
        </pc:sldMkLst>
      </pc:sldChg>
      <pc:sldChg chg="del">
        <pc:chgData name="ibrahim hroub" userId="76c8abcbe8718a25" providerId="LiveId" clId="{810A6007-507A-44AF-B0B8-8FE9A97F113A}" dt="2025-05-23T15:32:20.668" v="921" actId="47"/>
        <pc:sldMkLst>
          <pc:docMk/>
          <pc:sldMk cId="3650370442" sldId="695"/>
        </pc:sldMkLst>
      </pc:sldChg>
      <pc:sldChg chg="del">
        <pc:chgData name="ibrahim hroub" userId="76c8abcbe8718a25" providerId="LiveId" clId="{810A6007-507A-44AF-B0B8-8FE9A97F113A}" dt="2025-05-23T15:32:19.047" v="920" actId="47"/>
        <pc:sldMkLst>
          <pc:docMk/>
          <pc:sldMk cId="1032788778" sldId="696"/>
        </pc:sldMkLst>
      </pc:sldChg>
      <pc:sldChg chg="del">
        <pc:chgData name="ibrahim hroub" userId="76c8abcbe8718a25" providerId="LiveId" clId="{810A6007-507A-44AF-B0B8-8FE9A97F113A}" dt="2025-05-23T15:32:16.628" v="919" actId="47"/>
        <pc:sldMkLst>
          <pc:docMk/>
          <pc:sldMk cId="2678639125" sldId="697"/>
        </pc:sldMkLst>
      </pc:sldChg>
      <pc:sldChg chg="modSp mod">
        <pc:chgData name="ibrahim hroub" userId="76c8abcbe8718a25" providerId="LiveId" clId="{810A6007-507A-44AF-B0B8-8FE9A97F113A}" dt="2025-05-23T22:42:06.035" v="1330" actId="14826"/>
        <pc:sldMkLst>
          <pc:docMk/>
          <pc:sldMk cId="3607556257" sldId="701"/>
        </pc:sldMkLst>
        <pc:spChg chg="mod">
          <ac:chgData name="ibrahim hroub" userId="76c8abcbe8718a25" providerId="LiveId" clId="{810A6007-507A-44AF-B0B8-8FE9A97F113A}" dt="2025-05-23T14:29:24.490" v="14"/>
          <ac:spMkLst>
            <pc:docMk/>
            <pc:sldMk cId="3607556257" sldId="701"/>
            <ac:spMk id="15" creationId="{4527402C-3F97-690D-9C20-A459E375AEB7}"/>
          </ac:spMkLst>
        </pc:spChg>
        <pc:picChg chg="mod">
          <ac:chgData name="ibrahim hroub" userId="76c8abcbe8718a25" providerId="LiveId" clId="{810A6007-507A-44AF-B0B8-8FE9A97F113A}" dt="2025-05-23T22:42:06.035" v="1330" actId="14826"/>
          <ac:picMkLst>
            <pc:docMk/>
            <pc:sldMk cId="3607556257" sldId="701"/>
            <ac:picMk id="17" creationId="{7A23C5C4-4FD9-93DE-9391-0CA92C90FFA6}"/>
          </ac:picMkLst>
        </pc:picChg>
      </pc:sldChg>
      <pc:sldChg chg="modSp mod">
        <pc:chgData name="ibrahim hroub" userId="76c8abcbe8718a25" providerId="LiveId" clId="{810A6007-507A-44AF-B0B8-8FE9A97F113A}" dt="2025-05-23T22:43:20.208" v="1336" actId="14826"/>
        <pc:sldMkLst>
          <pc:docMk/>
          <pc:sldMk cId="3144636572" sldId="702"/>
        </pc:sldMkLst>
        <pc:spChg chg="mod">
          <ac:chgData name="ibrahim hroub" userId="76c8abcbe8718a25" providerId="LiveId" clId="{810A6007-507A-44AF-B0B8-8FE9A97F113A}" dt="2025-05-23T14:33:54.532" v="62"/>
          <ac:spMkLst>
            <pc:docMk/>
            <pc:sldMk cId="3144636572" sldId="702"/>
            <ac:spMk id="41" creationId="{C7D257D7-D9C6-8F63-F8F8-E2BE53F2E2DB}"/>
          </ac:spMkLst>
        </pc:spChg>
        <pc:picChg chg="mod">
          <ac:chgData name="ibrahim hroub" userId="76c8abcbe8718a25" providerId="LiveId" clId="{810A6007-507A-44AF-B0B8-8FE9A97F113A}" dt="2025-05-23T22:43:20.208" v="1336" actId="14826"/>
          <ac:picMkLst>
            <pc:docMk/>
            <pc:sldMk cId="3144636572" sldId="702"/>
            <ac:picMk id="4" creationId="{04AD71DD-ADB0-9694-FD1A-34ACE3FE1D52}"/>
          </ac:picMkLst>
        </pc:picChg>
      </pc:sldChg>
      <pc:sldChg chg="modSp mod">
        <pc:chgData name="ibrahim hroub" userId="76c8abcbe8718a25" providerId="LiveId" clId="{810A6007-507A-44AF-B0B8-8FE9A97F113A}" dt="2025-05-23T14:39:20.395" v="150" actId="20577"/>
        <pc:sldMkLst>
          <pc:docMk/>
          <pc:sldMk cId="671898642" sldId="703"/>
        </pc:sldMkLst>
        <pc:spChg chg="mod">
          <ac:chgData name="ibrahim hroub" userId="76c8abcbe8718a25" providerId="LiveId" clId="{810A6007-507A-44AF-B0B8-8FE9A97F113A}" dt="2025-05-23T14:39:20.395" v="150" actId="20577"/>
          <ac:spMkLst>
            <pc:docMk/>
            <pc:sldMk cId="671898642" sldId="703"/>
            <ac:spMk id="15" creationId="{4527402C-3F97-690D-9C20-A459E375AEB7}"/>
          </ac:spMkLst>
        </pc:spChg>
        <pc:spChg chg="mod">
          <ac:chgData name="ibrahim hroub" userId="76c8abcbe8718a25" providerId="LiveId" clId="{810A6007-507A-44AF-B0B8-8FE9A97F113A}" dt="2025-05-23T14:34:05.479" v="66" actId="20577"/>
          <ac:spMkLst>
            <pc:docMk/>
            <pc:sldMk cId="671898642" sldId="703"/>
            <ac:spMk id="18" creationId="{AB738525-DD8E-2E85-F385-345FF64341EB}"/>
          </ac:spMkLst>
        </pc:spChg>
        <pc:spChg chg="mod">
          <ac:chgData name="ibrahim hroub" userId="76c8abcbe8718a25" providerId="LiveId" clId="{810A6007-507A-44AF-B0B8-8FE9A97F113A}" dt="2025-05-23T14:34:00.619" v="64" actId="14100"/>
          <ac:spMkLst>
            <pc:docMk/>
            <pc:sldMk cId="671898642" sldId="703"/>
            <ac:spMk id="25" creationId="{904B7CA6-23A4-2E24-5FFC-ECEA38831F6A}"/>
          </ac:spMkLst>
        </pc:spChg>
      </pc:sldChg>
      <pc:sldChg chg="modSp mod">
        <pc:chgData name="ibrahim hroub" userId="76c8abcbe8718a25" providerId="LiveId" clId="{810A6007-507A-44AF-B0B8-8FE9A97F113A}" dt="2025-05-23T22:44:06.011" v="1341" actId="14826"/>
        <pc:sldMkLst>
          <pc:docMk/>
          <pc:sldMk cId="2187216606" sldId="704"/>
        </pc:sldMkLst>
        <pc:spChg chg="mod">
          <ac:chgData name="ibrahim hroub" userId="76c8abcbe8718a25" providerId="LiveId" clId="{810A6007-507A-44AF-B0B8-8FE9A97F113A}" dt="2025-05-23T14:34:53.217" v="71"/>
          <ac:spMkLst>
            <pc:docMk/>
            <pc:sldMk cId="2187216606" sldId="704"/>
            <ac:spMk id="41" creationId="{C7D257D7-D9C6-8F63-F8F8-E2BE53F2E2DB}"/>
          </ac:spMkLst>
        </pc:spChg>
        <pc:picChg chg="mod">
          <ac:chgData name="ibrahim hroub" userId="76c8abcbe8718a25" providerId="LiveId" clId="{810A6007-507A-44AF-B0B8-8FE9A97F113A}" dt="2025-05-23T22:44:06.011" v="1341" actId="14826"/>
          <ac:picMkLst>
            <pc:docMk/>
            <pc:sldMk cId="2187216606" sldId="704"/>
            <ac:picMk id="4" creationId="{04AD71DD-ADB0-9694-FD1A-34ACE3FE1D52}"/>
          </ac:picMkLst>
        </pc:picChg>
      </pc:sldChg>
      <pc:sldChg chg="modSp add del mod">
        <pc:chgData name="ibrahim hroub" userId="76c8abcbe8718a25" providerId="LiveId" clId="{810A6007-507A-44AF-B0B8-8FE9A97F113A}" dt="2025-05-23T14:44:07.617" v="172" actId="47"/>
        <pc:sldMkLst>
          <pc:docMk/>
          <pc:sldMk cId="1125220544" sldId="705"/>
        </pc:sldMkLst>
      </pc:sldChg>
      <pc:sldChg chg="modSp mod">
        <pc:chgData name="ibrahim hroub" userId="76c8abcbe8718a25" providerId="LiveId" clId="{810A6007-507A-44AF-B0B8-8FE9A97F113A}" dt="2025-05-23T22:44:24.584" v="1343" actId="14826"/>
        <pc:sldMkLst>
          <pc:docMk/>
          <pc:sldMk cId="3676123602" sldId="706"/>
        </pc:sldMkLst>
        <pc:spChg chg="mod">
          <ac:chgData name="ibrahim hroub" userId="76c8abcbe8718a25" providerId="LiveId" clId="{810A6007-507A-44AF-B0B8-8FE9A97F113A}" dt="2025-05-23T14:36:09.581" v="98"/>
          <ac:spMkLst>
            <pc:docMk/>
            <pc:sldMk cId="3676123602" sldId="706"/>
            <ac:spMk id="41" creationId="{C7D257D7-D9C6-8F63-F8F8-E2BE53F2E2DB}"/>
          </ac:spMkLst>
        </pc:spChg>
        <pc:picChg chg="mod">
          <ac:chgData name="ibrahim hroub" userId="76c8abcbe8718a25" providerId="LiveId" clId="{810A6007-507A-44AF-B0B8-8FE9A97F113A}" dt="2025-05-23T22:44:24.584" v="1343" actId="14826"/>
          <ac:picMkLst>
            <pc:docMk/>
            <pc:sldMk cId="3676123602" sldId="706"/>
            <ac:picMk id="4" creationId="{04AD71DD-ADB0-9694-FD1A-34ACE3FE1D52}"/>
          </ac:picMkLst>
        </pc:picChg>
      </pc:sldChg>
      <pc:sldChg chg="modSp mod">
        <pc:chgData name="ibrahim hroub" userId="76c8abcbe8718a25" providerId="LiveId" clId="{810A6007-507A-44AF-B0B8-8FE9A97F113A}" dt="2025-05-23T22:44:33.207" v="1344" actId="14826"/>
        <pc:sldMkLst>
          <pc:docMk/>
          <pc:sldMk cId="2180611506" sldId="707"/>
        </pc:sldMkLst>
        <pc:spChg chg="mod">
          <ac:chgData name="ibrahim hroub" userId="76c8abcbe8718a25" providerId="LiveId" clId="{810A6007-507A-44AF-B0B8-8FE9A97F113A}" dt="2025-05-23T14:45:02.984" v="179" actId="20577"/>
          <ac:spMkLst>
            <pc:docMk/>
            <pc:sldMk cId="2180611506" sldId="707"/>
            <ac:spMk id="15" creationId="{4527402C-3F97-690D-9C20-A459E375AEB7}"/>
          </ac:spMkLst>
        </pc:spChg>
        <pc:spChg chg="mod">
          <ac:chgData name="ibrahim hroub" userId="76c8abcbe8718a25" providerId="LiveId" clId="{810A6007-507A-44AF-B0B8-8FE9A97F113A}" dt="2025-05-23T14:36:26.360" v="106" actId="20577"/>
          <ac:spMkLst>
            <pc:docMk/>
            <pc:sldMk cId="2180611506" sldId="707"/>
            <ac:spMk id="18" creationId="{AB738525-DD8E-2E85-F385-345FF64341EB}"/>
          </ac:spMkLst>
        </pc:spChg>
        <pc:spChg chg="mod">
          <ac:chgData name="ibrahim hroub" userId="76c8abcbe8718a25" providerId="LiveId" clId="{810A6007-507A-44AF-B0B8-8FE9A97F113A}" dt="2025-05-23T14:36:13.753" v="99"/>
          <ac:spMkLst>
            <pc:docMk/>
            <pc:sldMk cId="2180611506" sldId="707"/>
            <ac:spMk id="25" creationId="{904B7CA6-23A4-2E24-5FFC-ECEA38831F6A}"/>
          </ac:spMkLst>
        </pc:spChg>
        <pc:picChg chg="mod">
          <ac:chgData name="ibrahim hroub" userId="76c8abcbe8718a25" providerId="LiveId" clId="{810A6007-507A-44AF-B0B8-8FE9A97F113A}" dt="2025-05-23T22:44:33.207" v="1344" actId="14826"/>
          <ac:picMkLst>
            <pc:docMk/>
            <pc:sldMk cId="2180611506" sldId="707"/>
            <ac:picMk id="17" creationId="{7A23C5C4-4FD9-93DE-9391-0CA92C90FFA6}"/>
          </ac:picMkLst>
        </pc:picChg>
      </pc:sldChg>
      <pc:sldChg chg="del">
        <pc:chgData name="ibrahim hroub" userId="76c8abcbe8718a25" providerId="LiveId" clId="{810A6007-507A-44AF-B0B8-8FE9A97F113A}" dt="2025-05-23T15:04:10.568" v="496" actId="47"/>
        <pc:sldMkLst>
          <pc:docMk/>
          <pc:sldMk cId="1885825128" sldId="710"/>
        </pc:sldMkLst>
      </pc:sldChg>
      <pc:sldChg chg="modSp mod">
        <pc:chgData name="ibrahim hroub" userId="76c8abcbe8718a25" providerId="LiveId" clId="{810A6007-507A-44AF-B0B8-8FE9A97F113A}" dt="2025-05-23T22:45:57.436" v="1355" actId="14826"/>
        <pc:sldMkLst>
          <pc:docMk/>
          <pc:sldMk cId="366582170" sldId="711"/>
        </pc:sldMkLst>
        <pc:spChg chg="mod">
          <ac:chgData name="ibrahim hroub" userId="76c8abcbe8718a25" providerId="LiveId" clId="{810A6007-507A-44AF-B0B8-8FE9A97F113A}" dt="2025-05-23T15:46:05.716" v="933" actId="20577"/>
          <ac:spMkLst>
            <pc:docMk/>
            <pc:sldMk cId="366582170" sldId="711"/>
            <ac:spMk id="41" creationId="{C7D257D7-D9C6-8F63-F8F8-E2BE53F2E2DB}"/>
          </ac:spMkLst>
        </pc:spChg>
        <pc:picChg chg="mod">
          <ac:chgData name="ibrahim hroub" userId="76c8abcbe8718a25" providerId="LiveId" clId="{810A6007-507A-44AF-B0B8-8FE9A97F113A}" dt="2025-05-23T22:45:57.436" v="1355" actId="14826"/>
          <ac:picMkLst>
            <pc:docMk/>
            <pc:sldMk cId="366582170" sldId="711"/>
            <ac:picMk id="4" creationId="{04AD71DD-ADB0-9694-FD1A-34ACE3FE1D52}"/>
          </ac:picMkLst>
        </pc:picChg>
      </pc:sldChg>
      <pc:sldChg chg="addSp delSp modSp mod ord">
        <pc:chgData name="ibrahim hroub" userId="76c8abcbe8718a25" providerId="LiveId" clId="{810A6007-507A-44AF-B0B8-8FE9A97F113A}" dt="2025-05-23T14:44:11.691" v="173" actId="14100"/>
        <pc:sldMkLst>
          <pc:docMk/>
          <pc:sldMk cId="2967486306" sldId="713"/>
        </pc:sldMkLst>
      </pc:sldChg>
      <pc:sldChg chg="del">
        <pc:chgData name="ibrahim hroub" userId="76c8abcbe8718a25" providerId="LiveId" clId="{810A6007-507A-44AF-B0B8-8FE9A97F113A}" dt="2025-05-23T14:53:39.977" v="202" actId="47"/>
        <pc:sldMkLst>
          <pc:docMk/>
          <pc:sldMk cId="2337476932" sldId="714"/>
        </pc:sldMkLst>
      </pc:sldChg>
      <pc:sldChg chg="del">
        <pc:chgData name="ibrahim hroub" userId="76c8abcbe8718a25" providerId="LiveId" clId="{810A6007-507A-44AF-B0B8-8FE9A97F113A}" dt="2025-05-23T15:32:13.853" v="918" actId="47"/>
        <pc:sldMkLst>
          <pc:docMk/>
          <pc:sldMk cId="3878309630" sldId="715"/>
        </pc:sldMkLst>
      </pc:sldChg>
      <pc:sldChg chg="del">
        <pc:chgData name="ibrahim hroub" userId="76c8abcbe8718a25" providerId="LiveId" clId="{810A6007-507A-44AF-B0B8-8FE9A97F113A}" dt="2025-05-23T15:32:10.175" v="916" actId="47"/>
        <pc:sldMkLst>
          <pc:docMk/>
          <pc:sldMk cId="2588690307" sldId="716"/>
        </pc:sldMkLst>
      </pc:sldChg>
      <pc:sldChg chg="modSp mod">
        <pc:chgData name="ibrahim hroub" userId="76c8abcbe8718a25" providerId="LiveId" clId="{810A6007-507A-44AF-B0B8-8FE9A97F113A}" dt="2025-05-23T22:42:51.650" v="1334" actId="1076"/>
        <pc:sldMkLst>
          <pc:docMk/>
          <pc:sldMk cId="178429072" sldId="717"/>
        </pc:sldMkLst>
        <pc:spChg chg="mod">
          <ac:chgData name="ibrahim hroub" userId="76c8abcbe8718a25" providerId="LiveId" clId="{810A6007-507A-44AF-B0B8-8FE9A97F113A}" dt="2025-05-23T22:42:50.980" v="1333" actId="207"/>
          <ac:spMkLst>
            <pc:docMk/>
            <pc:sldMk cId="178429072" sldId="717"/>
            <ac:spMk id="41" creationId="{C7D257D7-D9C6-8F63-F8F8-E2BE53F2E2DB}"/>
          </ac:spMkLst>
        </pc:spChg>
        <pc:picChg chg="mod">
          <ac:chgData name="ibrahim hroub" userId="76c8abcbe8718a25" providerId="LiveId" clId="{810A6007-507A-44AF-B0B8-8FE9A97F113A}" dt="2025-05-23T22:42:51.650" v="1334" actId="1076"/>
          <ac:picMkLst>
            <pc:docMk/>
            <pc:sldMk cId="178429072" sldId="717"/>
            <ac:picMk id="4" creationId="{04AD71DD-ADB0-9694-FD1A-34ACE3FE1D52}"/>
          </ac:picMkLst>
        </pc:picChg>
      </pc:sldChg>
      <pc:sldChg chg="addSp delSp modSp mod">
        <pc:chgData name="ibrahim hroub" userId="76c8abcbe8718a25" providerId="LiveId" clId="{810A6007-507A-44AF-B0B8-8FE9A97F113A}" dt="2025-05-23T14:31:49.521" v="41" actId="20577"/>
        <pc:sldMkLst>
          <pc:docMk/>
          <pc:sldMk cId="2766891927" sldId="718"/>
        </pc:sldMkLst>
        <pc:spChg chg="mod">
          <ac:chgData name="ibrahim hroub" userId="76c8abcbe8718a25" providerId="LiveId" clId="{810A6007-507A-44AF-B0B8-8FE9A97F113A}" dt="2025-05-23T14:30:41.610" v="27" actId="20577"/>
          <ac:spMkLst>
            <pc:docMk/>
            <pc:sldMk cId="2766891927" sldId="718"/>
            <ac:spMk id="14" creationId="{AB738525-DD8E-2E85-F385-345FF64341EB}"/>
          </ac:spMkLst>
        </pc:spChg>
        <pc:spChg chg="mod">
          <ac:chgData name="ibrahim hroub" userId="76c8abcbe8718a25" providerId="LiveId" clId="{810A6007-507A-44AF-B0B8-8FE9A97F113A}" dt="2025-05-23T14:31:49.521" v="41" actId="20577"/>
          <ac:spMkLst>
            <pc:docMk/>
            <pc:sldMk cId="2766891927" sldId="718"/>
            <ac:spMk id="15" creationId="{4527402C-3F97-690D-9C20-A459E375AEB7}"/>
          </ac:spMkLst>
        </pc:spChg>
        <pc:spChg chg="mod">
          <ac:chgData name="ibrahim hroub" userId="76c8abcbe8718a25" providerId="LiveId" clId="{810A6007-507A-44AF-B0B8-8FE9A97F113A}" dt="2025-05-23T14:30:58.544" v="29" actId="14100"/>
          <ac:spMkLst>
            <pc:docMk/>
            <pc:sldMk cId="2766891927" sldId="718"/>
            <ac:spMk id="25" creationId="{904B7CA6-23A4-2E24-5FFC-ECEA38831F6A}"/>
          </ac:spMkLst>
        </pc:spChg>
      </pc:sldChg>
      <pc:sldChg chg="del">
        <pc:chgData name="ibrahim hroub" userId="76c8abcbe8718a25" providerId="LiveId" clId="{810A6007-507A-44AF-B0B8-8FE9A97F113A}" dt="2025-05-23T14:32:05.485" v="42" actId="47"/>
        <pc:sldMkLst>
          <pc:docMk/>
          <pc:sldMk cId="3262922068" sldId="719"/>
        </pc:sldMkLst>
      </pc:sldChg>
      <pc:sldChg chg="addSp modSp modAnim">
        <pc:chgData name="ibrahim hroub" userId="76c8abcbe8718a25" providerId="LiveId" clId="{810A6007-507A-44AF-B0B8-8FE9A97F113A}" dt="2025-05-26T10:46:17.453" v="1362"/>
        <pc:sldMkLst>
          <pc:docMk/>
          <pc:sldMk cId="1269580954" sldId="720"/>
        </pc:sldMkLst>
        <pc:picChg chg="mod">
          <ac:chgData name="ibrahim hroub" userId="76c8abcbe8718a25" providerId="LiveId" clId="{810A6007-507A-44AF-B0B8-8FE9A97F113A}" dt="2025-05-23T22:41:58.191" v="1329" actId="14826"/>
          <ac:picMkLst>
            <pc:docMk/>
            <pc:sldMk cId="1269580954" sldId="720"/>
            <ac:picMk id="5" creationId="{00000000-0000-0000-0000-000000000000}"/>
          </ac:picMkLst>
        </pc:picChg>
      </pc:sldChg>
      <pc:sldChg chg="del">
        <pc:chgData name="ibrahim hroub" userId="76c8abcbe8718a25" providerId="LiveId" clId="{810A6007-507A-44AF-B0B8-8FE9A97F113A}" dt="2025-05-23T15:32:11.801" v="917" actId="47"/>
        <pc:sldMkLst>
          <pc:docMk/>
          <pc:sldMk cId="1317284656" sldId="721"/>
        </pc:sldMkLst>
      </pc:sldChg>
      <pc:sldChg chg="del">
        <pc:chgData name="ibrahim hroub" userId="76c8abcbe8718a25" providerId="LiveId" clId="{810A6007-507A-44AF-B0B8-8FE9A97F113A}" dt="2025-05-23T15:32:05.485" v="915" actId="47"/>
        <pc:sldMkLst>
          <pc:docMk/>
          <pc:sldMk cId="4073065856" sldId="722"/>
        </pc:sldMkLst>
      </pc:sldChg>
      <pc:sldChg chg="addSp modSp add mod">
        <pc:chgData name="ibrahim hroub" userId="76c8abcbe8718a25" providerId="LiveId" clId="{810A6007-507A-44AF-B0B8-8FE9A97F113A}" dt="2025-05-23T22:43:03.674" v="1335" actId="14826"/>
        <pc:sldMkLst>
          <pc:docMk/>
          <pc:sldMk cId="1467401607" sldId="723"/>
        </pc:sldMkLst>
        <pc:spChg chg="mod">
          <ac:chgData name="ibrahim hroub" userId="76c8abcbe8718a25" providerId="LiveId" clId="{810A6007-507A-44AF-B0B8-8FE9A97F113A}" dt="2025-05-23T14:45:44.794" v="182" actId="20577"/>
          <ac:spMkLst>
            <pc:docMk/>
            <pc:sldMk cId="1467401607" sldId="723"/>
            <ac:spMk id="15" creationId="{49E90923-7632-A9D9-7881-378CD37EFFCC}"/>
          </ac:spMkLst>
        </pc:spChg>
        <pc:spChg chg="mod">
          <ac:chgData name="ibrahim hroub" userId="76c8abcbe8718a25" providerId="LiveId" clId="{810A6007-507A-44AF-B0B8-8FE9A97F113A}" dt="2025-05-23T14:32:32.989" v="45" actId="14100"/>
          <ac:spMkLst>
            <pc:docMk/>
            <pc:sldMk cId="1467401607" sldId="723"/>
            <ac:spMk id="25" creationId="{D801005C-81C0-8978-960E-0D7E31100FDC}"/>
          </ac:spMkLst>
        </pc:spChg>
        <pc:picChg chg="add mod">
          <ac:chgData name="ibrahim hroub" userId="76c8abcbe8718a25" providerId="LiveId" clId="{810A6007-507A-44AF-B0B8-8FE9A97F113A}" dt="2025-05-23T22:43:03.674" v="1335" actId="14826"/>
          <ac:picMkLst>
            <pc:docMk/>
            <pc:sldMk cId="1467401607" sldId="723"/>
            <ac:picMk id="3" creationId="{24BB6B8C-40AE-A0B2-6DBF-1529D1D8FB22}"/>
          </ac:picMkLst>
        </pc:picChg>
      </pc:sldChg>
      <pc:sldChg chg="modSp add mod">
        <pc:chgData name="ibrahim hroub" userId="76c8abcbe8718a25" providerId="LiveId" clId="{810A6007-507A-44AF-B0B8-8FE9A97F113A}" dt="2025-05-23T22:44:39.274" v="1345" actId="14826"/>
        <pc:sldMkLst>
          <pc:docMk/>
          <pc:sldMk cId="1654911106" sldId="724"/>
        </pc:sldMkLst>
      </pc:sldChg>
      <pc:sldChg chg="modSp add mod">
        <pc:chgData name="ibrahim hroub" userId="76c8abcbe8718a25" providerId="LiveId" clId="{810A6007-507A-44AF-B0B8-8FE9A97F113A}" dt="2025-05-23T14:46:06.014" v="201" actId="20577"/>
        <pc:sldMkLst>
          <pc:docMk/>
          <pc:sldMk cId="4225978577" sldId="725"/>
        </pc:sldMkLst>
        <pc:spChg chg="mod">
          <ac:chgData name="ibrahim hroub" userId="76c8abcbe8718a25" providerId="LiveId" clId="{810A6007-507A-44AF-B0B8-8FE9A97F113A}" dt="2025-05-23T14:46:06.014" v="201" actId="20577"/>
          <ac:spMkLst>
            <pc:docMk/>
            <pc:sldMk cId="4225978577" sldId="725"/>
            <ac:spMk id="15" creationId="{2906B08F-DDFD-D70D-D7FF-7E053623071F}"/>
          </ac:spMkLst>
        </pc:spChg>
      </pc:sldChg>
      <pc:sldChg chg="modSp add mod">
        <pc:chgData name="ibrahim hroub" userId="76c8abcbe8718a25" providerId="LiveId" clId="{810A6007-507A-44AF-B0B8-8FE9A97F113A}" dt="2025-05-23T22:45:03.769" v="1348" actId="14826"/>
        <pc:sldMkLst>
          <pc:docMk/>
          <pc:sldMk cId="2565758463" sldId="726"/>
        </pc:sldMkLst>
        <pc:spChg chg="mod">
          <ac:chgData name="ibrahim hroub" userId="76c8abcbe8718a25" providerId="LiveId" clId="{810A6007-507A-44AF-B0B8-8FE9A97F113A}" dt="2025-05-23T15:06:22.923" v="603" actId="21"/>
          <ac:spMkLst>
            <pc:docMk/>
            <pc:sldMk cId="2565758463" sldId="726"/>
            <ac:spMk id="15" creationId="{FE5BA171-F5BD-5CD5-C355-7B27294CB510}"/>
          </ac:spMkLst>
        </pc:spChg>
        <pc:picChg chg="mod">
          <ac:chgData name="ibrahim hroub" userId="76c8abcbe8718a25" providerId="LiveId" clId="{810A6007-507A-44AF-B0B8-8FE9A97F113A}" dt="2025-05-23T22:45:03.769" v="1348" actId="14826"/>
          <ac:picMkLst>
            <pc:docMk/>
            <pc:sldMk cId="2565758463" sldId="726"/>
            <ac:picMk id="17" creationId="{E6F47C36-2285-3F20-0A8B-772018040CBA}"/>
          </ac:picMkLst>
        </pc:picChg>
      </pc:sldChg>
      <pc:sldChg chg="modSp add mod">
        <pc:chgData name="ibrahim hroub" userId="76c8abcbe8718a25" providerId="LiveId" clId="{810A6007-507A-44AF-B0B8-8FE9A97F113A}" dt="2025-05-23T22:45:11.934" v="1349" actId="14826"/>
        <pc:sldMkLst>
          <pc:docMk/>
          <pc:sldMk cId="1122803293" sldId="727"/>
        </pc:sldMkLst>
        <pc:spChg chg="mod">
          <ac:chgData name="ibrahim hroub" userId="76c8abcbe8718a25" providerId="LiveId" clId="{810A6007-507A-44AF-B0B8-8FE9A97F113A}" dt="2025-05-23T15:18:46.877" v="716" actId="20577"/>
          <ac:spMkLst>
            <pc:docMk/>
            <pc:sldMk cId="1122803293" sldId="727"/>
            <ac:spMk id="15" creationId="{32D887B7-595F-47AF-F797-83A7094E1AE0}"/>
          </ac:spMkLst>
        </pc:spChg>
        <pc:picChg chg="mod">
          <ac:chgData name="ibrahim hroub" userId="76c8abcbe8718a25" providerId="LiveId" clId="{810A6007-507A-44AF-B0B8-8FE9A97F113A}" dt="2025-05-23T22:45:11.934" v="1349" actId="14826"/>
          <ac:picMkLst>
            <pc:docMk/>
            <pc:sldMk cId="1122803293" sldId="727"/>
            <ac:picMk id="17" creationId="{B1C876C8-42FC-A230-702E-3E6F472EFEB1}"/>
          </ac:picMkLst>
        </pc:picChg>
      </pc:sldChg>
      <pc:sldChg chg="addSp delSp modSp add mod">
        <pc:chgData name="ibrahim hroub" userId="76c8abcbe8718a25" providerId="LiveId" clId="{810A6007-507A-44AF-B0B8-8FE9A97F113A}" dt="2025-05-23T22:46:42.773" v="1360" actId="14826"/>
        <pc:sldMkLst>
          <pc:docMk/>
          <pc:sldMk cId="1553126120" sldId="728"/>
        </pc:sldMkLst>
      </pc:sldChg>
      <pc:sldChg chg="modSp add mod">
        <pc:chgData name="ibrahim hroub" userId="76c8abcbe8718a25" providerId="LiveId" clId="{810A6007-507A-44AF-B0B8-8FE9A97F113A}" dt="2025-05-23T22:45:19.114" v="1350" actId="14826"/>
        <pc:sldMkLst>
          <pc:docMk/>
          <pc:sldMk cId="1628622733" sldId="729"/>
        </pc:sldMkLst>
      </pc:sldChg>
      <pc:sldChg chg="modSp add mod">
        <pc:chgData name="ibrahim hroub" userId="76c8abcbe8718a25" providerId="LiveId" clId="{810A6007-507A-44AF-B0B8-8FE9A97F113A}" dt="2025-05-23T22:45:25.462" v="1351" actId="14826"/>
        <pc:sldMkLst>
          <pc:docMk/>
          <pc:sldMk cId="3109289805" sldId="730"/>
        </pc:sldMkLst>
      </pc:sldChg>
      <pc:sldChg chg="modSp add mod">
        <pc:chgData name="ibrahim hroub" userId="76c8abcbe8718a25" providerId="LiveId" clId="{810A6007-507A-44AF-B0B8-8FE9A97F113A}" dt="2025-05-23T22:45:32.943" v="1352" actId="14826"/>
        <pc:sldMkLst>
          <pc:docMk/>
          <pc:sldMk cId="1781832544" sldId="731"/>
        </pc:sldMkLst>
      </pc:sldChg>
      <pc:sldChg chg="modSp add mod">
        <pc:chgData name="ibrahim hroub" userId="76c8abcbe8718a25" providerId="LiveId" clId="{810A6007-507A-44AF-B0B8-8FE9A97F113A}" dt="2025-05-23T22:45:45.041" v="1354" actId="14826"/>
        <pc:sldMkLst>
          <pc:docMk/>
          <pc:sldMk cId="941690051" sldId="732"/>
        </pc:sldMkLst>
      </pc:sldChg>
      <pc:sldChg chg="modSp add mod">
        <pc:chgData name="ibrahim hroub" userId="76c8abcbe8718a25" providerId="LiveId" clId="{810A6007-507A-44AF-B0B8-8FE9A97F113A}" dt="2025-05-23T15:28:58.906" v="865"/>
        <pc:sldMkLst>
          <pc:docMk/>
          <pc:sldMk cId="2526805095" sldId="733"/>
        </pc:sldMkLst>
      </pc:sldChg>
      <pc:sldChg chg="modSp add mod">
        <pc:chgData name="ibrahim hroub" userId="76c8abcbe8718a25" providerId="LiveId" clId="{810A6007-507A-44AF-B0B8-8FE9A97F113A}" dt="2025-05-23T15:30:53.255" v="896" actId="5793"/>
        <pc:sldMkLst>
          <pc:docMk/>
          <pc:sldMk cId="222804162" sldId="734"/>
        </pc:sldMkLst>
      </pc:sldChg>
      <pc:sldChg chg="delSp modSp add del mod">
        <pc:chgData name="ibrahim hroub" userId="76c8abcbe8718a25" providerId="LiveId" clId="{810A6007-507A-44AF-B0B8-8FE9A97F113A}" dt="2025-05-23T15:32:32.834" v="929" actId="47"/>
        <pc:sldMkLst>
          <pc:docMk/>
          <pc:sldMk cId="557973302" sldId="735"/>
        </pc:sldMkLst>
      </pc:sldChg>
      <pc:sldChg chg="modSp add del mod ord">
        <pc:chgData name="ibrahim hroub" userId="76c8abcbe8718a25" providerId="LiveId" clId="{810A6007-507A-44AF-B0B8-8FE9A97F113A}" dt="2025-05-23T22:21:20.490" v="1190" actId="47"/>
        <pc:sldMkLst>
          <pc:docMk/>
          <pc:sldMk cId="355738812" sldId="736"/>
        </pc:sldMkLst>
      </pc:sldChg>
      <pc:sldChg chg="modSp add mod">
        <pc:chgData name="ibrahim hroub" userId="76c8abcbe8718a25" providerId="LiveId" clId="{810A6007-507A-44AF-B0B8-8FE9A97F113A}" dt="2025-05-23T22:46:06.632" v="1356" actId="14826"/>
        <pc:sldMkLst>
          <pc:docMk/>
          <pc:sldMk cId="2262300582" sldId="737"/>
        </pc:sldMkLst>
        <pc:spChg chg="mod">
          <ac:chgData name="ibrahim hroub" userId="76c8abcbe8718a25" providerId="LiveId" clId="{810A6007-507A-44AF-B0B8-8FE9A97F113A}" dt="2025-05-23T22:21:17.653" v="1189"/>
          <ac:spMkLst>
            <pc:docMk/>
            <pc:sldMk cId="2262300582" sldId="737"/>
            <ac:spMk id="15" creationId="{7B3DCECF-2A0E-A0BD-7358-25C927915804}"/>
          </ac:spMkLst>
        </pc:spChg>
        <pc:spChg chg="mod">
          <ac:chgData name="ibrahim hroub" userId="76c8abcbe8718a25" providerId="LiveId" clId="{810A6007-507A-44AF-B0B8-8FE9A97F113A}" dt="2025-05-23T22:21:50.644" v="1192" actId="20577"/>
          <ac:spMkLst>
            <pc:docMk/>
            <pc:sldMk cId="2262300582" sldId="737"/>
            <ac:spMk id="25" creationId="{62B8A22A-93BB-81FF-FE30-5A746E8D8353}"/>
          </ac:spMkLst>
        </pc:spChg>
        <pc:picChg chg="mod">
          <ac:chgData name="ibrahim hroub" userId="76c8abcbe8718a25" providerId="LiveId" clId="{810A6007-507A-44AF-B0B8-8FE9A97F113A}" dt="2025-05-23T22:46:06.632" v="1356" actId="14826"/>
          <ac:picMkLst>
            <pc:docMk/>
            <pc:sldMk cId="2262300582" sldId="737"/>
            <ac:picMk id="17" creationId="{3B8337F0-CBEF-75A1-8614-DE6D9E5414CC}"/>
          </ac:picMkLst>
        </pc:picChg>
      </pc:sldChg>
      <pc:sldChg chg="modSp add mod">
        <pc:chgData name="ibrahim hroub" userId="76c8abcbe8718a25" providerId="LiveId" clId="{810A6007-507A-44AF-B0B8-8FE9A97F113A}" dt="2025-05-23T22:22:01.740" v="1193" actId="20577"/>
        <pc:sldMkLst>
          <pc:docMk/>
          <pc:sldMk cId="1558523875" sldId="738"/>
        </pc:sldMkLst>
      </pc:sldChg>
      <pc:sldChg chg="modSp add mod">
        <pc:chgData name="ibrahim hroub" userId="76c8abcbe8718a25" providerId="LiveId" clId="{810A6007-507A-44AF-B0B8-8FE9A97F113A}" dt="2025-05-23T22:22:16.951" v="1195"/>
        <pc:sldMkLst>
          <pc:docMk/>
          <pc:sldMk cId="750189172" sldId="739"/>
        </pc:sldMkLst>
      </pc:sldChg>
      <pc:sldChg chg="modSp add mod">
        <pc:chgData name="ibrahim hroub" userId="76c8abcbe8718a25" providerId="LiveId" clId="{810A6007-507A-44AF-B0B8-8FE9A97F113A}" dt="2025-05-23T22:22:26.331" v="1197"/>
        <pc:sldMkLst>
          <pc:docMk/>
          <pc:sldMk cId="711904004" sldId="740"/>
        </pc:sldMkLst>
      </pc:sldChg>
      <pc:sldChg chg="modSp add mod">
        <pc:chgData name="ibrahim hroub" userId="76c8abcbe8718a25" providerId="LiveId" clId="{810A6007-507A-44AF-B0B8-8FE9A97F113A}" dt="2025-05-23T22:46:20.385" v="1358" actId="14826"/>
        <pc:sldMkLst>
          <pc:docMk/>
          <pc:sldMk cId="2794034274" sldId="741"/>
        </pc:sldMkLst>
      </pc:sldChg>
      <pc:sldChg chg="modSp add mod">
        <pc:chgData name="ibrahim hroub" userId="76c8abcbe8718a25" providerId="LiveId" clId="{810A6007-507A-44AF-B0B8-8FE9A97F113A}" dt="2025-05-23T22:22:21.449" v="1196"/>
        <pc:sldMkLst>
          <pc:docMk/>
          <pc:sldMk cId="2819454441" sldId="742"/>
        </pc:sldMkLst>
      </pc:sldChg>
      <pc:sldChg chg="modSp add mod">
        <pc:chgData name="ibrahim hroub" userId="76c8abcbe8718a25" providerId="LiveId" clId="{810A6007-507A-44AF-B0B8-8FE9A97F113A}" dt="2025-05-23T22:46:13.567" v="1357" actId="14826"/>
        <pc:sldMkLst>
          <pc:docMk/>
          <pc:sldMk cId="3853111731" sldId="743"/>
        </pc:sldMkLst>
      </pc:sldChg>
      <pc:sldChg chg="add del">
        <pc:chgData name="ibrahim hroub" userId="76c8abcbe8718a25" providerId="LiveId" clId="{810A6007-507A-44AF-B0B8-8FE9A97F113A}" dt="2025-05-23T22:21:32.340" v="1191" actId="47"/>
        <pc:sldMkLst>
          <pc:docMk/>
          <pc:sldMk cId="1278449799" sldId="744"/>
        </pc:sldMkLst>
      </pc:sldChg>
      <pc:sldChg chg="modSp add mod">
        <pc:chgData name="ibrahim hroub" userId="76c8abcbe8718a25" providerId="LiveId" clId="{810A6007-507A-44AF-B0B8-8FE9A97F113A}" dt="2025-05-23T22:22:40.592" v="1199"/>
        <pc:sldMkLst>
          <pc:docMk/>
          <pc:sldMk cId="3803662446" sldId="745"/>
        </pc:sldMkLst>
      </pc:sldChg>
      <pc:sldChg chg="modSp add mod">
        <pc:chgData name="ibrahim hroub" userId="76c8abcbe8718a25" providerId="LiveId" clId="{810A6007-507A-44AF-B0B8-8FE9A97F113A}" dt="2025-05-23T22:46:26.728" v="1359" actId="14826"/>
        <pc:sldMkLst>
          <pc:docMk/>
          <pc:sldMk cId="1033283915" sldId="746"/>
        </pc:sldMkLst>
      </pc:sldChg>
      <pc:sldChg chg="modSp add mod">
        <pc:chgData name="ibrahim hroub" userId="76c8abcbe8718a25" providerId="LiveId" clId="{810A6007-507A-44AF-B0B8-8FE9A97F113A}" dt="2025-05-23T15:56:42.404" v="1187" actId="20577"/>
        <pc:sldMkLst>
          <pc:docMk/>
          <pc:sldMk cId="2123679183" sldId="747"/>
        </pc:sldMkLst>
      </pc:sldChg>
      <pc:sldChg chg="modSp add mod">
        <pc:chgData name="ibrahim hroub" userId="76c8abcbe8718a25" providerId="LiveId" clId="{810A6007-507A-44AF-B0B8-8FE9A97F113A}" dt="2025-05-23T22:43:35.261" v="1337" actId="14826"/>
        <pc:sldMkLst>
          <pc:docMk/>
          <pc:sldMk cId="1975236782" sldId="748"/>
        </pc:sldMkLst>
        <pc:spChg chg="mod">
          <ac:chgData name="ibrahim hroub" userId="76c8abcbe8718a25" providerId="LiveId" clId="{810A6007-507A-44AF-B0B8-8FE9A97F113A}" dt="2025-05-23T22:29:21.996" v="1219"/>
          <ac:spMkLst>
            <pc:docMk/>
            <pc:sldMk cId="1975236782" sldId="748"/>
            <ac:spMk id="41" creationId="{D2FE6D00-8CD0-786A-432C-383DAB36043E}"/>
          </ac:spMkLst>
        </pc:spChg>
        <pc:picChg chg="mod">
          <ac:chgData name="ibrahim hroub" userId="76c8abcbe8718a25" providerId="LiveId" clId="{810A6007-507A-44AF-B0B8-8FE9A97F113A}" dt="2025-05-23T22:43:35.261" v="1337" actId="14826"/>
          <ac:picMkLst>
            <pc:docMk/>
            <pc:sldMk cId="1975236782" sldId="748"/>
            <ac:picMk id="4" creationId="{D8B8C18E-224D-E569-568C-830E4B79E74F}"/>
          </ac:picMkLst>
        </pc:picChg>
      </pc:sldChg>
      <pc:sldChg chg="modSp add mod">
        <pc:chgData name="ibrahim hroub" userId="76c8abcbe8718a25" providerId="LiveId" clId="{810A6007-507A-44AF-B0B8-8FE9A97F113A}" dt="2025-05-23T22:43:44.861" v="1338" actId="14826"/>
        <pc:sldMkLst>
          <pc:docMk/>
          <pc:sldMk cId="3124238620" sldId="749"/>
        </pc:sldMkLst>
        <pc:spChg chg="mod">
          <ac:chgData name="ibrahim hroub" userId="76c8abcbe8718a25" providerId="LiveId" clId="{810A6007-507A-44AF-B0B8-8FE9A97F113A}" dt="2025-05-23T22:30:39.659" v="1233" actId="20577"/>
          <ac:spMkLst>
            <pc:docMk/>
            <pc:sldMk cId="3124238620" sldId="749"/>
            <ac:spMk id="15" creationId="{E92F66C3-55F8-8BDF-8676-11CD7F696185}"/>
          </ac:spMkLst>
        </pc:spChg>
        <pc:spChg chg="mod">
          <ac:chgData name="ibrahim hroub" userId="76c8abcbe8718a25" providerId="LiveId" clId="{810A6007-507A-44AF-B0B8-8FE9A97F113A}" dt="2025-05-23T22:29:40.654" v="1221"/>
          <ac:spMkLst>
            <pc:docMk/>
            <pc:sldMk cId="3124238620" sldId="749"/>
            <ac:spMk id="25" creationId="{6FC11415-89CC-7CDC-803D-77B916D26A93}"/>
          </ac:spMkLst>
        </pc:spChg>
        <pc:picChg chg="mod">
          <ac:chgData name="ibrahim hroub" userId="76c8abcbe8718a25" providerId="LiveId" clId="{810A6007-507A-44AF-B0B8-8FE9A97F113A}" dt="2025-05-23T22:43:44.861" v="1338" actId="14826"/>
          <ac:picMkLst>
            <pc:docMk/>
            <pc:sldMk cId="3124238620" sldId="749"/>
            <ac:picMk id="17" creationId="{77493F52-B046-7CB7-0BA7-E4F3065C31E1}"/>
          </ac:picMkLst>
        </pc:picChg>
      </pc:sldChg>
      <pc:sldChg chg="modSp add mod">
        <pc:chgData name="ibrahim hroub" userId="76c8abcbe8718a25" providerId="LiveId" clId="{810A6007-507A-44AF-B0B8-8FE9A97F113A}" dt="2025-05-23T22:33:07.280" v="1253" actId="113"/>
        <pc:sldMkLst>
          <pc:docMk/>
          <pc:sldMk cId="1730285599" sldId="750"/>
        </pc:sldMkLst>
      </pc:sldChg>
      <pc:sldChg chg="modSp add mod">
        <pc:chgData name="ibrahim hroub" userId="76c8abcbe8718a25" providerId="LiveId" clId="{810A6007-507A-44AF-B0B8-8FE9A97F113A}" dt="2025-05-23T22:34:38.618" v="1284" actId="20577"/>
        <pc:sldMkLst>
          <pc:docMk/>
          <pc:sldMk cId="3436156677" sldId="751"/>
        </pc:sldMkLst>
        <pc:spChg chg="mod">
          <ac:chgData name="ibrahim hroub" userId="76c8abcbe8718a25" providerId="LiveId" clId="{810A6007-507A-44AF-B0B8-8FE9A97F113A}" dt="2025-05-23T22:34:38.618" v="1284" actId="20577"/>
          <ac:spMkLst>
            <pc:docMk/>
            <pc:sldMk cId="3436156677" sldId="751"/>
            <ac:spMk id="15" creationId="{BAA2CFD0-2797-C304-BA63-D59455C10AD4}"/>
          </ac:spMkLst>
        </pc:spChg>
      </pc:sldChg>
      <pc:sldChg chg="modSp add mod">
        <pc:chgData name="ibrahim hroub" userId="76c8abcbe8718a25" providerId="LiveId" clId="{810A6007-507A-44AF-B0B8-8FE9A97F113A}" dt="2025-05-23T22:43:51.949" v="1339" actId="14826"/>
        <pc:sldMkLst>
          <pc:docMk/>
          <pc:sldMk cId="1001329188" sldId="752"/>
        </pc:sldMkLst>
      </pc:sldChg>
    </pc:docChg>
  </pc:docChgLst>
  <pc:docChgLst>
    <pc:chgData name="ibrahim hroub" userId="76c8abcbe8718a25" providerId="LiveId" clId="{1D267241-DDAC-4F16-9F29-504D3D32CC14}"/>
    <pc:docChg chg="undo custSel modSld">
      <pc:chgData name="ibrahim hroub" userId="76c8abcbe8718a25" providerId="LiveId" clId="{1D267241-DDAC-4F16-9F29-504D3D32CC14}" dt="2025-05-20T23:26:49.408" v="66" actId="20577"/>
      <pc:docMkLst>
        <pc:docMk/>
      </pc:docMkLst>
      <pc:sldChg chg="modSp mod">
        <pc:chgData name="ibrahim hroub" userId="76c8abcbe8718a25" providerId="LiveId" clId="{1D267241-DDAC-4F16-9F29-504D3D32CC14}" dt="2025-05-20T23:24:34.568" v="57" actId="20577"/>
        <pc:sldMkLst>
          <pc:docMk/>
          <pc:sldMk cId="671898642" sldId="703"/>
        </pc:sldMkLst>
        <pc:spChg chg="mod">
          <ac:chgData name="ibrahim hroub" userId="76c8abcbe8718a25" providerId="LiveId" clId="{1D267241-DDAC-4F16-9F29-504D3D32CC14}" dt="2025-05-20T23:24:34.568" v="57" actId="20577"/>
          <ac:spMkLst>
            <pc:docMk/>
            <pc:sldMk cId="671898642" sldId="703"/>
            <ac:spMk id="15" creationId="{4527402C-3F97-690D-9C20-A459E375AEB7}"/>
          </ac:spMkLst>
        </pc:spChg>
      </pc:sldChg>
      <pc:sldChg chg="modSp mod">
        <pc:chgData name="ibrahim hroub" userId="76c8abcbe8718a25" providerId="LiveId" clId="{1D267241-DDAC-4F16-9F29-504D3D32CC14}" dt="2025-05-20T23:25:43.071" v="60" actId="20577"/>
        <pc:sldMkLst>
          <pc:docMk/>
          <pc:sldMk cId="2180611506" sldId="707"/>
        </pc:sldMkLst>
        <pc:spChg chg="mod">
          <ac:chgData name="ibrahim hroub" userId="76c8abcbe8718a25" providerId="LiveId" clId="{1D267241-DDAC-4F16-9F29-504D3D32CC14}" dt="2025-05-20T23:25:43.071" v="60" actId="20577"/>
          <ac:spMkLst>
            <pc:docMk/>
            <pc:sldMk cId="2180611506" sldId="707"/>
            <ac:spMk id="15" creationId="{4527402C-3F97-690D-9C20-A459E375AEB7}"/>
          </ac:spMkLst>
        </pc:spChg>
      </pc:sldChg>
      <pc:sldChg chg="modSp mod">
        <pc:chgData name="ibrahim hroub" userId="76c8abcbe8718a25" providerId="LiveId" clId="{1D267241-DDAC-4F16-9F29-504D3D32CC14}" dt="2025-05-20T23:26:09.658" v="62" actId="20577"/>
        <pc:sldMkLst>
          <pc:docMk/>
          <pc:sldMk cId="2967486306" sldId="713"/>
        </pc:sldMkLst>
      </pc:sldChg>
      <pc:sldChg chg="modSp mod">
        <pc:chgData name="ibrahim hroub" userId="76c8abcbe8718a25" providerId="LiveId" clId="{1D267241-DDAC-4F16-9F29-504D3D32CC14}" dt="2025-05-20T23:22:41.879" v="38" actId="20577"/>
        <pc:sldMkLst>
          <pc:docMk/>
          <pc:sldMk cId="2766891927" sldId="718"/>
        </pc:sldMkLst>
        <pc:spChg chg="mod">
          <ac:chgData name="ibrahim hroub" userId="76c8abcbe8718a25" providerId="LiveId" clId="{1D267241-DDAC-4F16-9F29-504D3D32CC14}" dt="2025-05-20T23:22:41.879" v="38" actId="20577"/>
          <ac:spMkLst>
            <pc:docMk/>
            <pc:sldMk cId="2766891927" sldId="718"/>
            <ac:spMk id="15" creationId="{4527402C-3F97-690D-9C20-A459E375AEB7}"/>
          </ac:spMkLst>
        </pc:spChg>
      </pc:sldChg>
      <pc:sldChg chg="modSp mod">
        <pc:chgData name="ibrahim hroub" userId="76c8abcbe8718a25" providerId="LiveId" clId="{1D267241-DDAC-4F16-9F29-504D3D32CC14}" dt="2025-05-20T23:26:49.408" v="66" actId="20577"/>
        <pc:sldMkLst>
          <pc:docMk/>
          <pc:sldMk cId="1317284656" sldId="721"/>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7/5/2025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dirty="0"/>
          </a:p>
        </p:txBody>
      </p:sp>
    </p:spTree>
    <p:extLst>
      <p:ext uri="{BB962C8B-B14F-4D97-AF65-F5344CB8AC3E}">
        <p14:creationId xmlns:p14="http://schemas.microsoft.com/office/powerpoint/2010/main" val="295751923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289712103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148545381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8256E7-43FC-9BE5-2A0E-54E1E7D06DE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802E8CE-B7AC-42AF-3B3B-EB8738EE8A7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7281FBF-7C21-A7B0-DD9F-9BB32F94C42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E4FC79B-C5F1-0FE0-587A-33EB1AD3831F}"/>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53753356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C4A875-10CE-7951-088D-A9F8A95B5B8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E6AFDCD-5BAF-DB1F-FB99-79D0F85B291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0D68542-EC5E-E36F-10AD-DADAAA5FEAB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BB71613-CA30-6D9F-5268-5BFAEC8D7928}"/>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85037883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C4A875-10CE-7951-088D-A9F8A95B5B8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E6AFDCD-5BAF-DB1F-FB99-79D0F85B291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0D68542-EC5E-E36F-10AD-DADAAA5FEAB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BB71613-CA30-6D9F-5268-5BFAEC8D7928}"/>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45452363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C4A875-10CE-7951-088D-A9F8A95B5B8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E6AFDCD-5BAF-DB1F-FB99-79D0F85B291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0D68542-EC5E-E36F-10AD-DADAAA5FEAB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BB71613-CA30-6D9F-5268-5BFAEC8D7928}"/>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9006451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552438-0481-89F7-613B-912988F0401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40A16D6-56DB-2405-F471-50BD7731304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929A9EA-255A-21AF-818D-01C1DD8CC8C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0977D56-B80B-366E-4786-695D17492403}"/>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74625556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552438-0481-89F7-613B-912988F0401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40A16D6-56DB-2405-F471-50BD7731304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929A9EA-255A-21AF-818D-01C1DD8CC8C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0977D56-B80B-366E-4786-695D17492403}"/>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56069311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239932385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4CE72C-2616-25C6-3AC1-EF7B149722B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6F1F7B4-7C44-D8F6-5CA5-CDFDE216839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6B1E595-879C-4455-53C6-621D56A3C1F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C168223-66CE-1F39-E99A-55D15127FE01}"/>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91669310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384187844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0457C3-2348-020A-41FB-982E1B262EB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D247CD6-9BC4-EBE3-1FFE-2AF0CC241F2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A145048-3726-61EB-C795-0C88D845F13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02642F7-18CD-2ABE-A644-D2E673B4F980}"/>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60103452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0457C3-2348-020A-41FB-982E1B262EB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D247CD6-9BC4-EBE3-1FFE-2AF0CC241F2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A145048-3726-61EB-C795-0C88D845F13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02642F7-18CD-2ABE-A644-D2E673B4F980}"/>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98135304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0457C3-2348-020A-41FB-982E1B262EB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D247CD6-9BC4-EBE3-1FFE-2AF0CC241F2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A145048-3726-61EB-C795-0C88D845F13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02642F7-18CD-2ABE-A644-D2E673B4F980}"/>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79019993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0457C3-2348-020A-41FB-982E1B262EB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D247CD6-9BC4-EBE3-1FFE-2AF0CC241F2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A145048-3726-61EB-C795-0C88D845F13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02642F7-18CD-2ABE-A644-D2E673B4F980}"/>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47843780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0457C3-2348-020A-41FB-982E1B262EB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D247CD6-9BC4-EBE3-1FFE-2AF0CC241F2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A145048-3726-61EB-C795-0C88D845F13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02642F7-18CD-2ABE-A644-D2E673B4F980}"/>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8871880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0457C3-2348-020A-41FB-982E1B262EB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D247CD6-9BC4-EBE3-1FFE-2AF0CC241F2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A145048-3726-61EB-C795-0C88D845F13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02642F7-18CD-2ABE-A644-D2E673B4F980}"/>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59042978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0457C3-2348-020A-41FB-982E1B262EB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D247CD6-9BC4-EBE3-1FFE-2AF0CC241F2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A145048-3726-61EB-C795-0C88D845F13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02642F7-18CD-2ABE-A644-D2E673B4F980}"/>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2574542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0457C3-2348-020A-41FB-982E1B262EB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D247CD6-9BC4-EBE3-1FFE-2AF0CC241F2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A145048-3726-61EB-C795-0C88D845F13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02642F7-18CD-2ABE-A644-D2E673B4F980}"/>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59682915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0457C3-2348-020A-41FB-982E1B262EB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D247CD6-9BC4-EBE3-1FFE-2AF0CC241F2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A145048-3726-61EB-C795-0C88D845F13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02642F7-18CD-2ABE-A644-D2E673B4F980}"/>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29</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83602234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8CD27D-5854-D4A2-45EB-ACE67247D3D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70E7D71-FC11-8E5D-441B-35802DC60F1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2C91A32-D9F5-7FDC-5A7B-84114A83B0D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AE027B9-25F6-D3E5-8E2E-34251C12BE53}"/>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30</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04583179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8CD27D-5854-D4A2-45EB-ACE67247D3D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70E7D71-FC11-8E5D-441B-35802DC60F1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2C91A32-D9F5-7FDC-5A7B-84114A83B0D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AE027B9-25F6-D3E5-8E2E-34251C12BE53}"/>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74175722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1CB766-4866-5FB5-0D58-B8ECD2B9D30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B0DE8B3-02E4-C1ED-8882-E6705B027C0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64B5DE8-81B2-1B77-6EC9-1DE0B256A8F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FA490F9-4363-8716-43EA-8ABC37926C63}"/>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33</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95426339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1CB766-4866-5FB5-0D58-B8ECD2B9D30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B0DE8B3-02E4-C1ED-8882-E6705B027C0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64B5DE8-81B2-1B77-6EC9-1DE0B256A8F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FA490F9-4363-8716-43EA-8ABC37926C63}"/>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34</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7525484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1CB766-4866-5FB5-0D58-B8ECD2B9D30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B0DE8B3-02E4-C1ED-8882-E6705B027C0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64B5DE8-81B2-1B77-6EC9-1DE0B256A8F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FA490F9-4363-8716-43EA-8ABC37926C63}"/>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35</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56578494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1CB766-4866-5FB5-0D58-B8ECD2B9D30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B0DE8B3-02E4-C1ED-8882-E6705B027C0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64B5DE8-81B2-1B77-6EC9-1DE0B256A8F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FA490F9-4363-8716-43EA-8ABC37926C63}"/>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37</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71413146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168893149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7/5/2025</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7/5/2025</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7/5/2025</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7/5/2025</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7/5/2025</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7/5/2025</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7/5/2025</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7/5/2025</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7/5/2025</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7/5/2025</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7/5/2025</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26597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alphaModFix amt="7600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7/5/2025</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4" r:id="rId12"/>
    <p:sldLayoutId id="2147483665" r:id="rId13"/>
    <p:sldLayoutId id="2147483667" r:id="rId14"/>
    <p:sldLayoutId id="2147483668"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5.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5.xml"/><Relationship Id="rId5" Type="http://schemas.openxmlformats.org/officeDocument/2006/relationships/image" Target="../media/image5.jp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3.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jpg"/><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3.xml"/><Relationship Id="rId4" Type="http://schemas.openxmlformats.org/officeDocument/2006/relationships/image" Target="../media/image9.webp"/></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3.xml"/><Relationship Id="rId4" Type="http://schemas.openxmlformats.org/officeDocument/2006/relationships/image" Target="../media/image10.jpeg"/></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1.png"/><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13.xml"/><Relationship Id="rId4" Type="http://schemas.openxmlformats.org/officeDocument/2006/relationships/image" Target="../media/image12.jpg"/></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13.xml"/><Relationship Id="rId4" Type="http://schemas.openxmlformats.org/officeDocument/2006/relationships/image" Target="../media/image13.jpeg"/></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xml"/><Relationship Id="rId1" Type="http://schemas.openxmlformats.org/officeDocument/2006/relationships/slideLayout" Target="../slideLayouts/slideLayout13.xml"/><Relationship Id="rId4" Type="http://schemas.openxmlformats.org/officeDocument/2006/relationships/image" Target="../media/image13.jpeg"/></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0.xml"/><Relationship Id="rId1" Type="http://schemas.openxmlformats.org/officeDocument/2006/relationships/slideLayout" Target="../slideLayouts/slideLayout13.xml"/><Relationship Id="rId4" Type="http://schemas.openxmlformats.org/officeDocument/2006/relationships/image" Target="../media/image13.jpeg"/></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1.xml"/><Relationship Id="rId1" Type="http://schemas.openxmlformats.org/officeDocument/2006/relationships/slideLayout" Target="../slideLayouts/slideLayout13.xml"/><Relationship Id="rId4" Type="http://schemas.openxmlformats.org/officeDocument/2006/relationships/image" Target="../media/image14.jpeg"/></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2.xml"/><Relationship Id="rId1" Type="http://schemas.openxmlformats.org/officeDocument/2006/relationships/slideLayout" Target="../slideLayouts/slideLayout13.xml"/><Relationship Id="rId4" Type="http://schemas.openxmlformats.org/officeDocument/2006/relationships/image" Target="../media/image14.jpeg"/></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2.jpg"/><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notesSlide" Target="../notesSlides/notesSlide13.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17.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4.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18.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notesSlide" Target="../notesSlides/notesSlide15.xml"/><Relationship Id="rId1" Type="http://schemas.openxmlformats.org/officeDocument/2006/relationships/slideLayout" Target="../slideLayouts/slideLayout13.xml"/><Relationship Id="rId5" Type="http://schemas.openxmlformats.org/officeDocument/2006/relationships/image" Target="../media/image4.png"/><Relationship Id="rId4" Type="http://schemas.openxmlformats.org/officeDocument/2006/relationships/hyperlink" Target="https://academy.fadaatmedia.com/ar/course/artificial-intelligence-journalism" TargetMode="External"/></Relationships>
</file>

<file path=ppt/slides/_rels/slide1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7.webp"/><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6.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hyperlink" Target="https://www.descript.com/" TargetMode="External"/><Relationship Id="rId4" Type="http://schemas.openxmlformats.org/officeDocument/2006/relationships/hyperlink" Target="https://chatgpt.com/" TargetMode="External"/></Relationships>
</file>

<file path=ppt/slides/_rels/slide2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7.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hyperlink" Target="https://runwayml.com/" TargetMode="External"/><Relationship Id="rId4" Type="http://schemas.openxmlformats.org/officeDocument/2006/relationships/hyperlink" Target="https://www.synthesia.io/" TargetMode="External"/></Relationships>
</file>

<file path=ppt/slides/_rels/slide22.xml.rels><?xml version="1.0" encoding="UTF-8" standalone="yes"?>
<Relationships xmlns="http://schemas.openxmlformats.org/package/2006/relationships"><Relationship Id="rId3" Type="http://schemas.openxmlformats.org/officeDocument/2006/relationships/image" Target="../media/image19.webp"/><Relationship Id="rId2" Type="http://schemas.openxmlformats.org/officeDocument/2006/relationships/notesSlide" Target="../notesSlides/notesSlide18.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hyperlink" Target="https://lumen5.com/" TargetMode="External"/><Relationship Id="rId4" Type="http://schemas.openxmlformats.org/officeDocument/2006/relationships/hyperlink" Target="https://www.midjourney.com/" TargetMode="External"/></Relationships>
</file>

<file path=ppt/slides/_rels/slide23.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notesSlide" Target="../notesSlides/notesSlide19.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hyperlink" Target="https://www.deepl.com/translator" TargetMode="External"/><Relationship Id="rId4" Type="http://schemas.openxmlformats.org/officeDocument/2006/relationships/hyperlink" Target="https://www.quillbot.com/" TargetMode="External"/></Relationships>
</file>

<file path=ppt/slides/_rels/slide24.xml.rels><?xml version="1.0" encoding="UTF-8" standalone="yes"?>
<Relationships xmlns="http://schemas.openxmlformats.org/package/2006/relationships"><Relationship Id="rId3" Type="http://schemas.openxmlformats.org/officeDocument/2006/relationships/image" Target="../media/image18.png"/><Relationship Id="rId7" Type="http://schemas.openxmlformats.org/officeDocument/2006/relationships/hyperlink" Target="https://wordlift.io/" TargetMode="External"/><Relationship Id="rId2" Type="http://schemas.openxmlformats.org/officeDocument/2006/relationships/notesSlide" Target="../notesSlides/notesSlide20.xml"/><Relationship Id="rId1" Type="http://schemas.openxmlformats.org/officeDocument/2006/relationships/slideLayout" Target="../slideLayouts/slideLayout13.xml"/><Relationship Id="rId6" Type="http://schemas.openxmlformats.org/officeDocument/2006/relationships/hyperlink" Target="http://www.hootsuite.com/" TargetMode="External"/><Relationship Id="rId5" Type="http://schemas.openxmlformats.org/officeDocument/2006/relationships/hyperlink" Target="https://pictory.ai/" TargetMode="External"/><Relationship Id="rId4" Type="http://schemas.openxmlformats.org/officeDocument/2006/relationships/image" Target="../media/image4.png"/></Relationships>
</file>

<file path=ppt/slides/_rels/slide2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1.xml"/><Relationship Id="rId1" Type="http://schemas.openxmlformats.org/officeDocument/2006/relationships/slideLayout" Target="../slideLayouts/slideLayout13.xml"/><Relationship Id="rId4" Type="http://schemas.openxmlformats.org/officeDocument/2006/relationships/image" Target="../media/image12.jpg"/></Relationships>
</file>

<file path=ppt/slides/_rels/slide2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1.jpg"/><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3" Type="http://schemas.openxmlformats.org/officeDocument/2006/relationships/image" Target="../media/image22.webp"/><Relationship Id="rId2" Type="http://schemas.openxmlformats.org/officeDocument/2006/relationships/notesSlide" Target="../notesSlides/notesSlide22.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28.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23.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29.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24.xml"/><Relationship Id="rId1" Type="http://schemas.openxmlformats.org/officeDocument/2006/relationships/slideLayout" Target="../slideLayouts/slideLayout13.xml"/><Relationship Id="rId5" Type="http://schemas.openxmlformats.org/officeDocument/2006/relationships/hyperlink" Target="https://www.youtube.com/watch?v=TMHYH_aQlj4" TargetMode="External"/><Relationship Id="rId4" Type="http://schemas.openxmlformats.org/officeDocument/2006/relationships/image" Target="../media/image4.png"/></Relationships>
</file>

<file path=ppt/slides/_rels/slide30.xml.rels><?xml version="1.0" encoding="UTF-8" standalone="yes"?>
<Relationships xmlns="http://schemas.openxmlformats.org/package/2006/relationships"><Relationship Id="rId3" Type="http://schemas.openxmlformats.org/officeDocument/2006/relationships/image" Target="../media/image22.webp"/><Relationship Id="rId2" Type="http://schemas.openxmlformats.org/officeDocument/2006/relationships/notesSlide" Target="../notesSlides/notesSlide25.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31.xml.rels><?xml version="1.0" encoding="UTF-8" standalone="yes"?>
<Relationships xmlns="http://schemas.openxmlformats.org/package/2006/relationships"><Relationship Id="rId3" Type="http://schemas.openxmlformats.org/officeDocument/2006/relationships/image" Target="../media/image24.webp"/><Relationship Id="rId2" Type="http://schemas.openxmlformats.org/officeDocument/2006/relationships/notesSlide" Target="../notesSlides/notesSlide26.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3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5.jpg"/><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notesSlide" Target="../notesSlides/notesSlide27.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34.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notesSlide" Target="../notesSlides/notesSlide28.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35.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notesSlide" Target="../notesSlides/notesSlide29.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hyperlink" Target="https://www.youtube.com/watch?v=OEOz-vcBiKI&amp;t=70s" TargetMode="External"/><Relationship Id="rId4" Type="http://schemas.openxmlformats.org/officeDocument/2006/relationships/hyperlink" Target="https://www.youtube.com/watch?v=fm8q47qnHYQ" TargetMode="External"/></Relationships>
</file>

<file path=ppt/slides/_rels/slide3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1.png"/><Relationship Id="rId1" Type="http://schemas.openxmlformats.org/officeDocument/2006/relationships/slideLayout" Target="../slideLayouts/slideLayout12.xml"/></Relationships>
</file>

<file path=ppt/slides/_rels/slide37.xml.rels><?xml version="1.0" encoding="UTF-8" standalone="yes"?>
<Relationships xmlns="http://schemas.openxmlformats.org/package/2006/relationships"><Relationship Id="rId3" Type="http://schemas.openxmlformats.org/officeDocument/2006/relationships/image" Target="../media/image17.webp"/><Relationship Id="rId2" Type="http://schemas.openxmlformats.org/officeDocument/2006/relationships/notesSlide" Target="../notesSlides/notesSlide30.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3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7.jpeg"/><Relationship Id="rId1" Type="http://schemas.openxmlformats.org/officeDocument/2006/relationships/slideLayout" Target="../slideLayouts/slideLayout12.xml"/></Relationships>
</file>

<file path=ppt/slides/_rels/slide39.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31.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40.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notesSlide" Target="../notesSlides/notesSlide32.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41.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jpg"/><Relationship Id="rId1" Type="http://schemas.openxmlformats.org/officeDocument/2006/relationships/slideLayout" Target="../slideLayouts/slideLayout14.xml"/><Relationship Id="rId6" Type="http://schemas.openxmlformats.org/officeDocument/2006/relationships/image" Target="../media/image33.png"/><Relationship Id="rId5" Type="http://schemas.openxmlformats.org/officeDocument/2006/relationships/image" Target="../media/image32.jpeg"/><Relationship Id="rId4" Type="http://schemas.openxmlformats.org/officeDocument/2006/relationships/image" Target="../media/image1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49093"/>
            <a:ext cx="12663752" cy="7053944"/>
          </a:xfrm>
          <a:prstGeom prst="rect">
            <a:avLst/>
          </a:prstGeom>
        </p:spPr>
      </p:pic>
      <p:sp>
        <p:nvSpPr>
          <p:cNvPr id="2" name="Rectangle: Single Corner Rounded 1"/>
          <p:cNvSpPr/>
          <p:nvPr/>
        </p:nvSpPr>
        <p:spPr>
          <a:xfrm flipV="1">
            <a:off x="-59991" y="-43545"/>
            <a:ext cx="12251990"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549567" y="3413265"/>
            <a:ext cx="5320687" cy="646331"/>
          </a:xfrm>
          <a:prstGeom prst="rect">
            <a:avLst/>
          </a:prstGeom>
          <a:noFill/>
        </p:spPr>
        <p:txBody>
          <a:bodyPr wrap="none" rtlCol="0">
            <a:spAutoFit/>
          </a:bodyPr>
          <a:lstStyle/>
          <a:p>
            <a:r>
              <a:rPr lang="ar-SA" sz="3600" b="1" dirty="0">
                <a:solidFill>
                  <a:srgbClr val="00B0F0"/>
                </a:solidFill>
                <a:latin typeface="The Year of Handicrafts Black" pitchFamily="50" charset="-78"/>
                <a:cs typeface="The Year of Handicrafts Black" pitchFamily="50" charset="-78"/>
              </a:rPr>
              <a:t>حالات دراسية في الإعلام الرقمي</a:t>
            </a:r>
            <a:endParaRPr lang="ar-EG" sz="3600" b="1" dirty="0">
              <a:solidFill>
                <a:srgbClr val="00B0F0"/>
              </a:solidFill>
              <a:latin typeface="The Year of Handicrafts Black" pitchFamily="50" charset="-78"/>
              <a:cs typeface="The Year of Handicrafts Black" pitchFamily="50" charset="-78"/>
            </a:endParaRP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smtClean="0">
                <a:solidFill>
                  <a:schemeClr val="tx1"/>
                </a:solidFill>
                <a:latin typeface="Alexandria" charset="0"/>
                <a:cs typeface="Alexandria" charset="0"/>
              </a:rPr>
              <a:t>المحاضرة الخامسة</a:t>
            </a:r>
            <a:endParaRPr lang="en-US" sz="2800" b="1" dirty="0">
              <a:solidFill>
                <a:schemeClr val="tx1"/>
              </a:solidFill>
              <a:latin typeface="Alexandria" charset="0"/>
              <a:cs typeface="Alexandria" charset="0"/>
            </a:endParaRPr>
          </a:p>
        </p:txBody>
      </p:sp>
      <p:sp>
        <p:nvSpPr>
          <p:cNvPr id="11" name="TextBox 10"/>
          <p:cNvSpPr txBox="1"/>
          <p:nvPr/>
        </p:nvSpPr>
        <p:spPr>
          <a:xfrm>
            <a:off x="7344048" y="4802552"/>
            <a:ext cx="1112804" cy="400110"/>
          </a:xfrm>
          <a:prstGeom prst="rect">
            <a:avLst/>
          </a:prstGeom>
          <a:noFill/>
        </p:spPr>
        <p:txBody>
          <a:bodyPr wrap="none" rtlCol="0">
            <a:spAutoFit/>
          </a:bodyPr>
          <a:lstStyle/>
          <a:p>
            <a:pPr algn="ctr"/>
            <a:r>
              <a:rPr lang="en-US" sz="2000" dirty="0">
                <a:latin typeface="Alexandria" charset="0"/>
                <a:cs typeface="Alexandria" charset="0"/>
              </a:rPr>
              <a:t>DGM321</a:t>
            </a:r>
          </a:p>
        </p:txBody>
      </p:sp>
      <p:sp>
        <p:nvSpPr>
          <p:cNvPr id="12" name="TextBox 11"/>
          <p:cNvSpPr txBox="1"/>
          <p:nvPr/>
        </p:nvSpPr>
        <p:spPr>
          <a:xfrm>
            <a:off x="382985" y="6225639"/>
            <a:ext cx="2001627" cy="521970"/>
          </a:xfrm>
          <a:prstGeom prst="rect">
            <a:avLst/>
          </a:prstGeom>
          <a:noFill/>
        </p:spPr>
        <p:txBody>
          <a:bodyPr wrap="square" rtlCol="0">
            <a:spAutoFit/>
          </a:bodyPr>
          <a:lstStyle/>
          <a:p>
            <a:r>
              <a:rPr lang="ar-EG" sz="2800" b="1" dirty="0">
                <a:solidFill>
                  <a:srgbClr val="00B0F0"/>
                </a:solidFill>
                <a:latin typeface="Wide Latin" panose="020A0A07050505020404" pitchFamily="18" charset="0"/>
                <a:cs typeface="Alexandria" charset="0"/>
              </a:rPr>
              <a:t>د. </a:t>
            </a:r>
            <a:r>
              <a:rPr lang="ar-SA" sz="2800" b="1" dirty="0" smtClean="0">
                <a:solidFill>
                  <a:srgbClr val="00B0F0"/>
                </a:solidFill>
                <a:latin typeface="Wide Latin" panose="020A0A07050505020404" pitchFamily="18" charset="0"/>
                <a:cs typeface="Alexandria" charset="0"/>
              </a:rPr>
              <a:t>أسامة احمد</a:t>
            </a:r>
            <a:endParaRPr lang="ar-EG" sz="2800" b="1" dirty="0">
              <a:solidFill>
                <a:srgbClr val="00B0F0"/>
              </a:solidFill>
              <a:latin typeface="Wide Latin" panose="020A0A07050505020404" pitchFamily="18" charset="0"/>
              <a:cs typeface="Alexandria" charset="0"/>
            </a:endParaRPr>
          </a:p>
        </p:txBody>
      </p:sp>
      <p:sp>
        <p:nvSpPr>
          <p:cNvPr id="13" name="TextBox 12"/>
          <p:cNvSpPr txBox="1"/>
          <p:nvPr/>
        </p:nvSpPr>
        <p:spPr>
          <a:xfrm>
            <a:off x="774496" y="5814080"/>
            <a:ext cx="892940" cy="553998"/>
          </a:xfrm>
          <a:prstGeom prst="rect">
            <a:avLst/>
          </a:prstGeom>
          <a:noFill/>
        </p:spPr>
        <p:txBody>
          <a:bodyPr wrap="square" rtlCol="0">
            <a:spAutoFit/>
          </a:bodyPr>
          <a:lstStyle/>
          <a:p>
            <a:r>
              <a:rPr lang="ar-EG" sz="3000" b="1" dirty="0">
                <a:solidFill>
                  <a:srgbClr val="00B0F0"/>
                </a:solidFill>
                <a:effectLst>
                  <a:outerShdw blurRad="38100" dist="38100" dir="2700000" algn="tl">
                    <a:srgbClr val="000000">
                      <a:alpha val="43137"/>
                    </a:srgbClr>
                  </a:outerShdw>
                </a:effectLst>
                <a:latin typeface="Alexandria" charset="0"/>
                <a:cs typeface="Alexandria" charset="0"/>
              </a:rPr>
              <a:t>إعداد</a:t>
            </a:r>
            <a:endParaRPr lang="en-US" sz="3000" b="1" dirty="0">
              <a:solidFill>
                <a:srgbClr val="00B0F0"/>
              </a:solidFill>
              <a:effectLst>
                <a:outerShdw blurRad="38100" dist="38100" dir="2700000" algn="tl">
                  <a:srgbClr val="000000">
                    <a:alpha val="43137"/>
                  </a:srgbClr>
                </a:outerShdw>
              </a:effectLst>
              <a:latin typeface="Alexandria" charset="0"/>
              <a:cs typeface="Alexandria" charset="0"/>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948367185"/>
      </p:ext>
    </p:extLst>
  </p:cSld>
  <p:clrMapOvr>
    <a:masterClrMapping/>
  </p:clrMapOvr>
  <mc:AlternateContent xmlns:mc="http://schemas.openxmlformats.org/markup-compatibility/2006" xmlns:p14="http://schemas.microsoft.com/office/powerpoint/2010/main">
    <mc:Choice Requires="p14">
      <p:transition p14:dur="0" advTm="34100"/>
    </mc:Choice>
    <mc:Fallback xmlns="">
      <p:transition advTm="34100"/>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sp>
        <p:nvSpPr>
          <p:cNvPr id="9" name="TextBox 8"/>
          <p:cNvSpPr txBox="1"/>
          <p:nvPr/>
        </p:nvSpPr>
        <p:spPr>
          <a:xfrm>
            <a:off x="8876633" y="3483157"/>
            <a:ext cx="944489" cy="523220"/>
          </a:xfrm>
          <a:prstGeom prst="rect">
            <a:avLst/>
          </a:prstGeom>
          <a:noFill/>
        </p:spPr>
        <p:txBody>
          <a:bodyPr wrap="none" rtlCol="0">
            <a:spAutoFit/>
          </a:bodyPr>
          <a:lstStyle/>
          <a:p>
            <a:r>
              <a:rPr lang="ar-SA" sz="2800" b="1" dirty="0" smtClean="0">
                <a:solidFill>
                  <a:srgbClr val="00B0F0"/>
                </a:solidFill>
                <a:latin typeface="Alexandria" charset="0"/>
                <a:cs typeface="Alexandria" charset="0"/>
              </a:rPr>
              <a:t>بعنوان</a:t>
            </a:r>
            <a:endParaRPr lang="ar-EG" sz="2800" b="1" dirty="0">
              <a:solidFill>
                <a:srgbClr val="00B0F0"/>
              </a:solidFill>
              <a:latin typeface="Alexandria" charset="0"/>
              <a:cs typeface="Alexandria" charset="0"/>
            </a:endParaRPr>
          </a:p>
        </p:txBody>
      </p:sp>
      <p:sp>
        <p:nvSpPr>
          <p:cNvPr id="10" name="Rectangle: Rounded Corners 9"/>
          <p:cNvSpPr/>
          <p:nvPr/>
        </p:nvSpPr>
        <p:spPr>
          <a:xfrm>
            <a:off x="6698548" y="4174578"/>
            <a:ext cx="4511644"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smtClean="0">
                <a:solidFill>
                  <a:schemeClr val="tx1"/>
                </a:solidFill>
                <a:latin typeface="Alexandria" charset="0"/>
                <a:cs typeface="Alexandria" charset="0"/>
              </a:rPr>
              <a:t>الذكاء الاصطناعي في الاعلام</a:t>
            </a:r>
            <a:endParaRPr lang="en-US" sz="2800" b="1" dirty="0">
              <a:solidFill>
                <a:schemeClr val="tx1"/>
              </a:solidFill>
              <a:latin typeface="Alexandria" charset="0"/>
              <a:cs typeface="Alexandria" charset="0"/>
            </a:endParaRPr>
          </a:p>
        </p:txBody>
      </p:sp>
      <p:sp>
        <p:nvSpPr>
          <p:cNvPr id="11" name="TextBox 10"/>
          <p:cNvSpPr txBox="1"/>
          <p:nvPr/>
        </p:nvSpPr>
        <p:spPr>
          <a:xfrm>
            <a:off x="7344048" y="4802552"/>
            <a:ext cx="1112804" cy="400110"/>
          </a:xfrm>
          <a:prstGeom prst="rect">
            <a:avLst/>
          </a:prstGeom>
          <a:noFill/>
        </p:spPr>
        <p:txBody>
          <a:bodyPr wrap="none" rtlCol="0">
            <a:spAutoFit/>
          </a:bodyPr>
          <a:lstStyle/>
          <a:p>
            <a:pPr algn="ctr"/>
            <a:r>
              <a:rPr lang="en-US" sz="2000" dirty="0">
                <a:latin typeface="Alexandria" charset="0"/>
                <a:cs typeface="Alexandria" charset="0"/>
              </a:rPr>
              <a:t>DGM321</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7" name="Picture Placeholder 6"/>
          <p:cNvPicPr>
            <a:picLocks noGrp="1" noChangeAspect="1"/>
          </p:cNvPicPr>
          <p:nvPr>
            <p:ph type="pic" sz="quarter" idx="10"/>
          </p:nvPr>
        </p:nvPicPr>
        <p:blipFill>
          <a:blip r:embed="rId5">
            <a:extLst>
              <a:ext uri="{28A0092B-C50C-407E-A947-70E740481C1C}">
                <a14:useLocalDpi xmlns:a14="http://schemas.microsoft.com/office/drawing/2010/main" val="0"/>
              </a:ext>
            </a:extLst>
          </a:blip>
          <a:srcRect l="3136" r="3136"/>
          <a:stretch>
            <a:fillRect/>
          </a:stretch>
        </p:blipFill>
        <p:spPr/>
      </p:pic>
    </p:spTree>
    <p:extLst>
      <p:ext uri="{BB962C8B-B14F-4D97-AF65-F5344CB8AC3E}">
        <p14:creationId xmlns:p14="http://schemas.microsoft.com/office/powerpoint/2010/main" val="1269580954"/>
      </p:ext>
    </p:extLst>
  </p:cSld>
  <p:clrMapOvr>
    <a:masterClrMapping/>
  </p:clrMapOvr>
  <mc:AlternateContent xmlns:mc="http://schemas.openxmlformats.org/markup-compatibility/2006" xmlns:p14="http://schemas.microsoft.com/office/powerpoint/2010/main">
    <mc:Choice Requires="p14">
      <p:transition spd="slow" p14:dur="2000" advTm="34100"/>
    </mc:Choice>
    <mc:Fallback xmlns="">
      <p:transition spd="slow" advTm="34100"/>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17"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1063" y="1368387"/>
            <a:ext cx="3386537" cy="1612636"/>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600164"/>
          </a:xfrm>
          <a:prstGeom prst="rect">
            <a:avLst/>
          </a:prstGeom>
          <a:noFill/>
        </p:spPr>
        <p:txBody>
          <a:bodyPr wrap="square" rtlCol="0">
            <a:spAutoFit/>
          </a:bodyPr>
          <a:lstStyle/>
          <a:p>
            <a:pPr algn="ctr">
              <a:lnSpc>
                <a:spcPct val="150000"/>
              </a:lnSpc>
              <a:spcBef>
                <a:spcPct val="20000"/>
              </a:spcBef>
            </a:pPr>
            <a:r>
              <a:rPr lang="ar-EG" sz="2400" b="1" dirty="0">
                <a:solidFill>
                  <a:srgbClr val="00B0F0"/>
                </a:solidFill>
                <a:latin typeface="The Year of Handicrafts Black" pitchFamily="50" charset="-78"/>
                <a:cs typeface="The Year of Handicrafts Black" pitchFamily="50" charset="-78"/>
              </a:rPr>
              <a:t>محتويات المحاضرة</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5" name="TextBox 14">
            <a:extLst>
              <a:ext uri="{FF2B5EF4-FFF2-40B4-BE49-F238E27FC236}">
                <a16:creationId xmlns:a16="http://schemas.microsoft.com/office/drawing/2014/main" id="{4527402C-3F97-690D-9C20-A459E375AEB7}"/>
              </a:ext>
            </a:extLst>
          </p:cNvPr>
          <p:cNvSpPr txBox="1"/>
          <p:nvPr/>
        </p:nvSpPr>
        <p:spPr>
          <a:xfrm>
            <a:off x="3670820" y="1879153"/>
            <a:ext cx="8417320" cy="4178067"/>
          </a:xfrm>
          <a:prstGeom prst="rect">
            <a:avLst/>
          </a:prstGeom>
          <a:noFill/>
        </p:spPr>
        <p:txBody>
          <a:bodyPr wrap="square" rtlCol="0">
            <a:spAutoFit/>
          </a:bodyPr>
          <a:lstStyle/>
          <a:p>
            <a:pPr marL="457200" indent="-457200" algn="just" rtl="1">
              <a:lnSpc>
                <a:spcPct val="150000"/>
              </a:lnSpc>
              <a:buFont typeface="+mj-lt"/>
              <a:buAutoNum type="arabicPeriod"/>
            </a:pPr>
            <a:r>
              <a:rPr lang="ar-SA" sz="1900" spc="30" dirty="0" smtClean="0">
                <a:latin typeface="The Year of Handicrafts Black" pitchFamily="50" charset="-78"/>
                <a:cs typeface="The Year of Handicrafts Black" pitchFamily="50" charset="-78"/>
              </a:rPr>
              <a:t>مقدمة </a:t>
            </a:r>
          </a:p>
          <a:p>
            <a:pPr marL="457200" indent="-457200" algn="just" rtl="1">
              <a:lnSpc>
                <a:spcPct val="150000"/>
              </a:lnSpc>
              <a:buFont typeface="+mj-lt"/>
              <a:buAutoNum type="arabicPeriod"/>
            </a:pPr>
            <a:r>
              <a:rPr lang="ar-SA" dirty="0" smtClean="0">
                <a:latin typeface="The Year of Handicrafts Black" pitchFamily="50" charset="-78"/>
                <a:cs typeface="The Year of Handicrafts Black" pitchFamily="50" charset="-78"/>
              </a:rPr>
              <a:t>مفهوم الذكاء الاصطناعي </a:t>
            </a:r>
            <a:endParaRPr lang="ar-SA" sz="1900" spc="30" dirty="0" smtClean="0">
              <a:latin typeface="The Year of Handicrafts Black" pitchFamily="50" charset="-78"/>
              <a:cs typeface="The Year of Handicrafts Black" pitchFamily="50" charset="-78"/>
            </a:endParaRPr>
          </a:p>
          <a:p>
            <a:pPr marL="457200" indent="-457200" algn="just" rtl="1">
              <a:lnSpc>
                <a:spcPct val="150000"/>
              </a:lnSpc>
              <a:buFont typeface="+mj-lt"/>
              <a:buAutoNum type="arabicPeriod"/>
            </a:pPr>
            <a:r>
              <a:rPr lang="ar-SA" sz="2000" dirty="0">
                <a:latin typeface="The Year of Handicrafts Black" pitchFamily="50" charset="-78"/>
                <a:cs typeface="The Year of Handicrafts Black" pitchFamily="50" charset="-78"/>
              </a:rPr>
              <a:t>أ</a:t>
            </a:r>
            <a:r>
              <a:rPr lang="ar-SA" sz="2000" dirty="0" smtClean="0">
                <a:latin typeface="The Year of Handicrafts Black" pitchFamily="50" charset="-78"/>
                <a:cs typeface="The Year of Handicrafts Black" pitchFamily="50" charset="-78"/>
              </a:rPr>
              <a:t>همية الذكاء الاصطناعي</a:t>
            </a:r>
            <a:endParaRPr lang="ar-SA" sz="2000" dirty="0">
              <a:latin typeface="The Year of Handicrafts Black" pitchFamily="50" charset="-78"/>
              <a:cs typeface="The Year of Handicrafts Black" pitchFamily="50" charset="-78"/>
            </a:endParaRPr>
          </a:p>
          <a:p>
            <a:pPr marL="457200" indent="-457200" algn="just" rtl="1">
              <a:lnSpc>
                <a:spcPct val="150000"/>
              </a:lnSpc>
              <a:buFont typeface="+mj-lt"/>
              <a:buAutoNum type="arabicPeriod"/>
            </a:pPr>
            <a:r>
              <a:rPr lang="ar-SA" sz="2000" dirty="0" smtClean="0">
                <a:latin typeface="The Year of Handicrafts Black" pitchFamily="50" charset="-78"/>
                <a:cs typeface="The Year of Handicrafts Black" pitchFamily="50" charset="-78"/>
              </a:rPr>
              <a:t>الذكاء </a:t>
            </a:r>
            <a:r>
              <a:rPr lang="ar-SA" sz="2000" dirty="0">
                <a:latin typeface="The Year of Handicrafts Black" pitchFamily="50" charset="-78"/>
                <a:cs typeface="The Year of Handicrafts Black" pitchFamily="50" charset="-78"/>
              </a:rPr>
              <a:t>الاصطناعي في </a:t>
            </a:r>
            <a:r>
              <a:rPr lang="ar-SA" sz="2000" dirty="0" smtClean="0">
                <a:latin typeface="The Year of Handicrafts Black" pitchFamily="50" charset="-78"/>
                <a:cs typeface="The Year of Handicrafts Black" pitchFamily="50" charset="-78"/>
              </a:rPr>
              <a:t>الإعلام</a:t>
            </a:r>
            <a:r>
              <a:rPr lang="en-US" sz="2000" dirty="0" smtClean="0">
                <a:latin typeface="The Year of Handicrafts Black" pitchFamily="50" charset="-78"/>
                <a:cs typeface="The Year of Handicrafts Black" pitchFamily="50" charset="-78"/>
              </a:rPr>
              <a:t> </a:t>
            </a:r>
            <a:endParaRPr lang="ar-SA" sz="2000" dirty="0">
              <a:latin typeface="The Year of Handicrafts Black" pitchFamily="50" charset="-78"/>
              <a:cs typeface="The Year of Handicrafts Black" pitchFamily="50" charset="-78"/>
            </a:endParaRPr>
          </a:p>
          <a:p>
            <a:pPr marL="457200" indent="-457200" algn="just" rtl="1">
              <a:lnSpc>
                <a:spcPct val="150000"/>
              </a:lnSpc>
              <a:buFont typeface="+mj-lt"/>
              <a:buAutoNum type="arabicPeriod"/>
            </a:pPr>
            <a:r>
              <a:rPr lang="ar-SA" sz="2000" dirty="0">
                <a:latin typeface="The Year of Handicrafts Black" pitchFamily="50" charset="-78"/>
                <a:cs typeface="The Year of Handicrafts Black" pitchFamily="50" charset="-78"/>
              </a:rPr>
              <a:t>أدوات الذكاء الاصطناعي المستخدمة في الإعلام</a:t>
            </a:r>
          </a:p>
          <a:p>
            <a:pPr marL="457200" indent="-457200" algn="just" rtl="1">
              <a:lnSpc>
                <a:spcPct val="150000"/>
              </a:lnSpc>
              <a:buFont typeface="+mj-lt"/>
              <a:buAutoNum type="arabicPeriod"/>
            </a:pPr>
            <a:r>
              <a:rPr lang="ar-SA" sz="2000" dirty="0">
                <a:latin typeface="The Year of Handicrafts Black" pitchFamily="50" charset="-78"/>
                <a:cs typeface="The Year of Handicrafts Black" pitchFamily="50" charset="-78"/>
              </a:rPr>
              <a:t>منصات الذكاء الاصطناعي الإعلامية</a:t>
            </a:r>
          </a:p>
          <a:p>
            <a:pPr marL="457200" indent="-457200" algn="just" rtl="1">
              <a:lnSpc>
                <a:spcPct val="150000"/>
              </a:lnSpc>
              <a:buFont typeface="+mj-lt"/>
              <a:buAutoNum type="arabicPeriod"/>
            </a:pPr>
            <a:r>
              <a:rPr lang="ar-SA" sz="2000" dirty="0">
                <a:latin typeface="The Year of Handicrafts Black" pitchFamily="50" charset="-78"/>
                <a:cs typeface="The Year of Handicrafts Black" pitchFamily="50" charset="-78"/>
              </a:rPr>
              <a:t>الفرص التي يقدمها الذكاء الاصطناعي للإعلام</a:t>
            </a:r>
          </a:p>
          <a:p>
            <a:pPr marL="457200" indent="-457200" algn="just" rtl="1">
              <a:lnSpc>
                <a:spcPct val="150000"/>
              </a:lnSpc>
              <a:buFont typeface="+mj-lt"/>
              <a:buAutoNum type="arabicPeriod"/>
            </a:pPr>
            <a:r>
              <a:rPr lang="ar-SA" sz="2000" dirty="0">
                <a:latin typeface="The Year of Handicrafts Black" pitchFamily="50" charset="-78"/>
                <a:cs typeface="The Year of Handicrafts Black" pitchFamily="50" charset="-78"/>
              </a:rPr>
              <a:t>التزييف العميق </a:t>
            </a:r>
            <a:endParaRPr lang="ar-SA" sz="2000" dirty="0" smtClean="0">
              <a:latin typeface="The Year of Handicrafts Black" pitchFamily="50" charset="-78"/>
              <a:cs typeface="The Year of Handicrafts Black" pitchFamily="50" charset="-78"/>
            </a:endParaRPr>
          </a:p>
          <a:p>
            <a:pPr marL="457200" indent="-457200" algn="just" rtl="1">
              <a:lnSpc>
                <a:spcPct val="150000"/>
              </a:lnSpc>
              <a:buFont typeface="+mj-lt"/>
              <a:buAutoNum type="arabicPeriod"/>
            </a:pPr>
            <a:r>
              <a:rPr lang="ar-SA" sz="2000" dirty="0" smtClean="0">
                <a:latin typeface="The Year of Handicrafts Black" pitchFamily="50" charset="-78"/>
                <a:cs typeface="The Year of Handicrafts Black" pitchFamily="50" charset="-78"/>
              </a:rPr>
              <a:t>التحديات والمخاطر</a:t>
            </a:r>
            <a:endParaRPr lang="ar-SA" sz="2000" dirty="0">
              <a:latin typeface="The Year of Handicrafts Black" pitchFamily="50" charset="-78"/>
              <a:cs typeface="The Year of Handicrafts Black" pitchFamily="50" charset="-78"/>
            </a:endParaRPr>
          </a:p>
        </p:txBody>
      </p:sp>
      <p:sp>
        <p:nvSpPr>
          <p:cNvPr id="18" name="TextBox 17">
            <a:extLst>
              <a:ext uri="{FF2B5EF4-FFF2-40B4-BE49-F238E27FC236}">
                <a16:creationId xmlns:a16="http://schemas.microsoft.com/office/drawing/2014/main" id="{AB738525-DD8E-2E85-F385-345FF64341EB}"/>
              </a:ext>
            </a:extLst>
          </p:cNvPr>
          <p:cNvSpPr txBox="1"/>
          <p:nvPr/>
        </p:nvSpPr>
        <p:spPr>
          <a:xfrm>
            <a:off x="3454900" y="1445360"/>
            <a:ext cx="1053874" cy="707886"/>
          </a:xfrm>
          <a:prstGeom prst="rect">
            <a:avLst/>
          </a:prstGeom>
          <a:noFill/>
        </p:spPr>
        <p:txBody>
          <a:bodyPr wrap="square" rtlCol="0">
            <a:spAutoFit/>
          </a:bodyPr>
          <a:lstStyle/>
          <a:p>
            <a:pPr algn="ctr"/>
            <a:r>
              <a:rPr lang="en-US" sz="2000" b="1" dirty="0">
                <a:solidFill>
                  <a:schemeClr val="bg1"/>
                </a:solidFill>
                <a:latin typeface="Times New Roman" pitchFamily="18" charset="0"/>
                <a:cs typeface="Times New Roman" pitchFamily="18" charset="0"/>
              </a:rPr>
              <a:t>Lecture </a:t>
            </a:r>
            <a:r>
              <a:rPr lang="ar-SA" sz="2000" b="1" dirty="0" smtClean="0">
                <a:solidFill>
                  <a:schemeClr val="bg1"/>
                </a:solidFill>
                <a:latin typeface="Times New Roman" pitchFamily="18" charset="0"/>
                <a:cs typeface="Times New Roman" pitchFamily="18" charset="0"/>
              </a:rPr>
              <a:t>5</a:t>
            </a:r>
            <a:r>
              <a:rPr lang="en-US" sz="2000" b="1" dirty="0" smtClean="0">
                <a:solidFill>
                  <a:schemeClr val="bg1"/>
                </a:solidFill>
                <a:latin typeface="Times New Roman" pitchFamily="18" charset="0"/>
                <a:cs typeface="Times New Roman" pitchFamily="18" charset="0"/>
              </a:rPr>
              <a:t> </a:t>
            </a:r>
            <a:endParaRPr lang="en-US" sz="2000" b="1" dirty="0">
              <a:solidFill>
                <a:schemeClr val="bg1"/>
              </a:solidFill>
              <a:latin typeface="Times New Roman" pitchFamily="18" charset="0"/>
              <a:cs typeface="Times New Roman" pitchFamily="18" charset="0"/>
            </a:endParaRPr>
          </a:p>
        </p:txBody>
      </p:sp>
      <p:pic>
        <p:nvPicPr>
          <p:cNvPr id="1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607556257"/>
      </p:ext>
    </p:extLst>
  </p:cSld>
  <p:clrMapOvr>
    <a:masterClrMapping/>
  </p:clrMapOvr>
  <mc:AlternateContent xmlns:mc="http://schemas.openxmlformats.org/markup-compatibility/2006" xmlns:p14="http://schemas.microsoft.com/office/powerpoint/2010/main">
    <mc:Choice Requires="p14">
      <p:transition spd="slow" p14:dur="2000" advTm="171961"/>
    </mc:Choice>
    <mc:Fallback xmlns="">
      <p:transition spd="slow" advTm="171961"/>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2493323" y="1622657"/>
            <a:ext cx="8444915" cy="3769957"/>
          </a:xfrm>
        </p:spPr>
      </p:pic>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a:extLst>
              <a:ext uri="{FF2B5EF4-FFF2-40B4-BE49-F238E27FC236}">
                <a16:creationId xmlns:a16="http://schemas.microsoft.com/office/drawing/2014/main" id="{C7D257D7-D9C6-8F63-F8F8-E2BE53F2E2DB}"/>
              </a:ext>
            </a:extLst>
          </p:cNvPr>
          <p:cNvSpPr txBox="1"/>
          <p:nvPr/>
        </p:nvSpPr>
        <p:spPr>
          <a:xfrm>
            <a:off x="8323386" y="1708321"/>
            <a:ext cx="1112798" cy="523220"/>
          </a:xfrm>
          <a:prstGeom prst="rect">
            <a:avLst/>
          </a:prstGeom>
          <a:noFill/>
        </p:spPr>
        <p:txBody>
          <a:bodyPr wrap="square" rtlCol="0">
            <a:spAutoFit/>
          </a:bodyPr>
          <a:lstStyle/>
          <a:p>
            <a:pPr algn="just" rtl="1"/>
            <a:r>
              <a:rPr lang="ar-SA" sz="2800" b="1" dirty="0" smtClean="0">
                <a:solidFill>
                  <a:srgbClr val="00B0F0"/>
                </a:solidFill>
                <a:effectLst>
                  <a:outerShdw blurRad="38100" dist="38100" dir="2700000" algn="tl">
                    <a:srgbClr val="000000">
                      <a:alpha val="43137"/>
                    </a:srgbClr>
                  </a:outerShdw>
                </a:effectLst>
                <a:latin typeface="Tajawal Medium" panose="00000600000000000000" pitchFamily="2" charset="-78"/>
                <a:cs typeface="+mj-cs"/>
              </a:rPr>
              <a:t>المقدمة</a:t>
            </a:r>
            <a:endParaRPr lang="ar-EG" sz="2800" b="1" dirty="0">
              <a:solidFill>
                <a:srgbClr val="00B0F0"/>
              </a:solidFill>
              <a:effectLst>
                <a:outerShdw blurRad="38100" dist="38100" dir="2700000" algn="tl">
                  <a:srgbClr val="000000">
                    <a:alpha val="43137"/>
                  </a:srgbClr>
                </a:outerShdw>
              </a:effectLst>
              <a:latin typeface="Tajawal Medium" panose="00000600000000000000" pitchFamily="2" charset="-78"/>
              <a:cs typeface="+mj-cs"/>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6034" y="88047"/>
            <a:ext cx="2305141" cy="1076343"/>
          </a:xfrm>
          <a:prstGeom prst="rect">
            <a:avLst/>
          </a:prstGeom>
        </p:spPr>
      </p:pic>
    </p:spTree>
    <p:extLst>
      <p:ext uri="{BB962C8B-B14F-4D97-AF65-F5344CB8AC3E}">
        <p14:creationId xmlns:p14="http://schemas.microsoft.com/office/powerpoint/2010/main" val="271420072"/>
      </p:ext>
    </p:extLst>
  </p:cSld>
  <p:clrMapOvr>
    <a:masterClrMapping/>
  </p:clrMapOvr>
  <mc:AlternateContent xmlns:mc="http://schemas.openxmlformats.org/markup-compatibility/2006" xmlns:p14="http://schemas.microsoft.com/office/powerpoint/2010/main">
    <mc:Choice Requires="p14">
      <p:transition spd="slow" p14:dur="2000" advTm="5233"/>
    </mc:Choice>
    <mc:Fallback xmlns="">
      <p:transition spd="slow" advTm="5233"/>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17"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12302" y="1335074"/>
            <a:ext cx="3386537" cy="145197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994424" y="1441631"/>
            <a:ext cx="4113898" cy="600164"/>
          </a:xfrm>
          <a:prstGeom prst="rect">
            <a:avLst/>
          </a:prstGeom>
          <a:noFill/>
        </p:spPr>
        <p:txBody>
          <a:bodyPr wrap="square" rtlCol="0">
            <a:spAutoFit/>
          </a:bodyPr>
          <a:lstStyle/>
          <a:p>
            <a:pPr algn="ctr">
              <a:lnSpc>
                <a:spcPct val="150000"/>
              </a:lnSpc>
              <a:spcBef>
                <a:spcPct val="20000"/>
              </a:spcBef>
            </a:pPr>
            <a:r>
              <a:rPr lang="ar-SA" sz="2400" b="1" dirty="0" smtClean="0">
                <a:solidFill>
                  <a:srgbClr val="00B0F0"/>
                </a:solidFill>
                <a:latin typeface="The Year of Handicrafts Black" pitchFamily="50" charset="-78"/>
                <a:cs typeface="The Year of Handicrafts Black" pitchFamily="50" charset="-78"/>
              </a:rPr>
              <a:t>المقدمة</a:t>
            </a:r>
            <a:endParaRPr lang="ar-EG" sz="2400" b="1" dirty="0">
              <a:solidFill>
                <a:srgbClr val="00B0F0"/>
              </a:solidFill>
              <a:latin typeface="The Year of Handicrafts Black" pitchFamily="50" charset="-78"/>
              <a:cs typeface="The Year of Handicrafts Black" pitchFamily="50" charset="-78"/>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5" name="TextBox 14">
            <a:extLst>
              <a:ext uri="{FF2B5EF4-FFF2-40B4-BE49-F238E27FC236}">
                <a16:creationId xmlns:a16="http://schemas.microsoft.com/office/drawing/2014/main" id="{4527402C-3F97-690D-9C20-A459E375AEB7}"/>
              </a:ext>
            </a:extLst>
          </p:cNvPr>
          <p:cNvSpPr txBox="1"/>
          <p:nvPr/>
        </p:nvSpPr>
        <p:spPr>
          <a:xfrm>
            <a:off x="3566011" y="2263532"/>
            <a:ext cx="8417320" cy="3785652"/>
          </a:xfrm>
          <a:prstGeom prst="rect">
            <a:avLst/>
          </a:prstGeom>
          <a:noFill/>
        </p:spPr>
        <p:txBody>
          <a:bodyPr wrap="square" rtlCol="0">
            <a:spAutoFit/>
          </a:bodyPr>
          <a:lstStyle/>
          <a:p>
            <a:pPr algn="just" rtl="1">
              <a:lnSpc>
                <a:spcPct val="150000"/>
              </a:lnSpc>
            </a:pPr>
            <a:r>
              <a:rPr lang="ar-SA" sz="2000" dirty="0">
                <a:cs typeface="+mj-cs"/>
              </a:rPr>
              <a:t>شهد قطاع الإعلام تحولاً جذرياً بفعل دخول تقنيات الذكاء الاصطناعي </a:t>
            </a:r>
            <a:r>
              <a:rPr lang="ar-SA" sz="2000" dirty="0" smtClean="0">
                <a:cs typeface="+mj-cs"/>
              </a:rPr>
              <a:t>(</a:t>
            </a:r>
            <a:r>
              <a:rPr lang="tr-TR" sz="2000" dirty="0">
                <a:cs typeface="+mj-cs"/>
              </a:rPr>
              <a:t>(</a:t>
            </a:r>
            <a:r>
              <a:rPr lang="en-US" sz="2000" dirty="0" smtClean="0">
                <a:cs typeface="+mj-cs"/>
              </a:rPr>
              <a:t>AI، </a:t>
            </a:r>
            <a:r>
              <a:rPr lang="ar-SA" sz="2000" dirty="0">
                <a:cs typeface="+mj-cs"/>
              </a:rPr>
              <a:t>حيث لم يعد إنتاج المحتوى وتوزيعه </a:t>
            </a:r>
            <a:r>
              <a:rPr lang="ar-SA" sz="2000" dirty="0" smtClean="0">
                <a:cs typeface="+mj-cs"/>
              </a:rPr>
              <a:t>حكراً </a:t>
            </a:r>
            <a:r>
              <a:rPr lang="ar-SA" sz="2000" dirty="0">
                <a:cs typeface="+mj-cs"/>
              </a:rPr>
              <a:t>على البشر فقط، بل أصبح للآلات دور مركزي في جمع الأخبار، تحليل البيانات، تخصيص المحتوى، بل وأحيانًا كتابته أو إنتاجه بصريًا وصوتيًا. لقد غير الذكاء الاصطناعي طريقة استهلاك الجمهور للمحتوى الإعلامي وطبيعة دور الصحفيين أنفسهم</a:t>
            </a:r>
            <a:r>
              <a:rPr lang="ar-SA" sz="2000" dirty="0" smtClean="0">
                <a:cs typeface="+mj-cs"/>
              </a:rPr>
              <a:t>.</a:t>
            </a:r>
            <a:endParaRPr lang="tr-TR" sz="2000" dirty="0" smtClean="0">
              <a:cs typeface="+mj-cs"/>
            </a:endParaRPr>
          </a:p>
          <a:p>
            <a:pPr algn="r" rtl="1">
              <a:lnSpc>
                <a:spcPct val="150000"/>
              </a:lnSpc>
            </a:pPr>
            <a:r>
              <a:rPr lang="ar-SA" sz="2000" dirty="0" smtClean="0">
                <a:cs typeface="+mj-cs"/>
              </a:rPr>
              <a:t>يُعد </a:t>
            </a:r>
            <a:r>
              <a:rPr lang="ar-SA" sz="2000" dirty="0">
                <a:cs typeface="+mj-cs"/>
              </a:rPr>
              <a:t>الذكاء الاصطناعي </a:t>
            </a:r>
            <a:r>
              <a:rPr lang="en-US" sz="2000" dirty="0" smtClean="0">
                <a:cs typeface="+mj-cs"/>
              </a:rPr>
              <a:t>Artificial </a:t>
            </a:r>
            <a:r>
              <a:rPr lang="en-US" sz="2000" dirty="0">
                <a:cs typeface="+mj-cs"/>
              </a:rPr>
              <a:t>Intelligence - AI) </a:t>
            </a:r>
            <a:r>
              <a:rPr lang="ar-SA" sz="2000" dirty="0" smtClean="0">
                <a:cs typeface="+mj-cs"/>
              </a:rPr>
              <a:t> ) من </a:t>
            </a:r>
            <a:r>
              <a:rPr lang="ar-SA" sz="2000" dirty="0">
                <a:cs typeface="+mj-cs"/>
              </a:rPr>
              <a:t>أبرز الابتكارات التكنولوجية في العصر الحديث، وقد أصبح محورًا أساسيًا في تطور مختلف القطاعات، من التعليم والرعاية الصحية إلى الصناعة والإعلام والأمن. يُقصد بالذكاء الاصطناعي قدرة الآلات والأنظمة الحاسوبية على محاكاة القدرات الذهنية البشرية مثل التعلم، التفكير، التحليل، حل المشكلات، واتخاذ القرار</a:t>
            </a:r>
            <a:r>
              <a:rPr lang="ar-SA" sz="2000" dirty="0" smtClean="0">
                <a:cs typeface="+mj-cs"/>
              </a:rPr>
              <a:t>.</a:t>
            </a:r>
            <a:endParaRPr lang="ar-SA" sz="2000" dirty="0">
              <a:cs typeface="+mj-cs"/>
            </a:endParaRPr>
          </a:p>
        </p:txBody>
      </p:sp>
      <p:sp>
        <p:nvSpPr>
          <p:cNvPr id="18" name="TextBox 17">
            <a:extLst>
              <a:ext uri="{FF2B5EF4-FFF2-40B4-BE49-F238E27FC236}">
                <a16:creationId xmlns:a16="http://schemas.microsoft.com/office/drawing/2014/main" id="{AB738525-DD8E-2E85-F385-345FF64341EB}"/>
              </a:ext>
            </a:extLst>
          </p:cNvPr>
          <p:cNvSpPr txBox="1"/>
          <p:nvPr/>
        </p:nvSpPr>
        <p:spPr>
          <a:xfrm>
            <a:off x="3454900" y="1445360"/>
            <a:ext cx="1053874" cy="707886"/>
          </a:xfrm>
          <a:prstGeom prst="rect">
            <a:avLst/>
          </a:prstGeom>
          <a:noFill/>
        </p:spPr>
        <p:txBody>
          <a:bodyPr wrap="square" rtlCol="0">
            <a:spAutoFit/>
          </a:bodyPr>
          <a:lstStyle/>
          <a:p>
            <a:pPr algn="ctr"/>
            <a:r>
              <a:rPr lang="en-US" sz="2000" b="1" dirty="0">
                <a:solidFill>
                  <a:schemeClr val="bg1"/>
                </a:solidFill>
                <a:latin typeface="Times New Roman" pitchFamily="18" charset="0"/>
                <a:cs typeface="Times New Roman" pitchFamily="18" charset="0"/>
              </a:rPr>
              <a:t>Lecture </a:t>
            </a:r>
            <a:r>
              <a:rPr lang="ar-SA" sz="2000" b="1" dirty="0" smtClean="0">
                <a:solidFill>
                  <a:schemeClr val="bg1"/>
                </a:solidFill>
                <a:latin typeface="Times New Roman" pitchFamily="18" charset="0"/>
                <a:cs typeface="Times New Roman" pitchFamily="18" charset="0"/>
              </a:rPr>
              <a:t>5</a:t>
            </a:r>
            <a:endParaRPr lang="en-US" sz="2000" b="1" dirty="0">
              <a:solidFill>
                <a:schemeClr val="bg1"/>
              </a:solidFill>
              <a:latin typeface="Times New Roman" pitchFamily="18" charset="0"/>
              <a:cs typeface="Times New Roman" pitchFamily="18" charset="0"/>
            </a:endParaRPr>
          </a:p>
        </p:txBody>
      </p:sp>
      <p:pic>
        <p:nvPicPr>
          <p:cNvPr id="1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809516784"/>
      </p:ext>
    </p:extLst>
  </p:cSld>
  <p:clrMapOvr>
    <a:masterClrMapping/>
  </p:clrMapOvr>
  <mc:AlternateContent xmlns:mc="http://schemas.openxmlformats.org/markup-compatibility/2006" xmlns:p14="http://schemas.microsoft.com/office/powerpoint/2010/main">
    <mc:Choice Requires="p14">
      <p:transition spd="slow" p14:dur="2000" advTm="171961"/>
    </mc:Choice>
    <mc:Fallback xmlns="">
      <p:transition spd="slow" advTm="171961"/>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3385474" y="130710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a:extLst>
              <a:ext uri="{FF2B5EF4-FFF2-40B4-BE49-F238E27FC236}">
                <a16:creationId xmlns:a16="http://schemas.microsoft.com/office/drawing/2014/main" id="{4527402C-3F97-690D-9C20-A459E375AEB7}"/>
              </a:ext>
            </a:extLst>
          </p:cNvPr>
          <p:cNvSpPr txBox="1"/>
          <p:nvPr/>
        </p:nvSpPr>
        <p:spPr>
          <a:xfrm>
            <a:off x="3536704" y="2276291"/>
            <a:ext cx="8417320" cy="3785652"/>
          </a:xfrm>
          <a:prstGeom prst="rect">
            <a:avLst/>
          </a:prstGeom>
          <a:noFill/>
        </p:spPr>
        <p:txBody>
          <a:bodyPr wrap="square" rtlCol="0">
            <a:spAutoFit/>
          </a:bodyPr>
          <a:lstStyle/>
          <a:p>
            <a:pPr algn="r" rtl="1">
              <a:lnSpc>
                <a:spcPct val="150000"/>
              </a:lnSpc>
            </a:pPr>
            <a:r>
              <a:rPr lang="ar-SA" sz="2000" dirty="0">
                <a:cs typeface="+mj-cs"/>
              </a:rPr>
              <a:t>ظهر مفهوم الذكاء الاصطناعي لأول مرة في خمسينيات القرن الماضي، إلا أن التطور الكبير في قدرات المعالجة وتوفر البيانات الضخمة جعله في العقود الأخيرة أكثر تأثيرًا وانتشارًا. ويمتد استخدام الذكاء الاصطناعي من تطبيقات بسيطة مثل المساعدات الصوتية (كسيري وأليكسا) إلى أنظمة أكثر تعقيدًا كتلك المستخدمة في السيارات ذاتية القيادة، والتحليل الطبي، والرصد الأمني.</a:t>
            </a:r>
          </a:p>
          <a:p>
            <a:pPr algn="r" rtl="1">
              <a:lnSpc>
                <a:spcPct val="150000"/>
              </a:lnSpc>
            </a:pPr>
            <a:r>
              <a:rPr lang="ar-SA" sz="2000" dirty="0">
                <a:cs typeface="+mj-cs"/>
              </a:rPr>
              <a:t>يتنوع الذكاء الاصطناعي بين أنظمة </a:t>
            </a:r>
            <a:r>
              <a:rPr lang="ar-SA" sz="2000" b="1" dirty="0">
                <a:solidFill>
                  <a:srgbClr val="C00000"/>
                </a:solidFill>
                <a:cs typeface="+mj-cs"/>
              </a:rPr>
              <a:t>"ضيقة</a:t>
            </a:r>
            <a:r>
              <a:rPr lang="ar-SA" sz="2000" b="1" dirty="0" smtClean="0">
                <a:solidFill>
                  <a:srgbClr val="C00000"/>
                </a:solidFill>
                <a:cs typeface="+mj-cs"/>
              </a:rPr>
              <a:t>"(الضعيف) </a:t>
            </a:r>
            <a:r>
              <a:rPr lang="ar-SA" sz="2000" dirty="0"/>
              <a:t>مخصص لأداء مهمة واحدة فقط بكفاءة (مثل ترجمة لغة أو لعب الشطرنج). </a:t>
            </a:r>
            <a:endParaRPr lang="ar-SA" sz="2000" dirty="0" smtClean="0"/>
          </a:p>
          <a:p>
            <a:pPr algn="r" rtl="1">
              <a:lnSpc>
                <a:spcPct val="150000"/>
              </a:lnSpc>
            </a:pPr>
            <a:r>
              <a:rPr lang="ar-SA" sz="2000" dirty="0" smtClean="0">
                <a:cs typeface="+mj-cs"/>
              </a:rPr>
              <a:t>وأنظمة </a:t>
            </a:r>
            <a:r>
              <a:rPr lang="ar-SA" sz="2000" b="1" dirty="0">
                <a:solidFill>
                  <a:srgbClr val="C00000"/>
                </a:solidFill>
                <a:cs typeface="+mj-cs"/>
              </a:rPr>
              <a:t>"عامة</a:t>
            </a:r>
            <a:r>
              <a:rPr lang="ar-SA" sz="2000" b="1" dirty="0" smtClean="0">
                <a:solidFill>
                  <a:srgbClr val="C00000"/>
                </a:solidFill>
                <a:cs typeface="+mj-cs"/>
              </a:rPr>
              <a:t>"(القوى). </a:t>
            </a:r>
            <a:r>
              <a:rPr lang="ar-SA" sz="2000" dirty="0"/>
              <a:t>يمتلك قدرة عامة على التعلم والتفكير شبيهة بالبشر (وهو قيد التطوير</a:t>
            </a:r>
            <a:r>
              <a:rPr lang="ar-SA" sz="2000" dirty="0" smtClean="0"/>
              <a:t>)  تهدف </a:t>
            </a:r>
            <a:r>
              <a:rPr lang="ar-SA" sz="2000" dirty="0"/>
              <a:t>إلى تقليد القدرات البشرية بشكل </a:t>
            </a:r>
            <a:r>
              <a:rPr lang="ar-SA" sz="2000" dirty="0" smtClean="0"/>
              <a:t>شامل.</a:t>
            </a:r>
            <a:endParaRPr lang="ar-SA" sz="2000" dirty="0" smtClean="0">
              <a:cs typeface="+mj-cs"/>
            </a:endParaRPr>
          </a:p>
        </p:txBody>
      </p:sp>
      <p:sp>
        <p:nvSpPr>
          <p:cNvPr id="14" name="TextBox 13">
            <a:extLst>
              <a:ext uri="{FF2B5EF4-FFF2-40B4-BE49-F238E27FC236}">
                <a16:creationId xmlns:a16="http://schemas.microsoft.com/office/drawing/2014/main" id="{AB738525-DD8E-2E85-F385-345FF64341EB}"/>
              </a:ext>
            </a:extLst>
          </p:cNvPr>
          <p:cNvSpPr txBox="1"/>
          <p:nvPr/>
        </p:nvSpPr>
        <p:spPr>
          <a:xfrm>
            <a:off x="3454900" y="1445360"/>
            <a:ext cx="1053874" cy="707886"/>
          </a:xfrm>
          <a:prstGeom prst="rect">
            <a:avLst/>
          </a:prstGeom>
          <a:noFill/>
        </p:spPr>
        <p:txBody>
          <a:bodyPr wrap="square" rtlCol="0">
            <a:spAutoFit/>
          </a:bodyPr>
          <a:lstStyle/>
          <a:p>
            <a:pPr algn="ctr"/>
            <a:r>
              <a:rPr lang="en-US" sz="2000" b="1" dirty="0" smtClean="0">
                <a:solidFill>
                  <a:schemeClr val="bg1"/>
                </a:solidFill>
                <a:latin typeface="Times New Roman" pitchFamily="18" charset="0"/>
                <a:cs typeface="Times New Roman" pitchFamily="18" charset="0"/>
              </a:rPr>
              <a:t>Lecture</a:t>
            </a:r>
            <a:r>
              <a:rPr lang="ar-SA" sz="2000" b="1" dirty="0" smtClean="0">
                <a:solidFill>
                  <a:schemeClr val="bg1"/>
                </a:solidFill>
                <a:latin typeface="Times New Roman" pitchFamily="18" charset="0"/>
                <a:cs typeface="Times New Roman" pitchFamily="18" charset="0"/>
              </a:rPr>
              <a:t>5</a:t>
            </a:r>
            <a:endParaRPr lang="en-US" sz="2000" b="1" dirty="0">
              <a:solidFill>
                <a:schemeClr val="bg1"/>
              </a:solidFill>
              <a:latin typeface="Times New Roman" pitchFamily="18" charset="0"/>
              <a:cs typeface="Times New Roman" pitchFamily="18" charset="0"/>
            </a:endParaRPr>
          </a:p>
        </p:txBody>
      </p:sp>
      <p:pic>
        <p:nvPicPr>
          <p:cNvPr id="1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0" name="Picture Placeholder 4">
            <a:extLst>
              <a:ext uri="{FF2B5EF4-FFF2-40B4-BE49-F238E27FC236}">
                <a16:creationId xmlns:a16="http://schemas.microsoft.com/office/drawing/2014/main" id="{24BB6B8C-40AE-A0B2-6DBF-1529D1D8FB22}"/>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tretch>
            <a:fillRect/>
          </a:stretch>
        </p:blipFill>
        <p:spPr>
          <a:xfrm>
            <a:off x="5879" y="1295438"/>
            <a:ext cx="3379595" cy="1843416"/>
          </a:xfrm>
          <a:prstGeom prst="rect">
            <a:avLst/>
          </a:prstGeom>
        </p:spPr>
      </p:pic>
      <p:sp>
        <p:nvSpPr>
          <p:cNvPr id="12" name="TextBox 11">
            <a:extLst>
              <a:ext uri="{FF2B5EF4-FFF2-40B4-BE49-F238E27FC236}">
                <a16:creationId xmlns:a16="http://schemas.microsoft.com/office/drawing/2014/main" id="{904B7CA6-23A4-2E24-5FFC-ECEA38831F6A}"/>
              </a:ext>
            </a:extLst>
          </p:cNvPr>
          <p:cNvSpPr txBox="1"/>
          <p:nvPr/>
        </p:nvSpPr>
        <p:spPr>
          <a:xfrm>
            <a:off x="4994424" y="1441631"/>
            <a:ext cx="4113898" cy="600164"/>
          </a:xfrm>
          <a:prstGeom prst="rect">
            <a:avLst/>
          </a:prstGeom>
          <a:noFill/>
        </p:spPr>
        <p:txBody>
          <a:bodyPr wrap="square" rtlCol="0">
            <a:spAutoFit/>
          </a:bodyPr>
          <a:lstStyle/>
          <a:p>
            <a:pPr algn="ctr">
              <a:lnSpc>
                <a:spcPct val="150000"/>
              </a:lnSpc>
              <a:spcBef>
                <a:spcPct val="20000"/>
              </a:spcBef>
            </a:pPr>
            <a:r>
              <a:rPr lang="ar-SA" sz="2400" b="1" dirty="0" smtClean="0">
                <a:solidFill>
                  <a:srgbClr val="00B0F0"/>
                </a:solidFill>
                <a:latin typeface="The Year of Handicrafts Black" pitchFamily="50" charset="-78"/>
                <a:cs typeface="The Year of Handicrafts Black" pitchFamily="50" charset="-78"/>
              </a:rPr>
              <a:t>المقدمة</a:t>
            </a:r>
            <a:endParaRPr lang="ar-EG" sz="2400" b="1" dirty="0">
              <a:solidFill>
                <a:srgbClr val="00B0F0"/>
              </a:solidFill>
              <a:latin typeface="The Year of Handicrafts Black" pitchFamily="50" charset="-78"/>
              <a:cs typeface="The Year of Handicrafts Black" pitchFamily="50" charset="-78"/>
            </a:endParaRPr>
          </a:p>
        </p:txBody>
      </p:sp>
    </p:spTree>
    <p:extLst>
      <p:ext uri="{BB962C8B-B14F-4D97-AF65-F5344CB8AC3E}">
        <p14:creationId xmlns:p14="http://schemas.microsoft.com/office/powerpoint/2010/main" val="2766891927"/>
      </p:ext>
    </p:extLst>
  </p:cSld>
  <p:clrMapOvr>
    <a:masterClrMapping/>
  </p:clrMapOvr>
  <mc:AlternateContent xmlns:mc="http://schemas.openxmlformats.org/markup-compatibility/2006" xmlns:p14="http://schemas.microsoft.com/office/powerpoint/2010/main">
    <mc:Choice Requires="p14">
      <p:transition spd="slow" p14:dur="2000" advTm="343664"/>
    </mc:Choice>
    <mc:Fallback xmlns="">
      <p:transition spd="slow" advTm="343664"/>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3385474" y="130710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a:extLst>
              <a:ext uri="{FF2B5EF4-FFF2-40B4-BE49-F238E27FC236}">
                <a16:creationId xmlns:a16="http://schemas.microsoft.com/office/drawing/2014/main" id="{4527402C-3F97-690D-9C20-A459E375AEB7}"/>
              </a:ext>
            </a:extLst>
          </p:cNvPr>
          <p:cNvSpPr txBox="1"/>
          <p:nvPr/>
        </p:nvSpPr>
        <p:spPr>
          <a:xfrm>
            <a:off x="3536704" y="2185126"/>
            <a:ext cx="8417320" cy="4247317"/>
          </a:xfrm>
          <a:prstGeom prst="rect">
            <a:avLst/>
          </a:prstGeom>
          <a:noFill/>
        </p:spPr>
        <p:txBody>
          <a:bodyPr wrap="square" rtlCol="0">
            <a:spAutoFit/>
          </a:bodyPr>
          <a:lstStyle/>
          <a:p>
            <a:pPr marL="342900" indent="-342900" algn="r" rtl="1">
              <a:lnSpc>
                <a:spcPct val="150000"/>
              </a:lnSpc>
              <a:buFont typeface="Arial" panose="020B0604020202020204" pitchFamily="34" charset="0"/>
              <a:buChar char="•"/>
            </a:pPr>
            <a:r>
              <a:rPr lang="ar-SA" sz="2000" b="1" dirty="0" smtClean="0">
                <a:solidFill>
                  <a:srgbClr val="C00000"/>
                </a:solidFill>
                <a:cs typeface="+mj-cs"/>
              </a:rPr>
              <a:t>محاكاة </a:t>
            </a:r>
            <a:r>
              <a:rPr lang="ar-SA" sz="2000" b="1" dirty="0">
                <a:solidFill>
                  <a:srgbClr val="C00000"/>
                </a:solidFill>
                <a:cs typeface="+mj-cs"/>
              </a:rPr>
              <a:t>القدرات العقلية البشرية وتحسين أداء </a:t>
            </a:r>
            <a:r>
              <a:rPr lang="ar-SA" sz="2000" b="1" dirty="0" smtClean="0">
                <a:solidFill>
                  <a:srgbClr val="C00000"/>
                </a:solidFill>
                <a:cs typeface="+mj-cs"/>
              </a:rPr>
              <a:t>المهام </a:t>
            </a:r>
            <a:r>
              <a:rPr lang="ar-SA" sz="2000" b="1" dirty="0" smtClean="0">
                <a:cs typeface="+mj-cs"/>
              </a:rPr>
              <a:t>: </a:t>
            </a:r>
            <a:r>
              <a:rPr lang="ar-SA" sz="2000" dirty="0" smtClean="0">
                <a:cs typeface="+mj-cs"/>
              </a:rPr>
              <a:t>بمعنى </a:t>
            </a:r>
            <a:r>
              <a:rPr lang="ar-SA" sz="2000" dirty="0">
                <a:cs typeface="+mj-cs"/>
              </a:rPr>
              <a:t>آخر، يسعى الذكاء الاصطناعي إلى:</a:t>
            </a:r>
          </a:p>
          <a:p>
            <a:pPr marL="342900" indent="-342900" algn="r" rtl="1">
              <a:lnSpc>
                <a:spcPct val="150000"/>
              </a:lnSpc>
              <a:buFont typeface="Arial" panose="020B0604020202020204" pitchFamily="34" charset="0"/>
              <a:buChar char="•"/>
            </a:pPr>
            <a:r>
              <a:rPr lang="ar-SA" sz="2000" b="1" dirty="0">
                <a:cs typeface="+mj-cs"/>
              </a:rPr>
              <a:t>تمكين الآلات من التفكير والتعلم والتصرف بطرق مشابهة للبشر</a:t>
            </a:r>
            <a:r>
              <a:rPr lang="ar-SA" sz="2000" dirty="0">
                <a:cs typeface="+mj-cs"/>
              </a:rPr>
              <a:t>، مثل: فهم اللغة، التعرف على الصور، اتخاذ القرارات، وحل المشكلات.</a:t>
            </a:r>
          </a:p>
          <a:p>
            <a:pPr marL="342900" indent="-342900" algn="r" rtl="1">
              <a:lnSpc>
                <a:spcPct val="150000"/>
              </a:lnSpc>
              <a:buFont typeface="Arial" panose="020B0604020202020204" pitchFamily="34" charset="0"/>
              <a:buChar char="•"/>
            </a:pPr>
            <a:r>
              <a:rPr lang="ar-SA" sz="2000" b="1" dirty="0">
                <a:cs typeface="+mj-cs"/>
              </a:rPr>
              <a:t>أداء المهام المتكررة أو المعقدة بسرعة ودقة أكبر من الإنسان</a:t>
            </a:r>
            <a:r>
              <a:rPr lang="ar-SA" sz="2000" dirty="0">
                <a:cs typeface="+mj-cs"/>
              </a:rPr>
              <a:t>، خاصة في البيئات التي تتطلب تحليلًا للبيانات الضخمة أو اتخاذ قرارات فورية.</a:t>
            </a:r>
          </a:p>
          <a:p>
            <a:pPr marL="342900" indent="-342900" algn="r" rtl="1">
              <a:lnSpc>
                <a:spcPct val="150000"/>
              </a:lnSpc>
              <a:buFont typeface="Arial" panose="020B0604020202020204" pitchFamily="34" charset="0"/>
              <a:buChar char="•"/>
            </a:pPr>
            <a:r>
              <a:rPr lang="ar-SA" sz="2000" b="1" dirty="0">
                <a:cs typeface="+mj-cs"/>
              </a:rPr>
              <a:t>تقديم حلول ذكية تساعد في تحسين جودة الحياة</a:t>
            </a:r>
            <a:r>
              <a:rPr lang="ar-SA" sz="2000" dirty="0">
                <a:cs typeface="+mj-cs"/>
              </a:rPr>
              <a:t>، وتطوير القطاعات المختلفة مثل: الطب، الصناعة، النقل، التعليم، والإعلام</a:t>
            </a:r>
            <a:r>
              <a:rPr lang="ar-SA" sz="2000" dirty="0" smtClean="0">
                <a:cs typeface="+mj-cs"/>
              </a:rPr>
              <a:t>.</a:t>
            </a:r>
          </a:p>
          <a:p>
            <a:pPr marL="342900" indent="-342900" algn="r" rtl="1">
              <a:lnSpc>
                <a:spcPct val="150000"/>
              </a:lnSpc>
              <a:buFont typeface="Arial" panose="020B0604020202020204" pitchFamily="34" charset="0"/>
              <a:buChar char="•"/>
            </a:pPr>
            <a:r>
              <a:rPr lang="ar-SA" sz="2000" b="1" dirty="0">
                <a:solidFill>
                  <a:srgbClr val="FF0000"/>
                </a:solidFill>
              </a:rPr>
              <a:t>جعل الأنظمة الحاسوبية "أكثر ذكاءً" لمساعدة البشر أو حتى استبدالهم في بعض المهام، بهدف رفع الكفاءة، تقليل الخطأ، وتسريع الإنجاز.</a:t>
            </a:r>
            <a:endParaRPr lang="ar-SA" sz="2000" b="1" dirty="0">
              <a:solidFill>
                <a:srgbClr val="FF0000"/>
              </a:solidFill>
              <a:cs typeface="+mj-cs"/>
            </a:endParaRPr>
          </a:p>
        </p:txBody>
      </p:sp>
      <p:sp>
        <p:nvSpPr>
          <p:cNvPr id="14" name="TextBox 13">
            <a:extLst>
              <a:ext uri="{FF2B5EF4-FFF2-40B4-BE49-F238E27FC236}">
                <a16:creationId xmlns:a16="http://schemas.microsoft.com/office/drawing/2014/main" id="{AB738525-DD8E-2E85-F385-345FF64341EB}"/>
              </a:ext>
            </a:extLst>
          </p:cNvPr>
          <p:cNvSpPr txBox="1"/>
          <p:nvPr/>
        </p:nvSpPr>
        <p:spPr>
          <a:xfrm>
            <a:off x="3454900" y="1445360"/>
            <a:ext cx="1053874" cy="707886"/>
          </a:xfrm>
          <a:prstGeom prst="rect">
            <a:avLst/>
          </a:prstGeom>
          <a:noFill/>
        </p:spPr>
        <p:txBody>
          <a:bodyPr wrap="square" rtlCol="0">
            <a:spAutoFit/>
          </a:bodyPr>
          <a:lstStyle/>
          <a:p>
            <a:pPr algn="ctr"/>
            <a:r>
              <a:rPr lang="en-US" sz="2000" b="1" dirty="0" smtClean="0">
                <a:solidFill>
                  <a:schemeClr val="bg1"/>
                </a:solidFill>
                <a:latin typeface="Times New Roman" pitchFamily="18" charset="0"/>
                <a:cs typeface="Times New Roman" pitchFamily="18" charset="0"/>
              </a:rPr>
              <a:t>Lecture</a:t>
            </a:r>
            <a:r>
              <a:rPr lang="ar-SA" sz="2000" b="1" dirty="0" smtClean="0">
                <a:solidFill>
                  <a:schemeClr val="bg1"/>
                </a:solidFill>
                <a:latin typeface="Times New Roman" pitchFamily="18" charset="0"/>
                <a:cs typeface="Times New Roman" pitchFamily="18" charset="0"/>
              </a:rPr>
              <a:t>5</a:t>
            </a:r>
            <a:endParaRPr lang="en-US" sz="2000" b="1" dirty="0">
              <a:solidFill>
                <a:schemeClr val="bg1"/>
              </a:solidFill>
              <a:latin typeface="Times New Roman" pitchFamily="18" charset="0"/>
              <a:cs typeface="Times New Roman" pitchFamily="18" charset="0"/>
            </a:endParaRPr>
          </a:p>
        </p:txBody>
      </p:sp>
      <p:pic>
        <p:nvPicPr>
          <p:cNvPr id="1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0" name="Picture Placeholder 4">
            <a:extLst>
              <a:ext uri="{FF2B5EF4-FFF2-40B4-BE49-F238E27FC236}">
                <a16:creationId xmlns:a16="http://schemas.microsoft.com/office/drawing/2014/main" id="{24BB6B8C-40AE-A0B2-6DBF-1529D1D8FB22}"/>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tretch>
            <a:fillRect/>
          </a:stretch>
        </p:blipFill>
        <p:spPr>
          <a:xfrm>
            <a:off x="0" y="1307102"/>
            <a:ext cx="3419124" cy="2564343"/>
          </a:xfrm>
          <a:prstGeom prst="rect">
            <a:avLst/>
          </a:prstGeom>
        </p:spPr>
      </p:pic>
      <p:sp>
        <p:nvSpPr>
          <p:cNvPr id="12" name="TextBox 11">
            <a:extLst>
              <a:ext uri="{FF2B5EF4-FFF2-40B4-BE49-F238E27FC236}">
                <a16:creationId xmlns:a16="http://schemas.microsoft.com/office/drawing/2014/main" id="{904B7CA6-23A4-2E24-5FFC-ECEA38831F6A}"/>
              </a:ext>
            </a:extLst>
          </p:cNvPr>
          <p:cNvSpPr txBox="1"/>
          <p:nvPr/>
        </p:nvSpPr>
        <p:spPr>
          <a:xfrm>
            <a:off x="4994424" y="1441631"/>
            <a:ext cx="4113898" cy="600164"/>
          </a:xfrm>
          <a:prstGeom prst="rect">
            <a:avLst/>
          </a:prstGeom>
          <a:noFill/>
        </p:spPr>
        <p:txBody>
          <a:bodyPr wrap="square" rtlCol="0">
            <a:spAutoFit/>
          </a:bodyPr>
          <a:lstStyle/>
          <a:p>
            <a:pPr algn="ctr">
              <a:lnSpc>
                <a:spcPct val="150000"/>
              </a:lnSpc>
              <a:spcBef>
                <a:spcPct val="20000"/>
              </a:spcBef>
            </a:pPr>
            <a:r>
              <a:rPr lang="ar-SA" sz="2400" b="1" dirty="0" smtClean="0">
                <a:solidFill>
                  <a:srgbClr val="00B0F0"/>
                </a:solidFill>
                <a:latin typeface="The Year of Handicrafts Black" pitchFamily="50" charset="-78"/>
                <a:cs typeface="The Year of Handicrafts Black" pitchFamily="50" charset="-78"/>
              </a:rPr>
              <a:t>الهدف الاساسي للذكاء الاصطناعي </a:t>
            </a:r>
            <a:endParaRPr lang="ar-EG" sz="2400" b="1" dirty="0">
              <a:solidFill>
                <a:srgbClr val="00B0F0"/>
              </a:solidFill>
              <a:latin typeface="The Year of Handicrafts Black" pitchFamily="50" charset="-78"/>
              <a:cs typeface="The Year of Handicrafts Black" pitchFamily="50" charset="-78"/>
            </a:endParaRPr>
          </a:p>
        </p:txBody>
      </p:sp>
    </p:spTree>
    <p:extLst>
      <p:ext uri="{BB962C8B-B14F-4D97-AF65-F5344CB8AC3E}">
        <p14:creationId xmlns:p14="http://schemas.microsoft.com/office/powerpoint/2010/main" val="3183911173"/>
      </p:ext>
    </p:extLst>
  </p:cSld>
  <p:clrMapOvr>
    <a:masterClrMapping/>
  </p:clrMapOvr>
  <mc:AlternateContent xmlns:mc="http://schemas.openxmlformats.org/markup-compatibility/2006" xmlns:p14="http://schemas.microsoft.com/office/powerpoint/2010/main">
    <mc:Choice Requires="p14">
      <p:transition spd="slow" p14:dur="2000" advTm="343664"/>
    </mc:Choice>
    <mc:Fallback xmlns="">
      <p:transition spd="slow" advTm="343664"/>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2936631" y="1601845"/>
            <a:ext cx="7649308" cy="4384905"/>
          </a:xfrm>
        </p:spPr>
      </p:pic>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a:extLst>
              <a:ext uri="{FF2B5EF4-FFF2-40B4-BE49-F238E27FC236}">
                <a16:creationId xmlns:a16="http://schemas.microsoft.com/office/drawing/2014/main" id="{C7D257D7-D9C6-8F63-F8F8-E2BE53F2E2DB}"/>
              </a:ext>
            </a:extLst>
          </p:cNvPr>
          <p:cNvSpPr txBox="1"/>
          <p:nvPr/>
        </p:nvSpPr>
        <p:spPr>
          <a:xfrm>
            <a:off x="7727062" y="1708321"/>
            <a:ext cx="2643672" cy="461665"/>
          </a:xfrm>
          <a:prstGeom prst="rect">
            <a:avLst/>
          </a:prstGeom>
          <a:noFill/>
        </p:spPr>
        <p:txBody>
          <a:bodyPr wrap="none" rtlCol="0">
            <a:spAutoFit/>
          </a:bodyPr>
          <a:lstStyle/>
          <a:p>
            <a:pPr algn="just" rtl="1"/>
            <a:r>
              <a:rPr lang="ar-SA" sz="2400" b="1" dirty="0" smtClean="0">
                <a:solidFill>
                  <a:srgbClr val="00B0F0"/>
                </a:solidFill>
                <a:effectLst>
                  <a:outerShdw blurRad="38100" dist="38100" dir="2700000" algn="tl">
                    <a:srgbClr val="000000">
                      <a:alpha val="43137"/>
                    </a:srgbClr>
                  </a:outerShdw>
                </a:effectLst>
                <a:latin typeface="Tajawal Medium" panose="00000600000000000000" pitchFamily="2" charset="-78"/>
                <a:cs typeface="+mj-cs"/>
              </a:rPr>
              <a:t>مفهوم الذكاء الاصطناعي</a:t>
            </a:r>
            <a:endParaRPr lang="ar-EG" sz="2400" b="1" dirty="0">
              <a:solidFill>
                <a:srgbClr val="00B0F0"/>
              </a:solidFill>
              <a:effectLst>
                <a:outerShdw blurRad="38100" dist="38100" dir="2700000" algn="tl">
                  <a:srgbClr val="000000">
                    <a:alpha val="43137"/>
                  </a:srgbClr>
                </a:outerShdw>
              </a:effectLst>
              <a:latin typeface="Tajawal Medium" panose="00000600000000000000" pitchFamily="2" charset="-78"/>
              <a:cs typeface="+mj-cs"/>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6034" y="88047"/>
            <a:ext cx="2305141" cy="1076343"/>
          </a:xfrm>
          <a:prstGeom prst="rect">
            <a:avLst/>
          </a:prstGeom>
        </p:spPr>
      </p:pic>
    </p:spTree>
    <p:extLst>
      <p:ext uri="{BB962C8B-B14F-4D97-AF65-F5344CB8AC3E}">
        <p14:creationId xmlns:p14="http://schemas.microsoft.com/office/powerpoint/2010/main" val="178429072"/>
      </p:ext>
    </p:extLst>
  </p:cSld>
  <p:clrMapOvr>
    <a:masterClrMapping/>
  </p:clrMapOvr>
  <mc:AlternateContent xmlns:mc="http://schemas.openxmlformats.org/markup-compatibility/2006" xmlns:p14="http://schemas.microsoft.com/office/powerpoint/2010/main">
    <mc:Choice Requires="p14">
      <p:transition spd="slow" p14:dur="2000" advTm="5233"/>
    </mc:Choice>
    <mc:Fallback xmlns="">
      <p:transition spd="slow" advTm="5233"/>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1E7737-947D-4E5D-A187-F0DD58EA25F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8E2AF00-48EF-B68D-5056-B0133D4CEDB0}"/>
              </a:ext>
            </a:extLst>
          </p:cNvPr>
          <p:cNvSpPr/>
          <p:nvPr/>
        </p:nvSpPr>
        <p:spPr>
          <a:xfrm>
            <a:off x="3385474" y="130710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2" name="Right Triangle 1">
            <a:extLst>
              <a:ext uri="{FF2B5EF4-FFF2-40B4-BE49-F238E27FC236}">
                <a16:creationId xmlns:a16="http://schemas.microsoft.com/office/drawing/2014/main" id="{E1134E63-7F24-09B5-DDAD-EBDEFB8EC2DB}"/>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D7E3F952-1ACC-C40B-7BCC-9C543C1C14F9}"/>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D801005C-81C0-8978-960E-0D7E31100FDC}"/>
              </a:ext>
            </a:extLst>
          </p:cNvPr>
          <p:cNvSpPr txBox="1"/>
          <p:nvPr/>
        </p:nvSpPr>
        <p:spPr>
          <a:xfrm>
            <a:off x="4689259" y="1412953"/>
            <a:ext cx="5815190" cy="600164"/>
          </a:xfrm>
          <a:prstGeom prst="rect">
            <a:avLst/>
          </a:prstGeom>
          <a:noFill/>
        </p:spPr>
        <p:txBody>
          <a:bodyPr wrap="square" rtlCol="0">
            <a:spAutoFit/>
          </a:bodyPr>
          <a:lstStyle/>
          <a:p>
            <a:pPr marL="0" marR="0" lvl="0" indent="0" algn="ctr" defTabSz="914400" rtl="0" eaLnBrk="1" fontAlgn="auto" latinLnBrk="0" hangingPunct="1">
              <a:lnSpc>
                <a:spcPct val="150000"/>
              </a:lnSpc>
              <a:spcBef>
                <a:spcPct val="20000"/>
              </a:spcBef>
              <a:spcAft>
                <a:spcPts val="0"/>
              </a:spcAft>
              <a:buClrTx/>
              <a:buSzTx/>
              <a:buFontTx/>
              <a:buNone/>
              <a:tabLst/>
              <a:defRPr/>
            </a:pPr>
            <a:r>
              <a:rPr kumimoji="0" lang="ar-SA" sz="2400" b="1" i="0" u="none" strike="noStrike" kern="1200" cap="none" spc="0" normalizeH="0" baseline="0" noProof="0" dirty="0" smtClean="0">
                <a:ln>
                  <a:noFill/>
                </a:ln>
                <a:solidFill>
                  <a:srgbClr val="00B0F0"/>
                </a:solidFill>
                <a:effectLst/>
                <a:uLnTx/>
                <a:uFillTx/>
                <a:latin typeface="Simplified Arabic" pitchFamily="18" charset="-78"/>
                <a:ea typeface="+mn-ea"/>
                <a:cs typeface="Simplified Arabic" pitchFamily="18" charset="-78"/>
              </a:rPr>
              <a:t>مفهوم</a:t>
            </a:r>
            <a:r>
              <a:rPr kumimoji="0" lang="ar-SA" sz="2400" b="1" i="0" u="none" strike="noStrike" kern="1200" cap="none" spc="0" normalizeH="0" noProof="0" dirty="0" smtClean="0">
                <a:ln>
                  <a:noFill/>
                </a:ln>
                <a:solidFill>
                  <a:srgbClr val="00B0F0"/>
                </a:solidFill>
                <a:effectLst/>
                <a:uLnTx/>
                <a:uFillTx/>
                <a:latin typeface="Simplified Arabic" pitchFamily="18" charset="-78"/>
                <a:ea typeface="+mn-ea"/>
                <a:cs typeface="Simplified Arabic" pitchFamily="18" charset="-78"/>
              </a:rPr>
              <a:t> الذكاء الاصطناعي</a:t>
            </a:r>
            <a:endParaRPr kumimoji="0" lang="ar-EG" sz="2400" b="1" i="0" u="none" strike="noStrike" kern="1200" cap="none" spc="0" normalizeH="0" baseline="0" noProof="0" dirty="0">
              <a:ln>
                <a:noFill/>
              </a:ln>
              <a:solidFill>
                <a:srgbClr val="00B0F0"/>
              </a:solidFill>
              <a:effectLst/>
              <a:uLnTx/>
              <a:uFillTx/>
              <a:latin typeface="Simplified Arabic" pitchFamily="18" charset="-78"/>
              <a:ea typeface="+mn-ea"/>
              <a:cs typeface="Simplified Arabic" pitchFamily="18" charset="-78"/>
            </a:endParaRPr>
          </a:p>
        </p:txBody>
      </p:sp>
      <p:sp>
        <p:nvSpPr>
          <p:cNvPr id="28" name="Rectangle 27">
            <a:extLst>
              <a:ext uri="{FF2B5EF4-FFF2-40B4-BE49-F238E27FC236}">
                <a16:creationId xmlns:a16="http://schemas.microsoft.com/office/drawing/2014/main" id="{85A8F880-A816-6D4C-BB8B-715DDCBDCFE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49E90923-7632-A9D9-7881-378CD37EFFCC}"/>
              </a:ext>
            </a:extLst>
          </p:cNvPr>
          <p:cNvSpPr txBox="1"/>
          <p:nvPr/>
        </p:nvSpPr>
        <p:spPr>
          <a:xfrm>
            <a:off x="3598250" y="2349028"/>
            <a:ext cx="8417320" cy="3785652"/>
          </a:xfrm>
          <a:prstGeom prst="rect">
            <a:avLst/>
          </a:prstGeom>
          <a:noFill/>
        </p:spPr>
        <p:txBody>
          <a:bodyPr wrap="square" rtlCol="0">
            <a:spAutoFit/>
          </a:bodyPr>
          <a:lstStyle/>
          <a:p>
            <a:pPr marL="457200" lvl="0" indent="-457200" algn="r" rtl="1">
              <a:lnSpc>
                <a:spcPct val="150000"/>
              </a:lnSpc>
              <a:buFont typeface="Wingdings" panose="05000000000000000000" pitchFamily="2" charset="2"/>
              <a:buChar char="q"/>
              <a:defRPr/>
            </a:pPr>
            <a:r>
              <a:rPr lang="ar-SA" sz="2000" b="1" spc="30" dirty="0" smtClean="0">
                <a:solidFill>
                  <a:srgbClr val="C00000"/>
                </a:solidFill>
                <a:latin typeface="Simplified Arabic" pitchFamily="18" charset="-78"/>
                <a:cs typeface="+mj-cs"/>
              </a:rPr>
              <a:t>ماهو الذكاء الاصطناعي ؟ </a:t>
            </a:r>
            <a:r>
              <a:rPr lang="ar-SA" spc="30" dirty="0" smtClean="0">
                <a:solidFill>
                  <a:srgbClr val="C00000"/>
                </a:solidFill>
                <a:latin typeface="Arial Black" panose="020B0A04020102020204" pitchFamily="34" charset="0"/>
                <a:cs typeface="+mj-cs"/>
              </a:rPr>
              <a:t>(</a:t>
            </a:r>
            <a:r>
              <a:rPr lang="en-US" dirty="0" smtClean="0">
                <a:solidFill>
                  <a:srgbClr val="C00000"/>
                </a:solidFill>
                <a:latin typeface="Arial Black" panose="020B0A04020102020204" pitchFamily="34" charset="0"/>
              </a:rPr>
              <a:t> </a:t>
            </a:r>
            <a:r>
              <a:rPr lang="en-US" dirty="0">
                <a:solidFill>
                  <a:srgbClr val="C00000"/>
                </a:solidFill>
                <a:latin typeface="Arial Black" panose="020B0A04020102020204" pitchFamily="34" charset="0"/>
              </a:rPr>
              <a:t>Artificial Intelligence </a:t>
            </a:r>
            <a:r>
              <a:rPr lang="en-US" dirty="0" smtClean="0">
                <a:solidFill>
                  <a:srgbClr val="C00000"/>
                </a:solidFill>
                <a:latin typeface="Arial Black" panose="020B0A04020102020204" pitchFamily="34" charset="0"/>
              </a:rPr>
              <a:t>– AI</a:t>
            </a:r>
            <a:r>
              <a:rPr lang="ar-SA" dirty="0">
                <a:solidFill>
                  <a:srgbClr val="C00000"/>
                </a:solidFill>
                <a:latin typeface="Arial Black" panose="020B0A04020102020204" pitchFamily="34" charset="0"/>
              </a:rPr>
              <a:t>)</a:t>
            </a:r>
            <a:r>
              <a:rPr lang="ar-SA" sz="2000" dirty="0" smtClean="0"/>
              <a:t>  </a:t>
            </a:r>
            <a:endParaRPr lang="ar-SA" sz="2000" b="1" spc="30" dirty="0" smtClean="0">
              <a:solidFill>
                <a:srgbClr val="C00000"/>
              </a:solidFill>
              <a:latin typeface="Simplified Arabic" pitchFamily="18" charset="-78"/>
              <a:cs typeface="+mj-cs"/>
            </a:endParaRPr>
          </a:p>
          <a:p>
            <a:pPr algn="r" rtl="1">
              <a:lnSpc>
                <a:spcPct val="150000"/>
              </a:lnSpc>
            </a:pPr>
            <a:r>
              <a:rPr lang="ar-SA" sz="2000" dirty="0">
                <a:cs typeface="+mj-cs"/>
              </a:rPr>
              <a:t>هو "محاكاة الذكاء البشري في آلات مبرمجة للتفكير </a:t>
            </a:r>
            <a:r>
              <a:rPr lang="ar-SA" sz="2000" dirty="0" smtClean="0">
                <a:cs typeface="+mj-cs"/>
              </a:rPr>
              <a:t>مثل البشر</a:t>
            </a:r>
            <a:r>
              <a:rPr lang="ar-SA" sz="2000" dirty="0">
                <a:cs typeface="+mj-cs"/>
              </a:rPr>
              <a:t>، وتقليد أفعالهم، ويُمكن أيضًا تطبيق المصطلح على أية آلة تعرض سمات مرتبطةً </a:t>
            </a:r>
            <a:r>
              <a:rPr lang="ar-SA" sz="2000" dirty="0" smtClean="0">
                <a:cs typeface="+mj-cs"/>
              </a:rPr>
              <a:t>بالعقل البشري </a:t>
            </a:r>
            <a:r>
              <a:rPr lang="ar-SA" sz="2000" dirty="0">
                <a:cs typeface="+mj-cs"/>
              </a:rPr>
              <a:t>مثل التعلم وحل المشكلات</a:t>
            </a:r>
            <a:r>
              <a:rPr lang="ar-SA" sz="2000" dirty="0" smtClean="0">
                <a:cs typeface="+mj-cs"/>
              </a:rPr>
              <a:t>".</a:t>
            </a:r>
          </a:p>
          <a:p>
            <a:pPr algn="r" rtl="1">
              <a:lnSpc>
                <a:spcPct val="150000"/>
              </a:lnSpc>
            </a:pPr>
            <a:r>
              <a:rPr lang="ar-SA" sz="2000" dirty="0"/>
              <a:t>الذكاء الاصطناعي </a:t>
            </a:r>
            <a:r>
              <a:rPr lang="ar-SA" sz="2000" dirty="0" smtClean="0"/>
              <a:t>:هو </a:t>
            </a:r>
            <a:r>
              <a:rPr lang="ar-SA" sz="2000" dirty="0"/>
              <a:t>فرع من فروع علوم الحاسوب يهدف إلى </a:t>
            </a:r>
            <a:r>
              <a:rPr lang="ar-SA" sz="2000" b="1" dirty="0"/>
              <a:t>تطوير أنظمة وبرامج قادرة على محاكاة السلوك الذكي البشري</a:t>
            </a:r>
            <a:r>
              <a:rPr lang="ar-SA" sz="2000" dirty="0"/>
              <a:t>، مثل التفكير، الفهم، التعلم، التحليل، اتخاذ القرار، وحل المشكلات.</a:t>
            </a:r>
            <a:endParaRPr lang="ar-SA" sz="2000" dirty="0" smtClean="0">
              <a:cs typeface="+mj-cs"/>
            </a:endParaRPr>
          </a:p>
          <a:p>
            <a:pPr marL="342900" indent="-342900" algn="r" rtl="1">
              <a:lnSpc>
                <a:spcPct val="150000"/>
              </a:lnSpc>
              <a:buFont typeface="Wingdings" panose="05000000000000000000" pitchFamily="2" charset="2"/>
              <a:buChar char="q"/>
            </a:pPr>
            <a:r>
              <a:rPr lang="ar-SA" sz="2000" b="1" spc="30" dirty="0" smtClean="0">
                <a:solidFill>
                  <a:srgbClr val="C00000"/>
                </a:solidFill>
                <a:latin typeface="Simplified Arabic" pitchFamily="18" charset="-78"/>
                <a:cs typeface="+mj-cs"/>
              </a:rPr>
              <a:t>تعريف اخر </a:t>
            </a:r>
          </a:p>
          <a:p>
            <a:pPr algn="r" rtl="1">
              <a:lnSpc>
                <a:spcPct val="150000"/>
              </a:lnSpc>
            </a:pPr>
            <a:r>
              <a:rPr lang="ar-SA" sz="2000" dirty="0"/>
              <a:t>قدرة الأنظمة أو الآلات الحاسوبية على أداء مهام تتطلب عادةً ذكاءً بشريًا، مثل التعرف على الكلام والصور، فهم اللغة الطبيعية، والتعلم من التجربة".</a:t>
            </a:r>
            <a:endParaRPr lang="ar-SA" sz="2400" b="1" spc="30" dirty="0" smtClean="0">
              <a:solidFill>
                <a:srgbClr val="FF0000"/>
              </a:solidFill>
              <a:latin typeface="Simplified Arabic" pitchFamily="18" charset="-78"/>
              <a:cs typeface="+mj-cs"/>
            </a:endParaRPr>
          </a:p>
        </p:txBody>
      </p:sp>
      <p:sp>
        <p:nvSpPr>
          <p:cNvPr id="14" name="TextBox 13">
            <a:extLst>
              <a:ext uri="{FF2B5EF4-FFF2-40B4-BE49-F238E27FC236}">
                <a16:creationId xmlns:a16="http://schemas.microsoft.com/office/drawing/2014/main" id="{4E10C8B5-ACB1-AD88-3D65-7F70D3E70A5E}"/>
              </a:ext>
            </a:extLst>
          </p:cNvPr>
          <p:cNvSpPr txBox="1"/>
          <p:nvPr/>
        </p:nvSpPr>
        <p:spPr>
          <a:xfrm>
            <a:off x="3416014" y="1473187"/>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Lecture</a:t>
            </a:r>
            <a:r>
              <a:rPr kumimoji="0" lang="ar-SA"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5</a:t>
            </a:r>
            <a:endPar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endParaRPr>
          </a:p>
        </p:txBody>
      </p:sp>
      <p:pic>
        <p:nvPicPr>
          <p:cNvPr id="16" name="Graphic 21">
            <a:extLst>
              <a:ext uri="{FF2B5EF4-FFF2-40B4-BE49-F238E27FC236}">
                <a16:creationId xmlns:a16="http://schemas.microsoft.com/office/drawing/2014/main" id="{0BB21A1B-3639-C92F-A6D5-EC9A594B499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3" name="Picture Placeholder 4">
            <a:extLst>
              <a:ext uri="{FF2B5EF4-FFF2-40B4-BE49-F238E27FC236}">
                <a16:creationId xmlns:a16="http://schemas.microsoft.com/office/drawing/2014/main" id="{24BB6B8C-40AE-A0B2-6DBF-1529D1D8FB22}"/>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tretch>
            <a:fillRect/>
          </a:stretch>
        </p:blipFill>
        <p:spPr>
          <a:xfrm>
            <a:off x="1" y="1307103"/>
            <a:ext cx="3385474" cy="1934557"/>
          </a:xfrm>
          <a:prstGeom prst="rect">
            <a:avLst/>
          </a:prstGeom>
        </p:spPr>
      </p:pic>
    </p:spTree>
    <p:extLst>
      <p:ext uri="{BB962C8B-B14F-4D97-AF65-F5344CB8AC3E}">
        <p14:creationId xmlns:p14="http://schemas.microsoft.com/office/powerpoint/2010/main" val="1467401607"/>
      </p:ext>
    </p:extLst>
  </p:cSld>
  <p:clrMapOvr>
    <a:masterClrMapping/>
  </p:clrMapOvr>
  <mc:AlternateContent xmlns:mc="http://schemas.openxmlformats.org/markup-compatibility/2006" xmlns:p14="http://schemas.microsoft.com/office/powerpoint/2010/main">
    <mc:Choice Requires="p14">
      <p:transition spd="slow" p14:dur="2000" advTm="343664"/>
    </mc:Choice>
    <mc:Fallback xmlns="">
      <p:transition spd="slow" advTm="343664"/>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9C93B4-1860-F380-1C35-E6A0CAAADCF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F4785BD-E0CC-5F56-7EB7-0BF2128764F9}"/>
              </a:ext>
            </a:extLst>
          </p:cNvPr>
          <p:cNvSpPr/>
          <p:nvPr/>
        </p:nvSpPr>
        <p:spPr>
          <a:xfrm>
            <a:off x="3371958" y="108593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2" name="Right Triangle 1">
            <a:extLst>
              <a:ext uri="{FF2B5EF4-FFF2-40B4-BE49-F238E27FC236}">
                <a16:creationId xmlns:a16="http://schemas.microsoft.com/office/drawing/2014/main" id="{0E9883DD-86DA-4FDE-2587-61DBBE2D5270}"/>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B793D4B0-2243-5807-75A0-7A981FEAAD2C}"/>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3FD27266-3DEE-973C-A9BE-765D9E61B31E}"/>
              </a:ext>
            </a:extLst>
          </p:cNvPr>
          <p:cNvSpPr txBox="1"/>
          <p:nvPr/>
        </p:nvSpPr>
        <p:spPr>
          <a:xfrm>
            <a:off x="4631984" y="1140040"/>
            <a:ext cx="5815190" cy="600164"/>
          </a:xfrm>
          <a:prstGeom prst="rect">
            <a:avLst/>
          </a:prstGeom>
          <a:noFill/>
        </p:spPr>
        <p:txBody>
          <a:bodyPr wrap="square" rtlCol="0">
            <a:spAutoFit/>
          </a:bodyPr>
          <a:lstStyle/>
          <a:p>
            <a:pPr lvl="0" algn="ctr">
              <a:lnSpc>
                <a:spcPct val="150000"/>
              </a:lnSpc>
              <a:spcBef>
                <a:spcPct val="20000"/>
              </a:spcBef>
              <a:defRPr/>
            </a:pPr>
            <a:r>
              <a:rPr lang="ar-SA" sz="2400" b="1" dirty="0">
                <a:solidFill>
                  <a:srgbClr val="00B0F0"/>
                </a:solidFill>
                <a:latin typeface="Simplified Arabic" pitchFamily="18" charset="-78"/>
                <a:cs typeface="Simplified Arabic" pitchFamily="18" charset="-78"/>
              </a:rPr>
              <a:t>أهمية الذكاء </a:t>
            </a:r>
            <a:r>
              <a:rPr lang="ar-SA" sz="2400" b="1" dirty="0" smtClean="0">
                <a:solidFill>
                  <a:srgbClr val="00B0F0"/>
                </a:solidFill>
                <a:latin typeface="Simplified Arabic" pitchFamily="18" charset="-78"/>
                <a:cs typeface="Simplified Arabic" pitchFamily="18" charset="-78"/>
              </a:rPr>
              <a:t>الاصطناعي</a:t>
            </a:r>
            <a:endParaRPr lang="ar-EG" sz="2400" b="1" dirty="0">
              <a:solidFill>
                <a:srgbClr val="00B0F0"/>
              </a:solidFill>
              <a:latin typeface="Simplified Arabic" pitchFamily="18" charset="-78"/>
              <a:cs typeface="Simplified Arabic" pitchFamily="18" charset="-78"/>
            </a:endParaRPr>
          </a:p>
        </p:txBody>
      </p:sp>
      <p:sp>
        <p:nvSpPr>
          <p:cNvPr id="28" name="Rectangle 27">
            <a:extLst>
              <a:ext uri="{FF2B5EF4-FFF2-40B4-BE49-F238E27FC236}">
                <a16:creationId xmlns:a16="http://schemas.microsoft.com/office/drawing/2014/main" id="{C08994CB-E7CB-621E-46C8-8650353A7B9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411F69AE-AA14-F891-D2B5-B3B83013F94D}"/>
              </a:ext>
            </a:extLst>
          </p:cNvPr>
          <p:cNvSpPr txBox="1"/>
          <p:nvPr/>
        </p:nvSpPr>
        <p:spPr>
          <a:xfrm>
            <a:off x="3670820" y="1932079"/>
            <a:ext cx="8417320" cy="4708981"/>
          </a:xfrm>
          <a:prstGeom prst="rect">
            <a:avLst/>
          </a:prstGeom>
          <a:noFill/>
        </p:spPr>
        <p:txBody>
          <a:bodyPr wrap="square" rtlCol="0">
            <a:spAutoFit/>
          </a:bodyPr>
          <a:lstStyle/>
          <a:p>
            <a:pPr marL="342900" lvl="0" indent="-342900" algn="just" rtl="1">
              <a:lnSpc>
                <a:spcPct val="150000"/>
              </a:lnSpc>
              <a:buFont typeface="Wingdings" panose="05000000000000000000" pitchFamily="2" charset="2"/>
              <a:buChar char="q"/>
              <a:defRPr/>
            </a:pPr>
            <a:r>
              <a:rPr lang="ar-SA" sz="2000" b="1" spc="30" dirty="0" smtClean="0">
                <a:solidFill>
                  <a:srgbClr val="C00000"/>
                </a:solidFill>
                <a:latin typeface="Simplified Arabic" pitchFamily="18" charset="-78"/>
                <a:cs typeface="Times New Roman" panose="02020603050405020304" pitchFamily="18" charset="0"/>
              </a:rPr>
              <a:t>تتجلى اهمية الذكاء الاصطناعي في الاتي</a:t>
            </a:r>
            <a:r>
              <a:rPr lang="ar-SA" sz="2000" spc="30" dirty="0" smtClean="0">
                <a:solidFill>
                  <a:srgbClr val="C00000"/>
                </a:solidFill>
                <a:latin typeface="Simplified Arabic" pitchFamily="18" charset="-78"/>
                <a:cs typeface="Times New Roman" panose="02020603050405020304" pitchFamily="18" charset="0"/>
              </a:rPr>
              <a:t> :</a:t>
            </a:r>
          </a:p>
          <a:p>
            <a:pPr marL="342900" indent="-342900" algn="just" rtl="1">
              <a:lnSpc>
                <a:spcPct val="150000"/>
              </a:lnSpc>
              <a:buFont typeface="Wingdings" pitchFamily="2" charset="2"/>
              <a:buChar char="Ø"/>
              <a:defRPr/>
            </a:pPr>
            <a:r>
              <a:rPr lang="ar-SA" sz="2000" b="1" spc="30" dirty="0">
                <a:solidFill>
                  <a:srgbClr val="C00000"/>
                </a:solidFill>
                <a:latin typeface="Simplified Arabic" pitchFamily="18" charset="-78"/>
                <a:cs typeface="Times New Roman" panose="02020603050405020304" pitchFamily="18" charset="0"/>
              </a:rPr>
              <a:t>أتمتة</a:t>
            </a:r>
            <a:r>
              <a:rPr lang="ar-SA" sz="2000" b="1" spc="30" dirty="0" smtClean="0">
                <a:solidFill>
                  <a:srgbClr val="C00000"/>
                </a:solidFill>
                <a:latin typeface="Simplified Arabic" pitchFamily="18" charset="-78"/>
                <a:cs typeface="Times New Roman" panose="02020603050405020304" pitchFamily="18" charset="0"/>
              </a:rPr>
              <a:t> المهام </a:t>
            </a:r>
          </a:p>
          <a:p>
            <a:pPr lvl="0" algn="just" rtl="1">
              <a:lnSpc>
                <a:spcPct val="150000"/>
              </a:lnSpc>
              <a:defRPr/>
            </a:pPr>
            <a:r>
              <a:rPr lang="ar-SA" sz="2000" spc="30" dirty="0" smtClean="0">
                <a:latin typeface="Simplified Arabic" pitchFamily="18" charset="-78"/>
                <a:cs typeface="Times New Roman" panose="02020603050405020304" pitchFamily="18" charset="0"/>
              </a:rPr>
              <a:t>يمكن للذكاء الاصطناعي أتمتة المهام الروتينية ، ممايزيد الإنتاجية ويقلل الأخطاء البشرية.</a:t>
            </a:r>
          </a:p>
          <a:p>
            <a:pPr marL="342900" lvl="0" indent="-342900" algn="just" rtl="1">
              <a:lnSpc>
                <a:spcPct val="150000"/>
              </a:lnSpc>
              <a:buFont typeface="Wingdings" pitchFamily="2" charset="2"/>
              <a:buChar char="Ø"/>
              <a:defRPr/>
            </a:pPr>
            <a:r>
              <a:rPr lang="ar-SA" sz="2000" b="1" spc="30" dirty="0" smtClean="0">
                <a:solidFill>
                  <a:srgbClr val="C00000"/>
                </a:solidFill>
                <a:latin typeface="Simplified Arabic" pitchFamily="18" charset="-78"/>
                <a:cs typeface="Times New Roman" panose="02020603050405020304" pitchFamily="18" charset="0"/>
              </a:rPr>
              <a:t>تحليل البيانات </a:t>
            </a:r>
          </a:p>
          <a:p>
            <a:pPr lvl="0" algn="just" rtl="1">
              <a:lnSpc>
                <a:spcPct val="150000"/>
              </a:lnSpc>
              <a:defRPr/>
            </a:pPr>
            <a:r>
              <a:rPr lang="ar-SA" sz="2000" spc="30" dirty="0" smtClean="0">
                <a:latin typeface="Simplified Arabic" pitchFamily="18" charset="-78"/>
                <a:cs typeface="Times New Roman" panose="02020603050405020304" pitchFamily="18" charset="0"/>
              </a:rPr>
              <a:t>يمكن للذكاء الاصطناعي تحليل كميات هائلة من البيانات بسرعة ودقة ،مما يساعد في أستخلاص رؤى قيمة واتخاذ قرارات مستنيرة.</a:t>
            </a:r>
          </a:p>
          <a:p>
            <a:pPr marL="342900" lvl="0" indent="-342900" algn="just" rtl="1">
              <a:lnSpc>
                <a:spcPct val="150000"/>
              </a:lnSpc>
              <a:buFont typeface="Wingdings" pitchFamily="2" charset="2"/>
              <a:buChar char="Ø"/>
              <a:defRPr/>
            </a:pPr>
            <a:r>
              <a:rPr lang="ar-SA" sz="2000" b="1" spc="30" dirty="0" smtClean="0">
                <a:solidFill>
                  <a:srgbClr val="C00000"/>
                </a:solidFill>
                <a:latin typeface="Simplified Arabic" pitchFamily="18" charset="-78"/>
                <a:cs typeface="Times New Roman" panose="02020603050405020304" pitchFamily="18" charset="0"/>
              </a:rPr>
              <a:t>تحسين الخدمات </a:t>
            </a:r>
          </a:p>
          <a:p>
            <a:pPr lvl="0" algn="just" rtl="1">
              <a:lnSpc>
                <a:spcPct val="150000"/>
              </a:lnSpc>
              <a:defRPr/>
            </a:pPr>
            <a:r>
              <a:rPr lang="ar-SA" sz="2000" spc="30" dirty="0" smtClean="0">
                <a:latin typeface="Simplified Arabic" pitchFamily="18" charset="-78"/>
                <a:cs typeface="Times New Roman" panose="02020603050405020304" pitchFamily="18" charset="0"/>
              </a:rPr>
              <a:t>يمكن للذكاء الاصطناعي تحسين الخدمات في مختلف المجالات ،مثل الرعاية الصحية والتعليم والنقل من خلال تقديم حلول مبتكرة وفعالة.</a:t>
            </a:r>
          </a:p>
          <a:p>
            <a:pPr lvl="0" algn="just" rtl="1">
              <a:lnSpc>
                <a:spcPct val="150000"/>
              </a:lnSpc>
              <a:defRPr/>
            </a:pPr>
            <a:r>
              <a:rPr lang="ar-SA" sz="2000" spc="30" dirty="0" smtClean="0">
                <a:latin typeface="Simplified Arabic" pitchFamily="18" charset="-78"/>
                <a:cs typeface="Times New Roman" panose="02020603050405020304" pitchFamily="18" charset="0"/>
              </a:rPr>
              <a:t> </a:t>
            </a:r>
          </a:p>
        </p:txBody>
      </p:sp>
      <p:sp>
        <p:nvSpPr>
          <p:cNvPr id="14" name="TextBox 13">
            <a:extLst>
              <a:ext uri="{FF2B5EF4-FFF2-40B4-BE49-F238E27FC236}">
                <a16:creationId xmlns:a16="http://schemas.microsoft.com/office/drawing/2014/main" id="{719EAA86-F215-B3D4-738A-8E64E1A27B7E}"/>
              </a:ext>
            </a:extLst>
          </p:cNvPr>
          <p:cNvSpPr txBox="1"/>
          <p:nvPr/>
        </p:nvSpPr>
        <p:spPr>
          <a:xfrm>
            <a:off x="3441384" y="1224193"/>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Lecture5</a:t>
            </a:r>
            <a:endPar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endParaRPr>
          </a:p>
        </p:txBody>
      </p:sp>
      <p:pic>
        <p:nvPicPr>
          <p:cNvPr id="16" name="Graphic 21">
            <a:extLst>
              <a:ext uri="{FF2B5EF4-FFF2-40B4-BE49-F238E27FC236}">
                <a16:creationId xmlns:a16="http://schemas.microsoft.com/office/drawing/2014/main" id="{C951F6C3-FE03-F237-D5F2-3FCAE87036A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3" name="Picture Placeholder 4">
            <a:extLst>
              <a:ext uri="{FF2B5EF4-FFF2-40B4-BE49-F238E27FC236}">
                <a16:creationId xmlns:a16="http://schemas.microsoft.com/office/drawing/2014/main" id="{A9C44C89-2AB2-3F8C-5280-A95C4FC7C063}"/>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tretch>
            <a:fillRect/>
          </a:stretch>
        </p:blipFill>
        <p:spPr>
          <a:xfrm>
            <a:off x="0" y="1085936"/>
            <a:ext cx="3385473" cy="2274467"/>
          </a:xfrm>
          <a:prstGeom prst="rect">
            <a:avLst/>
          </a:prstGeom>
        </p:spPr>
      </p:pic>
    </p:spTree>
    <p:extLst>
      <p:ext uri="{BB962C8B-B14F-4D97-AF65-F5344CB8AC3E}">
        <p14:creationId xmlns:p14="http://schemas.microsoft.com/office/powerpoint/2010/main" val="541188076"/>
      </p:ext>
    </p:extLst>
  </p:cSld>
  <p:clrMapOvr>
    <a:masterClrMapping/>
  </p:clrMapOvr>
  <mc:AlternateContent xmlns:mc="http://schemas.openxmlformats.org/markup-compatibility/2006" xmlns:p14="http://schemas.microsoft.com/office/powerpoint/2010/main">
    <mc:Choice Requires="p14">
      <p:transition spd="slow" p14:dur="2000" advTm="343664"/>
    </mc:Choice>
    <mc:Fallback xmlns="">
      <p:transition spd="slow" advTm="343664"/>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9C93B4-1860-F380-1C35-E6A0CAAADCF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F4785BD-E0CC-5F56-7EB7-0BF2128764F9}"/>
              </a:ext>
            </a:extLst>
          </p:cNvPr>
          <p:cNvSpPr/>
          <p:nvPr/>
        </p:nvSpPr>
        <p:spPr>
          <a:xfrm>
            <a:off x="3371958" y="108593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2" name="Right Triangle 1">
            <a:extLst>
              <a:ext uri="{FF2B5EF4-FFF2-40B4-BE49-F238E27FC236}">
                <a16:creationId xmlns:a16="http://schemas.microsoft.com/office/drawing/2014/main" id="{0E9883DD-86DA-4FDE-2587-61DBBE2D5270}"/>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B793D4B0-2243-5807-75A0-7A981FEAAD2C}"/>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3FD27266-3DEE-973C-A9BE-765D9E61B31E}"/>
              </a:ext>
            </a:extLst>
          </p:cNvPr>
          <p:cNvSpPr txBox="1"/>
          <p:nvPr/>
        </p:nvSpPr>
        <p:spPr>
          <a:xfrm>
            <a:off x="4631984" y="1140040"/>
            <a:ext cx="5815190" cy="600164"/>
          </a:xfrm>
          <a:prstGeom prst="rect">
            <a:avLst/>
          </a:prstGeom>
          <a:noFill/>
        </p:spPr>
        <p:txBody>
          <a:bodyPr wrap="square" rtlCol="0">
            <a:spAutoFit/>
          </a:bodyPr>
          <a:lstStyle/>
          <a:p>
            <a:pPr lvl="0" algn="ctr">
              <a:lnSpc>
                <a:spcPct val="150000"/>
              </a:lnSpc>
              <a:spcBef>
                <a:spcPct val="20000"/>
              </a:spcBef>
              <a:defRPr/>
            </a:pPr>
            <a:r>
              <a:rPr lang="ar-SA" sz="2400" b="1" dirty="0">
                <a:solidFill>
                  <a:srgbClr val="00B0F0"/>
                </a:solidFill>
                <a:latin typeface="Simplified Arabic" pitchFamily="18" charset="-78"/>
                <a:cs typeface="Simplified Arabic" pitchFamily="18" charset="-78"/>
              </a:rPr>
              <a:t>أهمية الذكاء </a:t>
            </a:r>
            <a:r>
              <a:rPr lang="ar-SA" sz="2400" b="1" dirty="0" smtClean="0">
                <a:solidFill>
                  <a:srgbClr val="00B0F0"/>
                </a:solidFill>
                <a:latin typeface="Simplified Arabic" pitchFamily="18" charset="-78"/>
                <a:cs typeface="Simplified Arabic" pitchFamily="18" charset="-78"/>
              </a:rPr>
              <a:t>الاصطناعي</a:t>
            </a:r>
            <a:endParaRPr lang="ar-EG" sz="2400" b="1" dirty="0">
              <a:solidFill>
                <a:srgbClr val="00B0F0"/>
              </a:solidFill>
              <a:latin typeface="Simplified Arabic" pitchFamily="18" charset="-78"/>
              <a:cs typeface="Simplified Arabic" pitchFamily="18" charset="-78"/>
            </a:endParaRPr>
          </a:p>
        </p:txBody>
      </p:sp>
      <p:sp>
        <p:nvSpPr>
          <p:cNvPr id="28" name="Rectangle 27">
            <a:extLst>
              <a:ext uri="{FF2B5EF4-FFF2-40B4-BE49-F238E27FC236}">
                <a16:creationId xmlns:a16="http://schemas.microsoft.com/office/drawing/2014/main" id="{C08994CB-E7CB-621E-46C8-8650353A7B9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411F69AE-AA14-F891-D2B5-B3B83013F94D}"/>
              </a:ext>
            </a:extLst>
          </p:cNvPr>
          <p:cNvSpPr txBox="1"/>
          <p:nvPr/>
        </p:nvSpPr>
        <p:spPr>
          <a:xfrm>
            <a:off x="3670820" y="1729183"/>
            <a:ext cx="8417320" cy="6555641"/>
          </a:xfrm>
          <a:prstGeom prst="rect">
            <a:avLst/>
          </a:prstGeom>
          <a:noFill/>
        </p:spPr>
        <p:txBody>
          <a:bodyPr wrap="square" rtlCol="0">
            <a:spAutoFit/>
          </a:bodyPr>
          <a:lstStyle/>
          <a:p>
            <a:pPr marL="342900" lvl="0" indent="-342900" algn="just" rtl="1">
              <a:lnSpc>
                <a:spcPct val="150000"/>
              </a:lnSpc>
              <a:buFont typeface="Wingdings" pitchFamily="2" charset="2"/>
              <a:buChar char="Ø"/>
              <a:defRPr/>
            </a:pPr>
            <a:r>
              <a:rPr lang="ar-SA" sz="2000" b="1" spc="30" dirty="0" smtClean="0">
                <a:solidFill>
                  <a:srgbClr val="C00000"/>
                </a:solidFill>
                <a:latin typeface="Simplified Arabic" pitchFamily="18" charset="-78"/>
                <a:cs typeface="Times New Roman" panose="02020603050405020304" pitchFamily="18" charset="0"/>
              </a:rPr>
              <a:t>تطوير الإبتكارات </a:t>
            </a:r>
          </a:p>
          <a:p>
            <a:pPr lvl="0" algn="just" rtl="1">
              <a:lnSpc>
                <a:spcPct val="150000"/>
              </a:lnSpc>
              <a:defRPr/>
            </a:pPr>
            <a:r>
              <a:rPr lang="ar-SA" sz="2000" spc="30" dirty="0" smtClean="0">
                <a:latin typeface="Simplified Arabic" pitchFamily="18" charset="-78"/>
                <a:cs typeface="Times New Roman" panose="02020603050405020304" pitchFamily="18" charset="0"/>
              </a:rPr>
              <a:t>يساهم الذكاء الاصطناعي في تطوير الابتكارات في مجالات متنوعة، مثل الروبوتات والمركبات ذاتية القيادة والطب الشخصي.</a:t>
            </a:r>
          </a:p>
          <a:p>
            <a:pPr marL="342900" indent="-342900" algn="just" rtl="1">
              <a:lnSpc>
                <a:spcPct val="150000"/>
              </a:lnSpc>
              <a:buFont typeface="Wingdings" panose="05000000000000000000" pitchFamily="2" charset="2"/>
              <a:buChar char="Ø"/>
              <a:defRPr/>
            </a:pPr>
            <a:r>
              <a:rPr lang="ar-SA" sz="2000" b="1" spc="30" dirty="0" smtClean="0">
                <a:solidFill>
                  <a:srgbClr val="C00000"/>
                </a:solidFill>
                <a:latin typeface="Simplified Arabic" pitchFamily="18" charset="-78"/>
                <a:cs typeface="Times New Roman" panose="02020603050405020304" pitchFamily="18" charset="0"/>
              </a:rPr>
              <a:t>الكفاءة الإنتاجية </a:t>
            </a:r>
          </a:p>
          <a:p>
            <a:pPr algn="just" rtl="1">
              <a:lnSpc>
                <a:spcPct val="150000"/>
              </a:lnSpc>
              <a:defRPr/>
            </a:pPr>
            <a:r>
              <a:rPr lang="ar-SA" sz="2000" spc="30" dirty="0">
                <a:latin typeface="Simplified Arabic" pitchFamily="18" charset="-78"/>
                <a:cs typeface="Times New Roman" panose="02020603050405020304" pitchFamily="18" charset="0"/>
              </a:rPr>
              <a:t>يمكن الذكاء الاصطناعي  </a:t>
            </a:r>
            <a:r>
              <a:rPr lang="ar-SA" sz="2000" spc="30" dirty="0" smtClean="0">
                <a:latin typeface="Simplified Arabic" pitchFamily="18" charset="-78"/>
                <a:cs typeface="Times New Roman" panose="02020603050405020304" pitchFamily="18" charset="0"/>
              </a:rPr>
              <a:t>اتمام المهام المختلفة ،وهذا يؤدي الى زيادة الكفاءة والإنتاجية ،على سبيل المثال يمكن لبرامج الدردشة التي تعتمدعلى مفاهيم الذكاء الاصطناعي التعامل مع استفسارات العملاء، وهذا يسمح للوكلاء بالتركيزعلى المشكلات الأكثر تعقيداً.</a:t>
            </a:r>
          </a:p>
          <a:p>
            <a:pPr marL="342900" indent="-342900" algn="just" rtl="1">
              <a:lnSpc>
                <a:spcPct val="150000"/>
              </a:lnSpc>
              <a:buFont typeface="Wingdings" panose="05000000000000000000" pitchFamily="2" charset="2"/>
              <a:buChar char="Ø"/>
              <a:defRPr/>
            </a:pPr>
            <a:r>
              <a:rPr lang="ar-SA" sz="2000" b="1" spc="30" dirty="0">
                <a:solidFill>
                  <a:srgbClr val="C00000"/>
                </a:solidFill>
                <a:latin typeface="Simplified Arabic" pitchFamily="18" charset="-78"/>
                <a:cs typeface="Times New Roman" panose="02020603050405020304" pitchFamily="18" charset="0"/>
              </a:rPr>
              <a:t>التخصيص</a:t>
            </a:r>
            <a:r>
              <a:rPr lang="ar-SA" sz="2000" spc="30" dirty="0" smtClean="0">
                <a:latin typeface="Simplified Arabic" pitchFamily="18" charset="-78"/>
                <a:cs typeface="Times New Roman" panose="02020603050405020304" pitchFamily="18" charset="0"/>
              </a:rPr>
              <a:t> </a:t>
            </a:r>
            <a:endParaRPr lang="ar-SA" sz="2000" b="1" spc="30" dirty="0">
              <a:solidFill>
                <a:srgbClr val="C00000"/>
              </a:solidFill>
              <a:latin typeface="Simplified Arabic" pitchFamily="18" charset="-78"/>
              <a:cs typeface="Times New Roman" panose="02020603050405020304" pitchFamily="18" charset="0"/>
            </a:endParaRPr>
          </a:p>
          <a:p>
            <a:pPr algn="just" rtl="1">
              <a:lnSpc>
                <a:spcPct val="150000"/>
              </a:lnSpc>
              <a:defRPr/>
            </a:pPr>
            <a:r>
              <a:rPr lang="ar-SA" sz="2000" spc="30" dirty="0" smtClean="0">
                <a:latin typeface="Simplified Arabic" pitchFamily="18" charset="-78"/>
                <a:cs typeface="Times New Roman" panose="02020603050405020304" pitchFamily="18" charset="0"/>
              </a:rPr>
              <a:t>يمكن أن يساعد الذكاء الاصطناعي على تخصيص الخبرات للعملاء والموظفين والمستخدمين ،على سبيل المثال يمكن لأنظمة التوصية المبنية باستخدام مفاهيم الذكاء الاصطناعي اقتراح منتجات أوخدمات بناء على تفضيلات المستخدم وسلوكة .</a:t>
            </a:r>
            <a:endParaRPr lang="ar-SA" sz="2000" spc="30" dirty="0">
              <a:latin typeface="Simplified Arabic" pitchFamily="18" charset="-78"/>
              <a:cs typeface="Times New Roman" panose="02020603050405020304" pitchFamily="18" charset="0"/>
            </a:endParaRPr>
          </a:p>
          <a:p>
            <a:pPr marL="342900" indent="-342900" algn="just" rtl="1">
              <a:lnSpc>
                <a:spcPct val="150000"/>
              </a:lnSpc>
              <a:buFont typeface="Wingdings" panose="05000000000000000000" pitchFamily="2" charset="2"/>
              <a:buChar char="Ø"/>
              <a:defRPr/>
            </a:pPr>
            <a:endParaRPr lang="ar-SA" sz="2000" b="1" spc="30" dirty="0">
              <a:solidFill>
                <a:srgbClr val="C00000"/>
              </a:solidFill>
              <a:latin typeface="Simplified Arabic" pitchFamily="18" charset="-78"/>
              <a:cs typeface="Times New Roman" panose="02020603050405020304" pitchFamily="18" charset="0"/>
            </a:endParaRPr>
          </a:p>
          <a:p>
            <a:pPr lvl="0" algn="just" rtl="1">
              <a:lnSpc>
                <a:spcPct val="150000"/>
              </a:lnSpc>
              <a:defRPr/>
            </a:pPr>
            <a:endParaRPr lang="ar-SA" sz="2000" spc="30" dirty="0" smtClean="0">
              <a:latin typeface="Simplified Arabic" pitchFamily="18" charset="-78"/>
              <a:cs typeface="Times New Roman" panose="02020603050405020304" pitchFamily="18" charset="0"/>
            </a:endParaRPr>
          </a:p>
          <a:p>
            <a:pPr lvl="0" algn="just" rtl="1">
              <a:lnSpc>
                <a:spcPct val="150000"/>
              </a:lnSpc>
              <a:defRPr/>
            </a:pPr>
            <a:r>
              <a:rPr lang="ar-SA" sz="2000" spc="30" dirty="0" smtClean="0">
                <a:latin typeface="Simplified Arabic" pitchFamily="18" charset="-78"/>
                <a:cs typeface="Times New Roman" panose="02020603050405020304" pitchFamily="18" charset="0"/>
              </a:rPr>
              <a:t> </a:t>
            </a:r>
          </a:p>
        </p:txBody>
      </p:sp>
      <p:sp>
        <p:nvSpPr>
          <p:cNvPr id="14" name="TextBox 13">
            <a:extLst>
              <a:ext uri="{FF2B5EF4-FFF2-40B4-BE49-F238E27FC236}">
                <a16:creationId xmlns:a16="http://schemas.microsoft.com/office/drawing/2014/main" id="{719EAA86-F215-B3D4-738A-8E64E1A27B7E}"/>
              </a:ext>
            </a:extLst>
          </p:cNvPr>
          <p:cNvSpPr txBox="1"/>
          <p:nvPr/>
        </p:nvSpPr>
        <p:spPr>
          <a:xfrm>
            <a:off x="3441384" y="1224193"/>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Lecture5</a:t>
            </a:r>
            <a:endPar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endParaRPr>
          </a:p>
        </p:txBody>
      </p:sp>
      <p:pic>
        <p:nvPicPr>
          <p:cNvPr id="16" name="Graphic 21">
            <a:extLst>
              <a:ext uri="{FF2B5EF4-FFF2-40B4-BE49-F238E27FC236}">
                <a16:creationId xmlns:a16="http://schemas.microsoft.com/office/drawing/2014/main" id="{C951F6C3-FE03-F237-D5F2-3FCAE87036A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3" name="Picture Placeholder 4">
            <a:extLst>
              <a:ext uri="{FF2B5EF4-FFF2-40B4-BE49-F238E27FC236}">
                <a16:creationId xmlns:a16="http://schemas.microsoft.com/office/drawing/2014/main" id="{A9C44C89-2AB2-3F8C-5280-A95C4FC7C063}"/>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tretch>
            <a:fillRect/>
          </a:stretch>
        </p:blipFill>
        <p:spPr>
          <a:xfrm>
            <a:off x="1" y="1085936"/>
            <a:ext cx="3385473" cy="2274467"/>
          </a:xfrm>
          <a:prstGeom prst="rect">
            <a:avLst/>
          </a:prstGeom>
        </p:spPr>
      </p:pic>
    </p:spTree>
    <p:extLst>
      <p:ext uri="{BB962C8B-B14F-4D97-AF65-F5344CB8AC3E}">
        <p14:creationId xmlns:p14="http://schemas.microsoft.com/office/powerpoint/2010/main" val="1251265191"/>
      </p:ext>
    </p:extLst>
  </p:cSld>
  <p:clrMapOvr>
    <a:masterClrMapping/>
  </p:clrMapOvr>
  <mc:AlternateContent xmlns:mc="http://schemas.openxmlformats.org/markup-compatibility/2006" xmlns:p14="http://schemas.microsoft.com/office/powerpoint/2010/main">
    <mc:Choice Requires="p14">
      <p:transition spd="slow" p14:dur="2000" advTm="343664"/>
    </mc:Choice>
    <mc:Fallback xmlns="">
      <p:transition spd="slow" advTm="343664"/>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9C93B4-1860-F380-1C35-E6A0CAAADCF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F4785BD-E0CC-5F56-7EB7-0BF2128764F9}"/>
              </a:ext>
            </a:extLst>
          </p:cNvPr>
          <p:cNvSpPr/>
          <p:nvPr/>
        </p:nvSpPr>
        <p:spPr>
          <a:xfrm>
            <a:off x="3371958" y="108593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2" name="Right Triangle 1">
            <a:extLst>
              <a:ext uri="{FF2B5EF4-FFF2-40B4-BE49-F238E27FC236}">
                <a16:creationId xmlns:a16="http://schemas.microsoft.com/office/drawing/2014/main" id="{0E9883DD-86DA-4FDE-2587-61DBBE2D5270}"/>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B793D4B0-2243-5807-75A0-7A981FEAAD2C}"/>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3FD27266-3DEE-973C-A9BE-765D9E61B31E}"/>
              </a:ext>
            </a:extLst>
          </p:cNvPr>
          <p:cNvSpPr txBox="1"/>
          <p:nvPr/>
        </p:nvSpPr>
        <p:spPr>
          <a:xfrm>
            <a:off x="4631984" y="1140040"/>
            <a:ext cx="5815190" cy="600164"/>
          </a:xfrm>
          <a:prstGeom prst="rect">
            <a:avLst/>
          </a:prstGeom>
          <a:noFill/>
        </p:spPr>
        <p:txBody>
          <a:bodyPr wrap="square" rtlCol="0">
            <a:spAutoFit/>
          </a:bodyPr>
          <a:lstStyle/>
          <a:p>
            <a:pPr marL="0" marR="0" lvl="0" indent="0" algn="ctr" defTabSz="914400" rtl="0" eaLnBrk="1" fontAlgn="auto" latinLnBrk="0" hangingPunct="1">
              <a:lnSpc>
                <a:spcPct val="150000"/>
              </a:lnSpc>
              <a:spcBef>
                <a:spcPct val="20000"/>
              </a:spcBef>
              <a:spcAft>
                <a:spcPts val="0"/>
              </a:spcAft>
              <a:buClrTx/>
              <a:buSzTx/>
              <a:buFontTx/>
              <a:buNone/>
              <a:tabLst/>
              <a:defRPr/>
            </a:pPr>
            <a:r>
              <a:rPr kumimoji="0" lang="ar-SA" sz="2400" b="1" i="0" u="none" strike="noStrike" kern="1200" cap="none" spc="0" normalizeH="0" baseline="0" noProof="0" dirty="0" smtClean="0">
                <a:ln>
                  <a:noFill/>
                </a:ln>
                <a:solidFill>
                  <a:srgbClr val="00B0F0"/>
                </a:solidFill>
                <a:effectLst/>
                <a:uLnTx/>
                <a:uFillTx/>
                <a:latin typeface="Simplified Arabic" pitchFamily="18" charset="-78"/>
                <a:ea typeface="+mn-ea"/>
                <a:cs typeface="Simplified Arabic" pitchFamily="18" charset="-78"/>
              </a:rPr>
              <a:t>أهمية الذكاء الاصطناعي</a:t>
            </a:r>
            <a:endParaRPr kumimoji="0" lang="ar-EG" sz="2400" b="1" i="0" u="none" strike="noStrike" kern="1200" cap="none" spc="0" normalizeH="0" baseline="0" noProof="0" dirty="0">
              <a:ln>
                <a:noFill/>
              </a:ln>
              <a:solidFill>
                <a:srgbClr val="00B0F0"/>
              </a:solidFill>
              <a:effectLst/>
              <a:uLnTx/>
              <a:uFillTx/>
              <a:latin typeface="Simplified Arabic" pitchFamily="18" charset="-78"/>
              <a:ea typeface="+mn-ea"/>
              <a:cs typeface="Simplified Arabic" pitchFamily="18" charset="-78"/>
            </a:endParaRPr>
          </a:p>
        </p:txBody>
      </p:sp>
      <p:sp>
        <p:nvSpPr>
          <p:cNvPr id="28" name="Rectangle 27">
            <a:extLst>
              <a:ext uri="{FF2B5EF4-FFF2-40B4-BE49-F238E27FC236}">
                <a16:creationId xmlns:a16="http://schemas.microsoft.com/office/drawing/2014/main" id="{C08994CB-E7CB-621E-46C8-8650353A7B9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411F69AE-AA14-F891-D2B5-B3B83013F94D}"/>
              </a:ext>
            </a:extLst>
          </p:cNvPr>
          <p:cNvSpPr txBox="1"/>
          <p:nvPr/>
        </p:nvSpPr>
        <p:spPr>
          <a:xfrm>
            <a:off x="3670820" y="1729183"/>
            <a:ext cx="8417320" cy="5586145"/>
          </a:xfrm>
          <a:prstGeom prst="rect">
            <a:avLst/>
          </a:prstGeom>
          <a:noFill/>
        </p:spPr>
        <p:txBody>
          <a:bodyPr wrap="square" rtlCol="0">
            <a:spAutoFit/>
          </a:bodyPr>
          <a:lstStyle/>
          <a:p>
            <a:pPr marL="342900" lvl="0" indent="-342900" algn="just" rtl="1">
              <a:lnSpc>
                <a:spcPct val="150000"/>
              </a:lnSpc>
              <a:buFont typeface="Wingdings" pitchFamily="2" charset="2"/>
              <a:buChar char="Ø"/>
              <a:defRPr/>
            </a:pPr>
            <a:r>
              <a:rPr lang="ar-SA" sz="2000" b="1" spc="30" dirty="0" smtClean="0">
                <a:solidFill>
                  <a:srgbClr val="C00000"/>
                </a:solidFill>
                <a:latin typeface="Simplified Arabic" pitchFamily="18" charset="-78"/>
                <a:cs typeface="Times New Roman" panose="02020603050405020304" pitchFamily="18" charset="0"/>
              </a:rPr>
              <a:t>الدقة</a:t>
            </a:r>
          </a:p>
          <a:p>
            <a:pPr lvl="0" algn="just" rtl="1">
              <a:lnSpc>
                <a:spcPct val="150000"/>
              </a:lnSpc>
              <a:defRPr/>
            </a:pPr>
            <a:r>
              <a:rPr lang="ar-SA" sz="2000" spc="30" dirty="0" smtClean="0">
                <a:latin typeface="Simplified Arabic" pitchFamily="18" charset="-78"/>
                <a:cs typeface="Times New Roman" panose="02020603050405020304" pitchFamily="18" charset="0"/>
              </a:rPr>
              <a:t>يمكن الذكاء الاصطناعي معالجة كميات هائلة من البيانات وتحديد الأنماط التي قد لا يتمكن البشر من اكتشافها ،ويمكن أن يؤدي هذا الى تنبؤات أكثر دقة واتخاذ قرارات أفضل.</a:t>
            </a:r>
            <a:endParaRPr lang="ar-SA" sz="2000" spc="30" dirty="0">
              <a:latin typeface="Simplified Arabic" pitchFamily="18" charset="-78"/>
              <a:cs typeface="Times New Roman" panose="02020603050405020304" pitchFamily="18" charset="0"/>
            </a:endParaRPr>
          </a:p>
          <a:p>
            <a:pPr marL="342900" lvl="0" indent="-342900" algn="just" rtl="1">
              <a:lnSpc>
                <a:spcPct val="150000"/>
              </a:lnSpc>
              <a:buFont typeface="Wingdings" panose="05000000000000000000" pitchFamily="2" charset="2"/>
              <a:buChar char="Ø"/>
              <a:defRPr/>
            </a:pPr>
            <a:r>
              <a:rPr lang="ar-SA" sz="2000" b="1" spc="30" dirty="0">
                <a:solidFill>
                  <a:srgbClr val="C00000"/>
                </a:solidFill>
                <a:latin typeface="Simplified Arabic" pitchFamily="18" charset="-78"/>
                <a:cs typeface="Times New Roman" panose="02020603050405020304" pitchFamily="18" charset="0"/>
              </a:rPr>
              <a:t>الفعالية من حيث التكلفة </a:t>
            </a:r>
          </a:p>
          <a:p>
            <a:pPr lvl="0" algn="just" rtl="1">
              <a:lnSpc>
                <a:spcPct val="150000"/>
              </a:lnSpc>
              <a:defRPr/>
            </a:pPr>
            <a:r>
              <a:rPr lang="ar-SA" sz="2000" spc="30" dirty="0" smtClean="0">
                <a:latin typeface="Simplified Arabic" pitchFamily="18" charset="-78"/>
                <a:cs typeface="Times New Roman" panose="02020603050405020304" pitchFamily="18" charset="0"/>
              </a:rPr>
              <a:t>يمكن أن يساعد الذكاء الاصطناعي على تقليل التكاليف عن طريق أتمام المهام وتقليل الحاجة إلى الحاجة التدخل البشري ،ويمكن أن يفيد هذا الشركات والمؤسسات في مختلف الصناعات.</a:t>
            </a:r>
          </a:p>
          <a:p>
            <a:pPr marL="342900" indent="-342900" algn="just" rtl="1">
              <a:lnSpc>
                <a:spcPct val="150000"/>
              </a:lnSpc>
              <a:buFont typeface="Wingdings" panose="05000000000000000000" pitchFamily="2" charset="2"/>
              <a:buChar char="Ø"/>
              <a:defRPr/>
            </a:pPr>
            <a:r>
              <a:rPr lang="ar-SA" sz="2000" b="1" spc="30" dirty="0">
                <a:solidFill>
                  <a:srgbClr val="C00000"/>
                </a:solidFill>
                <a:latin typeface="Simplified Arabic" pitchFamily="18" charset="-78"/>
                <a:cs typeface="Times New Roman" panose="02020603050405020304" pitchFamily="18" charset="0"/>
              </a:rPr>
              <a:t>تحسين السلامة</a:t>
            </a:r>
          </a:p>
          <a:p>
            <a:pPr lvl="0" algn="just" rtl="1">
              <a:lnSpc>
                <a:spcPct val="150000"/>
              </a:lnSpc>
              <a:defRPr/>
            </a:pPr>
            <a:r>
              <a:rPr lang="ar-SA" sz="2000" spc="30" dirty="0" smtClean="0">
                <a:latin typeface="Simplified Arabic" pitchFamily="18" charset="-78"/>
                <a:cs typeface="Times New Roman" panose="02020603050405020304" pitchFamily="18" charset="0"/>
              </a:rPr>
              <a:t>يمكن استخدام الذكاء الاصطناعي لتحسين السلامة في مختلف المجلات مثل النقل الرعاية الصحية ، على سبيل المثال يمكن للأنظمة التي تعمل بالذكاء الاصطناعي مراقبة العلامات الحيوية للمرضى وتنبية الطاقم الطبي في حالة حدوث أي تشوهات.وكذلك </a:t>
            </a:r>
            <a:r>
              <a:rPr lang="ar-SA" sz="2000" dirty="0" smtClean="0"/>
              <a:t>تُستخدم </a:t>
            </a:r>
            <a:r>
              <a:rPr lang="ar-SA" sz="2000" dirty="0"/>
              <a:t>تقنيات الذكاء الاصطناعي لأداء مهام شاقة أو خطرة مثل العمل في المناجم، أو في البيئات الكيميائية أو الإشعاعية.</a:t>
            </a:r>
            <a:endParaRPr lang="ar-SA" sz="2000" spc="30" dirty="0" smtClean="0">
              <a:latin typeface="Simplified Arabic" pitchFamily="18" charset="-78"/>
              <a:cs typeface="Times New Roman" panose="02020603050405020304" pitchFamily="18" charset="0"/>
            </a:endParaRPr>
          </a:p>
          <a:p>
            <a:pPr lvl="0" algn="just" rtl="1">
              <a:lnSpc>
                <a:spcPct val="150000"/>
              </a:lnSpc>
              <a:defRPr/>
            </a:pPr>
            <a:r>
              <a:rPr lang="ar-SA" sz="2000" spc="30" dirty="0" smtClean="0">
                <a:latin typeface="Simplified Arabic" pitchFamily="18" charset="-78"/>
                <a:cs typeface="Times New Roman" panose="02020603050405020304" pitchFamily="18" charset="0"/>
              </a:rPr>
              <a:t> </a:t>
            </a:r>
          </a:p>
        </p:txBody>
      </p:sp>
      <p:sp>
        <p:nvSpPr>
          <p:cNvPr id="14" name="TextBox 13">
            <a:extLst>
              <a:ext uri="{FF2B5EF4-FFF2-40B4-BE49-F238E27FC236}">
                <a16:creationId xmlns:a16="http://schemas.microsoft.com/office/drawing/2014/main" id="{719EAA86-F215-B3D4-738A-8E64E1A27B7E}"/>
              </a:ext>
            </a:extLst>
          </p:cNvPr>
          <p:cNvSpPr txBox="1"/>
          <p:nvPr/>
        </p:nvSpPr>
        <p:spPr>
          <a:xfrm>
            <a:off x="3441384" y="1224193"/>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Lecture5</a:t>
            </a:r>
            <a:endPar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endParaRPr>
          </a:p>
        </p:txBody>
      </p:sp>
      <p:pic>
        <p:nvPicPr>
          <p:cNvPr id="16" name="Graphic 21">
            <a:extLst>
              <a:ext uri="{FF2B5EF4-FFF2-40B4-BE49-F238E27FC236}">
                <a16:creationId xmlns:a16="http://schemas.microsoft.com/office/drawing/2014/main" id="{C951F6C3-FE03-F237-D5F2-3FCAE87036A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3" name="Picture Placeholder 4">
            <a:extLst>
              <a:ext uri="{FF2B5EF4-FFF2-40B4-BE49-F238E27FC236}">
                <a16:creationId xmlns:a16="http://schemas.microsoft.com/office/drawing/2014/main" id="{A9C44C89-2AB2-3F8C-5280-A95C4FC7C063}"/>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tretch>
            <a:fillRect/>
          </a:stretch>
        </p:blipFill>
        <p:spPr>
          <a:xfrm>
            <a:off x="0" y="1078674"/>
            <a:ext cx="3385473" cy="2274467"/>
          </a:xfrm>
          <a:prstGeom prst="rect">
            <a:avLst/>
          </a:prstGeom>
        </p:spPr>
      </p:pic>
    </p:spTree>
    <p:extLst>
      <p:ext uri="{BB962C8B-B14F-4D97-AF65-F5344CB8AC3E}">
        <p14:creationId xmlns:p14="http://schemas.microsoft.com/office/powerpoint/2010/main" val="105774762"/>
      </p:ext>
    </p:extLst>
  </p:cSld>
  <p:clrMapOvr>
    <a:masterClrMapping/>
  </p:clrMapOvr>
  <mc:AlternateContent xmlns:mc="http://schemas.openxmlformats.org/markup-compatibility/2006" xmlns:p14="http://schemas.microsoft.com/office/powerpoint/2010/main">
    <mc:Choice Requires="p14">
      <p:transition spd="slow" p14:dur="2000" advTm="343664"/>
    </mc:Choice>
    <mc:Fallback xmlns="">
      <p:transition spd="slow" advTm="343664"/>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6CBB4A-D493-0A7A-0F78-848E4CD6407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5759A6B-D7D2-1008-7AE5-FAF95B94B673}"/>
              </a:ext>
            </a:extLst>
          </p:cNvPr>
          <p:cNvSpPr/>
          <p:nvPr/>
        </p:nvSpPr>
        <p:spPr>
          <a:xfrm>
            <a:off x="3385474" y="130710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2" name="Right Triangle 1">
            <a:extLst>
              <a:ext uri="{FF2B5EF4-FFF2-40B4-BE49-F238E27FC236}">
                <a16:creationId xmlns:a16="http://schemas.microsoft.com/office/drawing/2014/main" id="{9E184066-14A9-D82D-A791-32BC4CA8CD9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2B77A5BE-6972-A474-EF03-BC765FBA0422}"/>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73059E2B-C21B-6BE2-C43F-39FC15FF2AA5}"/>
              </a:ext>
            </a:extLst>
          </p:cNvPr>
          <p:cNvSpPr txBox="1"/>
          <p:nvPr/>
        </p:nvSpPr>
        <p:spPr>
          <a:xfrm>
            <a:off x="4689259" y="1412953"/>
            <a:ext cx="5815190" cy="579967"/>
          </a:xfrm>
          <a:prstGeom prst="rect">
            <a:avLst/>
          </a:prstGeom>
          <a:noFill/>
        </p:spPr>
        <p:txBody>
          <a:bodyPr wrap="square" rtlCol="0">
            <a:spAutoFit/>
          </a:bodyPr>
          <a:lstStyle/>
          <a:p>
            <a:pPr lvl="0" algn="ctr">
              <a:lnSpc>
                <a:spcPct val="150000"/>
              </a:lnSpc>
              <a:spcBef>
                <a:spcPct val="20000"/>
              </a:spcBef>
              <a:defRPr/>
            </a:pPr>
            <a:r>
              <a:rPr lang="ar-SA" sz="2400" b="1" dirty="0">
                <a:solidFill>
                  <a:srgbClr val="00B0F0"/>
                </a:solidFill>
                <a:cs typeface="+mj-cs"/>
              </a:rPr>
              <a:t>مبررات استخدام الذكاء </a:t>
            </a:r>
            <a:r>
              <a:rPr lang="ar-SA" sz="2400" b="1" dirty="0" smtClean="0">
                <a:solidFill>
                  <a:srgbClr val="00B0F0"/>
                </a:solidFill>
                <a:cs typeface="+mj-cs"/>
              </a:rPr>
              <a:t>الاصطناعي</a:t>
            </a:r>
            <a:endParaRPr lang="ar-EG" sz="3200" b="1" dirty="0">
              <a:solidFill>
                <a:srgbClr val="00B0F0"/>
              </a:solidFill>
              <a:latin typeface="Simplified Arabic" pitchFamily="18" charset="-78"/>
              <a:cs typeface="+mj-cs"/>
            </a:endParaRPr>
          </a:p>
        </p:txBody>
      </p:sp>
      <p:sp>
        <p:nvSpPr>
          <p:cNvPr id="28" name="Rectangle 27">
            <a:extLst>
              <a:ext uri="{FF2B5EF4-FFF2-40B4-BE49-F238E27FC236}">
                <a16:creationId xmlns:a16="http://schemas.microsoft.com/office/drawing/2014/main" id="{35A29F09-0453-AD1D-5547-3E1471367C37}"/>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2906B08F-DDFD-D70D-D7FF-7E053623071F}"/>
              </a:ext>
            </a:extLst>
          </p:cNvPr>
          <p:cNvSpPr txBox="1"/>
          <p:nvPr/>
        </p:nvSpPr>
        <p:spPr>
          <a:xfrm>
            <a:off x="3598250" y="2295556"/>
            <a:ext cx="8417320" cy="3877985"/>
          </a:xfrm>
          <a:prstGeom prst="rect">
            <a:avLst/>
          </a:prstGeom>
          <a:noFill/>
        </p:spPr>
        <p:txBody>
          <a:bodyPr wrap="square" rtlCol="0">
            <a:spAutoFit/>
          </a:bodyPr>
          <a:lstStyle/>
          <a:p>
            <a:pPr algn="r" rtl="1">
              <a:lnSpc>
                <a:spcPct val="150000"/>
              </a:lnSpc>
            </a:pPr>
            <a:r>
              <a:rPr lang="ar-SA" sz="2400" dirty="0">
                <a:solidFill>
                  <a:srgbClr val="C00000"/>
                </a:solidFill>
                <a:cs typeface="+mj-cs"/>
              </a:rPr>
              <a:t>أن استخدام الذكاء </a:t>
            </a:r>
            <a:r>
              <a:rPr lang="ar-SA" sz="2400" dirty="0" smtClean="0">
                <a:solidFill>
                  <a:srgbClr val="C00000"/>
                </a:solidFill>
                <a:cs typeface="+mj-cs"/>
              </a:rPr>
              <a:t>الإصطناعي </a:t>
            </a:r>
            <a:r>
              <a:rPr lang="ar-SA" sz="2400" dirty="0">
                <a:solidFill>
                  <a:srgbClr val="C00000"/>
                </a:solidFill>
                <a:cs typeface="+mj-cs"/>
              </a:rPr>
              <a:t>يساعد على:</a:t>
            </a:r>
          </a:p>
          <a:p>
            <a:pPr marL="342900" indent="-342900" algn="r" rtl="1">
              <a:lnSpc>
                <a:spcPct val="150000"/>
              </a:lnSpc>
              <a:buFont typeface="Wingdings" panose="05000000000000000000" pitchFamily="2" charset="2"/>
              <a:buChar char="§"/>
            </a:pPr>
            <a:r>
              <a:rPr lang="ar-SA" sz="2000" dirty="0" smtClean="0">
                <a:cs typeface="+mj-cs"/>
              </a:rPr>
              <a:t>ضمان </a:t>
            </a:r>
            <a:r>
              <a:rPr lang="ar-SA" sz="2000" dirty="0">
                <a:cs typeface="+mj-cs"/>
              </a:rPr>
              <a:t>حصول المستفيدين على الخدمات التي تقدمها المؤسسة دون الحاجة إلى حضورهم</a:t>
            </a:r>
          </a:p>
          <a:p>
            <a:pPr algn="r" rtl="1">
              <a:lnSpc>
                <a:spcPct val="150000"/>
              </a:lnSpc>
            </a:pPr>
            <a:r>
              <a:rPr lang="ar-SA" sz="2000" dirty="0">
                <a:cs typeface="+mj-cs"/>
              </a:rPr>
              <a:t>من خلال الشبكات الإلكترونية</a:t>
            </a:r>
            <a:r>
              <a:rPr lang="ar-SA" sz="2000" dirty="0" smtClean="0">
                <a:cs typeface="+mj-cs"/>
              </a:rPr>
              <a:t>.</a:t>
            </a:r>
          </a:p>
          <a:p>
            <a:pPr marL="285750" indent="-285750" algn="r" rtl="1">
              <a:lnSpc>
                <a:spcPct val="150000"/>
              </a:lnSpc>
              <a:buFont typeface="Wingdings" panose="05000000000000000000" pitchFamily="2" charset="2"/>
              <a:buChar char="§"/>
            </a:pPr>
            <a:r>
              <a:rPr lang="ar-SA" sz="2000" dirty="0">
                <a:cs typeface="+mj-cs"/>
              </a:rPr>
              <a:t>الاستجابة لحاجات ورغبات المستفيدين بكفاءة وفاعلية، الأمر الذي يؤدي إلى تحقيق</a:t>
            </a:r>
          </a:p>
          <a:p>
            <a:pPr algn="r" rtl="1">
              <a:lnSpc>
                <a:spcPct val="150000"/>
              </a:lnSpc>
            </a:pPr>
            <a:r>
              <a:rPr lang="ar-SA" sz="2000" dirty="0">
                <a:cs typeface="+mj-cs"/>
              </a:rPr>
              <a:t>رضا المستفيدين.</a:t>
            </a:r>
          </a:p>
          <a:p>
            <a:pPr marL="285750" indent="-285750" algn="r" rtl="1">
              <a:lnSpc>
                <a:spcPct val="150000"/>
              </a:lnSpc>
              <a:buFont typeface="Wingdings" panose="05000000000000000000" pitchFamily="2" charset="2"/>
              <a:buChar char="§"/>
            </a:pPr>
            <a:r>
              <a:rPr lang="ar-SA" sz="2000" dirty="0" smtClean="0">
                <a:cs typeface="+mj-cs"/>
              </a:rPr>
              <a:t>الارتفاع </a:t>
            </a:r>
            <a:r>
              <a:rPr lang="ar-SA" sz="2000" dirty="0">
                <a:cs typeface="+mj-cs"/>
              </a:rPr>
              <a:t>بكفاءة الجهاز الإداري، والوصول بالخدمات إلى مستوى عال من الدقة</a:t>
            </a:r>
            <a:r>
              <a:rPr lang="ar-SA" sz="2000" dirty="0" smtClean="0">
                <a:cs typeface="+mj-cs"/>
              </a:rPr>
              <a:t>.</a:t>
            </a:r>
          </a:p>
          <a:p>
            <a:pPr marL="285750" indent="-285750" algn="r" rtl="1">
              <a:lnSpc>
                <a:spcPct val="150000"/>
              </a:lnSpc>
              <a:buFont typeface="Wingdings" panose="05000000000000000000" pitchFamily="2" charset="2"/>
              <a:buChar char="§"/>
            </a:pPr>
            <a:r>
              <a:rPr lang="ar-SA" sz="2000" dirty="0">
                <a:cs typeface="+mj-cs"/>
              </a:rPr>
              <a:t>السرعة والدقة في تخزين المعلومات وتكوين ما يسمى ببنك المعلومات، ومعالجة </a:t>
            </a:r>
            <a:r>
              <a:rPr lang="ar-SA" sz="2000" dirty="0" smtClean="0">
                <a:cs typeface="+mj-cs"/>
              </a:rPr>
              <a:t>وتشغيل البيانات</a:t>
            </a:r>
            <a:r>
              <a:rPr lang="ar-SA" sz="2000" dirty="0">
                <a:cs typeface="+mj-cs"/>
              </a:rPr>
              <a:t>، واسترجاع النتائج في وقت قصير</a:t>
            </a:r>
            <a:r>
              <a:rPr lang="ar-SA" sz="2000" dirty="0" smtClean="0">
                <a:cs typeface="+mj-cs"/>
              </a:rPr>
              <a:t>.</a:t>
            </a:r>
          </a:p>
        </p:txBody>
      </p:sp>
      <p:sp>
        <p:nvSpPr>
          <p:cNvPr id="14" name="TextBox 13">
            <a:extLst>
              <a:ext uri="{FF2B5EF4-FFF2-40B4-BE49-F238E27FC236}">
                <a16:creationId xmlns:a16="http://schemas.microsoft.com/office/drawing/2014/main" id="{BE847E4B-EA51-5620-43C5-85CF0DE6E843}"/>
              </a:ext>
            </a:extLst>
          </p:cNvPr>
          <p:cNvSpPr txBox="1"/>
          <p:nvPr/>
        </p:nvSpPr>
        <p:spPr>
          <a:xfrm>
            <a:off x="3454900" y="1445360"/>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Lecture</a:t>
            </a:r>
            <a:r>
              <a:rPr kumimoji="0" lang="ar-SA"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5</a:t>
            </a:r>
            <a:endPar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endParaRPr>
          </a:p>
        </p:txBody>
      </p:sp>
      <p:pic>
        <p:nvPicPr>
          <p:cNvPr id="16" name="Graphic 21">
            <a:extLst>
              <a:ext uri="{FF2B5EF4-FFF2-40B4-BE49-F238E27FC236}">
                <a16:creationId xmlns:a16="http://schemas.microsoft.com/office/drawing/2014/main" id="{BFB98056-A707-DFED-40FF-9370237F48D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3" name="Picture Placeholder 4">
            <a:extLst>
              <a:ext uri="{FF2B5EF4-FFF2-40B4-BE49-F238E27FC236}">
                <a16:creationId xmlns:a16="http://schemas.microsoft.com/office/drawing/2014/main" id="{B5E1696B-EF12-E464-2892-698DAC12BC17}"/>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tretch>
            <a:fillRect/>
          </a:stretch>
        </p:blipFill>
        <p:spPr>
          <a:xfrm>
            <a:off x="12834" y="1307103"/>
            <a:ext cx="3385474" cy="1904329"/>
          </a:xfrm>
          <a:prstGeom prst="rect">
            <a:avLst/>
          </a:prstGeom>
        </p:spPr>
      </p:pic>
    </p:spTree>
    <p:extLst>
      <p:ext uri="{BB962C8B-B14F-4D97-AF65-F5344CB8AC3E}">
        <p14:creationId xmlns:p14="http://schemas.microsoft.com/office/powerpoint/2010/main" val="4225978577"/>
      </p:ext>
    </p:extLst>
  </p:cSld>
  <p:clrMapOvr>
    <a:masterClrMapping/>
  </p:clrMapOvr>
  <mc:AlternateContent xmlns:mc="http://schemas.openxmlformats.org/markup-compatibility/2006" xmlns:p14="http://schemas.microsoft.com/office/powerpoint/2010/main">
    <mc:Choice Requires="p14">
      <p:transition spd="slow" p14:dur="2000" advTm="343664"/>
    </mc:Choice>
    <mc:Fallback xmlns="">
      <p:transition spd="slow" advTm="343664"/>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6CBB4A-D493-0A7A-0F78-848E4CD6407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5759A6B-D7D2-1008-7AE5-FAF95B94B673}"/>
              </a:ext>
            </a:extLst>
          </p:cNvPr>
          <p:cNvSpPr/>
          <p:nvPr/>
        </p:nvSpPr>
        <p:spPr>
          <a:xfrm>
            <a:off x="3385474" y="130710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2" name="Right Triangle 1">
            <a:extLst>
              <a:ext uri="{FF2B5EF4-FFF2-40B4-BE49-F238E27FC236}">
                <a16:creationId xmlns:a16="http://schemas.microsoft.com/office/drawing/2014/main" id="{9E184066-14A9-D82D-A791-32BC4CA8CD9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2B77A5BE-6972-A474-EF03-BC765FBA0422}"/>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73059E2B-C21B-6BE2-C43F-39FC15FF2AA5}"/>
              </a:ext>
            </a:extLst>
          </p:cNvPr>
          <p:cNvSpPr txBox="1"/>
          <p:nvPr/>
        </p:nvSpPr>
        <p:spPr>
          <a:xfrm>
            <a:off x="4689259" y="1412953"/>
            <a:ext cx="5815190" cy="579967"/>
          </a:xfrm>
          <a:prstGeom prst="rect">
            <a:avLst/>
          </a:prstGeom>
          <a:noFill/>
        </p:spPr>
        <p:txBody>
          <a:bodyPr wrap="square" rtlCol="0">
            <a:spAutoFit/>
          </a:bodyPr>
          <a:lstStyle/>
          <a:p>
            <a:pPr lvl="0" algn="ctr">
              <a:lnSpc>
                <a:spcPct val="150000"/>
              </a:lnSpc>
              <a:spcBef>
                <a:spcPct val="20000"/>
              </a:spcBef>
              <a:defRPr/>
            </a:pPr>
            <a:r>
              <a:rPr lang="ar-SA" sz="2400" b="1" dirty="0">
                <a:solidFill>
                  <a:srgbClr val="00B0F0"/>
                </a:solidFill>
                <a:cs typeface="+mj-cs"/>
              </a:rPr>
              <a:t>مبررات </a:t>
            </a:r>
            <a:r>
              <a:rPr lang="ar-SA" sz="2400" b="1" dirty="0" smtClean="0">
                <a:solidFill>
                  <a:srgbClr val="00B0F0"/>
                </a:solidFill>
                <a:cs typeface="+mj-cs"/>
              </a:rPr>
              <a:t>استخدام </a:t>
            </a:r>
            <a:r>
              <a:rPr lang="ar-SA" sz="2400" b="1" dirty="0">
                <a:solidFill>
                  <a:srgbClr val="00B0F0"/>
                </a:solidFill>
                <a:cs typeface="+mj-cs"/>
              </a:rPr>
              <a:t>الذكاء </a:t>
            </a:r>
            <a:r>
              <a:rPr lang="ar-SA" sz="2400" b="1" dirty="0" smtClean="0">
                <a:solidFill>
                  <a:srgbClr val="00B0F0"/>
                </a:solidFill>
                <a:cs typeface="+mj-cs"/>
              </a:rPr>
              <a:t>الاصطناعي</a:t>
            </a:r>
            <a:endParaRPr lang="ar-EG" sz="3200" b="1" dirty="0">
              <a:solidFill>
                <a:srgbClr val="00B0F0"/>
              </a:solidFill>
              <a:latin typeface="Simplified Arabic" pitchFamily="18" charset="-78"/>
              <a:cs typeface="+mj-cs"/>
            </a:endParaRPr>
          </a:p>
        </p:txBody>
      </p:sp>
      <p:sp>
        <p:nvSpPr>
          <p:cNvPr id="28" name="Rectangle 27">
            <a:extLst>
              <a:ext uri="{FF2B5EF4-FFF2-40B4-BE49-F238E27FC236}">
                <a16:creationId xmlns:a16="http://schemas.microsoft.com/office/drawing/2014/main" id="{35A29F09-0453-AD1D-5547-3E1471367C37}"/>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2906B08F-DDFD-D70D-D7FF-7E053623071F}"/>
              </a:ext>
            </a:extLst>
          </p:cNvPr>
          <p:cNvSpPr txBox="1"/>
          <p:nvPr/>
        </p:nvSpPr>
        <p:spPr>
          <a:xfrm>
            <a:off x="3598250" y="2295556"/>
            <a:ext cx="8417320" cy="3785652"/>
          </a:xfrm>
          <a:prstGeom prst="rect">
            <a:avLst/>
          </a:prstGeom>
          <a:noFill/>
        </p:spPr>
        <p:txBody>
          <a:bodyPr wrap="square" rtlCol="0">
            <a:spAutoFit/>
          </a:bodyPr>
          <a:lstStyle/>
          <a:p>
            <a:pPr algn="r" rtl="1">
              <a:lnSpc>
                <a:spcPct val="150000"/>
              </a:lnSpc>
            </a:pPr>
            <a:r>
              <a:rPr lang="ar-SA" sz="2000" b="1" dirty="0">
                <a:solidFill>
                  <a:srgbClr val="C00000"/>
                </a:solidFill>
                <a:cs typeface="+mj-cs"/>
              </a:rPr>
              <a:t>أن استخدام الذكاء </a:t>
            </a:r>
            <a:r>
              <a:rPr lang="ar-SA" sz="2000" b="1" dirty="0" smtClean="0">
                <a:solidFill>
                  <a:srgbClr val="C00000"/>
                </a:solidFill>
                <a:cs typeface="+mj-cs"/>
              </a:rPr>
              <a:t>الإصطناعي </a:t>
            </a:r>
            <a:r>
              <a:rPr lang="ar-SA" sz="2000" b="1" dirty="0">
                <a:solidFill>
                  <a:srgbClr val="C00000"/>
                </a:solidFill>
                <a:cs typeface="+mj-cs"/>
              </a:rPr>
              <a:t>يساعد على:</a:t>
            </a:r>
          </a:p>
          <a:p>
            <a:pPr marL="285750" indent="-285750" algn="r" rtl="1">
              <a:lnSpc>
                <a:spcPct val="150000"/>
              </a:lnSpc>
              <a:buFont typeface="Wingdings" panose="05000000000000000000" pitchFamily="2" charset="2"/>
              <a:buChar char="§"/>
            </a:pPr>
            <a:r>
              <a:rPr lang="ar-SA" sz="2000" dirty="0" smtClean="0">
                <a:cs typeface="+mj-cs"/>
              </a:rPr>
              <a:t>تمكين الإداريين من تأدية أعمالهم بطريقة أفضل من خلال مساعدتهم على المتابعة الدورية</a:t>
            </a:r>
          </a:p>
          <a:p>
            <a:pPr algn="r" rtl="1">
              <a:lnSpc>
                <a:spcPct val="150000"/>
              </a:lnSpc>
            </a:pPr>
            <a:r>
              <a:rPr lang="ar-SA" sz="2000" dirty="0" smtClean="0">
                <a:cs typeface="+mj-cs"/>
              </a:rPr>
              <a:t>لطرق أداء العمل في جميع مراحله، وتوفير الوقت لديهم، ليتمكنوا من التركيز على جوانب</a:t>
            </a:r>
          </a:p>
          <a:p>
            <a:pPr algn="r" rtl="1">
              <a:lnSpc>
                <a:spcPct val="150000"/>
              </a:lnSpc>
            </a:pPr>
            <a:r>
              <a:rPr lang="ar-SA" sz="2000" dirty="0" smtClean="0">
                <a:cs typeface="+mj-cs"/>
              </a:rPr>
              <a:t>العمل المهمة، بدلا من الأعمال الكتابية الورقية.</a:t>
            </a:r>
          </a:p>
          <a:p>
            <a:pPr marL="342900" indent="-342900" algn="r" rtl="1">
              <a:lnSpc>
                <a:spcPct val="150000"/>
              </a:lnSpc>
              <a:buFont typeface="Wingdings" panose="05000000000000000000" pitchFamily="2" charset="2"/>
              <a:buChar char="§"/>
            </a:pPr>
            <a:r>
              <a:rPr lang="ar-SA" sz="2000" dirty="0" smtClean="0"/>
              <a:t>تحقيق الكفاءة والفعالية بأقل وقت وأقل تكلفة.</a:t>
            </a:r>
          </a:p>
          <a:p>
            <a:pPr marL="342900" indent="-342900" algn="r" rtl="1">
              <a:lnSpc>
                <a:spcPct val="150000"/>
              </a:lnSpc>
              <a:buFont typeface="Wingdings" panose="05000000000000000000" pitchFamily="2" charset="2"/>
              <a:buChar char="§"/>
            </a:pPr>
            <a:r>
              <a:rPr lang="ar-SA" sz="2000" dirty="0" smtClean="0"/>
              <a:t> تبسيط </a:t>
            </a:r>
            <a:r>
              <a:rPr lang="ar-SA" sz="2000" dirty="0"/>
              <a:t>البيانات الإحصائية وسهولة الرجوع إليها</a:t>
            </a:r>
            <a:r>
              <a:rPr lang="ar-SA" sz="2000" dirty="0" smtClean="0"/>
              <a:t>.</a:t>
            </a:r>
          </a:p>
          <a:p>
            <a:pPr marL="342900" indent="-342900" algn="r" rtl="1">
              <a:lnSpc>
                <a:spcPct val="150000"/>
              </a:lnSpc>
              <a:buFont typeface="Wingdings" panose="05000000000000000000" pitchFamily="2" charset="2"/>
              <a:buChar char="§"/>
            </a:pPr>
            <a:r>
              <a:rPr lang="ar-SA" sz="2000" dirty="0">
                <a:cs typeface="+mj-cs"/>
              </a:rPr>
              <a:t>تبسيط بعض الإجراءات التي كانت تطلب جهود كبيرة.</a:t>
            </a:r>
          </a:p>
          <a:p>
            <a:pPr marL="342900" indent="-342900" algn="r" rtl="1">
              <a:lnSpc>
                <a:spcPct val="150000"/>
              </a:lnSpc>
              <a:buFont typeface="Wingdings" panose="05000000000000000000" pitchFamily="2" charset="2"/>
              <a:buChar char="§"/>
            </a:pPr>
            <a:r>
              <a:rPr lang="ar-SA" sz="2000" dirty="0" smtClean="0">
                <a:cs typeface="+mj-cs"/>
              </a:rPr>
              <a:t> سهولة </a:t>
            </a:r>
            <a:r>
              <a:rPr lang="ar-SA" sz="2000" dirty="0">
                <a:cs typeface="+mj-cs"/>
              </a:rPr>
              <a:t>متابعة جميع الوحدات الإدارية الفرعية.</a:t>
            </a:r>
          </a:p>
        </p:txBody>
      </p:sp>
      <p:sp>
        <p:nvSpPr>
          <p:cNvPr id="14" name="TextBox 13">
            <a:extLst>
              <a:ext uri="{FF2B5EF4-FFF2-40B4-BE49-F238E27FC236}">
                <a16:creationId xmlns:a16="http://schemas.microsoft.com/office/drawing/2014/main" id="{BE847E4B-EA51-5620-43C5-85CF0DE6E843}"/>
              </a:ext>
            </a:extLst>
          </p:cNvPr>
          <p:cNvSpPr txBox="1"/>
          <p:nvPr/>
        </p:nvSpPr>
        <p:spPr>
          <a:xfrm>
            <a:off x="3454900" y="1445360"/>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Lecture</a:t>
            </a:r>
            <a:r>
              <a:rPr kumimoji="0" lang="ar-SA"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5</a:t>
            </a:r>
            <a:endPar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endParaRPr>
          </a:p>
        </p:txBody>
      </p:sp>
      <p:pic>
        <p:nvPicPr>
          <p:cNvPr id="16" name="Graphic 21">
            <a:extLst>
              <a:ext uri="{FF2B5EF4-FFF2-40B4-BE49-F238E27FC236}">
                <a16:creationId xmlns:a16="http://schemas.microsoft.com/office/drawing/2014/main" id="{BFB98056-A707-DFED-40FF-9370237F48D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3" name="Picture Placeholder 4">
            <a:extLst>
              <a:ext uri="{FF2B5EF4-FFF2-40B4-BE49-F238E27FC236}">
                <a16:creationId xmlns:a16="http://schemas.microsoft.com/office/drawing/2014/main" id="{B5E1696B-EF12-E464-2892-698DAC12BC17}"/>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tretch>
            <a:fillRect/>
          </a:stretch>
        </p:blipFill>
        <p:spPr>
          <a:xfrm>
            <a:off x="12834" y="1307103"/>
            <a:ext cx="3385474" cy="1904329"/>
          </a:xfrm>
          <a:prstGeom prst="rect">
            <a:avLst/>
          </a:prstGeom>
        </p:spPr>
      </p:pic>
    </p:spTree>
    <p:extLst>
      <p:ext uri="{BB962C8B-B14F-4D97-AF65-F5344CB8AC3E}">
        <p14:creationId xmlns:p14="http://schemas.microsoft.com/office/powerpoint/2010/main" val="3960447378"/>
      </p:ext>
    </p:extLst>
  </p:cSld>
  <p:clrMapOvr>
    <a:masterClrMapping/>
  </p:clrMapOvr>
  <mc:AlternateContent xmlns:mc="http://schemas.openxmlformats.org/markup-compatibility/2006" xmlns:p14="http://schemas.microsoft.com/office/powerpoint/2010/main">
    <mc:Choice Requires="p14">
      <p:transition spd="slow" p14:dur="2000" advTm="343664"/>
    </mc:Choice>
    <mc:Fallback xmlns="">
      <p:transition spd="slow" advTm="343664"/>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3217985" y="1622658"/>
            <a:ext cx="6944259" cy="3612684"/>
          </a:xfrm>
        </p:spPr>
      </p:pic>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a:extLst>
              <a:ext uri="{FF2B5EF4-FFF2-40B4-BE49-F238E27FC236}">
                <a16:creationId xmlns:a16="http://schemas.microsoft.com/office/drawing/2014/main" id="{C7D257D7-D9C6-8F63-F8F8-E2BE53F2E2DB}"/>
              </a:ext>
            </a:extLst>
          </p:cNvPr>
          <p:cNvSpPr txBox="1"/>
          <p:nvPr/>
        </p:nvSpPr>
        <p:spPr>
          <a:xfrm>
            <a:off x="6096790" y="1622658"/>
            <a:ext cx="4278133" cy="684803"/>
          </a:xfrm>
          <a:prstGeom prst="rect">
            <a:avLst/>
          </a:prstGeom>
          <a:noFill/>
        </p:spPr>
        <p:txBody>
          <a:bodyPr wrap="square" rtlCol="0">
            <a:spAutoFit/>
          </a:bodyPr>
          <a:lstStyle/>
          <a:p>
            <a:pPr algn="just" rtl="1">
              <a:lnSpc>
                <a:spcPct val="150000"/>
              </a:lnSpc>
            </a:pPr>
            <a:r>
              <a:rPr lang="ar-SA" sz="2800" dirty="0">
                <a:solidFill>
                  <a:srgbClr val="19B5F0"/>
                </a:solidFill>
                <a:latin typeface="The Year of Handicrafts Black" pitchFamily="50" charset="-78"/>
                <a:cs typeface="The Year of Handicrafts Black" pitchFamily="50" charset="-78"/>
              </a:rPr>
              <a:t>الذكاء الاصطناعي في الإعلام</a:t>
            </a:r>
            <a:r>
              <a:rPr lang="en-US" sz="2800" dirty="0">
                <a:solidFill>
                  <a:srgbClr val="19B5F0"/>
                </a:solidFill>
                <a:latin typeface="The Year of Handicrafts Black" pitchFamily="50" charset="-78"/>
                <a:cs typeface="The Year of Handicrafts Black" pitchFamily="50" charset="-78"/>
              </a:rPr>
              <a:t> </a:t>
            </a:r>
            <a:endParaRPr lang="ar-SA" sz="2800" dirty="0">
              <a:solidFill>
                <a:srgbClr val="19B5F0"/>
              </a:solidFill>
              <a:latin typeface="The Year of Handicrafts Black" pitchFamily="50" charset="-78"/>
              <a:cs typeface="The Year of Handicrafts Black" pitchFamily="50" charset="-78"/>
            </a:endParaRPr>
          </a:p>
        </p:txBody>
      </p:sp>
      <p:pic>
        <p:nvPicPr>
          <p:cNvPr id="9"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21037" y="59789"/>
            <a:ext cx="2305141" cy="1076343"/>
          </a:xfrm>
          <a:prstGeom prst="rect">
            <a:avLst/>
          </a:prstGeom>
        </p:spPr>
      </p:pic>
    </p:spTree>
    <p:extLst>
      <p:ext uri="{BB962C8B-B14F-4D97-AF65-F5344CB8AC3E}">
        <p14:creationId xmlns:p14="http://schemas.microsoft.com/office/powerpoint/2010/main" val="3144636572"/>
      </p:ext>
    </p:extLst>
  </p:cSld>
  <p:clrMapOvr>
    <a:masterClrMapping/>
  </p:clrMapOvr>
  <mc:AlternateContent xmlns:mc="http://schemas.openxmlformats.org/markup-compatibility/2006" xmlns:p14="http://schemas.microsoft.com/office/powerpoint/2010/main">
    <mc:Choice Requires="p14">
      <p:transition spd="slow" p14:dur="2000" advTm="4574"/>
    </mc:Choice>
    <mc:Fallback xmlns="">
      <p:transition spd="slow" advTm="4574"/>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17"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29875" y="1335074"/>
            <a:ext cx="3326787" cy="2149105"/>
          </a:xfrm>
          <a:prstGeom prst="rect">
            <a:avLst/>
          </a:prstGeo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a:extLst>
              <a:ext uri="{FF2B5EF4-FFF2-40B4-BE49-F238E27FC236}">
                <a16:creationId xmlns:a16="http://schemas.microsoft.com/office/drawing/2014/main" id="{4527402C-3F97-690D-9C20-A459E375AEB7}"/>
              </a:ext>
            </a:extLst>
          </p:cNvPr>
          <p:cNvSpPr txBox="1"/>
          <p:nvPr/>
        </p:nvSpPr>
        <p:spPr>
          <a:xfrm>
            <a:off x="3597140" y="2153246"/>
            <a:ext cx="8417320" cy="3809504"/>
          </a:xfrm>
          <a:prstGeom prst="rect">
            <a:avLst/>
          </a:prstGeom>
          <a:noFill/>
        </p:spPr>
        <p:txBody>
          <a:bodyPr wrap="square" rtlCol="0">
            <a:spAutoFit/>
          </a:bodyPr>
          <a:lstStyle/>
          <a:p>
            <a:pPr lvl="0" algn="r" rtl="1" eaLnBrk="0" fontAlgn="base" hangingPunct="0">
              <a:lnSpc>
                <a:spcPct val="150000"/>
              </a:lnSpc>
              <a:spcBef>
                <a:spcPct val="0"/>
              </a:spcBef>
              <a:spcAft>
                <a:spcPct val="0"/>
              </a:spcAft>
            </a:pPr>
            <a:r>
              <a:rPr lang="ar-SA" sz="2000" dirty="0">
                <a:cs typeface="+mj-cs"/>
              </a:rPr>
              <a:t>يُشير مصطلح “الذكاء الاصطناعي في الإعلام” إلى استخدام تقنيات وأدوات الذكاء الاصطناعي في معالجة وتحليل البيانات الإعلامية مثل تحليل تفاعل الجمهور مع المحتوى الإعلامي لفهم اهتماماتهم وتقديم محتوى مناسب. كذلك تطوير الأدوات لتحسين الإنتاج والمحتوى الإعلامي، يشمل ذلك العديد من التطبيقات وأدوات مثل تحليل الأخبار. كذلك توليد المحتوى المرئي أو الصوتي تلقائيا ككتابة المقالات أو الأخبار بناءً على بيانات مدخلة. التوصية بالمحتوى، وتحسين تجربة المستخدمين عبر تخصيص المحتوى الذي يتم تقديمه للجمهور بناءً على تفضيلاتهم، والتفاعل مع الجمهور عبر روبوتات المحادثة أو أدوات الذكاء الاصطناعي التي تساعد في تقديم إجابات فورية.</a:t>
            </a:r>
            <a:endParaRPr lang="ar-SA" altLang="en-US" sz="2400" b="1" dirty="0" smtClean="0">
              <a:latin typeface="Arial" panose="020B0604020202020204" pitchFamily="34" charset="0"/>
              <a:cs typeface="+mj-cs"/>
            </a:endParaRPr>
          </a:p>
          <a:p>
            <a:pPr lvl="0" algn="r" rtl="1" eaLnBrk="0" fontAlgn="base" hangingPunct="0">
              <a:lnSpc>
                <a:spcPct val="150000"/>
              </a:lnSpc>
              <a:spcBef>
                <a:spcPct val="0"/>
              </a:spcBef>
              <a:spcAft>
                <a:spcPct val="0"/>
              </a:spcAft>
            </a:pPr>
            <a:endParaRPr lang="en-US" altLang="en-US" sz="2400" dirty="0">
              <a:latin typeface="Arial" panose="020B0604020202020204" pitchFamily="34" charset="0"/>
              <a:cs typeface="+mj-cs"/>
            </a:endParaRPr>
          </a:p>
        </p:txBody>
      </p:sp>
      <p:sp>
        <p:nvSpPr>
          <p:cNvPr id="18" name="TextBox 17">
            <a:extLst>
              <a:ext uri="{FF2B5EF4-FFF2-40B4-BE49-F238E27FC236}">
                <a16:creationId xmlns:a16="http://schemas.microsoft.com/office/drawing/2014/main" id="{AB738525-DD8E-2E85-F385-345FF64341EB}"/>
              </a:ext>
            </a:extLst>
          </p:cNvPr>
          <p:cNvSpPr txBox="1"/>
          <p:nvPr/>
        </p:nvSpPr>
        <p:spPr>
          <a:xfrm>
            <a:off x="3454900" y="1445360"/>
            <a:ext cx="1053874" cy="707886"/>
          </a:xfrm>
          <a:prstGeom prst="rect">
            <a:avLst/>
          </a:prstGeom>
          <a:noFill/>
        </p:spPr>
        <p:txBody>
          <a:bodyPr wrap="square" rtlCol="0">
            <a:spAutoFit/>
          </a:bodyPr>
          <a:lstStyle/>
          <a:p>
            <a:pPr algn="ctr"/>
            <a:r>
              <a:rPr lang="en-US" sz="2000" b="1" dirty="0" smtClean="0">
                <a:solidFill>
                  <a:schemeClr val="bg1"/>
                </a:solidFill>
                <a:latin typeface="Times New Roman" pitchFamily="18" charset="0"/>
                <a:cs typeface="Times New Roman" pitchFamily="18" charset="0"/>
              </a:rPr>
              <a:t>Lecture</a:t>
            </a:r>
            <a:r>
              <a:rPr lang="ar-SA" sz="2000" b="1" dirty="0" smtClean="0">
                <a:solidFill>
                  <a:schemeClr val="bg1"/>
                </a:solidFill>
                <a:latin typeface="Times New Roman" pitchFamily="18" charset="0"/>
                <a:cs typeface="Times New Roman" pitchFamily="18" charset="0"/>
              </a:rPr>
              <a:t>5</a:t>
            </a:r>
            <a:r>
              <a:rPr lang="en-US" sz="2000" b="1" dirty="0" smtClean="0">
                <a:solidFill>
                  <a:schemeClr val="bg1"/>
                </a:solidFill>
                <a:latin typeface="Times New Roman" pitchFamily="18" charset="0"/>
                <a:cs typeface="Times New Roman" pitchFamily="18" charset="0"/>
              </a:rPr>
              <a:t> </a:t>
            </a:r>
            <a:endParaRPr lang="en-US" sz="2000" b="1" dirty="0">
              <a:solidFill>
                <a:schemeClr val="bg1"/>
              </a:solidFill>
              <a:latin typeface="Times New Roman" pitchFamily="18" charset="0"/>
              <a:cs typeface="Times New Roman" pitchFamily="18" charset="0"/>
            </a:endParaRPr>
          </a:p>
        </p:txBody>
      </p:sp>
      <p:pic>
        <p:nvPicPr>
          <p:cNvPr id="1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5" name="Rectangle 4"/>
          <p:cNvSpPr/>
          <p:nvPr/>
        </p:nvSpPr>
        <p:spPr>
          <a:xfrm>
            <a:off x="5626313" y="1614637"/>
            <a:ext cx="3512501" cy="523220"/>
          </a:xfrm>
          <a:prstGeom prst="rect">
            <a:avLst/>
          </a:prstGeom>
        </p:spPr>
        <p:txBody>
          <a:bodyPr wrap="none">
            <a:spAutoFit/>
          </a:bodyPr>
          <a:lstStyle/>
          <a:p>
            <a:pPr algn="just" rtl="1"/>
            <a:r>
              <a:rPr lang="ar-SA" sz="2800" b="1" dirty="0" smtClean="0">
                <a:solidFill>
                  <a:srgbClr val="00B0F0"/>
                </a:solidFill>
                <a:effectLst>
                  <a:outerShdw blurRad="38100" dist="38100" dir="2700000" algn="tl">
                    <a:srgbClr val="000000">
                      <a:alpha val="43137"/>
                    </a:srgbClr>
                  </a:outerShdw>
                </a:effectLst>
                <a:latin typeface="Tajawal Medium" panose="00000600000000000000" pitchFamily="2" charset="-78"/>
                <a:cs typeface="+mj-cs"/>
              </a:rPr>
              <a:t>الذكاء الاصطناعي في الاعلام</a:t>
            </a:r>
            <a:endParaRPr lang="ar-EG" sz="2800" b="1" dirty="0">
              <a:solidFill>
                <a:srgbClr val="00B0F0"/>
              </a:solidFill>
              <a:effectLst>
                <a:outerShdw blurRad="38100" dist="38100" dir="2700000" algn="tl">
                  <a:srgbClr val="000000">
                    <a:alpha val="43137"/>
                  </a:srgbClr>
                </a:outerShdw>
              </a:effectLst>
              <a:latin typeface="Tajawal Medium" panose="00000600000000000000" pitchFamily="2" charset="-78"/>
              <a:cs typeface="+mj-cs"/>
            </a:endParaRPr>
          </a:p>
        </p:txBody>
      </p:sp>
    </p:spTree>
    <p:extLst>
      <p:ext uri="{BB962C8B-B14F-4D97-AF65-F5344CB8AC3E}">
        <p14:creationId xmlns:p14="http://schemas.microsoft.com/office/powerpoint/2010/main" val="743947953"/>
      </p:ext>
    </p:extLst>
  </p:cSld>
  <p:clrMapOvr>
    <a:masterClrMapping/>
  </p:clrMapOvr>
  <mc:AlternateContent xmlns:mc="http://schemas.openxmlformats.org/markup-compatibility/2006" xmlns:p14="http://schemas.microsoft.com/office/powerpoint/2010/main">
    <mc:Choice Requires="p14">
      <p:transition spd="slow" p14:dur="2000" advTm="87624"/>
    </mc:Choice>
    <mc:Fallback xmlns="">
      <p:transition spd="slow" advTm="87624"/>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9B7EF20-4C52-1B8A-AD47-B4BD1272BC03}"/>
            </a:ext>
          </a:extLst>
        </p:cNvPr>
        <p:cNvGrpSpPr/>
        <p:nvPr/>
      </p:nvGrpSpPr>
      <p:grpSpPr>
        <a:xfrm>
          <a:off x="0" y="0"/>
          <a:ext cx="0" cy="0"/>
          <a:chOff x="0" y="0"/>
          <a:chExt cx="0" cy="0"/>
        </a:xfrm>
      </p:grpSpPr>
      <p:sp>
        <p:nvSpPr>
          <p:cNvPr id="16" name="Rectangle 15">
            <a:extLst>
              <a:ext uri="{FF2B5EF4-FFF2-40B4-BE49-F238E27FC236}">
                <a16:creationId xmlns:a16="http://schemas.microsoft.com/office/drawing/2014/main" id="{04AAF06D-BCF7-588A-07C5-D2E3B1C95EB2}"/>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FD517D14-8E2D-F2B4-5A36-D385B4CA6ABD}"/>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17585" y="1335074"/>
            <a:ext cx="3369940" cy="1869654"/>
          </a:xfrm>
          <a:prstGeom prst="rect">
            <a:avLst/>
          </a:prstGeom>
        </p:spPr>
      </p:pic>
      <p:sp>
        <p:nvSpPr>
          <p:cNvPr id="2" name="Right Triangle 1">
            <a:extLst>
              <a:ext uri="{FF2B5EF4-FFF2-40B4-BE49-F238E27FC236}">
                <a16:creationId xmlns:a16="http://schemas.microsoft.com/office/drawing/2014/main" id="{DF03B495-29C4-1C49-B029-E070E689A1A3}"/>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FF8A2D98-77A3-3331-4F05-8DBE67C42A30}"/>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8" name="Rectangle 27">
            <a:extLst>
              <a:ext uri="{FF2B5EF4-FFF2-40B4-BE49-F238E27FC236}">
                <a16:creationId xmlns:a16="http://schemas.microsoft.com/office/drawing/2014/main" id="{32FB0398-9107-C99E-0E7F-1BD2F72607C8}"/>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A398B5E1-7DD8-9C7F-6E34-4C1049D2E649}"/>
              </a:ext>
            </a:extLst>
          </p:cNvPr>
          <p:cNvSpPr txBox="1"/>
          <p:nvPr/>
        </p:nvSpPr>
        <p:spPr>
          <a:xfrm>
            <a:off x="3588090" y="2153246"/>
            <a:ext cx="8417320" cy="3785652"/>
          </a:xfrm>
          <a:prstGeom prst="rect">
            <a:avLst/>
          </a:prstGeom>
          <a:noFill/>
        </p:spPr>
        <p:txBody>
          <a:bodyPr wrap="square" rtlCol="0">
            <a:spAutoFit/>
          </a:bodyPr>
          <a:lstStyle/>
          <a:p>
            <a:pPr marL="342900" lvl="0" indent="-342900" algn="just" rtl="1">
              <a:lnSpc>
                <a:spcPct val="150000"/>
              </a:lnSpc>
              <a:buFont typeface="Wingdings" panose="05000000000000000000" pitchFamily="2" charset="2"/>
              <a:buChar char="q"/>
              <a:defRPr/>
            </a:pPr>
            <a:r>
              <a:rPr lang="ar-EG" sz="2000" b="1" spc="30" dirty="0">
                <a:solidFill>
                  <a:srgbClr val="C00000"/>
                </a:solidFill>
                <a:latin typeface="Simplified Arabic" pitchFamily="18" charset="-78"/>
                <a:cs typeface="+mj-cs"/>
              </a:rPr>
              <a:t>مجالات استخدام الذكاء </a:t>
            </a:r>
            <a:r>
              <a:rPr lang="ar-EG" sz="2000" b="1" spc="30" dirty="0" smtClean="0">
                <a:solidFill>
                  <a:srgbClr val="C00000"/>
                </a:solidFill>
                <a:latin typeface="Simplified Arabic" pitchFamily="18" charset="-78"/>
                <a:cs typeface="+mj-cs"/>
              </a:rPr>
              <a:t>ال</a:t>
            </a:r>
            <a:r>
              <a:rPr lang="ar-SA" sz="2000" b="1" spc="30" dirty="0">
                <a:solidFill>
                  <a:srgbClr val="C00000"/>
                </a:solidFill>
                <a:latin typeface="Simplified Arabic" pitchFamily="18" charset="-78"/>
                <a:cs typeface="+mj-cs"/>
              </a:rPr>
              <a:t>ا</a:t>
            </a:r>
            <a:r>
              <a:rPr lang="ar-EG" sz="2000" b="1" spc="30" dirty="0" smtClean="0">
                <a:solidFill>
                  <a:srgbClr val="C00000"/>
                </a:solidFill>
                <a:latin typeface="Simplified Arabic" pitchFamily="18" charset="-78"/>
                <a:cs typeface="+mj-cs"/>
              </a:rPr>
              <a:t>صطناعي </a:t>
            </a:r>
            <a:r>
              <a:rPr lang="ar-EG" sz="2000" b="1" spc="30" dirty="0">
                <a:solidFill>
                  <a:srgbClr val="C00000"/>
                </a:solidFill>
                <a:latin typeface="Simplified Arabic" pitchFamily="18" charset="-78"/>
                <a:cs typeface="+mj-cs"/>
              </a:rPr>
              <a:t>في </a:t>
            </a:r>
            <a:r>
              <a:rPr lang="ar-EG" sz="2000" b="1" spc="30" dirty="0" smtClean="0">
                <a:solidFill>
                  <a:srgbClr val="C00000"/>
                </a:solidFill>
                <a:latin typeface="Simplified Arabic" pitchFamily="18" charset="-78"/>
                <a:cs typeface="+mj-cs"/>
              </a:rPr>
              <a:t>الصحافة</a:t>
            </a:r>
            <a:endParaRPr lang="ar-SA" sz="2000" b="1" spc="30" dirty="0" smtClean="0">
              <a:solidFill>
                <a:srgbClr val="C00000"/>
              </a:solidFill>
              <a:latin typeface="Simplified Arabic" pitchFamily="18" charset="-78"/>
              <a:cs typeface="+mj-cs"/>
            </a:endParaRPr>
          </a:p>
          <a:p>
            <a:pPr lvl="0" algn="just" rtl="1">
              <a:lnSpc>
                <a:spcPct val="150000"/>
              </a:lnSpc>
              <a:defRPr/>
            </a:pPr>
            <a:r>
              <a:rPr lang="ar-EG" sz="2000" spc="30" dirty="0" smtClean="0">
                <a:solidFill>
                  <a:prstClr val="black"/>
                </a:solidFill>
                <a:latin typeface="Simplified Arabic" pitchFamily="18" charset="-78"/>
                <a:cs typeface="+mj-cs"/>
              </a:rPr>
              <a:t>يلعب </a:t>
            </a:r>
            <a:r>
              <a:rPr lang="ar-EG" sz="2000" spc="30" dirty="0">
                <a:solidFill>
                  <a:prstClr val="black"/>
                </a:solidFill>
                <a:latin typeface="Simplified Arabic" pitchFamily="18" charset="-78"/>
                <a:cs typeface="+mj-cs"/>
              </a:rPr>
              <a:t>الذكاء الاصطناعي دورًا مهمًا في تطوير الصحافة والإعلام. فهو يحسن عمليات جمع الأخبار وتحليل البيانات وإنتاج المحتوى. كما يساعد الصحفيين على العمل بكفاءة أكبر، مما يرفع جودة المحتوى المقدم للجمهور.يعد تحليل البيانات الصحفية من أهم استخدامات الذكاء الاصطناعي. فباستخدام خوارزميات التعلم الآلي، يمكن للصحفيين استخراج معلومات قيمة من البيانات الضخمة. هذا يساعدهم على تحديد الاتجاهات وكشف الحقائق المخفية.يساهم الذكاء الاصطناعي أيضًا في إنتاج المحتوى الإخباري بسرعة ودقة. حيث يمكن للبرامج توليد عناوين الأخبار والتقارير تلقائيًا. هذا يوفر وقت الصحفيين للتركيز على التحقيقات </a:t>
            </a:r>
            <a:r>
              <a:rPr lang="ar-EG" sz="2000" spc="30" dirty="0" smtClean="0">
                <a:solidFill>
                  <a:prstClr val="black"/>
                </a:solidFill>
                <a:latin typeface="Simplified Arabic" pitchFamily="18" charset="-78"/>
                <a:cs typeface="+mj-cs"/>
              </a:rPr>
              <a:t>المعمقة.</a:t>
            </a:r>
            <a:endParaRPr kumimoji="0" lang="ar-EG" sz="2000" b="0" i="0" u="none" strike="noStrike" kern="1200" cap="none" spc="30" normalizeH="0" baseline="0" noProof="0" dirty="0">
              <a:ln>
                <a:noFill/>
              </a:ln>
              <a:solidFill>
                <a:prstClr val="black"/>
              </a:solidFill>
              <a:effectLst/>
              <a:uLnTx/>
              <a:uFillTx/>
              <a:latin typeface="Simplified Arabic" pitchFamily="18" charset="-78"/>
              <a:cs typeface="+mj-cs"/>
            </a:endParaRPr>
          </a:p>
        </p:txBody>
      </p:sp>
      <p:sp>
        <p:nvSpPr>
          <p:cNvPr id="18" name="TextBox 17">
            <a:extLst>
              <a:ext uri="{FF2B5EF4-FFF2-40B4-BE49-F238E27FC236}">
                <a16:creationId xmlns:a16="http://schemas.microsoft.com/office/drawing/2014/main" id="{F95C344B-313F-1580-CC06-C64B2E95666E}"/>
              </a:ext>
            </a:extLst>
          </p:cNvPr>
          <p:cNvSpPr txBox="1"/>
          <p:nvPr/>
        </p:nvSpPr>
        <p:spPr>
          <a:xfrm>
            <a:off x="3454900" y="1445360"/>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Lecture</a:t>
            </a:r>
            <a:r>
              <a:rPr kumimoji="0" lang="ar-SA"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5</a:t>
            </a:r>
            <a:endPar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endParaRPr>
          </a:p>
        </p:txBody>
      </p:sp>
      <p:pic>
        <p:nvPicPr>
          <p:cNvPr id="14" name="Graphic 21">
            <a:extLst>
              <a:ext uri="{FF2B5EF4-FFF2-40B4-BE49-F238E27FC236}">
                <a16:creationId xmlns:a16="http://schemas.microsoft.com/office/drawing/2014/main" id="{815201D2-4F1E-1024-CFA1-EC03315407AC}"/>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2" name="Rectangle 11"/>
          <p:cNvSpPr/>
          <p:nvPr/>
        </p:nvSpPr>
        <p:spPr>
          <a:xfrm>
            <a:off x="5124574" y="1614637"/>
            <a:ext cx="4515981" cy="523220"/>
          </a:xfrm>
          <a:prstGeom prst="rect">
            <a:avLst/>
          </a:prstGeom>
        </p:spPr>
        <p:txBody>
          <a:bodyPr wrap="none">
            <a:spAutoFit/>
          </a:bodyPr>
          <a:lstStyle/>
          <a:p>
            <a:pPr algn="just" rtl="1"/>
            <a:r>
              <a:rPr lang="ar-SA" sz="2800" b="1" dirty="0" smtClean="0">
                <a:solidFill>
                  <a:srgbClr val="00B0F0"/>
                </a:solidFill>
                <a:effectLst>
                  <a:outerShdw blurRad="38100" dist="38100" dir="2700000" algn="tl">
                    <a:srgbClr val="000000">
                      <a:alpha val="43137"/>
                    </a:srgbClr>
                  </a:outerShdw>
                </a:effectLst>
                <a:latin typeface="Tajawal Medium" panose="00000600000000000000" pitchFamily="2" charset="-78"/>
                <a:cs typeface="+mj-cs"/>
              </a:rPr>
              <a:t>استخدام الذكاء الاصطناعي في الإعلام</a:t>
            </a:r>
            <a:endParaRPr lang="ar-EG" sz="2800" b="1" dirty="0">
              <a:solidFill>
                <a:srgbClr val="00B0F0"/>
              </a:solidFill>
              <a:effectLst>
                <a:outerShdw blurRad="38100" dist="38100" dir="2700000" algn="tl">
                  <a:srgbClr val="000000">
                    <a:alpha val="43137"/>
                  </a:srgbClr>
                </a:outerShdw>
              </a:effectLst>
              <a:latin typeface="Tajawal Medium" panose="00000600000000000000" pitchFamily="2" charset="-78"/>
              <a:cs typeface="+mj-cs"/>
            </a:endParaRPr>
          </a:p>
        </p:txBody>
      </p:sp>
    </p:spTree>
    <p:extLst>
      <p:ext uri="{BB962C8B-B14F-4D97-AF65-F5344CB8AC3E}">
        <p14:creationId xmlns:p14="http://schemas.microsoft.com/office/powerpoint/2010/main" val="858612574"/>
      </p:ext>
    </p:extLst>
  </p:cSld>
  <p:clrMapOvr>
    <a:masterClrMapping/>
  </p:clrMapOvr>
  <mc:AlternateContent xmlns:mc="http://schemas.openxmlformats.org/markup-compatibility/2006" xmlns:p14="http://schemas.microsoft.com/office/powerpoint/2010/main">
    <mc:Choice Requires="p14">
      <p:transition spd="slow" p14:dur="2000" advTm="87624"/>
    </mc:Choice>
    <mc:Fallback xmlns="">
      <p:transition spd="slow" advTm="87624"/>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17"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29875" y="1335074"/>
            <a:ext cx="3326787" cy="2149105"/>
          </a:xfrm>
          <a:prstGeom prst="rect">
            <a:avLst/>
          </a:prstGeo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a:extLst>
              <a:ext uri="{FF2B5EF4-FFF2-40B4-BE49-F238E27FC236}">
                <a16:creationId xmlns:a16="http://schemas.microsoft.com/office/drawing/2014/main" id="{4527402C-3F97-690D-9C20-A459E375AEB7}"/>
              </a:ext>
            </a:extLst>
          </p:cNvPr>
          <p:cNvSpPr txBox="1"/>
          <p:nvPr/>
        </p:nvSpPr>
        <p:spPr>
          <a:xfrm>
            <a:off x="3597140" y="2153246"/>
            <a:ext cx="8417320" cy="3729995"/>
          </a:xfrm>
          <a:prstGeom prst="rect">
            <a:avLst/>
          </a:prstGeom>
          <a:noFill/>
        </p:spPr>
        <p:txBody>
          <a:bodyPr wrap="square" rtlCol="0">
            <a:spAutoFit/>
          </a:bodyPr>
          <a:lstStyle/>
          <a:p>
            <a:pPr marL="342900" lvl="0" indent="-342900" algn="r" rtl="1" eaLnBrk="0" fontAlgn="base" hangingPunct="0">
              <a:lnSpc>
                <a:spcPct val="150000"/>
              </a:lnSpc>
              <a:spcBef>
                <a:spcPct val="0"/>
              </a:spcBef>
              <a:spcAft>
                <a:spcPct val="0"/>
              </a:spcAft>
              <a:buFont typeface="Arial" panose="020B0604020202020204" pitchFamily="34" charset="0"/>
              <a:buChar char="•"/>
            </a:pPr>
            <a:r>
              <a:rPr lang="ar-SA" altLang="en-US" sz="2000" dirty="0">
                <a:latin typeface="Arial" panose="020B0604020202020204" pitchFamily="34" charset="0"/>
                <a:cs typeface="+mj-cs"/>
              </a:rPr>
              <a:t>كما يساعد الذكاء الاصطناعي في تخصيص المحتوى للمستخدمين. فهو يحلل سلوكيات القراء وتفضيلاتهم لتوفير محتوى مخصص لكل فرد. هذا يحسن تجربة المستخدم ويزيد من تفاعل الجمهور.أخيرًا، يستخدم الذكاء الاصطناعي في التعرف على الأخبار الكاذبة. فهو يحلل النص والصور والسياق للكشف عن المعلومات المضللة. هذا يساعد في الحد من انتشار المحتوى </a:t>
            </a:r>
            <a:r>
              <a:rPr lang="ar-SA" altLang="en-US" sz="2000" dirty="0" smtClean="0">
                <a:latin typeface="Arial" panose="020B0604020202020204" pitchFamily="34" charset="0"/>
                <a:cs typeface="+mj-cs"/>
              </a:rPr>
              <a:t>الزائف.  </a:t>
            </a:r>
          </a:p>
          <a:p>
            <a:pPr marL="342900" lvl="0" indent="-342900" algn="r" rtl="1" eaLnBrk="0" fontAlgn="base" hangingPunct="0">
              <a:lnSpc>
                <a:spcPct val="150000"/>
              </a:lnSpc>
              <a:spcBef>
                <a:spcPct val="0"/>
              </a:spcBef>
              <a:spcAft>
                <a:spcPct val="0"/>
              </a:spcAft>
              <a:buFont typeface="Arial" panose="020B0604020202020204" pitchFamily="34" charset="0"/>
              <a:buChar char="•"/>
            </a:pPr>
            <a:endParaRPr lang="ar-SA" altLang="en-US" sz="2000" b="1" dirty="0">
              <a:solidFill>
                <a:srgbClr val="FF0000"/>
              </a:solidFill>
              <a:latin typeface="Arial" panose="020B0604020202020204" pitchFamily="34" charset="0"/>
              <a:cs typeface="+mj-cs"/>
            </a:endParaRPr>
          </a:p>
          <a:p>
            <a:pPr marL="342900" lvl="0" indent="-342900" algn="r" rtl="1" eaLnBrk="0" fontAlgn="base" hangingPunct="0">
              <a:lnSpc>
                <a:spcPct val="150000"/>
              </a:lnSpc>
              <a:spcBef>
                <a:spcPct val="0"/>
              </a:spcBef>
              <a:spcAft>
                <a:spcPct val="0"/>
              </a:spcAft>
              <a:buFont typeface="Arial" panose="020B0604020202020204" pitchFamily="34" charset="0"/>
              <a:buChar char="•"/>
            </a:pPr>
            <a:r>
              <a:rPr lang="ar-SA" altLang="en-US" sz="2000" b="1" dirty="0" smtClean="0">
                <a:solidFill>
                  <a:srgbClr val="FF0000"/>
                </a:solidFill>
                <a:latin typeface="Arial" panose="020B0604020202020204" pitchFamily="34" charset="0"/>
                <a:cs typeface="+mj-cs"/>
              </a:rPr>
              <a:t>الذكاء </a:t>
            </a:r>
            <a:r>
              <a:rPr lang="ar-SA" altLang="en-US" sz="2000" b="1" dirty="0">
                <a:solidFill>
                  <a:srgbClr val="FF0000"/>
                </a:solidFill>
                <a:latin typeface="Arial" panose="020B0604020202020204" pitchFamily="34" charset="0"/>
                <a:cs typeface="+mj-cs"/>
              </a:rPr>
              <a:t>الاصطناعي في </a:t>
            </a:r>
            <a:r>
              <a:rPr lang="ar-SA" altLang="en-US" sz="2000" b="1" dirty="0" smtClean="0">
                <a:solidFill>
                  <a:srgbClr val="FF0000"/>
                </a:solidFill>
                <a:latin typeface="Arial" panose="020B0604020202020204" pitchFamily="34" charset="0"/>
                <a:cs typeface="+mj-cs"/>
              </a:rPr>
              <a:t>الصحافة </a:t>
            </a:r>
            <a:r>
              <a:rPr lang="en-US" altLang="en-US" sz="2000" dirty="0" smtClean="0">
                <a:latin typeface="Arial" panose="020B0604020202020204" pitchFamily="34" charset="0"/>
                <a:cs typeface="+mj-cs"/>
                <a:hlinkClick r:id="rId4"/>
              </a:rPr>
              <a:t>https</a:t>
            </a:r>
            <a:r>
              <a:rPr lang="en-US" altLang="en-US" sz="2000" dirty="0">
                <a:latin typeface="Arial" panose="020B0604020202020204" pitchFamily="34" charset="0"/>
                <a:cs typeface="+mj-cs"/>
                <a:hlinkClick r:id="rId4"/>
              </a:rPr>
              <a:t>://</a:t>
            </a:r>
            <a:r>
              <a:rPr lang="en-US" altLang="en-US" sz="2000" dirty="0" smtClean="0">
                <a:latin typeface="Arial" panose="020B0604020202020204" pitchFamily="34" charset="0"/>
                <a:cs typeface="+mj-cs"/>
                <a:hlinkClick r:id="rId4"/>
              </a:rPr>
              <a:t>academy.fadaatmedia.com/ar/course/artificial-intelligence-journalism</a:t>
            </a:r>
            <a:r>
              <a:rPr lang="ar-SA" altLang="en-US" sz="2000" dirty="0" smtClean="0">
                <a:latin typeface="Arial" panose="020B0604020202020204" pitchFamily="34" charset="0"/>
                <a:cs typeface="+mj-cs"/>
              </a:rPr>
              <a:t> </a:t>
            </a:r>
            <a:endParaRPr lang="en-US" altLang="en-US" sz="2000" dirty="0">
              <a:latin typeface="Arial" panose="020B0604020202020204" pitchFamily="34" charset="0"/>
              <a:cs typeface="+mj-cs"/>
            </a:endParaRPr>
          </a:p>
        </p:txBody>
      </p:sp>
      <p:sp>
        <p:nvSpPr>
          <p:cNvPr id="18" name="TextBox 17">
            <a:extLst>
              <a:ext uri="{FF2B5EF4-FFF2-40B4-BE49-F238E27FC236}">
                <a16:creationId xmlns:a16="http://schemas.microsoft.com/office/drawing/2014/main" id="{AB738525-DD8E-2E85-F385-345FF64341EB}"/>
              </a:ext>
            </a:extLst>
          </p:cNvPr>
          <p:cNvSpPr txBox="1"/>
          <p:nvPr/>
        </p:nvSpPr>
        <p:spPr>
          <a:xfrm>
            <a:off x="3454900" y="1445360"/>
            <a:ext cx="1053874" cy="707886"/>
          </a:xfrm>
          <a:prstGeom prst="rect">
            <a:avLst/>
          </a:prstGeom>
          <a:noFill/>
        </p:spPr>
        <p:txBody>
          <a:bodyPr wrap="square" rtlCol="0">
            <a:spAutoFit/>
          </a:bodyPr>
          <a:lstStyle/>
          <a:p>
            <a:pPr algn="ctr"/>
            <a:r>
              <a:rPr lang="en-US" sz="2000" b="1" dirty="0" smtClean="0">
                <a:solidFill>
                  <a:schemeClr val="bg1"/>
                </a:solidFill>
                <a:latin typeface="Times New Roman" pitchFamily="18" charset="0"/>
                <a:cs typeface="Times New Roman" pitchFamily="18" charset="0"/>
              </a:rPr>
              <a:t>Lecture</a:t>
            </a:r>
            <a:r>
              <a:rPr lang="ar-SA" sz="2000" b="1" dirty="0" smtClean="0">
                <a:solidFill>
                  <a:schemeClr val="bg1"/>
                </a:solidFill>
                <a:latin typeface="Times New Roman" pitchFamily="18" charset="0"/>
                <a:cs typeface="Times New Roman" pitchFamily="18" charset="0"/>
              </a:rPr>
              <a:t>5</a:t>
            </a:r>
            <a:endParaRPr lang="en-US" sz="2000" b="1" dirty="0">
              <a:solidFill>
                <a:schemeClr val="bg1"/>
              </a:solidFill>
              <a:latin typeface="Times New Roman" pitchFamily="18" charset="0"/>
              <a:cs typeface="Times New Roman" pitchFamily="18" charset="0"/>
            </a:endParaRPr>
          </a:p>
        </p:txBody>
      </p:sp>
      <p:pic>
        <p:nvPicPr>
          <p:cNvPr id="14"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Rectangle 10"/>
          <p:cNvSpPr/>
          <p:nvPr/>
        </p:nvSpPr>
        <p:spPr>
          <a:xfrm>
            <a:off x="5124574" y="1614637"/>
            <a:ext cx="4515981" cy="523220"/>
          </a:xfrm>
          <a:prstGeom prst="rect">
            <a:avLst/>
          </a:prstGeom>
        </p:spPr>
        <p:txBody>
          <a:bodyPr wrap="none">
            <a:spAutoFit/>
          </a:bodyPr>
          <a:lstStyle/>
          <a:p>
            <a:pPr algn="just" rtl="1"/>
            <a:r>
              <a:rPr lang="ar-SA" sz="2800" b="1" dirty="0" smtClean="0">
                <a:solidFill>
                  <a:srgbClr val="00B0F0"/>
                </a:solidFill>
                <a:effectLst>
                  <a:outerShdw blurRad="38100" dist="38100" dir="2700000" algn="tl">
                    <a:srgbClr val="000000">
                      <a:alpha val="43137"/>
                    </a:srgbClr>
                  </a:outerShdw>
                </a:effectLst>
                <a:latin typeface="Tajawal Medium" panose="00000600000000000000" pitchFamily="2" charset="-78"/>
                <a:cs typeface="+mj-cs"/>
              </a:rPr>
              <a:t>استخدام الذكاء الاصطناعي في الإعلام</a:t>
            </a:r>
            <a:endParaRPr lang="ar-EG" sz="2800" b="1" dirty="0">
              <a:solidFill>
                <a:srgbClr val="00B0F0"/>
              </a:solidFill>
              <a:effectLst>
                <a:outerShdw blurRad="38100" dist="38100" dir="2700000" algn="tl">
                  <a:srgbClr val="000000">
                    <a:alpha val="43137"/>
                  </a:srgbClr>
                </a:outerShdw>
              </a:effectLst>
              <a:latin typeface="Tajawal Medium" panose="00000600000000000000" pitchFamily="2" charset="-78"/>
              <a:cs typeface="+mj-cs"/>
            </a:endParaRPr>
          </a:p>
        </p:txBody>
      </p:sp>
    </p:spTree>
    <p:extLst>
      <p:ext uri="{BB962C8B-B14F-4D97-AF65-F5344CB8AC3E}">
        <p14:creationId xmlns:p14="http://schemas.microsoft.com/office/powerpoint/2010/main" val="1894379583"/>
      </p:ext>
    </p:extLst>
  </p:cSld>
  <p:clrMapOvr>
    <a:masterClrMapping/>
  </p:clrMapOvr>
  <mc:AlternateContent xmlns:mc="http://schemas.openxmlformats.org/markup-compatibility/2006" xmlns:p14="http://schemas.microsoft.com/office/powerpoint/2010/main">
    <mc:Choice Requires="p14">
      <p:transition spd="slow" p14:dur="2000" advTm="87624"/>
    </mc:Choice>
    <mc:Fallback xmlns="">
      <p:transition spd="slow" advTm="87624"/>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08666B-8288-E042-FC31-0085615BD79D}"/>
            </a:ext>
          </a:extLst>
        </p:cNvPr>
        <p:cNvGrpSpPr/>
        <p:nvPr/>
      </p:nvGrpSpPr>
      <p:grpSpPr>
        <a:xfrm>
          <a:off x="0" y="0"/>
          <a:ext cx="0" cy="0"/>
          <a:chOff x="0" y="0"/>
          <a:chExt cx="0" cy="0"/>
        </a:xfrm>
      </p:grpSpPr>
      <p:pic>
        <p:nvPicPr>
          <p:cNvPr id="4" name="Picture Placeholder 3">
            <a:extLst>
              <a:ext uri="{FF2B5EF4-FFF2-40B4-BE49-F238E27FC236}">
                <a16:creationId xmlns:a16="http://schemas.microsoft.com/office/drawing/2014/main" id="{D8B8C18E-224D-E569-568C-830E4B79E74F}"/>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1855177" y="1455604"/>
            <a:ext cx="8686799" cy="5178126"/>
          </a:xfrm>
        </p:spPr>
      </p:pic>
      <p:sp>
        <p:nvSpPr>
          <p:cNvPr id="6" name="Rectangle 5">
            <a:extLst>
              <a:ext uri="{FF2B5EF4-FFF2-40B4-BE49-F238E27FC236}">
                <a16:creationId xmlns:a16="http://schemas.microsoft.com/office/drawing/2014/main" id="{65B3DF4C-6830-EFF1-220A-1EE1703B2C85}"/>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9" name="Graphic 21">
            <a:extLst>
              <a:ext uri="{FF2B5EF4-FFF2-40B4-BE49-F238E27FC236}">
                <a16:creationId xmlns:a16="http://schemas.microsoft.com/office/drawing/2014/main" id="{D7B38509-712F-5AB4-1E22-A7623186478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21037" y="59789"/>
            <a:ext cx="2305141" cy="1076343"/>
          </a:xfrm>
          <a:prstGeom prst="rect">
            <a:avLst/>
          </a:prstGeom>
        </p:spPr>
      </p:pic>
      <p:sp>
        <p:nvSpPr>
          <p:cNvPr id="2" name="Rectangle 1"/>
          <p:cNvSpPr/>
          <p:nvPr/>
        </p:nvSpPr>
        <p:spPr>
          <a:xfrm>
            <a:off x="6320983" y="1846357"/>
            <a:ext cx="4842992" cy="461665"/>
          </a:xfrm>
          <a:prstGeom prst="rect">
            <a:avLst/>
          </a:prstGeom>
        </p:spPr>
        <p:txBody>
          <a:bodyPr wrap="none">
            <a:spAutoFit/>
          </a:bodyPr>
          <a:lstStyle/>
          <a:p>
            <a:r>
              <a:rPr lang="ar-SA" sz="2400" b="1" dirty="0">
                <a:solidFill>
                  <a:srgbClr val="19B5F0"/>
                </a:solidFill>
              </a:rPr>
              <a:t>أدوات الذكاء الاصطناعي المستخدمة في الإعلام</a:t>
            </a:r>
            <a:endParaRPr lang="en-US" sz="2400" b="1" dirty="0">
              <a:solidFill>
                <a:srgbClr val="19B5F0"/>
              </a:solidFill>
            </a:endParaRPr>
          </a:p>
        </p:txBody>
      </p:sp>
    </p:spTree>
    <p:extLst>
      <p:ext uri="{BB962C8B-B14F-4D97-AF65-F5344CB8AC3E}">
        <p14:creationId xmlns:p14="http://schemas.microsoft.com/office/powerpoint/2010/main" val="1975236782"/>
      </p:ext>
    </p:extLst>
  </p:cSld>
  <p:clrMapOvr>
    <a:masterClrMapping/>
  </p:clrMapOvr>
  <mc:AlternateContent xmlns:mc="http://schemas.openxmlformats.org/markup-compatibility/2006" xmlns:p14="http://schemas.microsoft.com/office/powerpoint/2010/main">
    <mc:Choice Requires="p14">
      <p:transition spd="slow" p14:dur="2000" advTm="4574"/>
    </mc:Choice>
    <mc:Fallback xmlns="">
      <p:transition spd="slow" advTm="4574"/>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86C238-C3F1-12AF-2393-F9977A667DFF}"/>
            </a:ext>
          </a:extLst>
        </p:cNvPr>
        <p:cNvGrpSpPr/>
        <p:nvPr/>
      </p:nvGrpSpPr>
      <p:grpSpPr>
        <a:xfrm>
          <a:off x="0" y="0"/>
          <a:ext cx="0" cy="0"/>
          <a:chOff x="0" y="0"/>
          <a:chExt cx="0" cy="0"/>
        </a:xfrm>
      </p:grpSpPr>
      <p:sp>
        <p:nvSpPr>
          <p:cNvPr id="16" name="Rectangle 15">
            <a:extLst>
              <a:ext uri="{FF2B5EF4-FFF2-40B4-BE49-F238E27FC236}">
                <a16:creationId xmlns:a16="http://schemas.microsoft.com/office/drawing/2014/main" id="{6EE51312-A1BC-3E22-1CB5-4B09AA5DC946}"/>
              </a:ext>
            </a:extLst>
          </p:cNvPr>
          <p:cNvSpPr/>
          <p:nvPr/>
        </p:nvSpPr>
        <p:spPr>
          <a:xfrm>
            <a:off x="3386537" y="126473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77493F52-B046-7CB7-0BA7-E4F3065C31E1}"/>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0" y="1264738"/>
            <a:ext cx="3398839" cy="2265893"/>
          </a:xfrm>
          <a:prstGeom prst="rect">
            <a:avLst/>
          </a:prstGeom>
        </p:spPr>
      </p:pic>
      <p:sp>
        <p:nvSpPr>
          <p:cNvPr id="2" name="Right Triangle 1">
            <a:extLst>
              <a:ext uri="{FF2B5EF4-FFF2-40B4-BE49-F238E27FC236}">
                <a16:creationId xmlns:a16="http://schemas.microsoft.com/office/drawing/2014/main" id="{E7669E8D-E603-BB21-E106-154B2511ECF0}"/>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0D527EF5-3E0C-1F00-D299-083B20E988EE}"/>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6FC11415-89CC-7CDC-803D-77B916D26A93}"/>
              </a:ext>
            </a:extLst>
          </p:cNvPr>
          <p:cNvSpPr txBox="1"/>
          <p:nvPr/>
        </p:nvSpPr>
        <p:spPr>
          <a:xfrm>
            <a:off x="4689258" y="1412953"/>
            <a:ext cx="5782380" cy="461665"/>
          </a:xfrm>
          <a:prstGeom prst="rect">
            <a:avLst/>
          </a:prstGeom>
          <a:noFill/>
        </p:spPr>
        <p:txBody>
          <a:bodyPr wrap="square" rtlCol="0">
            <a:spAutoFit/>
          </a:bodyPr>
          <a:lstStyle/>
          <a:p>
            <a:r>
              <a:rPr lang="ar-SA" sz="2400" b="1" dirty="0">
                <a:solidFill>
                  <a:srgbClr val="19B5F0"/>
                </a:solidFill>
              </a:rPr>
              <a:t>أدوات الذكاء الاصطناعي المستخدمة في الإعلام</a:t>
            </a:r>
            <a:endParaRPr lang="en-US" sz="2400" b="1" dirty="0">
              <a:solidFill>
                <a:srgbClr val="19B5F0"/>
              </a:solidFill>
            </a:endParaRPr>
          </a:p>
        </p:txBody>
      </p:sp>
      <p:sp>
        <p:nvSpPr>
          <p:cNvPr id="28" name="Rectangle 27">
            <a:extLst>
              <a:ext uri="{FF2B5EF4-FFF2-40B4-BE49-F238E27FC236}">
                <a16:creationId xmlns:a16="http://schemas.microsoft.com/office/drawing/2014/main" id="{21E807B3-1405-9D28-0BEC-62F959D18FD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E92F66C3-55F8-8BDF-8676-11CD7F696185}"/>
              </a:ext>
            </a:extLst>
          </p:cNvPr>
          <p:cNvSpPr txBox="1"/>
          <p:nvPr/>
        </p:nvSpPr>
        <p:spPr>
          <a:xfrm>
            <a:off x="3755014" y="2155348"/>
            <a:ext cx="8417320" cy="4832092"/>
          </a:xfrm>
          <a:prstGeom prst="rect">
            <a:avLst/>
          </a:prstGeom>
          <a:noFill/>
        </p:spPr>
        <p:txBody>
          <a:bodyPr wrap="square" rtlCol="0">
            <a:spAutoFit/>
          </a:bodyPr>
          <a:lstStyle/>
          <a:p>
            <a:pPr marL="342900" indent="-342900" algn="r" rtl="1">
              <a:lnSpc>
                <a:spcPct val="150000"/>
              </a:lnSpc>
              <a:buFont typeface="Wingdings" panose="05000000000000000000" pitchFamily="2" charset="2"/>
              <a:buChar char="v"/>
            </a:pPr>
            <a:r>
              <a:rPr lang="ar-SA" dirty="0" smtClean="0"/>
              <a:t>أصبح الذكاء الاصطناعي عنصرًا أساسيًا في صناعة الإعلام الحديث، حيث تستخدم المؤسسات الإعلامية أدوات وتقنيات متطورة لتحسين الإنتاج، توزيع المحتوى، والتفاعل مع الجمهور. وفيما يلي أبرز أدوات الذكاء الاصطناعي المستخدمة في هذا المجال:</a:t>
            </a:r>
          </a:p>
          <a:p>
            <a:pPr marL="342900" indent="-342900" algn="r" rtl="1">
              <a:buFont typeface="Wingdings" panose="05000000000000000000" pitchFamily="2" charset="2"/>
              <a:buChar char="v"/>
            </a:pPr>
            <a:r>
              <a:rPr lang="en-US" b="1" dirty="0" err="1" smtClean="0">
                <a:solidFill>
                  <a:srgbClr val="C00000"/>
                </a:solidFill>
              </a:rPr>
              <a:t>ChatGPT</a:t>
            </a:r>
            <a:endParaRPr lang="ar-SA" b="1" dirty="0" smtClean="0">
              <a:solidFill>
                <a:srgbClr val="C00000"/>
              </a:solidFill>
            </a:endParaRPr>
          </a:p>
          <a:p>
            <a:pPr algn="r" rtl="1">
              <a:lnSpc>
                <a:spcPct val="150000"/>
              </a:lnSpc>
              <a:defRPr/>
            </a:pPr>
            <a:r>
              <a:rPr lang="ar-SA" dirty="0" smtClean="0">
                <a:cs typeface="+mj-cs"/>
              </a:rPr>
              <a:t>يمكن </a:t>
            </a:r>
            <a:r>
              <a:rPr lang="ar-SA" dirty="0">
                <a:cs typeface="+mj-cs"/>
              </a:rPr>
              <a:t>أن </a:t>
            </a:r>
            <a:r>
              <a:rPr lang="ar-SA" dirty="0" smtClean="0">
                <a:cs typeface="+mj-cs"/>
              </a:rPr>
              <a:t>يكون</a:t>
            </a:r>
            <a:r>
              <a:rPr lang="en-US" dirty="0" err="1" smtClean="0">
                <a:cs typeface="+mj-cs"/>
              </a:rPr>
              <a:t>ChatGPT</a:t>
            </a:r>
            <a:r>
              <a:rPr lang="en-US" dirty="0" smtClean="0">
                <a:cs typeface="+mj-cs"/>
              </a:rPr>
              <a:t> </a:t>
            </a:r>
            <a:r>
              <a:rPr lang="ar-SA" dirty="0" smtClean="0">
                <a:cs typeface="+mj-cs"/>
              </a:rPr>
              <a:t> مفيدًا </a:t>
            </a:r>
            <a:r>
              <a:rPr lang="ar-SA" dirty="0">
                <a:cs typeface="+mj-cs"/>
              </a:rPr>
              <a:t>لكل من </a:t>
            </a:r>
            <a:r>
              <a:rPr lang="ar-SA" dirty="0" smtClean="0">
                <a:cs typeface="+mj-cs"/>
              </a:rPr>
              <a:t>الكتّاب</a:t>
            </a:r>
            <a:r>
              <a:rPr lang="ar-SA" dirty="0">
                <a:cs typeface="+mj-cs"/>
              </a:rPr>
              <a:t> </a:t>
            </a:r>
            <a:r>
              <a:rPr lang="ar-SA" dirty="0" smtClean="0">
                <a:cs typeface="+mj-cs"/>
              </a:rPr>
              <a:t>والمؤلفين</a:t>
            </a:r>
            <a:r>
              <a:rPr lang="ar-SA" dirty="0">
                <a:cs typeface="+mj-cs"/>
              </a:rPr>
              <a:t>، </a:t>
            </a:r>
            <a:r>
              <a:rPr lang="ar-SA" dirty="0"/>
              <a:t>كتّاب</a:t>
            </a:r>
            <a:r>
              <a:rPr lang="ar-SA" dirty="0" smtClean="0">
                <a:cs typeface="+mj-cs"/>
              </a:rPr>
              <a:t> </a:t>
            </a:r>
            <a:r>
              <a:rPr lang="ar-SA" dirty="0">
                <a:cs typeface="+mj-cs"/>
              </a:rPr>
              <a:t>المحتوى، </a:t>
            </a:r>
            <a:r>
              <a:rPr lang="ar-SA" dirty="0"/>
              <a:t>كتّاب</a:t>
            </a:r>
            <a:r>
              <a:rPr lang="ar-SA" dirty="0" smtClean="0">
                <a:cs typeface="+mj-cs"/>
              </a:rPr>
              <a:t> </a:t>
            </a:r>
            <a:r>
              <a:rPr lang="ar-SA" dirty="0">
                <a:cs typeface="+mj-cs"/>
              </a:rPr>
              <a:t>الإعلانات. يُستخدم لإعداد مخططات تفصيلية للمحتوى؛ كتابة تعليقات وسائل التواصل الاجتماعي؛ </a:t>
            </a:r>
            <a:r>
              <a:rPr lang="ar-SA" dirty="0" smtClean="0">
                <a:cs typeface="+mj-cs"/>
              </a:rPr>
              <a:t>بفضل </a:t>
            </a:r>
            <a:r>
              <a:rPr lang="ar-SA" dirty="0">
                <a:cs typeface="+mj-cs"/>
              </a:rPr>
              <a:t>النسخة المجانية، أصبح </a:t>
            </a:r>
            <a:r>
              <a:rPr lang="en-US" dirty="0" err="1">
                <a:cs typeface="+mj-cs"/>
              </a:rPr>
              <a:t>ChatGPT</a:t>
            </a:r>
            <a:r>
              <a:rPr lang="en-US" dirty="0">
                <a:cs typeface="+mj-cs"/>
              </a:rPr>
              <a:t> </a:t>
            </a:r>
            <a:r>
              <a:rPr lang="ar-SA" dirty="0">
                <a:cs typeface="+mj-cs"/>
              </a:rPr>
              <a:t>أداة شائعة لكتابة </a:t>
            </a:r>
            <a:r>
              <a:rPr lang="ar-SA" dirty="0" smtClean="0">
                <a:cs typeface="+mj-cs"/>
              </a:rPr>
              <a:t>المقالات. </a:t>
            </a:r>
            <a:r>
              <a:rPr lang="en-US" dirty="0">
                <a:hlinkClick r:id="rId4"/>
              </a:rPr>
              <a:t>https://</a:t>
            </a:r>
            <a:r>
              <a:rPr lang="en-US" dirty="0" smtClean="0">
                <a:hlinkClick r:id="rId4"/>
              </a:rPr>
              <a:t>chatgpt.com</a:t>
            </a:r>
            <a:endParaRPr lang="ar-SA" dirty="0" smtClean="0"/>
          </a:p>
          <a:p>
            <a:pPr marL="342900" indent="-342900" algn="r" rtl="1">
              <a:buFont typeface="Wingdings" panose="05000000000000000000" pitchFamily="2" charset="2"/>
              <a:buChar char="v"/>
            </a:pPr>
            <a:r>
              <a:rPr lang="en-US" sz="2000" b="1" dirty="0" err="1" smtClean="0">
                <a:solidFill>
                  <a:srgbClr val="C00000"/>
                </a:solidFill>
              </a:rPr>
              <a:t>Descrip</a:t>
            </a:r>
            <a:endParaRPr lang="ar-SA" sz="2000" b="1" dirty="0" smtClean="0">
              <a:solidFill>
                <a:srgbClr val="C00000"/>
              </a:solidFill>
            </a:endParaRPr>
          </a:p>
          <a:p>
            <a:pPr algn="r" rtl="1">
              <a:lnSpc>
                <a:spcPct val="150000"/>
              </a:lnSpc>
            </a:pPr>
            <a:r>
              <a:rPr lang="ar-SA" dirty="0">
                <a:cs typeface="+mj-cs"/>
              </a:rPr>
              <a:t>ماهيته واستخدامه: محرر صوت وفيديو يعمل كنصّ رقمي: تحذف جملًا من الترجمة فيُفترض أن تُحذف من الفيديو تلقائيًا. يشمل أدوات تصحيح صوت </a:t>
            </a:r>
            <a:r>
              <a:rPr lang="en-US" dirty="0">
                <a:cs typeface="+mj-cs"/>
              </a:rPr>
              <a:t>Studio Sound)</a:t>
            </a:r>
            <a:r>
              <a:rPr lang="ar-SA" dirty="0">
                <a:cs typeface="+mj-cs"/>
              </a:rPr>
              <a:t>)،</a:t>
            </a:r>
            <a:r>
              <a:rPr lang="en-US" dirty="0">
                <a:cs typeface="+mj-cs"/>
              </a:rPr>
              <a:t> </a:t>
            </a:r>
            <a:r>
              <a:rPr lang="ar-SA" dirty="0">
                <a:cs typeface="+mj-cs"/>
              </a:rPr>
              <a:t>حذف الكلمات الممتدة، وتوليد نصوص </a:t>
            </a:r>
            <a:r>
              <a:rPr lang="en-US" dirty="0" smtClean="0">
                <a:cs typeface="+mj-cs"/>
              </a:rPr>
              <a:t>.</a:t>
            </a:r>
          </a:p>
          <a:p>
            <a:pPr algn="r" rtl="1">
              <a:lnSpc>
                <a:spcPct val="150000"/>
              </a:lnSpc>
            </a:pPr>
            <a:r>
              <a:rPr lang="ar-SA" dirty="0" smtClean="0">
                <a:cs typeface="+mj-cs"/>
              </a:rPr>
              <a:t>ملائم لـ: إنشاء البودكاست، إعادة صياغة مقاطع تعليمية، نسخ النص بالكامل لفيديوهات قصيرة. </a:t>
            </a:r>
          </a:p>
          <a:p>
            <a:pPr algn="r" rtl="1">
              <a:lnSpc>
                <a:spcPct val="150000"/>
              </a:lnSpc>
            </a:pPr>
            <a:r>
              <a:rPr lang="ar-SA" dirty="0" smtClean="0">
                <a:cs typeface="+mj-cs"/>
              </a:rPr>
              <a:t>رابط الموقع: </a:t>
            </a:r>
            <a:r>
              <a:rPr lang="en-US" dirty="0" smtClean="0">
                <a:cs typeface="+mj-cs"/>
                <a:hlinkClick r:id="rId5"/>
              </a:rPr>
              <a:t>descript.com</a:t>
            </a:r>
            <a:endParaRPr lang="en-US" dirty="0">
              <a:cs typeface="+mj-cs"/>
            </a:endParaRPr>
          </a:p>
        </p:txBody>
      </p:sp>
      <p:sp>
        <p:nvSpPr>
          <p:cNvPr id="18" name="TextBox 17">
            <a:extLst>
              <a:ext uri="{FF2B5EF4-FFF2-40B4-BE49-F238E27FC236}">
                <a16:creationId xmlns:a16="http://schemas.microsoft.com/office/drawing/2014/main" id="{BC7ECFBF-AB61-66FB-142B-AEC244308080}"/>
              </a:ext>
            </a:extLst>
          </p:cNvPr>
          <p:cNvSpPr txBox="1"/>
          <p:nvPr/>
        </p:nvSpPr>
        <p:spPr>
          <a:xfrm>
            <a:off x="3454900" y="1445360"/>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Lecture</a:t>
            </a:r>
            <a:r>
              <a:rPr kumimoji="0" lang="ar-SA"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5</a:t>
            </a:r>
            <a:endPar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endParaRPr>
          </a:p>
        </p:txBody>
      </p:sp>
      <p:pic>
        <p:nvPicPr>
          <p:cNvPr id="14" name="Graphic 21">
            <a:extLst>
              <a:ext uri="{FF2B5EF4-FFF2-40B4-BE49-F238E27FC236}">
                <a16:creationId xmlns:a16="http://schemas.microsoft.com/office/drawing/2014/main" id="{A1BFE3AE-305B-7BA3-FB28-636D2871A132}"/>
              </a:ext>
            </a:extLst>
          </p:cNvPr>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124238620"/>
      </p:ext>
    </p:extLst>
  </p:cSld>
  <p:clrMapOvr>
    <a:masterClrMapping/>
  </p:clrMapOvr>
  <mc:AlternateContent xmlns:mc="http://schemas.openxmlformats.org/markup-compatibility/2006" xmlns:p14="http://schemas.microsoft.com/office/powerpoint/2010/main">
    <mc:Choice Requires="p14">
      <p:transition spd="slow" p14:dur="2000" advTm="87624"/>
    </mc:Choice>
    <mc:Fallback xmlns="">
      <p:transition spd="slow" advTm="87624"/>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86C238-C3F1-12AF-2393-F9977A667DFF}"/>
            </a:ext>
          </a:extLst>
        </p:cNvPr>
        <p:cNvGrpSpPr/>
        <p:nvPr/>
      </p:nvGrpSpPr>
      <p:grpSpPr>
        <a:xfrm>
          <a:off x="0" y="0"/>
          <a:ext cx="0" cy="0"/>
          <a:chOff x="0" y="0"/>
          <a:chExt cx="0" cy="0"/>
        </a:xfrm>
      </p:grpSpPr>
      <p:sp>
        <p:nvSpPr>
          <p:cNvPr id="16" name="Rectangle 15">
            <a:extLst>
              <a:ext uri="{FF2B5EF4-FFF2-40B4-BE49-F238E27FC236}">
                <a16:creationId xmlns:a16="http://schemas.microsoft.com/office/drawing/2014/main" id="{6EE51312-A1BC-3E22-1CB5-4B09AA5DC946}"/>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77493F52-B046-7CB7-0BA7-E4F3065C31E1}"/>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0" y="1319020"/>
            <a:ext cx="3386537" cy="1941305"/>
          </a:xfrm>
          <a:prstGeom prst="rect">
            <a:avLst/>
          </a:prstGeom>
        </p:spPr>
      </p:pic>
      <p:sp>
        <p:nvSpPr>
          <p:cNvPr id="2" name="Right Triangle 1">
            <a:extLst>
              <a:ext uri="{FF2B5EF4-FFF2-40B4-BE49-F238E27FC236}">
                <a16:creationId xmlns:a16="http://schemas.microsoft.com/office/drawing/2014/main" id="{E7669E8D-E603-BB21-E106-154B2511ECF0}"/>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0D527EF5-3E0C-1F00-D299-083B20E988EE}"/>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6FC11415-89CC-7CDC-803D-77B916D26A93}"/>
              </a:ext>
            </a:extLst>
          </p:cNvPr>
          <p:cNvSpPr txBox="1"/>
          <p:nvPr/>
        </p:nvSpPr>
        <p:spPr>
          <a:xfrm>
            <a:off x="4689258" y="1412953"/>
            <a:ext cx="5782380" cy="461665"/>
          </a:xfrm>
          <a:prstGeom prst="rect">
            <a:avLst/>
          </a:prstGeom>
          <a:noFill/>
        </p:spPr>
        <p:txBody>
          <a:bodyPr wrap="square" rtlCol="0">
            <a:spAutoFit/>
          </a:bodyPr>
          <a:lstStyle/>
          <a:p>
            <a:r>
              <a:rPr lang="ar-SA" sz="2400" b="1" dirty="0">
                <a:solidFill>
                  <a:srgbClr val="19B5F0"/>
                </a:solidFill>
              </a:rPr>
              <a:t>أدوات الذكاء الاصطناعي المستخدمة في الإعلام</a:t>
            </a:r>
            <a:endParaRPr lang="en-US" sz="2400" b="1" dirty="0">
              <a:solidFill>
                <a:srgbClr val="19B5F0"/>
              </a:solidFill>
            </a:endParaRPr>
          </a:p>
        </p:txBody>
      </p:sp>
      <p:sp>
        <p:nvSpPr>
          <p:cNvPr id="28" name="Rectangle 27">
            <a:extLst>
              <a:ext uri="{FF2B5EF4-FFF2-40B4-BE49-F238E27FC236}">
                <a16:creationId xmlns:a16="http://schemas.microsoft.com/office/drawing/2014/main" id="{21E807B3-1405-9D28-0BEC-62F959D18FD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E92F66C3-55F8-8BDF-8676-11CD7F696185}"/>
              </a:ext>
            </a:extLst>
          </p:cNvPr>
          <p:cNvSpPr txBox="1"/>
          <p:nvPr/>
        </p:nvSpPr>
        <p:spPr>
          <a:xfrm>
            <a:off x="3623057" y="2151439"/>
            <a:ext cx="8417320" cy="5122941"/>
          </a:xfrm>
          <a:prstGeom prst="rect">
            <a:avLst/>
          </a:prstGeom>
          <a:noFill/>
        </p:spPr>
        <p:txBody>
          <a:bodyPr wrap="square" rtlCol="0">
            <a:spAutoFit/>
          </a:bodyPr>
          <a:lstStyle/>
          <a:p>
            <a:pPr marL="342900" indent="-342900" algn="r" rtl="1">
              <a:lnSpc>
                <a:spcPct val="150000"/>
              </a:lnSpc>
              <a:buFont typeface="Wingdings" panose="05000000000000000000" pitchFamily="2" charset="2"/>
              <a:buChar char="v"/>
            </a:pPr>
            <a:r>
              <a:rPr lang="en-US" sz="2000" b="1" dirty="0" err="1" smtClean="0">
                <a:solidFill>
                  <a:srgbClr val="C00000"/>
                </a:solidFill>
                <a:cs typeface="+mj-cs"/>
              </a:rPr>
              <a:t>Synthesia</a:t>
            </a:r>
            <a:endParaRPr lang="en-US" sz="2000" b="1" dirty="0">
              <a:solidFill>
                <a:srgbClr val="C00000"/>
              </a:solidFill>
              <a:cs typeface="+mj-cs"/>
            </a:endParaRPr>
          </a:p>
          <a:p>
            <a:pPr algn="r" rtl="1">
              <a:lnSpc>
                <a:spcPct val="150000"/>
              </a:lnSpc>
            </a:pPr>
            <a:r>
              <a:rPr lang="ar-SA" sz="2000" b="1" dirty="0">
                <a:cs typeface="+mj-cs"/>
              </a:rPr>
              <a:t>ماهيته واستخدامه:</a:t>
            </a:r>
            <a:r>
              <a:rPr lang="ar-SA" sz="2000" dirty="0">
                <a:cs typeface="+mj-cs"/>
              </a:rPr>
              <a:t> منصة لإنشاء فيديوهات بأفاتارات افتراضية يمكنها قراءة النصوص بأكثر من 140 لغة، دون الحاجة إلى كاميرات أو استديو </a:t>
            </a:r>
            <a:endParaRPr lang="ar-SA" sz="2000" dirty="0" smtClean="0">
              <a:cs typeface="+mj-cs"/>
            </a:endParaRPr>
          </a:p>
          <a:p>
            <a:pPr algn="r" rtl="1">
              <a:lnSpc>
                <a:spcPct val="150000"/>
              </a:lnSpc>
            </a:pPr>
            <a:r>
              <a:rPr lang="ar-SA" sz="2000" b="1" dirty="0" smtClean="0">
                <a:cs typeface="+mj-cs"/>
              </a:rPr>
              <a:t>ملائم </a:t>
            </a:r>
            <a:r>
              <a:rPr lang="ar-SA" sz="2000" b="1" dirty="0">
                <a:cs typeface="+mj-cs"/>
              </a:rPr>
              <a:t>لـ:</a:t>
            </a:r>
            <a:r>
              <a:rPr lang="ar-SA" sz="2000" dirty="0">
                <a:cs typeface="+mj-cs"/>
              </a:rPr>
              <a:t> إعداد تقارير فيديو إخبارية، تدريبات داخلية، حملات تسويقية متعددة اللغات.</a:t>
            </a:r>
          </a:p>
          <a:p>
            <a:pPr algn="r" rtl="1">
              <a:lnSpc>
                <a:spcPct val="150000"/>
              </a:lnSpc>
            </a:pPr>
            <a:r>
              <a:rPr lang="ar-SA" sz="2000" b="1" dirty="0">
                <a:cs typeface="+mj-cs"/>
              </a:rPr>
              <a:t>رابط الموقع:</a:t>
            </a:r>
            <a:r>
              <a:rPr lang="ar-SA" sz="2000" dirty="0">
                <a:cs typeface="+mj-cs"/>
              </a:rPr>
              <a:t> </a:t>
            </a:r>
            <a:r>
              <a:rPr lang="en-US" sz="2000" dirty="0" smtClean="0">
                <a:cs typeface="+mj-cs"/>
                <a:hlinkClick r:id="rId4"/>
              </a:rPr>
              <a:t>synthesia.io</a:t>
            </a:r>
            <a:endParaRPr lang="ar-SA" sz="2000" spc="30" dirty="0">
              <a:solidFill>
                <a:prstClr val="black"/>
              </a:solidFill>
              <a:latin typeface="Simplified Arabic" pitchFamily="18" charset="-78"/>
              <a:cs typeface="+mj-cs"/>
              <a:hlinkClick r:id="rId4"/>
            </a:endParaRPr>
          </a:p>
          <a:p>
            <a:pPr marL="342900" indent="-342900" algn="r" rtl="1">
              <a:lnSpc>
                <a:spcPct val="150000"/>
              </a:lnSpc>
              <a:buFont typeface="Wingdings" panose="05000000000000000000" pitchFamily="2" charset="2"/>
              <a:buChar char="v"/>
            </a:pPr>
            <a:r>
              <a:rPr lang="en-US" sz="2000" b="1" dirty="0">
                <a:solidFill>
                  <a:srgbClr val="C00000"/>
                </a:solidFill>
                <a:cs typeface="+mj-cs"/>
              </a:rPr>
              <a:t>Runway ML</a:t>
            </a:r>
          </a:p>
          <a:p>
            <a:pPr algn="r" rtl="1">
              <a:lnSpc>
                <a:spcPct val="150000"/>
              </a:lnSpc>
            </a:pPr>
            <a:r>
              <a:rPr lang="ar-SA" sz="2000" b="1" dirty="0">
                <a:cs typeface="+mj-cs"/>
              </a:rPr>
              <a:t>ماهيته واستخدامه:</a:t>
            </a:r>
            <a:r>
              <a:rPr lang="ar-SA" sz="2000" dirty="0">
                <a:cs typeface="+mj-cs"/>
              </a:rPr>
              <a:t> مجموعة أدوات تحرير فيديو وصورة تعتمد </a:t>
            </a:r>
            <a:r>
              <a:rPr lang="en-US" sz="2000" dirty="0" smtClean="0">
                <a:cs typeface="+mj-cs"/>
              </a:rPr>
              <a:t>AI </a:t>
            </a:r>
            <a:r>
              <a:rPr lang="ar-SA" sz="2000" dirty="0" smtClean="0">
                <a:cs typeface="+mj-cs"/>
              </a:rPr>
              <a:t> مثل </a:t>
            </a:r>
            <a:r>
              <a:rPr lang="ar-SA" sz="2000" dirty="0">
                <a:cs typeface="+mj-cs"/>
              </a:rPr>
              <a:t>إزالة خلفيات، تتبع الحركة، تصحيح الألوان، وتوليد فيديوهات من نصوص أو </a:t>
            </a:r>
            <a:r>
              <a:rPr lang="ar-SA" sz="2000" dirty="0" smtClean="0">
                <a:cs typeface="+mj-cs"/>
              </a:rPr>
              <a:t>صور</a:t>
            </a:r>
            <a:r>
              <a:rPr lang="en-US" sz="2000" dirty="0" smtClean="0">
                <a:cs typeface="+mj-cs"/>
              </a:rPr>
              <a:t>.</a:t>
            </a:r>
            <a:endParaRPr lang="en-US" sz="2000" dirty="0">
              <a:cs typeface="+mj-cs"/>
            </a:endParaRPr>
          </a:p>
          <a:p>
            <a:pPr algn="r" rtl="1">
              <a:lnSpc>
                <a:spcPct val="150000"/>
              </a:lnSpc>
            </a:pPr>
            <a:r>
              <a:rPr lang="ar-SA" sz="2000" b="1" dirty="0">
                <a:cs typeface="+mj-cs"/>
              </a:rPr>
              <a:t>ملائم لـ:</a:t>
            </a:r>
            <a:r>
              <a:rPr lang="ar-SA" sz="2000" dirty="0">
                <a:cs typeface="+mj-cs"/>
              </a:rPr>
              <a:t> إنشاء مشاهد إخراجية، تحسين جودة فيديوهات إخبارية، إزالة خلفيات دون استوديو.</a:t>
            </a:r>
          </a:p>
          <a:p>
            <a:pPr algn="r" rtl="1">
              <a:lnSpc>
                <a:spcPct val="150000"/>
              </a:lnSpc>
            </a:pPr>
            <a:r>
              <a:rPr lang="ar-SA" sz="2000" b="1" dirty="0">
                <a:cs typeface="+mj-cs"/>
              </a:rPr>
              <a:t>رابط الموقع:</a:t>
            </a:r>
            <a:r>
              <a:rPr lang="ar-SA" sz="2000" dirty="0">
                <a:cs typeface="+mj-cs"/>
              </a:rPr>
              <a:t> </a:t>
            </a:r>
            <a:r>
              <a:rPr lang="en-US" sz="2000" dirty="0">
                <a:cs typeface="+mj-cs"/>
                <a:hlinkClick r:id="rId5"/>
              </a:rPr>
              <a:t>runwayml.com</a:t>
            </a:r>
            <a:endParaRPr lang="en-US" sz="2000" dirty="0">
              <a:cs typeface="+mj-cs"/>
            </a:endParaRPr>
          </a:p>
          <a:p>
            <a:pPr algn="r" rtl="1">
              <a:lnSpc>
                <a:spcPct val="150000"/>
              </a:lnSpc>
            </a:pPr>
            <a:endParaRPr lang="en-US" sz="2000" dirty="0" smtClean="0">
              <a:cs typeface="+mj-cs"/>
              <a:hlinkClick r:id="rId4"/>
            </a:endParaRPr>
          </a:p>
        </p:txBody>
      </p:sp>
      <p:sp>
        <p:nvSpPr>
          <p:cNvPr id="18" name="TextBox 17">
            <a:extLst>
              <a:ext uri="{FF2B5EF4-FFF2-40B4-BE49-F238E27FC236}">
                <a16:creationId xmlns:a16="http://schemas.microsoft.com/office/drawing/2014/main" id="{BC7ECFBF-AB61-66FB-142B-AEC244308080}"/>
              </a:ext>
            </a:extLst>
          </p:cNvPr>
          <p:cNvSpPr txBox="1"/>
          <p:nvPr/>
        </p:nvSpPr>
        <p:spPr>
          <a:xfrm>
            <a:off x="3454900" y="1445360"/>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Lecture</a:t>
            </a:r>
            <a:r>
              <a:rPr kumimoji="0" lang="ar-SA"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5</a:t>
            </a:r>
            <a:endPar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endParaRPr>
          </a:p>
        </p:txBody>
      </p:sp>
      <p:pic>
        <p:nvPicPr>
          <p:cNvPr id="14" name="Graphic 21">
            <a:extLst>
              <a:ext uri="{FF2B5EF4-FFF2-40B4-BE49-F238E27FC236}">
                <a16:creationId xmlns:a16="http://schemas.microsoft.com/office/drawing/2014/main" id="{A1BFE3AE-305B-7BA3-FB28-636D2871A132}"/>
              </a:ext>
            </a:extLst>
          </p:cNvPr>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777920471"/>
      </p:ext>
    </p:extLst>
  </p:cSld>
  <p:clrMapOvr>
    <a:masterClrMapping/>
  </p:clrMapOvr>
  <mc:AlternateContent xmlns:mc="http://schemas.openxmlformats.org/markup-compatibility/2006" xmlns:p14="http://schemas.microsoft.com/office/powerpoint/2010/main">
    <mc:Choice Requires="p14">
      <p:transition spd="slow" p14:dur="2000" advTm="87624"/>
    </mc:Choice>
    <mc:Fallback xmlns="">
      <p:transition spd="slow" advTm="87624"/>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86C238-C3F1-12AF-2393-F9977A667DFF}"/>
            </a:ext>
          </a:extLst>
        </p:cNvPr>
        <p:cNvGrpSpPr/>
        <p:nvPr/>
      </p:nvGrpSpPr>
      <p:grpSpPr>
        <a:xfrm>
          <a:off x="0" y="0"/>
          <a:ext cx="0" cy="0"/>
          <a:chOff x="0" y="0"/>
          <a:chExt cx="0" cy="0"/>
        </a:xfrm>
      </p:grpSpPr>
      <p:sp>
        <p:nvSpPr>
          <p:cNvPr id="16" name="Rectangle 15">
            <a:extLst>
              <a:ext uri="{FF2B5EF4-FFF2-40B4-BE49-F238E27FC236}">
                <a16:creationId xmlns:a16="http://schemas.microsoft.com/office/drawing/2014/main" id="{6EE51312-A1BC-3E22-1CB5-4B09AA5DC946}"/>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77493F52-B046-7CB7-0BA7-E4F3065C31E1}"/>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13659" y="1335074"/>
            <a:ext cx="3407196" cy="2386363"/>
          </a:xfrm>
          <a:prstGeom prst="rect">
            <a:avLst/>
          </a:prstGeom>
        </p:spPr>
      </p:pic>
      <p:sp>
        <p:nvSpPr>
          <p:cNvPr id="2" name="Right Triangle 1">
            <a:extLst>
              <a:ext uri="{FF2B5EF4-FFF2-40B4-BE49-F238E27FC236}">
                <a16:creationId xmlns:a16="http://schemas.microsoft.com/office/drawing/2014/main" id="{E7669E8D-E603-BB21-E106-154B2511ECF0}"/>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0D527EF5-3E0C-1F00-D299-083B20E988EE}"/>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6FC11415-89CC-7CDC-803D-77B916D26A93}"/>
              </a:ext>
            </a:extLst>
          </p:cNvPr>
          <p:cNvSpPr txBox="1"/>
          <p:nvPr/>
        </p:nvSpPr>
        <p:spPr>
          <a:xfrm>
            <a:off x="4689258" y="1412953"/>
            <a:ext cx="5782380" cy="461665"/>
          </a:xfrm>
          <a:prstGeom prst="rect">
            <a:avLst/>
          </a:prstGeom>
          <a:noFill/>
        </p:spPr>
        <p:txBody>
          <a:bodyPr wrap="square" rtlCol="0">
            <a:spAutoFit/>
          </a:bodyPr>
          <a:lstStyle/>
          <a:p>
            <a:r>
              <a:rPr lang="ar-SA" sz="2400" b="1" dirty="0">
                <a:solidFill>
                  <a:srgbClr val="19B5F0"/>
                </a:solidFill>
              </a:rPr>
              <a:t>أدوات الذكاء الاصطناعي المستخدمة في الإعلام</a:t>
            </a:r>
            <a:endParaRPr lang="en-US" sz="2400" b="1" dirty="0">
              <a:solidFill>
                <a:srgbClr val="19B5F0"/>
              </a:solidFill>
            </a:endParaRPr>
          </a:p>
        </p:txBody>
      </p:sp>
      <p:sp>
        <p:nvSpPr>
          <p:cNvPr id="28" name="Rectangle 27">
            <a:extLst>
              <a:ext uri="{FF2B5EF4-FFF2-40B4-BE49-F238E27FC236}">
                <a16:creationId xmlns:a16="http://schemas.microsoft.com/office/drawing/2014/main" id="{21E807B3-1405-9D28-0BEC-62F959D18FD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E92F66C3-55F8-8BDF-8676-11CD7F696185}"/>
              </a:ext>
            </a:extLst>
          </p:cNvPr>
          <p:cNvSpPr txBox="1"/>
          <p:nvPr/>
        </p:nvSpPr>
        <p:spPr>
          <a:xfrm>
            <a:off x="3598250" y="2151439"/>
            <a:ext cx="8417320" cy="5122941"/>
          </a:xfrm>
          <a:prstGeom prst="rect">
            <a:avLst/>
          </a:prstGeom>
          <a:noFill/>
        </p:spPr>
        <p:txBody>
          <a:bodyPr wrap="square" rtlCol="0">
            <a:spAutoFit/>
          </a:bodyPr>
          <a:lstStyle/>
          <a:p>
            <a:pPr marL="457200" indent="-457200" algn="r" rtl="1">
              <a:lnSpc>
                <a:spcPct val="150000"/>
              </a:lnSpc>
              <a:buFont typeface="Wingdings" panose="05000000000000000000" pitchFamily="2" charset="2"/>
              <a:buChar char="v"/>
            </a:pPr>
            <a:r>
              <a:rPr lang="en-US" sz="2000" b="1" dirty="0" err="1">
                <a:solidFill>
                  <a:srgbClr val="C00000"/>
                </a:solidFill>
                <a:cs typeface="+mj-cs"/>
              </a:rPr>
              <a:t>MidJourney</a:t>
            </a:r>
            <a:endParaRPr lang="en-US" sz="2000" b="1" dirty="0">
              <a:solidFill>
                <a:srgbClr val="C00000"/>
              </a:solidFill>
              <a:cs typeface="+mj-cs"/>
            </a:endParaRPr>
          </a:p>
          <a:p>
            <a:pPr algn="r" rtl="1">
              <a:lnSpc>
                <a:spcPct val="150000"/>
              </a:lnSpc>
            </a:pPr>
            <a:r>
              <a:rPr lang="ar-SA" sz="2000" b="1" dirty="0">
                <a:cs typeface="+mj-cs"/>
              </a:rPr>
              <a:t>ماهيته واستخدامه:</a:t>
            </a:r>
            <a:r>
              <a:rPr lang="ar-SA" sz="2000" dirty="0">
                <a:cs typeface="+mj-cs"/>
              </a:rPr>
              <a:t> أداة توليد صور عبر النصوص، توفر واجهة مستخدم على الويب و</a:t>
            </a:r>
            <a:r>
              <a:rPr lang="en-US" sz="2000" dirty="0">
                <a:cs typeface="+mj-cs"/>
              </a:rPr>
              <a:t>Discord </a:t>
            </a:r>
            <a:r>
              <a:rPr lang="ar-SA" sz="2000" dirty="0">
                <a:cs typeface="+mj-cs"/>
              </a:rPr>
              <a:t>لإنشاء صور توضيحية عالية الجودة </a:t>
            </a:r>
            <a:endParaRPr lang="tr-TR" sz="2000" dirty="0" smtClean="0">
              <a:cs typeface="+mj-cs"/>
            </a:endParaRPr>
          </a:p>
          <a:p>
            <a:pPr algn="r" rtl="1">
              <a:lnSpc>
                <a:spcPct val="150000"/>
              </a:lnSpc>
            </a:pPr>
            <a:r>
              <a:rPr lang="ar-SA" sz="2000" b="1" dirty="0" smtClean="0">
                <a:cs typeface="+mj-cs"/>
              </a:rPr>
              <a:t>ملائم </a:t>
            </a:r>
            <a:r>
              <a:rPr lang="ar-SA" sz="2000" b="1" dirty="0">
                <a:cs typeface="+mj-cs"/>
              </a:rPr>
              <a:t>لـ:</a:t>
            </a:r>
            <a:r>
              <a:rPr lang="ar-SA" sz="2000" dirty="0">
                <a:cs typeface="+mj-cs"/>
              </a:rPr>
              <a:t> إعداد صور خاصة بالمقالات، عناوين الأخبار، أو رسوم بيانية إعلامية.</a:t>
            </a:r>
          </a:p>
          <a:p>
            <a:pPr algn="r" rtl="1">
              <a:lnSpc>
                <a:spcPct val="150000"/>
              </a:lnSpc>
            </a:pPr>
            <a:r>
              <a:rPr lang="ar-SA" sz="2000" b="1" dirty="0">
                <a:cs typeface="+mj-cs"/>
              </a:rPr>
              <a:t>رابط الموقع:</a:t>
            </a:r>
            <a:r>
              <a:rPr lang="ar-SA" sz="2000" dirty="0">
                <a:cs typeface="+mj-cs"/>
              </a:rPr>
              <a:t> </a:t>
            </a:r>
            <a:r>
              <a:rPr lang="en-US" sz="2000" dirty="0" smtClean="0">
                <a:cs typeface="+mj-cs"/>
                <a:hlinkClick r:id="rId4"/>
              </a:rPr>
              <a:t>midjourney.com</a:t>
            </a:r>
            <a:endParaRPr lang="tr-TR" sz="2000" dirty="0" smtClean="0">
              <a:cs typeface="+mj-cs"/>
            </a:endParaRPr>
          </a:p>
          <a:p>
            <a:pPr marL="457200" indent="-457200" algn="r" rtl="1">
              <a:lnSpc>
                <a:spcPct val="150000"/>
              </a:lnSpc>
              <a:buFont typeface="Wingdings" panose="05000000000000000000" pitchFamily="2" charset="2"/>
              <a:buChar char="v"/>
            </a:pPr>
            <a:r>
              <a:rPr lang="en-US" sz="2000" b="1" dirty="0" smtClean="0">
                <a:solidFill>
                  <a:srgbClr val="C00000"/>
                </a:solidFill>
                <a:cs typeface="+mj-cs"/>
              </a:rPr>
              <a:t>Lumen</a:t>
            </a:r>
            <a:endParaRPr lang="tr-TR" sz="2000" b="1" dirty="0" smtClean="0">
              <a:solidFill>
                <a:srgbClr val="C00000"/>
              </a:solidFill>
              <a:cs typeface="+mj-cs"/>
            </a:endParaRPr>
          </a:p>
          <a:p>
            <a:pPr algn="r" rtl="1">
              <a:lnSpc>
                <a:spcPct val="150000"/>
              </a:lnSpc>
            </a:pPr>
            <a:r>
              <a:rPr lang="ar-SA" sz="2000" b="1" dirty="0" smtClean="0">
                <a:cs typeface="+mj-cs"/>
              </a:rPr>
              <a:t>ماهيته </a:t>
            </a:r>
            <a:r>
              <a:rPr lang="ar-SA" sz="2000" b="1" dirty="0">
                <a:cs typeface="+mj-cs"/>
              </a:rPr>
              <a:t>واستخدامه:</a:t>
            </a:r>
            <a:r>
              <a:rPr lang="ar-SA" sz="2000" dirty="0">
                <a:cs typeface="+mj-cs"/>
              </a:rPr>
              <a:t> منصة لتحويل مدونات ومقالات أو نصوص إلى فيديوهات جذابة في دقائق، تشمل مكتبة وسائط وأصوات </a:t>
            </a:r>
            <a:r>
              <a:rPr lang="en-US" sz="2000" dirty="0">
                <a:cs typeface="+mj-cs"/>
              </a:rPr>
              <a:t>AI </a:t>
            </a:r>
            <a:endParaRPr lang="tr-TR" sz="2000" dirty="0" smtClean="0">
              <a:cs typeface="+mj-cs"/>
            </a:endParaRPr>
          </a:p>
          <a:p>
            <a:pPr algn="r" rtl="1">
              <a:lnSpc>
                <a:spcPct val="150000"/>
              </a:lnSpc>
            </a:pPr>
            <a:r>
              <a:rPr lang="ar-SA" sz="2000" b="1" dirty="0" smtClean="0">
                <a:cs typeface="+mj-cs"/>
              </a:rPr>
              <a:t>ملائم </a:t>
            </a:r>
            <a:r>
              <a:rPr lang="ar-SA" sz="2000" b="1" dirty="0">
                <a:cs typeface="+mj-cs"/>
              </a:rPr>
              <a:t>لـ:</a:t>
            </a:r>
            <a:r>
              <a:rPr lang="ar-SA" sz="2000" dirty="0">
                <a:cs typeface="+mj-cs"/>
              </a:rPr>
              <a:t> إعداد ملخصات فيديو للأخبار أو تقارير وسائل التواصل.</a:t>
            </a:r>
          </a:p>
          <a:p>
            <a:pPr algn="r" rtl="1">
              <a:lnSpc>
                <a:spcPct val="150000"/>
              </a:lnSpc>
            </a:pPr>
            <a:r>
              <a:rPr lang="ar-SA" sz="2000" b="1" dirty="0">
                <a:cs typeface="+mj-cs"/>
              </a:rPr>
              <a:t>رابط الموقع:</a:t>
            </a:r>
            <a:r>
              <a:rPr lang="ar-SA" sz="2000" dirty="0">
                <a:cs typeface="+mj-cs"/>
              </a:rPr>
              <a:t> </a:t>
            </a:r>
            <a:r>
              <a:rPr lang="en-US" sz="2000" dirty="0">
                <a:cs typeface="+mj-cs"/>
                <a:hlinkClick r:id="rId5"/>
              </a:rPr>
              <a:t>lumen5.com</a:t>
            </a:r>
            <a:endParaRPr lang="en-US" sz="2000" dirty="0">
              <a:cs typeface="+mj-cs"/>
            </a:endParaRPr>
          </a:p>
          <a:p>
            <a:pPr algn="r" rtl="1">
              <a:lnSpc>
                <a:spcPct val="150000"/>
              </a:lnSpc>
            </a:pPr>
            <a:endParaRPr lang="en-US" sz="2000" dirty="0">
              <a:cs typeface="+mj-cs"/>
            </a:endParaRPr>
          </a:p>
        </p:txBody>
      </p:sp>
      <p:sp>
        <p:nvSpPr>
          <p:cNvPr id="18" name="TextBox 17">
            <a:extLst>
              <a:ext uri="{FF2B5EF4-FFF2-40B4-BE49-F238E27FC236}">
                <a16:creationId xmlns:a16="http://schemas.microsoft.com/office/drawing/2014/main" id="{BC7ECFBF-AB61-66FB-142B-AEC244308080}"/>
              </a:ext>
            </a:extLst>
          </p:cNvPr>
          <p:cNvSpPr txBox="1"/>
          <p:nvPr/>
        </p:nvSpPr>
        <p:spPr>
          <a:xfrm>
            <a:off x="3454900" y="1445360"/>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Lecture</a:t>
            </a:r>
            <a:r>
              <a:rPr kumimoji="0" lang="ar-SA"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5</a:t>
            </a:r>
            <a:endPar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endParaRPr>
          </a:p>
        </p:txBody>
      </p:sp>
      <p:pic>
        <p:nvPicPr>
          <p:cNvPr id="14" name="Graphic 21">
            <a:extLst>
              <a:ext uri="{FF2B5EF4-FFF2-40B4-BE49-F238E27FC236}">
                <a16:creationId xmlns:a16="http://schemas.microsoft.com/office/drawing/2014/main" id="{A1BFE3AE-305B-7BA3-FB28-636D2871A132}"/>
              </a:ext>
            </a:extLst>
          </p:cNvPr>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13311863"/>
      </p:ext>
    </p:extLst>
  </p:cSld>
  <p:clrMapOvr>
    <a:masterClrMapping/>
  </p:clrMapOvr>
  <mc:AlternateContent xmlns:mc="http://schemas.openxmlformats.org/markup-compatibility/2006" xmlns:p14="http://schemas.microsoft.com/office/powerpoint/2010/main">
    <mc:Choice Requires="p14">
      <p:transition spd="slow" p14:dur="2000" advTm="87624"/>
    </mc:Choice>
    <mc:Fallback xmlns="">
      <p:transition spd="slow" advTm="87624"/>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86C238-C3F1-12AF-2393-F9977A667DFF}"/>
            </a:ext>
          </a:extLst>
        </p:cNvPr>
        <p:cNvGrpSpPr/>
        <p:nvPr/>
      </p:nvGrpSpPr>
      <p:grpSpPr>
        <a:xfrm>
          <a:off x="0" y="0"/>
          <a:ext cx="0" cy="0"/>
          <a:chOff x="0" y="0"/>
          <a:chExt cx="0" cy="0"/>
        </a:xfrm>
      </p:grpSpPr>
      <p:sp>
        <p:nvSpPr>
          <p:cNvPr id="16" name="Rectangle 15">
            <a:extLst>
              <a:ext uri="{FF2B5EF4-FFF2-40B4-BE49-F238E27FC236}">
                <a16:creationId xmlns:a16="http://schemas.microsoft.com/office/drawing/2014/main" id="{6EE51312-A1BC-3E22-1CB5-4B09AA5DC946}"/>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77493F52-B046-7CB7-0BA7-E4F3065C31E1}"/>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0" y="1335074"/>
            <a:ext cx="3386537" cy="1904927"/>
          </a:xfrm>
          <a:prstGeom prst="rect">
            <a:avLst/>
          </a:prstGeom>
        </p:spPr>
      </p:pic>
      <p:sp>
        <p:nvSpPr>
          <p:cNvPr id="2" name="Right Triangle 1">
            <a:extLst>
              <a:ext uri="{FF2B5EF4-FFF2-40B4-BE49-F238E27FC236}">
                <a16:creationId xmlns:a16="http://schemas.microsoft.com/office/drawing/2014/main" id="{E7669E8D-E603-BB21-E106-154B2511ECF0}"/>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0D527EF5-3E0C-1F00-D299-083B20E988EE}"/>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6FC11415-89CC-7CDC-803D-77B916D26A93}"/>
              </a:ext>
            </a:extLst>
          </p:cNvPr>
          <p:cNvSpPr txBox="1"/>
          <p:nvPr/>
        </p:nvSpPr>
        <p:spPr>
          <a:xfrm>
            <a:off x="4689258" y="1412953"/>
            <a:ext cx="5782380" cy="461665"/>
          </a:xfrm>
          <a:prstGeom prst="rect">
            <a:avLst/>
          </a:prstGeom>
          <a:noFill/>
        </p:spPr>
        <p:txBody>
          <a:bodyPr wrap="square" rtlCol="0">
            <a:spAutoFit/>
          </a:bodyPr>
          <a:lstStyle/>
          <a:p>
            <a:r>
              <a:rPr lang="ar-SA" sz="2400" b="1" dirty="0">
                <a:solidFill>
                  <a:srgbClr val="19B5F0"/>
                </a:solidFill>
              </a:rPr>
              <a:t>أدوات الذكاء الاصطناعي المستخدمة في الإعلام</a:t>
            </a:r>
            <a:endParaRPr lang="en-US" sz="2400" b="1" dirty="0">
              <a:solidFill>
                <a:srgbClr val="19B5F0"/>
              </a:solidFill>
            </a:endParaRPr>
          </a:p>
        </p:txBody>
      </p:sp>
      <p:sp>
        <p:nvSpPr>
          <p:cNvPr id="28" name="Rectangle 27">
            <a:extLst>
              <a:ext uri="{FF2B5EF4-FFF2-40B4-BE49-F238E27FC236}">
                <a16:creationId xmlns:a16="http://schemas.microsoft.com/office/drawing/2014/main" id="{21E807B3-1405-9D28-0BEC-62F959D18FD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E92F66C3-55F8-8BDF-8676-11CD7F696185}"/>
              </a:ext>
            </a:extLst>
          </p:cNvPr>
          <p:cNvSpPr txBox="1"/>
          <p:nvPr/>
        </p:nvSpPr>
        <p:spPr>
          <a:xfrm>
            <a:off x="3563081" y="2149019"/>
            <a:ext cx="8417320" cy="4708981"/>
          </a:xfrm>
          <a:prstGeom prst="rect">
            <a:avLst/>
          </a:prstGeom>
          <a:noFill/>
        </p:spPr>
        <p:txBody>
          <a:bodyPr wrap="square" rtlCol="0">
            <a:spAutoFit/>
          </a:bodyPr>
          <a:lstStyle/>
          <a:p>
            <a:pPr marL="342900" indent="-342900" algn="r" rtl="1">
              <a:lnSpc>
                <a:spcPct val="150000"/>
              </a:lnSpc>
              <a:buFont typeface="Wingdings" panose="05000000000000000000" pitchFamily="2" charset="2"/>
              <a:buChar char="v"/>
            </a:pPr>
            <a:r>
              <a:rPr lang="en-US" sz="2000" b="1" dirty="0" err="1">
                <a:solidFill>
                  <a:srgbClr val="C00000"/>
                </a:solidFill>
                <a:cs typeface="+mj-cs"/>
              </a:rPr>
              <a:t>QuillBot</a:t>
            </a:r>
            <a:endParaRPr lang="en-US" sz="2000" b="1" dirty="0">
              <a:solidFill>
                <a:srgbClr val="C00000"/>
              </a:solidFill>
              <a:cs typeface="+mj-cs"/>
            </a:endParaRPr>
          </a:p>
          <a:p>
            <a:pPr algn="r" rtl="1">
              <a:lnSpc>
                <a:spcPct val="150000"/>
              </a:lnSpc>
            </a:pPr>
            <a:r>
              <a:rPr lang="ar-SA" sz="2000" b="1" dirty="0">
                <a:cs typeface="+mj-cs"/>
              </a:rPr>
              <a:t>ماهيته واستخدامه:</a:t>
            </a:r>
            <a:r>
              <a:rPr lang="ar-SA" sz="2000" dirty="0">
                <a:cs typeface="+mj-cs"/>
              </a:rPr>
              <a:t> مساعد ذكي لإعادة صياغة وترجمة النصوص وفحص القواعد وتحسين الأسلوب، يستخدم </a:t>
            </a:r>
            <a:r>
              <a:rPr lang="en-US" sz="2000" dirty="0">
                <a:cs typeface="+mj-cs"/>
              </a:rPr>
              <a:t>NLP </a:t>
            </a:r>
            <a:r>
              <a:rPr lang="ar-SA" sz="2000" dirty="0" smtClean="0">
                <a:cs typeface="+mj-cs"/>
              </a:rPr>
              <a:t> متطورًا </a:t>
            </a:r>
            <a:r>
              <a:rPr lang="ar-SA" sz="2000" dirty="0">
                <a:cs typeface="+mj-cs"/>
              </a:rPr>
              <a:t>لإعادة صياغة الجمل دون تغيير </a:t>
            </a:r>
            <a:r>
              <a:rPr lang="ar-SA" sz="2000" dirty="0" smtClean="0">
                <a:cs typeface="+mj-cs"/>
              </a:rPr>
              <a:t>معناها.</a:t>
            </a:r>
            <a:endParaRPr lang="en-US" sz="2000" dirty="0">
              <a:cs typeface="+mj-cs"/>
            </a:endParaRPr>
          </a:p>
          <a:p>
            <a:pPr algn="r" rtl="1">
              <a:lnSpc>
                <a:spcPct val="150000"/>
              </a:lnSpc>
            </a:pPr>
            <a:r>
              <a:rPr lang="ar-SA" sz="2000" b="1" dirty="0">
                <a:cs typeface="+mj-cs"/>
              </a:rPr>
              <a:t>ملائم لـ:</a:t>
            </a:r>
            <a:r>
              <a:rPr lang="ar-SA" sz="2000" dirty="0">
                <a:cs typeface="+mj-cs"/>
              </a:rPr>
              <a:t> صياغة مسودات تقارير صحفية، تحسين العناوين، تفادي السرقات الأدبية.</a:t>
            </a:r>
          </a:p>
          <a:p>
            <a:pPr algn="r" rtl="1">
              <a:lnSpc>
                <a:spcPct val="150000"/>
              </a:lnSpc>
            </a:pPr>
            <a:r>
              <a:rPr lang="ar-SA" sz="2000" b="1" dirty="0">
                <a:cs typeface="+mj-cs"/>
              </a:rPr>
              <a:t>رابط الموقع:</a:t>
            </a:r>
            <a:r>
              <a:rPr lang="ar-SA" sz="2000" dirty="0">
                <a:cs typeface="+mj-cs"/>
              </a:rPr>
              <a:t> </a:t>
            </a:r>
            <a:r>
              <a:rPr lang="en-US" sz="2000" dirty="0">
                <a:cs typeface="+mj-cs"/>
                <a:hlinkClick r:id="rId4"/>
              </a:rPr>
              <a:t>quillbot.com</a:t>
            </a:r>
            <a:endParaRPr lang="en-US" sz="2000" dirty="0">
              <a:cs typeface="+mj-cs"/>
            </a:endParaRPr>
          </a:p>
          <a:p>
            <a:pPr marL="342900" indent="-342900" algn="r" rtl="1">
              <a:lnSpc>
                <a:spcPct val="150000"/>
              </a:lnSpc>
              <a:buFont typeface="Wingdings" panose="05000000000000000000" pitchFamily="2" charset="2"/>
              <a:buChar char="v"/>
            </a:pPr>
            <a:r>
              <a:rPr lang="en-US" sz="2000" b="1" dirty="0" err="1">
                <a:solidFill>
                  <a:srgbClr val="C00000"/>
                </a:solidFill>
                <a:cs typeface="+mj-cs"/>
              </a:rPr>
              <a:t>DeepL</a:t>
            </a:r>
            <a:r>
              <a:rPr lang="en-US" sz="2000" b="1" dirty="0">
                <a:solidFill>
                  <a:srgbClr val="C00000"/>
                </a:solidFill>
                <a:cs typeface="+mj-cs"/>
              </a:rPr>
              <a:t> </a:t>
            </a:r>
            <a:r>
              <a:rPr lang="en-US" sz="2000" b="1" dirty="0" smtClean="0">
                <a:solidFill>
                  <a:srgbClr val="C00000"/>
                </a:solidFill>
                <a:cs typeface="+mj-cs"/>
              </a:rPr>
              <a:t>Translator</a:t>
            </a:r>
            <a:endParaRPr lang="ar-SA" sz="2000" b="1" dirty="0" smtClean="0">
              <a:solidFill>
                <a:srgbClr val="C00000"/>
              </a:solidFill>
              <a:cs typeface="+mj-cs"/>
            </a:endParaRPr>
          </a:p>
          <a:p>
            <a:pPr algn="r" rtl="1">
              <a:lnSpc>
                <a:spcPct val="150000"/>
              </a:lnSpc>
            </a:pPr>
            <a:r>
              <a:rPr lang="ar-SA" sz="2000" dirty="0">
                <a:cs typeface="+mj-cs"/>
              </a:rPr>
              <a:t>يُعتبر من أدق أدوات الترجمة في السياقات </a:t>
            </a:r>
            <a:r>
              <a:rPr lang="ar-SA" sz="2000" dirty="0" smtClean="0">
                <a:cs typeface="+mj-cs"/>
              </a:rPr>
              <a:t>الاحترافية. يستخدم </a:t>
            </a:r>
            <a:r>
              <a:rPr lang="ar-SA" sz="2000" dirty="0">
                <a:cs typeface="+mj-cs"/>
              </a:rPr>
              <a:t>خوارزميات </a:t>
            </a:r>
            <a:r>
              <a:rPr lang="en-US" sz="2000" dirty="0">
                <a:cs typeface="+mj-cs"/>
              </a:rPr>
              <a:t>AI </a:t>
            </a:r>
            <a:r>
              <a:rPr lang="ar-SA" sz="2000" dirty="0">
                <a:cs typeface="+mj-cs"/>
              </a:rPr>
              <a:t>متقدمة لفهم السياق.</a:t>
            </a:r>
          </a:p>
          <a:p>
            <a:pPr algn="r" rtl="1">
              <a:lnSpc>
                <a:spcPct val="150000"/>
              </a:lnSpc>
            </a:pPr>
            <a:r>
              <a:rPr lang="ar-SA" sz="2000" dirty="0">
                <a:cs typeface="+mj-cs"/>
              </a:rPr>
              <a:t>يدعم عددًا محدودًا من اللغات مقارنةً بـ </a:t>
            </a:r>
            <a:r>
              <a:rPr lang="en-US" sz="2000" dirty="0">
                <a:cs typeface="+mj-cs"/>
              </a:rPr>
              <a:t>Google Translate، </a:t>
            </a:r>
            <a:r>
              <a:rPr lang="ar-SA" sz="2000" dirty="0">
                <a:cs typeface="+mj-cs"/>
              </a:rPr>
              <a:t>لكنه أدق في </a:t>
            </a:r>
            <a:r>
              <a:rPr lang="ar-SA" sz="2000" dirty="0" smtClean="0">
                <a:cs typeface="+mj-cs"/>
              </a:rPr>
              <a:t>الصياغة. يتيح </a:t>
            </a:r>
            <a:r>
              <a:rPr lang="ar-SA" sz="2000" dirty="0">
                <a:cs typeface="+mj-cs"/>
              </a:rPr>
              <a:t>الترجمة الآلية للنصوص </a:t>
            </a:r>
            <a:r>
              <a:rPr lang="ar-SA" sz="2000" dirty="0" smtClean="0">
                <a:cs typeface="+mj-cs"/>
              </a:rPr>
              <a:t>والمستندات</a:t>
            </a:r>
            <a:r>
              <a:rPr lang="en-US" sz="2000" dirty="0" smtClean="0">
                <a:cs typeface="+mj-cs"/>
              </a:rPr>
              <a:t> </a:t>
            </a:r>
            <a:r>
              <a:rPr lang="ar-SA" sz="2000" dirty="0" smtClean="0">
                <a:cs typeface="+mj-cs"/>
              </a:rPr>
              <a:t>(</a:t>
            </a:r>
            <a:r>
              <a:rPr lang="en-US" sz="2000" dirty="0">
                <a:cs typeface="+mj-cs"/>
              </a:rPr>
              <a:t>PDF, Word</a:t>
            </a:r>
            <a:r>
              <a:rPr lang="ar-SA" sz="2000" dirty="0" smtClean="0">
                <a:cs typeface="+mj-cs"/>
              </a:rPr>
              <a:t>)</a:t>
            </a:r>
            <a:r>
              <a:rPr lang="en-US" sz="2000" dirty="0" smtClean="0">
                <a:cs typeface="+mj-cs"/>
              </a:rPr>
              <a:t>.</a:t>
            </a:r>
            <a:endParaRPr lang="en-US" sz="2000" dirty="0">
              <a:cs typeface="+mj-cs"/>
            </a:endParaRPr>
          </a:p>
          <a:p>
            <a:pPr algn="r" rtl="1">
              <a:lnSpc>
                <a:spcPct val="150000"/>
              </a:lnSpc>
            </a:pPr>
            <a:r>
              <a:rPr lang="ar-SA" sz="2000" dirty="0" smtClean="0">
                <a:cs typeface="+mj-cs"/>
              </a:rPr>
              <a:t>رابط الموقع</a:t>
            </a:r>
            <a:r>
              <a:rPr lang="ar-SA" sz="2000" dirty="0">
                <a:cs typeface="+mj-cs"/>
              </a:rPr>
              <a:t>: </a:t>
            </a:r>
            <a:r>
              <a:rPr lang="en-US" sz="2000" dirty="0">
                <a:cs typeface="+mj-cs"/>
                <a:hlinkClick r:id="rId5"/>
              </a:rPr>
              <a:t>https://</a:t>
            </a:r>
            <a:r>
              <a:rPr lang="en-US" sz="2000" dirty="0" smtClean="0">
                <a:cs typeface="+mj-cs"/>
                <a:hlinkClick r:id="rId5"/>
              </a:rPr>
              <a:t>www.deepl.com/translator</a:t>
            </a:r>
            <a:r>
              <a:rPr lang="ar-SA" sz="2000" dirty="0" smtClean="0">
                <a:cs typeface="+mj-cs"/>
              </a:rPr>
              <a:t> </a:t>
            </a:r>
            <a:endParaRPr lang="en-US" sz="2000" b="1" dirty="0">
              <a:solidFill>
                <a:srgbClr val="C00000"/>
              </a:solidFill>
              <a:cs typeface="+mj-cs"/>
            </a:endParaRPr>
          </a:p>
        </p:txBody>
      </p:sp>
      <p:sp>
        <p:nvSpPr>
          <p:cNvPr id="18" name="TextBox 17">
            <a:extLst>
              <a:ext uri="{FF2B5EF4-FFF2-40B4-BE49-F238E27FC236}">
                <a16:creationId xmlns:a16="http://schemas.microsoft.com/office/drawing/2014/main" id="{BC7ECFBF-AB61-66FB-142B-AEC244308080}"/>
              </a:ext>
            </a:extLst>
          </p:cNvPr>
          <p:cNvSpPr txBox="1"/>
          <p:nvPr/>
        </p:nvSpPr>
        <p:spPr>
          <a:xfrm>
            <a:off x="3454900" y="1445360"/>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Lecture</a:t>
            </a:r>
            <a:r>
              <a:rPr kumimoji="0" lang="ar-SA"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5</a:t>
            </a:r>
            <a:endPar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endParaRPr>
          </a:p>
        </p:txBody>
      </p:sp>
      <p:pic>
        <p:nvPicPr>
          <p:cNvPr id="14" name="Graphic 21">
            <a:extLst>
              <a:ext uri="{FF2B5EF4-FFF2-40B4-BE49-F238E27FC236}">
                <a16:creationId xmlns:a16="http://schemas.microsoft.com/office/drawing/2014/main" id="{A1BFE3AE-305B-7BA3-FB28-636D2871A132}"/>
              </a:ext>
            </a:extLst>
          </p:cNvPr>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412236194"/>
      </p:ext>
    </p:extLst>
  </p:cSld>
  <p:clrMapOvr>
    <a:masterClrMapping/>
  </p:clrMapOvr>
  <mc:AlternateContent xmlns:mc="http://schemas.openxmlformats.org/markup-compatibility/2006" xmlns:p14="http://schemas.microsoft.com/office/powerpoint/2010/main">
    <mc:Choice Requires="p14">
      <p:transition spd="slow" p14:dur="2000" advTm="87624"/>
    </mc:Choice>
    <mc:Fallback xmlns="">
      <p:transition spd="slow" advTm="87624"/>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86C238-C3F1-12AF-2393-F9977A667DFF}"/>
            </a:ext>
          </a:extLst>
        </p:cNvPr>
        <p:cNvGrpSpPr/>
        <p:nvPr/>
      </p:nvGrpSpPr>
      <p:grpSpPr>
        <a:xfrm>
          <a:off x="0" y="0"/>
          <a:ext cx="0" cy="0"/>
          <a:chOff x="0" y="0"/>
          <a:chExt cx="0" cy="0"/>
        </a:xfrm>
      </p:grpSpPr>
      <p:sp>
        <p:nvSpPr>
          <p:cNvPr id="16" name="Rectangle 15">
            <a:extLst>
              <a:ext uri="{FF2B5EF4-FFF2-40B4-BE49-F238E27FC236}">
                <a16:creationId xmlns:a16="http://schemas.microsoft.com/office/drawing/2014/main" id="{6EE51312-A1BC-3E22-1CB5-4B09AA5DC946}"/>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77493F52-B046-7CB7-0BA7-E4F3065C31E1}"/>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1" y="1345397"/>
            <a:ext cx="3385474" cy="2256983"/>
          </a:xfrm>
          <a:prstGeom prst="rect">
            <a:avLst/>
          </a:prstGeom>
        </p:spPr>
      </p:pic>
      <p:sp>
        <p:nvSpPr>
          <p:cNvPr id="2" name="Right Triangle 1">
            <a:extLst>
              <a:ext uri="{FF2B5EF4-FFF2-40B4-BE49-F238E27FC236}">
                <a16:creationId xmlns:a16="http://schemas.microsoft.com/office/drawing/2014/main" id="{E7669E8D-E603-BB21-E106-154B2511ECF0}"/>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0D527EF5-3E0C-1F00-D299-083B20E988EE}"/>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6FC11415-89CC-7CDC-803D-77B916D26A93}"/>
              </a:ext>
            </a:extLst>
          </p:cNvPr>
          <p:cNvSpPr txBox="1"/>
          <p:nvPr/>
        </p:nvSpPr>
        <p:spPr>
          <a:xfrm>
            <a:off x="4689258" y="1412953"/>
            <a:ext cx="5861511" cy="461665"/>
          </a:xfrm>
          <a:prstGeom prst="rect">
            <a:avLst/>
          </a:prstGeom>
          <a:noFill/>
        </p:spPr>
        <p:txBody>
          <a:bodyPr wrap="square" rtlCol="0">
            <a:spAutoFit/>
          </a:bodyPr>
          <a:lstStyle/>
          <a:p>
            <a:r>
              <a:rPr lang="ar-SA" sz="2400" b="1" dirty="0">
                <a:solidFill>
                  <a:srgbClr val="19B5F0"/>
                </a:solidFill>
              </a:rPr>
              <a:t>أدوات الذكاء الاصطناعي المستخدمة في الإعلام</a:t>
            </a:r>
            <a:endParaRPr lang="en-US" sz="2400" b="1" dirty="0">
              <a:solidFill>
                <a:srgbClr val="19B5F0"/>
              </a:solidFill>
            </a:endParaRPr>
          </a:p>
        </p:txBody>
      </p:sp>
      <p:sp>
        <p:nvSpPr>
          <p:cNvPr id="28" name="Rectangle 27">
            <a:extLst>
              <a:ext uri="{FF2B5EF4-FFF2-40B4-BE49-F238E27FC236}">
                <a16:creationId xmlns:a16="http://schemas.microsoft.com/office/drawing/2014/main" id="{21E807B3-1405-9D28-0BEC-62F959D18FD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8" name="TextBox 17">
            <a:extLst>
              <a:ext uri="{FF2B5EF4-FFF2-40B4-BE49-F238E27FC236}">
                <a16:creationId xmlns:a16="http://schemas.microsoft.com/office/drawing/2014/main" id="{BC7ECFBF-AB61-66FB-142B-AEC244308080}"/>
              </a:ext>
            </a:extLst>
          </p:cNvPr>
          <p:cNvSpPr txBox="1"/>
          <p:nvPr/>
        </p:nvSpPr>
        <p:spPr>
          <a:xfrm>
            <a:off x="3454900" y="1445360"/>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Lecture5</a:t>
            </a:r>
            <a:endPar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endParaRPr>
          </a:p>
        </p:txBody>
      </p:sp>
      <p:pic>
        <p:nvPicPr>
          <p:cNvPr id="14" name="Graphic 21">
            <a:extLst>
              <a:ext uri="{FF2B5EF4-FFF2-40B4-BE49-F238E27FC236}">
                <a16:creationId xmlns:a16="http://schemas.microsoft.com/office/drawing/2014/main" id="{A1BFE3AE-305B-7BA3-FB28-636D2871A132}"/>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graphicFrame>
        <p:nvGraphicFramePr>
          <p:cNvPr id="21" name="Table 20"/>
          <p:cNvGraphicFramePr>
            <a:graphicFrameLocks noGrp="1"/>
          </p:cNvGraphicFramePr>
          <p:nvPr>
            <p:extLst>
              <p:ext uri="{D42A27DB-BD31-4B8C-83A1-F6EECF244321}">
                <p14:modId xmlns:p14="http://schemas.microsoft.com/office/powerpoint/2010/main" val="1804304389"/>
              </p:ext>
            </p:extLst>
          </p:nvPr>
        </p:nvGraphicFramePr>
        <p:xfrm>
          <a:off x="10403708" y="2195363"/>
          <a:ext cx="1401196" cy="365760"/>
        </p:xfrm>
        <a:graphic>
          <a:graphicData uri="http://schemas.openxmlformats.org/drawingml/2006/table">
            <a:tbl>
              <a:tblPr/>
              <a:tblGrid>
                <a:gridCol w="1401196">
                  <a:extLst>
                    <a:ext uri="{9D8B030D-6E8A-4147-A177-3AD203B41FA5}">
                      <a16:colId xmlns:a16="http://schemas.microsoft.com/office/drawing/2014/main" val="4228693479"/>
                    </a:ext>
                  </a:extLst>
                </a:gridCol>
              </a:tblGrid>
              <a:tr h="0">
                <a:tc>
                  <a:txBody>
                    <a:bodyPr/>
                    <a:lstStyle/>
                    <a:p>
                      <a:pPr marL="285750" indent="-285750" algn="r" rtl="1">
                        <a:buFont typeface="Wingdings" panose="05000000000000000000" pitchFamily="2" charset="2"/>
                        <a:buChar char="v"/>
                      </a:pPr>
                      <a:r>
                        <a:rPr lang="en-US" b="1" dirty="0" err="1">
                          <a:solidFill>
                            <a:srgbClr val="C00000"/>
                          </a:solidFill>
                        </a:rPr>
                        <a:t>Pictory</a:t>
                      </a:r>
                      <a:endParaRPr lang="en-US" dirty="0">
                        <a:solidFill>
                          <a:srgbClr val="C00000"/>
                        </a:solidFill>
                      </a:endParaRPr>
                    </a:p>
                  </a:txBody>
                  <a:tcPr anchor="ctr">
                    <a:lnL>
                      <a:noFill/>
                    </a:lnL>
                    <a:lnR>
                      <a:noFill/>
                    </a:lnR>
                    <a:lnT>
                      <a:noFill/>
                    </a:lnT>
                    <a:lnB>
                      <a:noFill/>
                    </a:lnB>
                  </a:tcPr>
                </a:tc>
                <a:extLst>
                  <a:ext uri="{0D108BD9-81ED-4DB2-BD59-A6C34878D82A}">
                    <a16:rowId xmlns:a16="http://schemas.microsoft.com/office/drawing/2014/main" val="261598868"/>
                  </a:ext>
                </a:extLst>
              </a:tr>
            </a:tbl>
          </a:graphicData>
        </a:graphic>
      </p:graphicFrame>
      <p:graphicFrame>
        <p:nvGraphicFramePr>
          <p:cNvPr id="22" name="Table 21"/>
          <p:cNvGraphicFramePr>
            <a:graphicFrameLocks noGrp="1"/>
          </p:cNvGraphicFramePr>
          <p:nvPr>
            <p:extLst>
              <p:ext uri="{D42A27DB-BD31-4B8C-83A1-F6EECF244321}">
                <p14:modId xmlns:p14="http://schemas.microsoft.com/office/powerpoint/2010/main" val="4100860061"/>
              </p:ext>
            </p:extLst>
          </p:nvPr>
        </p:nvGraphicFramePr>
        <p:xfrm>
          <a:off x="10866100" y="2664666"/>
          <a:ext cx="1245577" cy="365760"/>
        </p:xfrm>
        <a:graphic>
          <a:graphicData uri="http://schemas.openxmlformats.org/drawingml/2006/table">
            <a:tbl>
              <a:tblPr/>
              <a:tblGrid>
                <a:gridCol w="1245577">
                  <a:extLst>
                    <a:ext uri="{9D8B030D-6E8A-4147-A177-3AD203B41FA5}">
                      <a16:colId xmlns:a16="http://schemas.microsoft.com/office/drawing/2014/main" val="1776756203"/>
                    </a:ext>
                  </a:extLst>
                </a:gridCol>
              </a:tblGrid>
              <a:tr h="0">
                <a:tc>
                  <a:txBody>
                    <a:bodyPr/>
                    <a:lstStyle/>
                    <a:p>
                      <a:endParaRPr lang="ar-SA" dirty="0"/>
                    </a:p>
                  </a:txBody>
                  <a:tcPr anchor="ctr">
                    <a:lnL>
                      <a:noFill/>
                    </a:lnL>
                    <a:lnR>
                      <a:noFill/>
                    </a:lnR>
                    <a:lnT>
                      <a:noFill/>
                    </a:lnT>
                    <a:lnB>
                      <a:noFill/>
                    </a:lnB>
                  </a:tcPr>
                </a:tc>
                <a:extLst>
                  <a:ext uri="{0D108BD9-81ED-4DB2-BD59-A6C34878D82A}">
                    <a16:rowId xmlns:a16="http://schemas.microsoft.com/office/drawing/2014/main" val="1313052634"/>
                  </a:ext>
                </a:extLst>
              </a:tr>
            </a:tbl>
          </a:graphicData>
        </a:graphic>
      </p:graphicFrame>
      <p:sp>
        <p:nvSpPr>
          <p:cNvPr id="23" name="Rectangle 22"/>
          <p:cNvSpPr/>
          <p:nvPr/>
        </p:nvSpPr>
        <p:spPr>
          <a:xfrm>
            <a:off x="3847866" y="2612238"/>
            <a:ext cx="7957038" cy="646331"/>
          </a:xfrm>
          <a:prstGeom prst="rect">
            <a:avLst/>
          </a:prstGeom>
        </p:spPr>
        <p:txBody>
          <a:bodyPr wrap="square">
            <a:spAutoFit/>
          </a:bodyPr>
          <a:lstStyle/>
          <a:p>
            <a:pPr algn="r" rtl="1"/>
            <a:r>
              <a:rPr lang="ar-SA" dirty="0"/>
              <a:t>أداة لإنشاء فيديوهات قصيرة تلقائيًا من نصوص أو مقاطع طويلة، مناسبة لمنصات التواصل </a:t>
            </a:r>
            <a:r>
              <a:rPr lang="ar-SA" dirty="0" smtClean="0"/>
              <a:t>الاجتماعي</a:t>
            </a:r>
            <a:endParaRPr lang="ar-SA" dirty="0"/>
          </a:p>
          <a:p>
            <a:pPr algn="r" rtl="1"/>
            <a:r>
              <a:rPr lang="en-US" dirty="0">
                <a:hlinkClick r:id="rId5"/>
              </a:rPr>
              <a:t>https://pictory.ai</a:t>
            </a:r>
            <a:endParaRPr lang="en-US" b="1" dirty="0"/>
          </a:p>
        </p:txBody>
      </p:sp>
      <p:sp>
        <p:nvSpPr>
          <p:cNvPr id="24" name="Rectangle 23"/>
          <p:cNvSpPr/>
          <p:nvPr/>
        </p:nvSpPr>
        <p:spPr>
          <a:xfrm>
            <a:off x="9449496" y="3270270"/>
            <a:ext cx="2462085" cy="369332"/>
          </a:xfrm>
          <a:prstGeom prst="rect">
            <a:avLst/>
          </a:prstGeom>
        </p:spPr>
        <p:txBody>
          <a:bodyPr wrap="none">
            <a:spAutoFit/>
          </a:bodyPr>
          <a:lstStyle/>
          <a:p>
            <a:pPr marL="285750" indent="-285750" algn="r" rtl="1">
              <a:buFont typeface="Wingdings" panose="05000000000000000000" pitchFamily="2" charset="2"/>
              <a:buChar char="v"/>
            </a:pPr>
            <a:r>
              <a:rPr lang="en-US" b="1" dirty="0" err="1">
                <a:solidFill>
                  <a:srgbClr val="C00000"/>
                </a:solidFill>
              </a:rPr>
              <a:t>Hootsuite</a:t>
            </a:r>
            <a:r>
              <a:rPr lang="en-US" b="1" dirty="0">
                <a:solidFill>
                  <a:srgbClr val="C00000"/>
                </a:solidFill>
              </a:rPr>
              <a:t> / Buffer AI</a:t>
            </a:r>
          </a:p>
        </p:txBody>
      </p:sp>
      <p:sp>
        <p:nvSpPr>
          <p:cNvPr id="26" name="Rectangle 25"/>
          <p:cNvSpPr/>
          <p:nvPr/>
        </p:nvSpPr>
        <p:spPr>
          <a:xfrm>
            <a:off x="4362181" y="3699795"/>
            <a:ext cx="7549400" cy="646331"/>
          </a:xfrm>
          <a:prstGeom prst="rect">
            <a:avLst/>
          </a:prstGeom>
        </p:spPr>
        <p:txBody>
          <a:bodyPr wrap="square">
            <a:spAutoFit/>
          </a:bodyPr>
          <a:lstStyle/>
          <a:p>
            <a:pPr algn="r" rtl="1"/>
            <a:r>
              <a:rPr lang="ar-SA" dirty="0"/>
              <a:t>إدارة وجدولة ونشر المحتوى على وسائل التواصل باستخدام خوارزميات التحليل </a:t>
            </a:r>
            <a:r>
              <a:rPr lang="ar-SA" dirty="0" smtClean="0"/>
              <a:t>والتوصية</a:t>
            </a:r>
          </a:p>
          <a:p>
            <a:pPr algn="r" rtl="1"/>
            <a:r>
              <a:rPr lang="ar-SA" dirty="0" smtClean="0"/>
              <a:t>  </a:t>
            </a:r>
            <a:r>
              <a:rPr lang="en-US" dirty="0" smtClean="0">
                <a:hlinkClick r:id="rId6"/>
              </a:rPr>
              <a:t>www.hootsuite.com</a:t>
            </a:r>
            <a:r>
              <a:rPr lang="ar-SA" dirty="0" smtClean="0"/>
              <a:t> </a:t>
            </a:r>
            <a:endParaRPr lang="en-US" dirty="0"/>
          </a:p>
        </p:txBody>
      </p:sp>
      <p:sp>
        <p:nvSpPr>
          <p:cNvPr id="27" name="Rectangle 26"/>
          <p:cNvSpPr/>
          <p:nvPr/>
        </p:nvSpPr>
        <p:spPr>
          <a:xfrm>
            <a:off x="10550769" y="4317048"/>
            <a:ext cx="1307730" cy="369332"/>
          </a:xfrm>
          <a:prstGeom prst="rect">
            <a:avLst/>
          </a:prstGeom>
        </p:spPr>
        <p:txBody>
          <a:bodyPr wrap="square">
            <a:spAutoFit/>
          </a:bodyPr>
          <a:lstStyle/>
          <a:p>
            <a:pPr marL="285750" indent="-285750" algn="r" rtl="1">
              <a:buFont typeface="Wingdings" panose="05000000000000000000" pitchFamily="2" charset="2"/>
              <a:buChar char="v"/>
            </a:pPr>
            <a:r>
              <a:rPr lang="en-US" b="1" dirty="0" err="1">
                <a:solidFill>
                  <a:srgbClr val="C00000"/>
                </a:solidFill>
              </a:rPr>
              <a:t>WordLift</a:t>
            </a:r>
            <a:endParaRPr lang="en-US" b="1" dirty="0">
              <a:solidFill>
                <a:srgbClr val="C00000"/>
              </a:solidFill>
            </a:endParaRPr>
          </a:p>
        </p:txBody>
      </p:sp>
      <p:sp>
        <p:nvSpPr>
          <p:cNvPr id="29" name="Rectangle 28"/>
          <p:cNvSpPr/>
          <p:nvPr/>
        </p:nvSpPr>
        <p:spPr>
          <a:xfrm>
            <a:off x="7511219" y="4677381"/>
            <a:ext cx="4347280" cy="369332"/>
          </a:xfrm>
          <a:prstGeom prst="rect">
            <a:avLst/>
          </a:prstGeom>
        </p:spPr>
        <p:txBody>
          <a:bodyPr wrap="none">
            <a:spAutoFit/>
          </a:bodyPr>
          <a:lstStyle/>
          <a:p>
            <a:pPr algn="r" rtl="1"/>
            <a:r>
              <a:rPr lang="ar-SA" dirty="0">
                <a:cs typeface="+mj-cs"/>
              </a:rPr>
              <a:t>تحسين محركات البحث </a:t>
            </a:r>
            <a:r>
              <a:rPr lang="en-US" dirty="0" smtClean="0">
                <a:cs typeface="+mj-cs"/>
              </a:rPr>
              <a:t> (SEO</a:t>
            </a:r>
            <a:r>
              <a:rPr lang="en-US" dirty="0">
                <a:cs typeface="+mj-cs"/>
              </a:rPr>
              <a:t>) </a:t>
            </a:r>
            <a:r>
              <a:rPr lang="ar-SA" dirty="0">
                <a:cs typeface="+mj-cs"/>
              </a:rPr>
              <a:t>للمحتوى الصحفي تلقائيًا.</a:t>
            </a:r>
            <a:endParaRPr lang="en-US" dirty="0">
              <a:cs typeface="+mj-cs"/>
            </a:endParaRPr>
          </a:p>
        </p:txBody>
      </p:sp>
      <p:graphicFrame>
        <p:nvGraphicFramePr>
          <p:cNvPr id="30" name="Table 29"/>
          <p:cNvGraphicFramePr>
            <a:graphicFrameLocks noGrp="1"/>
          </p:cNvGraphicFramePr>
          <p:nvPr>
            <p:extLst>
              <p:ext uri="{D42A27DB-BD31-4B8C-83A1-F6EECF244321}">
                <p14:modId xmlns:p14="http://schemas.microsoft.com/office/powerpoint/2010/main" val="2182042969"/>
              </p:ext>
            </p:extLst>
          </p:nvPr>
        </p:nvGraphicFramePr>
        <p:xfrm>
          <a:off x="9441785" y="5293780"/>
          <a:ext cx="2547274" cy="365760"/>
        </p:xfrm>
        <a:graphic>
          <a:graphicData uri="http://schemas.openxmlformats.org/drawingml/2006/table">
            <a:tbl>
              <a:tblPr/>
              <a:tblGrid>
                <a:gridCol w="2547274">
                  <a:extLst>
                    <a:ext uri="{9D8B030D-6E8A-4147-A177-3AD203B41FA5}">
                      <a16:colId xmlns:a16="http://schemas.microsoft.com/office/drawing/2014/main" val="3395253585"/>
                    </a:ext>
                  </a:extLst>
                </a:gridCol>
              </a:tblGrid>
              <a:tr h="0">
                <a:tc>
                  <a:txBody>
                    <a:bodyPr/>
                    <a:lstStyle/>
                    <a:p>
                      <a:endParaRPr lang="en-US" dirty="0"/>
                    </a:p>
                  </a:txBody>
                  <a:tcPr anchor="ctr">
                    <a:lnL>
                      <a:noFill/>
                    </a:lnL>
                    <a:lnR>
                      <a:noFill/>
                    </a:lnR>
                    <a:lnT>
                      <a:noFill/>
                    </a:lnT>
                    <a:lnB>
                      <a:noFill/>
                    </a:lnB>
                  </a:tcPr>
                </a:tc>
                <a:extLst>
                  <a:ext uri="{0D108BD9-81ED-4DB2-BD59-A6C34878D82A}">
                    <a16:rowId xmlns:a16="http://schemas.microsoft.com/office/drawing/2014/main" val="1080938787"/>
                  </a:ext>
                </a:extLst>
              </a:tr>
            </a:tbl>
          </a:graphicData>
        </a:graphic>
      </p:graphicFrame>
      <p:graphicFrame>
        <p:nvGraphicFramePr>
          <p:cNvPr id="31" name="Table 30"/>
          <p:cNvGraphicFramePr>
            <a:graphicFrameLocks noGrp="1"/>
          </p:cNvGraphicFramePr>
          <p:nvPr>
            <p:extLst>
              <p:ext uri="{D42A27DB-BD31-4B8C-83A1-F6EECF244321}">
                <p14:modId xmlns:p14="http://schemas.microsoft.com/office/powerpoint/2010/main" val="810766730"/>
              </p:ext>
            </p:extLst>
          </p:nvPr>
        </p:nvGraphicFramePr>
        <p:xfrm>
          <a:off x="9294881" y="5553488"/>
          <a:ext cx="2616700" cy="365760"/>
        </p:xfrm>
        <a:graphic>
          <a:graphicData uri="http://schemas.openxmlformats.org/drawingml/2006/table">
            <a:tbl>
              <a:tblPr/>
              <a:tblGrid>
                <a:gridCol w="2616700">
                  <a:extLst>
                    <a:ext uri="{9D8B030D-6E8A-4147-A177-3AD203B41FA5}">
                      <a16:colId xmlns:a16="http://schemas.microsoft.com/office/drawing/2014/main" val="1075660071"/>
                    </a:ext>
                  </a:extLst>
                </a:gridCol>
              </a:tblGrid>
              <a:tr h="0">
                <a:tc>
                  <a:txBody>
                    <a:bodyPr/>
                    <a:lstStyle/>
                    <a:p>
                      <a:endParaRPr lang="en-US" dirty="0"/>
                    </a:p>
                  </a:txBody>
                  <a:tcPr anchor="ctr">
                    <a:lnL>
                      <a:noFill/>
                    </a:lnL>
                    <a:lnR>
                      <a:noFill/>
                    </a:lnR>
                    <a:lnT>
                      <a:noFill/>
                    </a:lnT>
                    <a:lnB>
                      <a:noFill/>
                    </a:lnB>
                  </a:tcPr>
                </a:tc>
                <a:extLst>
                  <a:ext uri="{0D108BD9-81ED-4DB2-BD59-A6C34878D82A}">
                    <a16:rowId xmlns:a16="http://schemas.microsoft.com/office/drawing/2014/main" val="2871221504"/>
                  </a:ext>
                </a:extLst>
              </a:tr>
            </a:tbl>
          </a:graphicData>
        </a:graphic>
      </p:graphicFrame>
      <p:sp>
        <p:nvSpPr>
          <p:cNvPr id="3" name="Rectangle 2"/>
          <p:cNvSpPr/>
          <p:nvPr/>
        </p:nvSpPr>
        <p:spPr>
          <a:xfrm>
            <a:off x="9970600" y="4974101"/>
            <a:ext cx="1940981" cy="369332"/>
          </a:xfrm>
          <a:prstGeom prst="rect">
            <a:avLst/>
          </a:prstGeom>
        </p:spPr>
        <p:txBody>
          <a:bodyPr wrap="none">
            <a:spAutoFit/>
          </a:bodyPr>
          <a:lstStyle/>
          <a:p>
            <a:r>
              <a:rPr lang="en-US" dirty="0">
                <a:hlinkClick r:id="rId7"/>
              </a:rPr>
              <a:t>https://</a:t>
            </a:r>
            <a:r>
              <a:rPr lang="en-US" dirty="0" smtClean="0">
                <a:hlinkClick r:id="rId7"/>
              </a:rPr>
              <a:t>wordlift.io</a:t>
            </a:r>
            <a:r>
              <a:rPr lang="ar-SA" dirty="0" smtClean="0"/>
              <a:t> </a:t>
            </a:r>
            <a:endParaRPr lang="en-US" dirty="0"/>
          </a:p>
        </p:txBody>
      </p:sp>
    </p:spTree>
    <p:extLst>
      <p:ext uri="{BB962C8B-B14F-4D97-AF65-F5344CB8AC3E}">
        <p14:creationId xmlns:p14="http://schemas.microsoft.com/office/powerpoint/2010/main" val="3467290083"/>
      </p:ext>
    </p:extLst>
  </p:cSld>
  <p:clrMapOvr>
    <a:masterClrMapping/>
  </p:clrMapOvr>
  <mc:AlternateContent xmlns:mc="http://schemas.openxmlformats.org/markup-compatibility/2006" xmlns:p14="http://schemas.microsoft.com/office/powerpoint/2010/main">
    <mc:Choice Requires="p14">
      <p:transition spd="slow" p14:dur="2000" advTm="87624"/>
    </mc:Choice>
    <mc:Fallback xmlns="">
      <p:transition spd="slow" advTm="87624"/>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86C238-C3F1-12AF-2393-F9977A667DFF}"/>
            </a:ext>
          </a:extLst>
        </p:cNvPr>
        <p:cNvGrpSpPr/>
        <p:nvPr/>
      </p:nvGrpSpPr>
      <p:grpSpPr>
        <a:xfrm>
          <a:off x="0" y="0"/>
          <a:ext cx="0" cy="0"/>
          <a:chOff x="0" y="0"/>
          <a:chExt cx="0" cy="0"/>
        </a:xfrm>
      </p:grpSpPr>
      <p:sp>
        <p:nvSpPr>
          <p:cNvPr id="16" name="Rectangle 15">
            <a:extLst>
              <a:ext uri="{FF2B5EF4-FFF2-40B4-BE49-F238E27FC236}">
                <a16:creationId xmlns:a16="http://schemas.microsoft.com/office/drawing/2014/main" id="{6EE51312-A1BC-3E22-1CB5-4B09AA5DC946}"/>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2" name="Right Triangle 1">
            <a:extLst>
              <a:ext uri="{FF2B5EF4-FFF2-40B4-BE49-F238E27FC236}">
                <a16:creationId xmlns:a16="http://schemas.microsoft.com/office/drawing/2014/main" id="{E7669E8D-E603-BB21-E106-154B2511ECF0}"/>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0D527EF5-3E0C-1F00-D299-083B20E988EE}"/>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6FC11415-89CC-7CDC-803D-77B916D26A93}"/>
              </a:ext>
            </a:extLst>
          </p:cNvPr>
          <p:cNvSpPr txBox="1"/>
          <p:nvPr/>
        </p:nvSpPr>
        <p:spPr>
          <a:xfrm>
            <a:off x="5364419" y="1635533"/>
            <a:ext cx="4744673" cy="461665"/>
          </a:xfrm>
          <a:prstGeom prst="rect">
            <a:avLst/>
          </a:prstGeom>
          <a:noFill/>
        </p:spPr>
        <p:txBody>
          <a:bodyPr wrap="square" rtlCol="0">
            <a:spAutoFit/>
          </a:bodyPr>
          <a:lstStyle/>
          <a:p>
            <a:pPr lvl="0" algn="r" rtl="1" eaLnBrk="0" fontAlgn="base" hangingPunct="0">
              <a:spcBef>
                <a:spcPct val="0"/>
              </a:spcBef>
              <a:spcAft>
                <a:spcPct val="0"/>
              </a:spcAft>
            </a:pPr>
            <a:r>
              <a:rPr lang="ar-SA" altLang="en-US" sz="2400" b="1" dirty="0">
                <a:solidFill>
                  <a:srgbClr val="00B0F0"/>
                </a:solidFill>
                <a:latin typeface="Arial" panose="020B0604020202020204" pitchFamily="34" charset="0"/>
                <a:cs typeface="+mj-cs"/>
              </a:rPr>
              <a:t>مقارنة </a:t>
            </a:r>
            <a:r>
              <a:rPr lang="ar-SA" altLang="en-US" sz="2400" b="1" dirty="0" smtClean="0">
                <a:solidFill>
                  <a:srgbClr val="00B0F0"/>
                </a:solidFill>
                <a:latin typeface="Arial" panose="020B0604020202020204" pitchFamily="34" charset="0"/>
                <a:cs typeface="+mj-cs"/>
              </a:rPr>
              <a:t>بين المنصات في سياقات الإستخدام</a:t>
            </a:r>
            <a:endParaRPr lang="en-US" altLang="en-US" sz="2400" b="1" dirty="0">
              <a:solidFill>
                <a:srgbClr val="00B0F0"/>
              </a:solidFill>
              <a:latin typeface="Arial" panose="020B0604020202020204" pitchFamily="34" charset="0"/>
              <a:cs typeface="+mj-cs"/>
            </a:endParaRPr>
          </a:p>
        </p:txBody>
      </p:sp>
      <p:sp>
        <p:nvSpPr>
          <p:cNvPr id="28" name="Rectangle 27">
            <a:extLst>
              <a:ext uri="{FF2B5EF4-FFF2-40B4-BE49-F238E27FC236}">
                <a16:creationId xmlns:a16="http://schemas.microsoft.com/office/drawing/2014/main" id="{21E807B3-1405-9D28-0BEC-62F959D18FD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8" name="TextBox 17">
            <a:extLst>
              <a:ext uri="{FF2B5EF4-FFF2-40B4-BE49-F238E27FC236}">
                <a16:creationId xmlns:a16="http://schemas.microsoft.com/office/drawing/2014/main" id="{BC7ECFBF-AB61-66FB-142B-AEC244308080}"/>
              </a:ext>
            </a:extLst>
          </p:cNvPr>
          <p:cNvSpPr txBox="1"/>
          <p:nvPr/>
        </p:nvSpPr>
        <p:spPr>
          <a:xfrm>
            <a:off x="3454900" y="1445360"/>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Lecture</a:t>
            </a:r>
            <a:r>
              <a:rPr kumimoji="0" lang="tr-TR"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5</a:t>
            </a:r>
            <a:endPar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endParaRPr>
          </a:p>
        </p:txBody>
      </p:sp>
      <p:pic>
        <p:nvPicPr>
          <p:cNvPr id="14" name="Graphic 21">
            <a:extLst>
              <a:ext uri="{FF2B5EF4-FFF2-40B4-BE49-F238E27FC236}">
                <a16:creationId xmlns:a16="http://schemas.microsoft.com/office/drawing/2014/main" id="{A1BFE3AE-305B-7BA3-FB28-636D2871A13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graphicFrame>
        <p:nvGraphicFramePr>
          <p:cNvPr id="3" name="Table 2"/>
          <p:cNvGraphicFramePr>
            <a:graphicFrameLocks noGrp="1"/>
          </p:cNvGraphicFramePr>
          <p:nvPr>
            <p:extLst>
              <p:ext uri="{D42A27DB-BD31-4B8C-83A1-F6EECF244321}">
                <p14:modId xmlns:p14="http://schemas.microsoft.com/office/powerpoint/2010/main" val="2742322574"/>
              </p:ext>
            </p:extLst>
          </p:nvPr>
        </p:nvGraphicFramePr>
        <p:xfrm>
          <a:off x="3454900" y="2551300"/>
          <a:ext cx="8702667" cy="3681532"/>
        </p:xfrm>
        <a:graphic>
          <a:graphicData uri="http://schemas.openxmlformats.org/drawingml/2006/table">
            <a:tbl>
              <a:tblPr>
                <a:tableStyleId>{BDBED569-4797-4DF1-A0F4-6AAB3CD982D8}</a:tableStyleId>
              </a:tblPr>
              <a:tblGrid>
                <a:gridCol w="2900889">
                  <a:extLst>
                    <a:ext uri="{9D8B030D-6E8A-4147-A177-3AD203B41FA5}">
                      <a16:colId xmlns:a16="http://schemas.microsoft.com/office/drawing/2014/main" val="2149342255"/>
                    </a:ext>
                  </a:extLst>
                </a:gridCol>
                <a:gridCol w="2900889">
                  <a:extLst>
                    <a:ext uri="{9D8B030D-6E8A-4147-A177-3AD203B41FA5}">
                      <a16:colId xmlns:a16="http://schemas.microsoft.com/office/drawing/2014/main" val="789476947"/>
                    </a:ext>
                  </a:extLst>
                </a:gridCol>
                <a:gridCol w="2900889">
                  <a:extLst>
                    <a:ext uri="{9D8B030D-6E8A-4147-A177-3AD203B41FA5}">
                      <a16:colId xmlns:a16="http://schemas.microsoft.com/office/drawing/2014/main" val="962698429"/>
                    </a:ext>
                  </a:extLst>
                </a:gridCol>
              </a:tblGrid>
              <a:tr h="389692">
                <a:tc>
                  <a:txBody>
                    <a:bodyPr/>
                    <a:lstStyle/>
                    <a:p>
                      <a:pPr algn="ctr" rtl="1"/>
                      <a:r>
                        <a:rPr lang="ar-SA" dirty="0" smtClean="0"/>
                        <a:t>الأداة</a:t>
                      </a:r>
                      <a:endParaRPr lang="ar-SA" dirty="0">
                        <a:cs typeface="+mj-cs"/>
                      </a:endParaRPr>
                    </a:p>
                  </a:txBody>
                  <a:tcPr anchor="ctr">
                    <a:solidFill>
                      <a:srgbClr val="FFC000"/>
                    </a:solidFill>
                  </a:tcPr>
                </a:tc>
                <a:tc>
                  <a:txBody>
                    <a:bodyPr/>
                    <a:lstStyle/>
                    <a:p>
                      <a:pPr algn="ctr" rtl="1"/>
                      <a:r>
                        <a:rPr lang="ar-SA" dirty="0"/>
                        <a:t>السياق الصحفي المناسب</a:t>
                      </a:r>
                      <a:endParaRPr lang="ar-SA" dirty="0">
                        <a:cs typeface="+mj-cs"/>
                      </a:endParaRPr>
                    </a:p>
                  </a:txBody>
                  <a:tcPr anchor="ctr">
                    <a:solidFill>
                      <a:srgbClr val="FFC000"/>
                    </a:solidFill>
                  </a:tcPr>
                </a:tc>
                <a:tc>
                  <a:txBody>
                    <a:bodyPr/>
                    <a:lstStyle/>
                    <a:p>
                      <a:pPr algn="ctr" rtl="1"/>
                      <a:r>
                        <a:rPr lang="ar-SA" dirty="0" smtClean="0">
                          <a:cs typeface="+mj-cs"/>
                        </a:rPr>
                        <a:t>الميزة</a:t>
                      </a:r>
                      <a:endParaRPr lang="ar-SA" dirty="0">
                        <a:cs typeface="+mj-cs"/>
                      </a:endParaRPr>
                    </a:p>
                  </a:txBody>
                  <a:tcPr anchor="ctr">
                    <a:solidFill>
                      <a:srgbClr val="FFC000"/>
                    </a:solidFill>
                  </a:tcPr>
                </a:tc>
                <a:extLst>
                  <a:ext uri="{0D108BD9-81ED-4DB2-BD59-A6C34878D82A}">
                    <a16:rowId xmlns:a16="http://schemas.microsoft.com/office/drawing/2014/main" val="3313171425"/>
                  </a:ext>
                </a:extLst>
              </a:tr>
              <a:tr h="0">
                <a:tc>
                  <a:txBody>
                    <a:bodyPr/>
                    <a:lstStyle/>
                    <a:p>
                      <a:r>
                        <a:rPr lang="en-US" dirty="0"/>
                        <a:t>Descript</a:t>
                      </a:r>
                      <a:endParaRPr lang="en-US" dirty="0">
                        <a:cs typeface="+mj-cs"/>
                      </a:endParaRPr>
                    </a:p>
                  </a:txBody>
                  <a:tcPr anchor="ctr"/>
                </a:tc>
                <a:tc>
                  <a:txBody>
                    <a:bodyPr/>
                    <a:lstStyle/>
                    <a:p>
                      <a:pPr algn="r"/>
                      <a:r>
                        <a:rPr lang="ar-SA" dirty="0"/>
                        <a:t>تحرير البودكاست/فيديوهات نصية</a:t>
                      </a:r>
                      <a:endParaRPr lang="ar-SA" dirty="0">
                        <a:cs typeface="+mj-cs"/>
                      </a:endParaRPr>
                    </a:p>
                  </a:txBody>
                  <a:tcPr anchor="ctr"/>
                </a:tc>
                <a:tc>
                  <a:txBody>
                    <a:bodyPr/>
                    <a:lstStyle/>
                    <a:p>
                      <a:pPr algn="r"/>
                      <a:r>
                        <a:rPr lang="ar-SA" dirty="0"/>
                        <a:t>سهولة التعديل مثل "مايكروسوفت وورد" بمقاطع الفيديو</a:t>
                      </a:r>
                      <a:endParaRPr lang="ar-SA" dirty="0">
                        <a:cs typeface="+mj-cs"/>
                      </a:endParaRPr>
                    </a:p>
                  </a:txBody>
                  <a:tcPr anchor="ctr"/>
                </a:tc>
                <a:extLst>
                  <a:ext uri="{0D108BD9-81ED-4DB2-BD59-A6C34878D82A}">
                    <a16:rowId xmlns:a16="http://schemas.microsoft.com/office/drawing/2014/main" val="1090815851"/>
                  </a:ext>
                </a:extLst>
              </a:tr>
              <a:tr h="0">
                <a:tc>
                  <a:txBody>
                    <a:bodyPr/>
                    <a:lstStyle/>
                    <a:p>
                      <a:r>
                        <a:rPr lang="en-US" dirty="0" err="1"/>
                        <a:t>Synthesia</a:t>
                      </a:r>
                      <a:endParaRPr lang="en-US" dirty="0">
                        <a:cs typeface="+mj-cs"/>
                      </a:endParaRPr>
                    </a:p>
                  </a:txBody>
                  <a:tcPr anchor="ctr"/>
                </a:tc>
                <a:tc>
                  <a:txBody>
                    <a:bodyPr/>
                    <a:lstStyle/>
                    <a:p>
                      <a:pPr algn="r"/>
                      <a:r>
                        <a:rPr lang="ar-SA" dirty="0"/>
                        <a:t>إنتاج فيديوهات خبريّة بأفاتارات متعددة اللغات</a:t>
                      </a:r>
                      <a:endParaRPr lang="ar-SA" dirty="0">
                        <a:cs typeface="+mj-cs"/>
                      </a:endParaRPr>
                    </a:p>
                  </a:txBody>
                  <a:tcPr anchor="ctr"/>
                </a:tc>
                <a:tc>
                  <a:txBody>
                    <a:bodyPr/>
                    <a:lstStyle/>
                    <a:p>
                      <a:pPr algn="r"/>
                      <a:r>
                        <a:rPr lang="ar-SA" dirty="0"/>
                        <a:t>لا يتطلب فريق تصوير ولا استديو</a:t>
                      </a:r>
                      <a:endParaRPr lang="ar-SA" dirty="0">
                        <a:cs typeface="+mj-cs"/>
                      </a:endParaRPr>
                    </a:p>
                  </a:txBody>
                  <a:tcPr anchor="ctr"/>
                </a:tc>
                <a:extLst>
                  <a:ext uri="{0D108BD9-81ED-4DB2-BD59-A6C34878D82A}">
                    <a16:rowId xmlns:a16="http://schemas.microsoft.com/office/drawing/2014/main" val="1483194136"/>
                  </a:ext>
                </a:extLst>
              </a:tr>
              <a:tr h="0">
                <a:tc>
                  <a:txBody>
                    <a:bodyPr/>
                    <a:lstStyle/>
                    <a:p>
                      <a:r>
                        <a:rPr lang="en-US" dirty="0"/>
                        <a:t>Runway ML</a:t>
                      </a:r>
                      <a:endParaRPr lang="en-US" dirty="0">
                        <a:cs typeface="+mj-cs"/>
                      </a:endParaRPr>
                    </a:p>
                  </a:txBody>
                  <a:tcPr anchor="ctr"/>
                </a:tc>
                <a:tc>
                  <a:txBody>
                    <a:bodyPr/>
                    <a:lstStyle/>
                    <a:p>
                      <a:pPr algn="r"/>
                      <a:r>
                        <a:rPr lang="ar-SA" dirty="0"/>
                        <a:t>تعزيز جودة إنتاج الفيديو، إخراج سريع للمحتوى الإعلامي</a:t>
                      </a:r>
                      <a:endParaRPr lang="ar-SA" dirty="0">
                        <a:cs typeface="+mj-cs"/>
                      </a:endParaRPr>
                    </a:p>
                  </a:txBody>
                  <a:tcPr anchor="ctr"/>
                </a:tc>
                <a:tc>
                  <a:txBody>
                    <a:bodyPr/>
                    <a:lstStyle/>
                    <a:p>
                      <a:pPr algn="r"/>
                      <a:r>
                        <a:rPr lang="ar-SA" dirty="0"/>
                        <a:t>إزالة الخلفيات وتتبع الحركة بذكاء</a:t>
                      </a:r>
                      <a:endParaRPr lang="ar-SA" dirty="0">
                        <a:cs typeface="+mj-cs"/>
                      </a:endParaRPr>
                    </a:p>
                  </a:txBody>
                  <a:tcPr anchor="ctr"/>
                </a:tc>
                <a:extLst>
                  <a:ext uri="{0D108BD9-81ED-4DB2-BD59-A6C34878D82A}">
                    <a16:rowId xmlns:a16="http://schemas.microsoft.com/office/drawing/2014/main" val="717798290"/>
                  </a:ext>
                </a:extLst>
              </a:tr>
              <a:tr h="0">
                <a:tc>
                  <a:txBody>
                    <a:bodyPr/>
                    <a:lstStyle/>
                    <a:p>
                      <a:r>
                        <a:rPr lang="en-US" dirty="0" err="1"/>
                        <a:t>MidJourney</a:t>
                      </a:r>
                      <a:endParaRPr lang="en-US" dirty="0">
                        <a:cs typeface="+mj-cs"/>
                      </a:endParaRPr>
                    </a:p>
                  </a:txBody>
                  <a:tcPr anchor="ctr"/>
                </a:tc>
                <a:tc>
                  <a:txBody>
                    <a:bodyPr/>
                    <a:lstStyle/>
                    <a:p>
                      <a:pPr algn="r"/>
                      <a:r>
                        <a:rPr lang="ar-SA" dirty="0"/>
                        <a:t>تصميم صور توضيحية وأغلفة أخبار</a:t>
                      </a:r>
                      <a:endParaRPr lang="ar-SA" dirty="0">
                        <a:cs typeface="+mj-cs"/>
                      </a:endParaRPr>
                    </a:p>
                  </a:txBody>
                  <a:tcPr anchor="ctr"/>
                </a:tc>
                <a:tc>
                  <a:txBody>
                    <a:bodyPr/>
                    <a:lstStyle/>
                    <a:p>
                      <a:pPr algn="r"/>
                      <a:r>
                        <a:rPr lang="ar-SA" dirty="0"/>
                        <a:t>صور عالية الدقة بتوجيه </a:t>
                      </a:r>
                      <a:r>
                        <a:rPr lang="ar-SA" dirty="0" smtClean="0"/>
                        <a:t>نصي </a:t>
                      </a:r>
                      <a:r>
                        <a:rPr lang="ar-SA" dirty="0"/>
                        <a:t>بسيط</a:t>
                      </a:r>
                      <a:endParaRPr lang="ar-SA" dirty="0">
                        <a:cs typeface="+mj-cs"/>
                      </a:endParaRPr>
                    </a:p>
                  </a:txBody>
                  <a:tcPr anchor="ctr"/>
                </a:tc>
                <a:extLst>
                  <a:ext uri="{0D108BD9-81ED-4DB2-BD59-A6C34878D82A}">
                    <a16:rowId xmlns:a16="http://schemas.microsoft.com/office/drawing/2014/main" val="3605681761"/>
                  </a:ext>
                </a:extLst>
              </a:tr>
              <a:tr h="0">
                <a:tc>
                  <a:txBody>
                    <a:bodyPr/>
                    <a:lstStyle/>
                    <a:p>
                      <a:r>
                        <a:rPr lang="en-US" dirty="0"/>
                        <a:t>Lumen5</a:t>
                      </a:r>
                      <a:endParaRPr lang="en-US" dirty="0">
                        <a:cs typeface="+mj-cs"/>
                      </a:endParaRPr>
                    </a:p>
                  </a:txBody>
                  <a:tcPr anchor="ctr"/>
                </a:tc>
                <a:tc>
                  <a:txBody>
                    <a:bodyPr/>
                    <a:lstStyle/>
                    <a:p>
                      <a:pPr algn="r"/>
                      <a:r>
                        <a:rPr lang="ar-SA" dirty="0"/>
                        <a:t>تحويل النصوص إلى فيديوهات قصيرة للمشاركة عبر منصات ......</a:t>
                      </a:r>
                      <a:endParaRPr lang="ar-SA" dirty="0">
                        <a:cs typeface="+mj-cs"/>
                      </a:endParaRPr>
                    </a:p>
                  </a:txBody>
                  <a:tcPr anchor="ctr"/>
                </a:tc>
                <a:tc>
                  <a:txBody>
                    <a:bodyPr/>
                    <a:lstStyle/>
                    <a:p>
                      <a:pPr algn="r"/>
                      <a:r>
                        <a:rPr lang="ar-SA" dirty="0"/>
                        <a:t>إنتاج فيديو جذاب في دقائق فقط</a:t>
                      </a:r>
                      <a:endParaRPr lang="ar-SA" dirty="0">
                        <a:cs typeface="+mj-cs"/>
                      </a:endParaRPr>
                    </a:p>
                  </a:txBody>
                  <a:tcPr anchor="ctr"/>
                </a:tc>
                <a:extLst>
                  <a:ext uri="{0D108BD9-81ED-4DB2-BD59-A6C34878D82A}">
                    <a16:rowId xmlns:a16="http://schemas.microsoft.com/office/drawing/2014/main" val="384696454"/>
                  </a:ext>
                </a:extLst>
              </a:tr>
              <a:tr h="0">
                <a:tc>
                  <a:txBody>
                    <a:bodyPr/>
                    <a:lstStyle/>
                    <a:p>
                      <a:r>
                        <a:rPr lang="en-US" dirty="0" err="1"/>
                        <a:t>QuillBot</a:t>
                      </a:r>
                      <a:endParaRPr lang="en-US" dirty="0">
                        <a:cs typeface="+mj-cs"/>
                      </a:endParaRPr>
                    </a:p>
                  </a:txBody>
                  <a:tcPr anchor="ctr"/>
                </a:tc>
                <a:tc>
                  <a:txBody>
                    <a:bodyPr/>
                    <a:lstStyle/>
                    <a:p>
                      <a:pPr algn="r"/>
                      <a:r>
                        <a:rPr lang="ar-SA" dirty="0"/>
                        <a:t>تحرير وتنقيح النصوص الصحفية</a:t>
                      </a:r>
                      <a:endParaRPr lang="ar-SA" dirty="0">
                        <a:cs typeface="+mj-cs"/>
                      </a:endParaRPr>
                    </a:p>
                  </a:txBody>
                  <a:tcPr anchor="ctr"/>
                </a:tc>
                <a:tc>
                  <a:txBody>
                    <a:bodyPr/>
                    <a:lstStyle/>
                    <a:p>
                      <a:pPr algn="r"/>
                      <a:r>
                        <a:rPr lang="ar-SA" dirty="0"/>
                        <a:t>تحسين البلاغة ومراعاة الدقة اللغوية</a:t>
                      </a:r>
                      <a:endParaRPr lang="ar-SA" dirty="0">
                        <a:cs typeface="+mj-cs"/>
                      </a:endParaRPr>
                    </a:p>
                  </a:txBody>
                  <a:tcPr anchor="ctr"/>
                </a:tc>
                <a:extLst>
                  <a:ext uri="{0D108BD9-81ED-4DB2-BD59-A6C34878D82A}">
                    <a16:rowId xmlns:a16="http://schemas.microsoft.com/office/drawing/2014/main" val="1052207311"/>
                  </a:ext>
                </a:extLst>
              </a:tr>
            </a:tbl>
          </a:graphicData>
        </a:graphic>
      </p:graphicFrame>
      <p:pic>
        <p:nvPicPr>
          <p:cNvPr id="19" name="Image 0"/>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531" y="1325139"/>
            <a:ext cx="3420718" cy="1954696"/>
          </a:xfrm>
          <a:prstGeom prst="rect">
            <a:avLst/>
          </a:prstGeom>
        </p:spPr>
      </p:pic>
    </p:spTree>
    <p:extLst>
      <p:ext uri="{BB962C8B-B14F-4D97-AF65-F5344CB8AC3E}">
        <p14:creationId xmlns:p14="http://schemas.microsoft.com/office/powerpoint/2010/main" val="3485652042"/>
      </p:ext>
    </p:extLst>
  </p:cSld>
  <p:clrMapOvr>
    <a:masterClrMapping/>
  </p:clrMapOvr>
  <mc:AlternateContent xmlns:mc="http://schemas.openxmlformats.org/markup-compatibility/2006" xmlns:p14="http://schemas.microsoft.com/office/powerpoint/2010/main">
    <mc:Choice Requires="p14">
      <p:transition spd="slow" p14:dur="2000" advTm="87624"/>
    </mc:Choice>
    <mc:Fallback xmlns="">
      <p:transition spd="slow" advTm="87624"/>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C88FC6-EE01-FAF5-FBE9-539355BF8DB5}"/>
            </a:ext>
          </a:extLst>
        </p:cNvPr>
        <p:cNvGrpSpPr/>
        <p:nvPr/>
      </p:nvGrpSpPr>
      <p:grpSpPr>
        <a:xfrm>
          <a:off x="0" y="0"/>
          <a:ext cx="0" cy="0"/>
          <a:chOff x="0" y="0"/>
          <a:chExt cx="0" cy="0"/>
        </a:xfrm>
      </p:grpSpPr>
      <p:pic>
        <p:nvPicPr>
          <p:cNvPr id="4" name="Picture Placeholder 3">
            <a:extLst>
              <a:ext uri="{FF2B5EF4-FFF2-40B4-BE49-F238E27FC236}">
                <a16:creationId xmlns:a16="http://schemas.microsoft.com/office/drawing/2014/main" id="{F51F1C66-9FA6-B1F8-F29C-47DE0446FBBC}"/>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2960612" y="1684204"/>
            <a:ext cx="7247258" cy="3612684"/>
          </a:xfrm>
        </p:spPr>
      </p:pic>
      <p:sp>
        <p:nvSpPr>
          <p:cNvPr id="6" name="Rectangle 5">
            <a:extLst>
              <a:ext uri="{FF2B5EF4-FFF2-40B4-BE49-F238E27FC236}">
                <a16:creationId xmlns:a16="http://schemas.microsoft.com/office/drawing/2014/main" id="{E6A8D11C-85E1-249C-264F-7DE19D6D70DB}"/>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a:extLst>
              <a:ext uri="{FF2B5EF4-FFF2-40B4-BE49-F238E27FC236}">
                <a16:creationId xmlns:a16="http://schemas.microsoft.com/office/drawing/2014/main" id="{2FF1F43A-7E27-1C5C-AEA0-0C67B4A30A18}"/>
              </a:ext>
            </a:extLst>
          </p:cNvPr>
          <p:cNvSpPr txBox="1"/>
          <p:nvPr/>
        </p:nvSpPr>
        <p:spPr>
          <a:xfrm>
            <a:off x="6292799" y="1684204"/>
            <a:ext cx="4873431" cy="600164"/>
          </a:xfrm>
          <a:prstGeom prst="rect">
            <a:avLst/>
          </a:prstGeom>
          <a:noFill/>
        </p:spPr>
        <p:txBody>
          <a:bodyPr wrap="square" rtlCol="0">
            <a:spAutoFit/>
          </a:bodyPr>
          <a:lstStyle/>
          <a:p>
            <a:pPr algn="just" rtl="1">
              <a:lnSpc>
                <a:spcPct val="150000"/>
              </a:lnSpc>
            </a:pPr>
            <a:r>
              <a:rPr lang="ar-SA" sz="2400" b="1" dirty="0">
                <a:solidFill>
                  <a:srgbClr val="00B0F0"/>
                </a:solidFill>
                <a:cs typeface="+mj-cs"/>
              </a:rPr>
              <a:t>ا</a:t>
            </a:r>
            <a:r>
              <a:rPr lang="ar-SA" sz="2400" b="1" dirty="0" smtClean="0">
                <a:solidFill>
                  <a:srgbClr val="00B0F0"/>
                </a:solidFill>
                <a:cs typeface="+mj-cs"/>
              </a:rPr>
              <a:t>لفرص </a:t>
            </a:r>
            <a:r>
              <a:rPr lang="ar-SA" sz="2400" b="1" dirty="0">
                <a:solidFill>
                  <a:srgbClr val="00B0F0"/>
                </a:solidFill>
                <a:cs typeface="+mj-cs"/>
              </a:rPr>
              <a:t>التي يقدمها الذكاء الاصطناعي للإعلام</a:t>
            </a:r>
            <a:endParaRPr lang="ar-SA" sz="2400" b="1" dirty="0">
              <a:solidFill>
                <a:srgbClr val="00B0F0"/>
              </a:solidFill>
              <a:latin typeface="Simplified Arabic" pitchFamily="18" charset="-78"/>
              <a:cs typeface="+mj-cs"/>
            </a:endParaRPr>
          </a:p>
        </p:txBody>
      </p:sp>
      <p:pic>
        <p:nvPicPr>
          <p:cNvPr id="9" name="Graphic 21">
            <a:extLst>
              <a:ext uri="{FF2B5EF4-FFF2-40B4-BE49-F238E27FC236}">
                <a16:creationId xmlns:a16="http://schemas.microsoft.com/office/drawing/2014/main" id="{64C1A6FC-B7DC-D261-E671-468D0B3D01C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21037" y="59789"/>
            <a:ext cx="2305141" cy="1076343"/>
          </a:xfrm>
          <a:prstGeom prst="rect">
            <a:avLst/>
          </a:prstGeom>
        </p:spPr>
      </p:pic>
    </p:spTree>
    <p:extLst>
      <p:ext uri="{BB962C8B-B14F-4D97-AF65-F5344CB8AC3E}">
        <p14:creationId xmlns:p14="http://schemas.microsoft.com/office/powerpoint/2010/main" val="2725911893"/>
      </p:ext>
    </p:extLst>
  </p:cSld>
  <p:clrMapOvr>
    <a:masterClrMapping/>
  </p:clrMapOvr>
  <mc:AlternateContent xmlns:mc="http://schemas.openxmlformats.org/markup-compatibility/2006" xmlns:p14="http://schemas.microsoft.com/office/powerpoint/2010/main">
    <mc:Choice Requires="p14">
      <p:transition spd="slow" p14:dur="2000" advTm="4574"/>
    </mc:Choice>
    <mc:Fallback xmlns="">
      <p:transition spd="slow" advTm="4574"/>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86C238-C3F1-12AF-2393-F9977A667DFF}"/>
            </a:ext>
          </a:extLst>
        </p:cNvPr>
        <p:cNvGrpSpPr/>
        <p:nvPr/>
      </p:nvGrpSpPr>
      <p:grpSpPr>
        <a:xfrm>
          <a:off x="0" y="0"/>
          <a:ext cx="0" cy="0"/>
          <a:chOff x="0" y="0"/>
          <a:chExt cx="0" cy="0"/>
        </a:xfrm>
      </p:grpSpPr>
      <p:sp>
        <p:nvSpPr>
          <p:cNvPr id="16" name="Rectangle 15">
            <a:extLst>
              <a:ext uri="{FF2B5EF4-FFF2-40B4-BE49-F238E27FC236}">
                <a16:creationId xmlns:a16="http://schemas.microsoft.com/office/drawing/2014/main" id="{6EE51312-A1BC-3E22-1CB5-4B09AA5DC946}"/>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77493F52-B046-7CB7-0BA7-E4F3065C31E1}"/>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tretch>
            <a:fillRect/>
          </a:stretch>
        </p:blipFill>
        <p:spPr>
          <a:xfrm>
            <a:off x="0" y="1341634"/>
            <a:ext cx="3385474" cy="2539106"/>
          </a:xfrm>
          <a:prstGeom prst="rect">
            <a:avLst/>
          </a:prstGeom>
        </p:spPr>
      </p:pic>
      <p:sp>
        <p:nvSpPr>
          <p:cNvPr id="2" name="Right Triangle 1">
            <a:extLst>
              <a:ext uri="{FF2B5EF4-FFF2-40B4-BE49-F238E27FC236}">
                <a16:creationId xmlns:a16="http://schemas.microsoft.com/office/drawing/2014/main" id="{E7669E8D-E603-BB21-E106-154B2511ECF0}"/>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0D527EF5-3E0C-1F00-D299-083B20E988EE}"/>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6FC11415-89CC-7CDC-803D-77B916D26A93}"/>
              </a:ext>
            </a:extLst>
          </p:cNvPr>
          <p:cNvSpPr txBox="1"/>
          <p:nvPr/>
        </p:nvSpPr>
        <p:spPr>
          <a:xfrm>
            <a:off x="4689258" y="1412953"/>
            <a:ext cx="4744673" cy="600164"/>
          </a:xfrm>
          <a:prstGeom prst="rect">
            <a:avLst/>
          </a:prstGeom>
          <a:noFill/>
        </p:spPr>
        <p:txBody>
          <a:bodyPr wrap="square" rtlCol="0">
            <a:spAutoFit/>
          </a:bodyPr>
          <a:lstStyle/>
          <a:p>
            <a:pPr algn="just" rtl="1">
              <a:lnSpc>
                <a:spcPct val="150000"/>
              </a:lnSpc>
            </a:pPr>
            <a:r>
              <a:rPr lang="ar-SA" sz="2400" b="1" dirty="0">
                <a:solidFill>
                  <a:srgbClr val="00B0F0"/>
                </a:solidFill>
              </a:rPr>
              <a:t>الفرص التي يقدمها الذكاء الاصطناعي للإعلام</a:t>
            </a:r>
            <a:endParaRPr lang="ar-SA" sz="2400" b="1" dirty="0">
              <a:solidFill>
                <a:srgbClr val="00B0F0"/>
              </a:solidFill>
              <a:latin typeface="Simplified Arabic" pitchFamily="18" charset="-78"/>
            </a:endParaRPr>
          </a:p>
        </p:txBody>
      </p:sp>
      <p:sp>
        <p:nvSpPr>
          <p:cNvPr id="28" name="Rectangle 27">
            <a:extLst>
              <a:ext uri="{FF2B5EF4-FFF2-40B4-BE49-F238E27FC236}">
                <a16:creationId xmlns:a16="http://schemas.microsoft.com/office/drawing/2014/main" id="{21E807B3-1405-9D28-0BEC-62F959D18FD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8" name="TextBox 17">
            <a:extLst>
              <a:ext uri="{FF2B5EF4-FFF2-40B4-BE49-F238E27FC236}">
                <a16:creationId xmlns:a16="http://schemas.microsoft.com/office/drawing/2014/main" id="{BC7ECFBF-AB61-66FB-142B-AEC244308080}"/>
              </a:ext>
            </a:extLst>
          </p:cNvPr>
          <p:cNvSpPr txBox="1"/>
          <p:nvPr/>
        </p:nvSpPr>
        <p:spPr>
          <a:xfrm>
            <a:off x="3454900" y="1445360"/>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Lecture5</a:t>
            </a:r>
            <a:endPar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endParaRPr>
          </a:p>
        </p:txBody>
      </p:sp>
      <p:pic>
        <p:nvPicPr>
          <p:cNvPr id="14" name="Graphic 21">
            <a:extLst>
              <a:ext uri="{FF2B5EF4-FFF2-40B4-BE49-F238E27FC236}">
                <a16:creationId xmlns:a16="http://schemas.microsoft.com/office/drawing/2014/main" id="{A1BFE3AE-305B-7BA3-FB28-636D2871A132}"/>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6" name="Rectangle 5"/>
          <p:cNvSpPr/>
          <p:nvPr/>
        </p:nvSpPr>
        <p:spPr>
          <a:xfrm>
            <a:off x="3710354" y="2123403"/>
            <a:ext cx="8245901" cy="4662815"/>
          </a:xfrm>
          <a:prstGeom prst="rect">
            <a:avLst/>
          </a:prstGeom>
        </p:spPr>
        <p:txBody>
          <a:bodyPr wrap="square">
            <a:spAutoFit/>
          </a:bodyPr>
          <a:lstStyle/>
          <a:p>
            <a:pPr marL="285750" lvl="0" indent="-285750" algn="r" rtl="1" eaLnBrk="0" fontAlgn="base" hangingPunct="0">
              <a:lnSpc>
                <a:spcPct val="150000"/>
              </a:lnSpc>
              <a:spcBef>
                <a:spcPct val="0"/>
              </a:spcBef>
              <a:spcAft>
                <a:spcPct val="0"/>
              </a:spcAft>
              <a:buFont typeface="Wingdings" panose="05000000000000000000" pitchFamily="2" charset="2"/>
              <a:buChar char="q"/>
            </a:pPr>
            <a:r>
              <a:rPr lang="ar-SA" altLang="en-US" b="1" dirty="0">
                <a:solidFill>
                  <a:srgbClr val="C00000"/>
                </a:solidFill>
                <a:latin typeface="Arial" panose="020B0604020202020204" pitchFamily="34" charset="0"/>
                <a:cs typeface="+mj-cs"/>
              </a:rPr>
              <a:t>سريع عملية إنتاج المحتوى</a:t>
            </a:r>
            <a:endParaRPr lang="en-US" altLang="en-US" b="1" dirty="0">
              <a:solidFill>
                <a:srgbClr val="C00000"/>
              </a:solidFill>
              <a:latin typeface="Arial" panose="020B0604020202020204" pitchFamily="34" charset="0"/>
              <a:cs typeface="+mj-cs"/>
            </a:endParaRPr>
          </a:p>
          <a:p>
            <a:pPr lvl="0" algn="r" rtl="1" eaLnBrk="0" fontAlgn="base" hangingPunct="0">
              <a:lnSpc>
                <a:spcPct val="150000"/>
              </a:lnSpc>
              <a:spcBef>
                <a:spcPct val="0"/>
              </a:spcBef>
              <a:spcAft>
                <a:spcPct val="0"/>
              </a:spcAft>
              <a:buFontTx/>
              <a:buChar char="•"/>
            </a:pPr>
            <a:r>
              <a:rPr lang="ar-SA" altLang="en-US" b="1" dirty="0">
                <a:latin typeface="Arial" panose="020B0604020202020204" pitchFamily="34" charset="0"/>
                <a:cs typeface="+mj-cs"/>
              </a:rPr>
              <a:t>الوصف</a:t>
            </a:r>
            <a:r>
              <a:rPr lang="en-US" altLang="en-US" b="1" dirty="0">
                <a:latin typeface="Arial" panose="020B0604020202020204" pitchFamily="34" charset="0"/>
                <a:cs typeface="+mj-cs"/>
              </a:rPr>
              <a:t>:</a:t>
            </a:r>
            <a:r>
              <a:rPr lang="en-US" altLang="en-US" dirty="0">
                <a:latin typeface="Arial" panose="020B0604020202020204" pitchFamily="34" charset="0"/>
                <a:cs typeface="+mj-cs"/>
              </a:rPr>
              <a:t> </a:t>
            </a:r>
            <a:r>
              <a:rPr lang="ar-SA" altLang="en-US" dirty="0">
                <a:latin typeface="Arial" panose="020B0604020202020204" pitchFamily="34" charset="0"/>
                <a:cs typeface="+mj-cs"/>
              </a:rPr>
              <a:t>يمكن للذكاء الاصطناعي كتابة تقارير تلقائية وتحرير الفيديو أو النصوص في وقت قصير</a:t>
            </a:r>
            <a:r>
              <a:rPr lang="en-US" altLang="en-US" dirty="0">
                <a:latin typeface="Arial" panose="020B0604020202020204" pitchFamily="34" charset="0"/>
                <a:cs typeface="+mj-cs"/>
              </a:rPr>
              <a:t>.</a:t>
            </a:r>
          </a:p>
          <a:p>
            <a:pPr lvl="0" algn="r" rtl="1" eaLnBrk="0" fontAlgn="base" hangingPunct="0">
              <a:lnSpc>
                <a:spcPct val="150000"/>
              </a:lnSpc>
              <a:spcBef>
                <a:spcPct val="0"/>
              </a:spcBef>
              <a:spcAft>
                <a:spcPct val="0"/>
              </a:spcAft>
              <a:buFontTx/>
              <a:buChar char="•"/>
            </a:pPr>
            <a:r>
              <a:rPr lang="ar-SA" altLang="en-US" b="1" dirty="0">
                <a:latin typeface="Arial" panose="020B0604020202020204" pitchFamily="34" charset="0"/>
                <a:cs typeface="+mj-cs"/>
              </a:rPr>
              <a:t>أمثلة</a:t>
            </a:r>
            <a:r>
              <a:rPr lang="en-US" altLang="en-US" b="1" dirty="0">
                <a:latin typeface="Arial" panose="020B0604020202020204" pitchFamily="34" charset="0"/>
                <a:cs typeface="+mj-cs"/>
              </a:rPr>
              <a:t>:</a:t>
            </a:r>
            <a:endParaRPr lang="en-US" altLang="en-US" dirty="0">
              <a:latin typeface="Arial" panose="020B0604020202020204" pitchFamily="34" charset="0"/>
              <a:cs typeface="+mj-cs"/>
            </a:endParaRPr>
          </a:p>
          <a:p>
            <a:pPr lvl="1" algn="r" rtl="1" eaLnBrk="0" fontAlgn="base" hangingPunct="0">
              <a:lnSpc>
                <a:spcPct val="150000"/>
              </a:lnSpc>
              <a:spcBef>
                <a:spcPct val="0"/>
              </a:spcBef>
              <a:spcAft>
                <a:spcPct val="0"/>
              </a:spcAft>
              <a:buFontTx/>
              <a:buChar char="•"/>
            </a:pPr>
            <a:r>
              <a:rPr lang="ar-SA" altLang="en-US" dirty="0">
                <a:latin typeface="Arial" panose="020B0604020202020204" pitchFamily="34" charset="0"/>
                <a:cs typeface="+mj-cs"/>
              </a:rPr>
              <a:t>أدوات مثل</a:t>
            </a:r>
            <a:r>
              <a:rPr lang="en-US" altLang="en-US" dirty="0">
                <a:latin typeface="Arial" panose="020B0604020202020204" pitchFamily="34" charset="0"/>
                <a:cs typeface="+mj-cs"/>
              </a:rPr>
              <a:t> </a:t>
            </a:r>
            <a:r>
              <a:rPr lang="en-US" altLang="en-US" b="1" dirty="0" err="1">
                <a:latin typeface="Arial" panose="020B0604020202020204" pitchFamily="34" charset="0"/>
                <a:cs typeface="+mj-cs"/>
              </a:rPr>
              <a:t>ChatGPT</a:t>
            </a:r>
            <a:r>
              <a:rPr lang="en-US" altLang="en-US" dirty="0">
                <a:latin typeface="Arial" panose="020B0604020202020204" pitchFamily="34" charset="0"/>
                <a:cs typeface="+mj-cs"/>
              </a:rPr>
              <a:t> </a:t>
            </a:r>
            <a:r>
              <a:rPr lang="ar-SA" altLang="en-US" dirty="0">
                <a:latin typeface="Arial" panose="020B0604020202020204" pitchFamily="34" charset="0"/>
                <a:cs typeface="+mj-cs"/>
              </a:rPr>
              <a:t>و</a:t>
            </a:r>
            <a:r>
              <a:rPr lang="en-US" altLang="en-US" b="1" dirty="0">
                <a:latin typeface="Arial" panose="020B0604020202020204" pitchFamily="34" charset="0"/>
                <a:cs typeface="+mj-cs"/>
              </a:rPr>
              <a:t>Jasper AI</a:t>
            </a:r>
            <a:r>
              <a:rPr lang="en-US" altLang="en-US" dirty="0">
                <a:latin typeface="Arial" panose="020B0604020202020204" pitchFamily="34" charset="0"/>
                <a:cs typeface="+mj-cs"/>
              </a:rPr>
              <a:t> </a:t>
            </a:r>
            <a:r>
              <a:rPr lang="ar-SA" altLang="en-US" dirty="0">
                <a:latin typeface="Arial" panose="020B0604020202020204" pitchFamily="34" charset="0"/>
                <a:cs typeface="+mj-cs"/>
              </a:rPr>
              <a:t>تساعد الصحفي على كتابة المسودات خلال دقائق</a:t>
            </a:r>
            <a:r>
              <a:rPr lang="en-US" altLang="en-US" dirty="0">
                <a:latin typeface="Arial" panose="020B0604020202020204" pitchFamily="34" charset="0"/>
                <a:cs typeface="+mj-cs"/>
              </a:rPr>
              <a:t>.</a:t>
            </a:r>
          </a:p>
          <a:p>
            <a:pPr lvl="1" algn="r" rtl="1" eaLnBrk="0" fontAlgn="base" hangingPunct="0">
              <a:lnSpc>
                <a:spcPct val="150000"/>
              </a:lnSpc>
              <a:spcBef>
                <a:spcPct val="0"/>
              </a:spcBef>
              <a:spcAft>
                <a:spcPct val="0"/>
              </a:spcAft>
              <a:buFontTx/>
              <a:buChar char="•"/>
            </a:pPr>
            <a:r>
              <a:rPr lang="ar-SA" altLang="en-US" dirty="0">
                <a:latin typeface="Arial" panose="020B0604020202020204" pitchFamily="34" charset="0"/>
                <a:cs typeface="+mj-cs"/>
              </a:rPr>
              <a:t>برامج مثل</a:t>
            </a:r>
            <a:r>
              <a:rPr lang="en-US" altLang="en-US" dirty="0">
                <a:latin typeface="Arial" panose="020B0604020202020204" pitchFamily="34" charset="0"/>
                <a:cs typeface="+mj-cs"/>
              </a:rPr>
              <a:t> </a:t>
            </a:r>
            <a:r>
              <a:rPr lang="en-US" altLang="en-US" b="1" dirty="0">
                <a:latin typeface="Arial" panose="020B0604020202020204" pitchFamily="34" charset="0"/>
                <a:cs typeface="+mj-cs"/>
              </a:rPr>
              <a:t>Descript</a:t>
            </a:r>
            <a:r>
              <a:rPr lang="en-US" altLang="en-US" dirty="0">
                <a:latin typeface="Arial" panose="020B0604020202020204" pitchFamily="34" charset="0"/>
                <a:cs typeface="+mj-cs"/>
              </a:rPr>
              <a:t> </a:t>
            </a:r>
            <a:r>
              <a:rPr lang="ar-SA" altLang="en-US" dirty="0">
                <a:latin typeface="Arial" panose="020B0604020202020204" pitchFamily="34" charset="0"/>
                <a:cs typeface="+mj-cs"/>
              </a:rPr>
              <a:t>تختصر ساعات التحرير إلى دقائق</a:t>
            </a:r>
            <a:r>
              <a:rPr lang="en-US" altLang="en-US" dirty="0" smtClean="0">
                <a:latin typeface="Arial" panose="020B0604020202020204" pitchFamily="34" charset="0"/>
                <a:cs typeface="+mj-cs"/>
              </a:rPr>
              <a:t>.</a:t>
            </a:r>
            <a:endParaRPr lang="ar-SA" altLang="en-US" b="1" dirty="0" smtClean="0">
              <a:latin typeface="Arial" panose="020B0604020202020204" pitchFamily="34" charset="0"/>
              <a:cs typeface="+mj-cs"/>
            </a:endParaRPr>
          </a:p>
          <a:p>
            <a:pPr marL="285750" lvl="0" indent="-285750" algn="r" rtl="1" eaLnBrk="0" fontAlgn="base" hangingPunct="0">
              <a:lnSpc>
                <a:spcPct val="150000"/>
              </a:lnSpc>
              <a:spcBef>
                <a:spcPct val="0"/>
              </a:spcBef>
              <a:spcAft>
                <a:spcPct val="0"/>
              </a:spcAft>
              <a:buFont typeface="Wingdings" panose="05000000000000000000" pitchFamily="2" charset="2"/>
              <a:buChar char="q"/>
            </a:pPr>
            <a:r>
              <a:rPr lang="ar-SA" altLang="en-US" b="1" dirty="0" smtClean="0">
                <a:solidFill>
                  <a:srgbClr val="C00000"/>
                </a:solidFill>
                <a:latin typeface="Arial" panose="020B0604020202020204" pitchFamily="34" charset="0"/>
                <a:cs typeface="+mj-cs"/>
              </a:rPr>
              <a:t>تحسين </a:t>
            </a:r>
            <a:r>
              <a:rPr lang="ar-SA" altLang="en-US" b="1" dirty="0">
                <a:solidFill>
                  <a:srgbClr val="C00000"/>
                </a:solidFill>
                <a:latin typeface="Arial" panose="020B0604020202020204" pitchFamily="34" charset="0"/>
                <a:cs typeface="+mj-cs"/>
              </a:rPr>
              <a:t>جودة المحتوى </a:t>
            </a:r>
            <a:r>
              <a:rPr lang="ar-SA" altLang="en-US" b="1" dirty="0" smtClean="0">
                <a:solidFill>
                  <a:srgbClr val="C00000"/>
                </a:solidFill>
                <a:latin typeface="Arial" panose="020B0604020202020204" pitchFamily="34" charset="0"/>
                <a:cs typeface="+mj-cs"/>
              </a:rPr>
              <a:t>التحريري</a:t>
            </a:r>
            <a:endParaRPr lang="en-US" altLang="en-US" b="1" dirty="0">
              <a:solidFill>
                <a:srgbClr val="C00000"/>
              </a:solidFill>
              <a:latin typeface="Arial" panose="020B0604020202020204" pitchFamily="34" charset="0"/>
              <a:cs typeface="+mj-cs"/>
            </a:endParaRPr>
          </a:p>
          <a:p>
            <a:pPr lvl="0" algn="r" rtl="1" eaLnBrk="0" fontAlgn="base" hangingPunct="0">
              <a:lnSpc>
                <a:spcPct val="150000"/>
              </a:lnSpc>
              <a:spcBef>
                <a:spcPct val="0"/>
              </a:spcBef>
              <a:spcAft>
                <a:spcPct val="0"/>
              </a:spcAft>
              <a:buFontTx/>
              <a:buChar char="•"/>
            </a:pPr>
            <a:r>
              <a:rPr lang="ar-SA" altLang="en-US" b="1" dirty="0">
                <a:latin typeface="Arial" panose="020B0604020202020204" pitchFamily="34" charset="0"/>
                <a:cs typeface="+mj-cs"/>
              </a:rPr>
              <a:t>الوصف</a:t>
            </a:r>
            <a:r>
              <a:rPr lang="en-US" altLang="en-US" b="1" dirty="0">
                <a:latin typeface="Arial" panose="020B0604020202020204" pitchFamily="34" charset="0"/>
                <a:cs typeface="+mj-cs"/>
              </a:rPr>
              <a:t>:</a:t>
            </a:r>
            <a:r>
              <a:rPr lang="en-US" altLang="en-US" dirty="0">
                <a:latin typeface="Arial" panose="020B0604020202020204" pitchFamily="34" charset="0"/>
                <a:cs typeface="+mj-cs"/>
              </a:rPr>
              <a:t> </a:t>
            </a:r>
            <a:r>
              <a:rPr lang="ar-SA" altLang="en-US" dirty="0">
                <a:latin typeface="Arial" panose="020B0604020202020204" pitchFamily="34" charset="0"/>
                <a:cs typeface="+mj-cs"/>
              </a:rPr>
              <a:t>تساعد أدوات التحقق من القواعد، إعادة الصياغة، وتحليل الأسلوب على إنتاج محتوى احترافي خالٍ من الأخطاء</a:t>
            </a:r>
            <a:r>
              <a:rPr lang="en-US" altLang="en-US" dirty="0">
                <a:latin typeface="Arial" panose="020B0604020202020204" pitchFamily="34" charset="0"/>
                <a:cs typeface="+mj-cs"/>
              </a:rPr>
              <a:t>.</a:t>
            </a:r>
          </a:p>
          <a:p>
            <a:pPr lvl="0" algn="r" rtl="1" eaLnBrk="0" fontAlgn="base" hangingPunct="0">
              <a:lnSpc>
                <a:spcPct val="150000"/>
              </a:lnSpc>
              <a:spcBef>
                <a:spcPct val="0"/>
              </a:spcBef>
              <a:spcAft>
                <a:spcPct val="0"/>
              </a:spcAft>
              <a:buFontTx/>
              <a:buChar char="•"/>
            </a:pPr>
            <a:r>
              <a:rPr lang="ar-SA" altLang="en-US" b="1" dirty="0">
                <a:latin typeface="Arial" panose="020B0604020202020204" pitchFamily="34" charset="0"/>
                <a:cs typeface="+mj-cs"/>
              </a:rPr>
              <a:t>أمثلة</a:t>
            </a:r>
            <a:r>
              <a:rPr lang="en-US" altLang="en-US" b="1" dirty="0">
                <a:latin typeface="Arial" panose="020B0604020202020204" pitchFamily="34" charset="0"/>
                <a:cs typeface="+mj-cs"/>
              </a:rPr>
              <a:t>:</a:t>
            </a:r>
            <a:endParaRPr lang="en-US" altLang="en-US" dirty="0">
              <a:latin typeface="Arial" panose="020B0604020202020204" pitchFamily="34" charset="0"/>
              <a:cs typeface="+mj-cs"/>
            </a:endParaRPr>
          </a:p>
          <a:p>
            <a:pPr lvl="1" algn="r" rtl="1" eaLnBrk="0" fontAlgn="base" hangingPunct="0">
              <a:lnSpc>
                <a:spcPct val="150000"/>
              </a:lnSpc>
              <a:spcBef>
                <a:spcPct val="0"/>
              </a:spcBef>
              <a:spcAft>
                <a:spcPct val="0"/>
              </a:spcAft>
              <a:buFontTx/>
              <a:buChar char="•"/>
            </a:pPr>
            <a:r>
              <a:rPr lang="ar-SA" altLang="en-US" dirty="0">
                <a:latin typeface="Arial" panose="020B0604020202020204" pitchFamily="34" charset="0"/>
                <a:cs typeface="+mj-cs"/>
              </a:rPr>
              <a:t>أدوات مثل</a:t>
            </a:r>
            <a:r>
              <a:rPr lang="en-US" altLang="en-US" dirty="0">
                <a:latin typeface="Arial" panose="020B0604020202020204" pitchFamily="34" charset="0"/>
                <a:cs typeface="+mj-cs"/>
              </a:rPr>
              <a:t> </a:t>
            </a:r>
            <a:r>
              <a:rPr lang="en-US" altLang="en-US" b="1" dirty="0" err="1">
                <a:latin typeface="Arial" panose="020B0604020202020204" pitchFamily="34" charset="0"/>
                <a:cs typeface="+mj-cs"/>
              </a:rPr>
              <a:t>Grammarly</a:t>
            </a:r>
            <a:r>
              <a:rPr lang="en-US" altLang="en-US" dirty="0">
                <a:latin typeface="Arial" panose="020B0604020202020204" pitchFamily="34" charset="0"/>
                <a:cs typeface="+mj-cs"/>
              </a:rPr>
              <a:t> </a:t>
            </a:r>
            <a:r>
              <a:rPr lang="ar-SA" altLang="en-US" dirty="0" smtClean="0">
                <a:latin typeface="Arial" panose="020B0604020202020204" pitchFamily="34" charset="0"/>
                <a:cs typeface="+mj-cs"/>
              </a:rPr>
              <a:t>و </a:t>
            </a:r>
            <a:r>
              <a:rPr lang="en-US" altLang="en-US" b="1" dirty="0" err="1" smtClean="0">
                <a:latin typeface="Arial" panose="020B0604020202020204" pitchFamily="34" charset="0"/>
                <a:cs typeface="+mj-cs"/>
              </a:rPr>
              <a:t>QuillBot</a:t>
            </a:r>
            <a:r>
              <a:rPr lang="en-US" altLang="en-US" dirty="0" smtClean="0">
                <a:latin typeface="Arial" panose="020B0604020202020204" pitchFamily="34" charset="0"/>
                <a:cs typeface="+mj-cs"/>
              </a:rPr>
              <a:t> </a:t>
            </a:r>
            <a:r>
              <a:rPr lang="ar-SA" altLang="en-US" dirty="0" smtClean="0">
                <a:latin typeface="Arial" panose="020B0604020202020204" pitchFamily="34" charset="0"/>
                <a:cs typeface="+mj-cs"/>
              </a:rPr>
              <a:t> تعيد </a:t>
            </a:r>
            <a:r>
              <a:rPr lang="ar-SA" altLang="en-US" dirty="0">
                <a:latin typeface="Arial" panose="020B0604020202020204" pitchFamily="34" charset="0"/>
                <a:cs typeface="+mj-cs"/>
              </a:rPr>
              <a:t>الصياغة وتحسن الأسلوب الصحفي</a:t>
            </a:r>
            <a:r>
              <a:rPr lang="en-US" altLang="en-US" dirty="0">
                <a:latin typeface="Arial" panose="020B0604020202020204" pitchFamily="34" charset="0"/>
                <a:cs typeface="+mj-cs"/>
              </a:rPr>
              <a:t>.</a:t>
            </a:r>
          </a:p>
          <a:p>
            <a:pPr lvl="1" algn="r" rtl="1" eaLnBrk="0" fontAlgn="base" hangingPunct="0">
              <a:lnSpc>
                <a:spcPct val="150000"/>
              </a:lnSpc>
              <a:spcBef>
                <a:spcPct val="0"/>
              </a:spcBef>
              <a:spcAft>
                <a:spcPct val="0"/>
              </a:spcAft>
              <a:buFontTx/>
              <a:buChar char="•"/>
            </a:pPr>
            <a:r>
              <a:rPr lang="ar-SA" altLang="en-US" dirty="0">
                <a:latin typeface="Arial" panose="020B0604020202020204" pitchFamily="34" charset="0"/>
                <a:cs typeface="+mj-cs"/>
              </a:rPr>
              <a:t>تستخدم بعض المواقع الصحفية الذكاء الاصطناعي لمراجعة المحتوى قبل النشر</a:t>
            </a:r>
            <a:r>
              <a:rPr lang="en-US" altLang="en-US" dirty="0" smtClean="0">
                <a:latin typeface="Arial" panose="020B0604020202020204" pitchFamily="34" charset="0"/>
                <a:cs typeface="+mj-cs"/>
              </a:rPr>
              <a:t>.</a:t>
            </a:r>
            <a:endParaRPr lang="en-US" altLang="en-US" dirty="0">
              <a:latin typeface="Arial" panose="020B0604020202020204" pitchFamily="34" charset="0"/>
              <a:cs typeface="+mj-cs"/>
            </a:endParaRPr>
          </a:p>
        </p:txBody>
      </p:sp>
    </p:spTree>
    <p:extLst>
      <p:ext uri="{BB962C8B-B14F-4D97-AF65-F5344CB8AC3E}">
        <p14:creationId xmlns:p14="http://schemas.microsoft.com/office/powerpoint/2010/main" val="87116112"/>
      </p:ext>
    </p:extLst>
  </p:cSld>
  <p:clrMapOvr>
    <a:masterClrMapping/>
  </p:clrMapOvr>
  <mc:AlternateContent xmlns:mc="http://schemas.openxmlformats.org/markup-compatibility/2006" xmlns:p14="http://schemas.microsoft.com/office/powerpoint/2010/main">
    <mc:Choice Requires="p14">
      <p:transition spd="slow" p14:dur="2000" advTm="87624"/>
    </mc:Choice>
    <mc:Fallback xmlns="">
      <p:transition spd="slow" advTm="87624"/>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86C238-C3F1-12AF-2393-F9977A667DFF}"/>
            </a:ext>
          </a:extLst>
        </p:cNvPr>
        <p:cNvGrpSpPr/>
        <p:nvPr/>
      </p:nvGrpSpPr>
      <p:grpSpPr>
        <a:xfrm>
          <a:off x="0" y="0"/>
          <a:ext cx="0" cy="0"/>
          <a:chOff x="0" y="0"/>
          <a:chExt cx="0" cy="0"/>
        </a:xfrm>
      </p:grpSpPr>
      <p:sp>
        <p:nvSpPr>
          <p:cNvPr id="16" name="Rectangle 15">
            <a:extLst>
              <a:ext uri="{FF2B5EF4-FFF2-40B4-BE49-F238E27FC236}">
                <a16:creationId xmlns:a16="http://schemas.microsoft.com/office/drawing/2014/main" id="{6EE51312-A1BC-3E22-1CB5-4B09AA5DC946}"/>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77493F52-B046-7CB7-0BA7-E4F3065C31E1}"/>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0" y="1335074"/>
            <a:ext cx="3386537" cy="1896460"/>
          </a:xfrm>
          <a:prstGeom prst="rect">
            <a:avLst/>
          </a:prstGeom>
        </p:spPr>
      </p:pic>
      <p:sp>
        <p:nvSpPr>
          <p:cNvPr id="2" name="Right Triangle 1">
            <a:extLst>
              <a:ext uri="{FF2B5EF4-FFF2-40B4-BE49-F238E27FC236}">
                <a16:creationId xmlns:a16="http://schemas.microsoft.com/office/drawing/2014/main" id="{E7669E8D-E603-BB21-E106-154B2511ECF0}"/>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0D527EF5-3E0C-1F00-D299-083B20E988EE}"/>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6FC11415-89CC-7CDC-803D-77B916D26A93}"/>
              </a:ext>
            </a:extLst>
          </p:cNvPr>
          <p:cNvSpPr txBox="1"/>
          <p:nvPr/>
        </p:nvSpPr>
        <p:spPr>
          <a:xfrm>
            <a:off x="4689258" y="1412953"/>
            <a:ext cx="4744673" cy="600164"/>
          </a:xfrm>
          <a:prstGeom prst="rect">
            <a:avLst/>
          </a:prstGeom>
          <a:noFill/>
        </p:spPr>
        <p:txBody>
          <a:bodyPr wrap="square" rtlCol="0">
            <a:spAutoFit/>
          </a:bodyPr>
          <a:lstStyle/>
          <a:p>
            <a:pPr algn="just" rtl="1">
              <a:lnSpc>
                <a:spcPct val="150000"/>
              </a:lnSpc>
            </a:pPr>
            <a:r>
              <a:rPr lang="ar-SA" sz="2400" b="1" dirty="0">
                <a:solidFill>
                  <a:srgbClr val="00B0F0"/>
                </a:solidFill>
              </a:rPr>
              <a:t>الفرص التي يقدمها الذكاء الاصطناعي للإعلام</a:t>
            </a:r>
            <a:endParaRPr lang="ar-SA" sz="2400" b="1" dirty="0">
              <a:solidFill>
                <a:srgbClr val="00B0F0"/>
              </a:solidFill>
              <a:latin typeface="Simplified Arabic" pitchFamily="18" charset="-78"/>
            </a:endParaRPr>
          </a:p>
        </p:txBody>
      </p:sp>
      <p:sp>
        <p:nvSpPr>
          <p:cNvPr id="28" name="Rectangle 27">
            <a:extLst>
              <a:ext uri="{FF2B5EF4-FFF2-40B4-BE49-F238E27FC236}">
                <a16:creationId xmlns:a16="http://schemas.microsoft.com/office/drawing/2014/main" id="{21E807B3-1405-9D28-0BEC-62F959D18FD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8" name="TextBox 17">
            <a:extLst>
              <a:ext uri="{FF2B5EF4-FFF2-40B4-BE49-F238E27FC236}">
                <a16:creationId xmlns:a16="http://schemas.microsoft.com/office/drawing/2014/main" id="{BC7ECFBF-AB61-66FB-142B-AEC244308080}"/>
              </a:ext>
            </a:extLst>
          </p:cNvPr>
          <p:cNvSpPr txBox="1"/>
          <p:nvPr/>
        </p:nvSpPr>
        <p:spPr>
          <a:xfrm>
            <a:off x="3454900" y="1445360"/>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Lecture5</a:t>
            </a:r>
            <a:endPar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endParaRPr>
          </a:p>
        </p:txBody>
      </p:sp>
      <p:pic>
        <p:nvPicPr>
          <p:cNvPr id="14" name="Graphic 21">
            <a:extLst>
              <a:ext uri="{FF2B5EF4-FFF2-40B4-BE49-F238E27FC236}">
                <a16:creationId xmlns:a16="http://schemas.microsoft.com/office/drawing/2014/main" id="{A1BFE3AE-305B-7BA3-FB28-636D2871A132}"/>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6" name="Rectangle 5"/>
          <p:cNvSpPr/>
          <p:nvPr/>
        </p:nvSpPr>
        <p:spPr>
          <a:xfrm>
            <a:off x="3710354" y="2123403"/>
            <a:ext cx="8245901" cy="5442516"/>
          </a:xfrm>
          <a:prstGeom prst="rect">
            <a:avLst/>
          </a:prstGeom>
        </p:spPr>
        <p:txBody>
          <a:bodyPr wrap="square">
            <a:spAutoFit/>
          </a:bodyPr>
          <a:lstStyle/>
          <a:p>
            <a:pPr marL="285750" indent="-285750" algn="r" rtl="1">
              <a:lnSpc>
                <a:spcPct val="150000"/>
              </a:lnSpc>
              <a:buFont typeface="Wingdings" panose="05000000000000000000" pitchFamily="2" charset="2"/>
              <a:buChar char="q"/>
            </a:pPr>
            <a:r>
              <a:rPr lang="ar-SA" b="1" dirty="0">
                <a:solidFill>
                  <a:srgbClr val="C00000"/>
                </a:solidFill>
                <a:cs typeface="+mj-cs"/>
              </a:rPr>
              <a:t>تحليل الجمهور وفهم سلوك المستخدمين</a:t>
            </a:r>
          </a:p>
          <a:p>
            <a:pPr algn="r" rtl="1">
              <a:lnSpc>
                <a:spcPct val="150000"/>
              </a:lnSpc>
            </a:pPr>
            <a:r>
              <a:rPr lang="ar-SA" b="1" dirty="0">
                <a:cs typeface="+mj-cs"/>
              </a:rPr>
              <a:t>الوصف:</a:t>
            </a:r>
            <a:r>
              <a:rPr lang="ar-SA" dirty="0">
                <a:cs typeface="+mj-cs"/>
              </a:rPr>
              <a:t> تتيح أدوات الذكاء الاصطناعي تتبع تفاعلات الجمهور وتحليلها بدقة لتقديم محتوى يلبي اهتماماتهم.</a:t>
            </a:r>
          </a:p>
          <a:p>
            <a:pPr algn="r" rtl="1">
              <a:lnSpc>
                <a:spcPct val="150000"/>
              </a:lnSpc>
            </a:pPr>
            <a:r>
              <a:rPr lang="ar-SA" b="1" dirty="0">
                <a:cs typeface="+mj-cs"/>
              </a:rPr>
              <a:t>أمثلة:</a:t>
            </a:r>
            <a:endParaRPr lang="ar-SA" dirty="0">
              <a:cs typeface="+mj-cs"/>
            </a:endParaRPr>
          </a:p>
          <a:p>
            <a:pPr lvl="1" algn="r" rtl="1">
              <a:lnSpc>
                <a:spcPct val="150000"/>
              </a:lnSpc>
            </a:pPr>
            <a:r>
              <a:rPr lang="ar-SA" dirty="0">
                <a:cs typeface="+mj-cs"/>
              </a:rPr>
              <a:t>تستخدم منصات مثل </a:t>
            </a:r>
            <a:r>
              <a:rPr lang="en-US" b="1" dirty="0">
                <a:cs typeface="+mj-cs"/>
              </a:rPr>
              <a:t>Google Analytics AI</a:t>
            </a:r>
            <a:r>
              <a:rPr lang="en-US" dirty="0">
                <a:cs typeface="+mj-cs"/>
              </a:rPr>
              <a:t> </a:t>
            </a:r>
            <a:r>
              <a:rPr lang="ar-SA" dirty="0">
                <a:cs typeface="+mj-cs"/>
              </a:rPr>
              <a:t>و</a:t>
            </a:r>
            <a:r>
              <a:rPr lang="en-US" b="1" dirty="0" err="1">
                <a:cs typeface="+mj-cs"/>
              </a:rPr>
              <a:t>Chartbeat</a:t>
            </a:r>
            <a:r>
              <a:rPr lang="en-US" dirty="0">
                <a:cs typeface="+mj-cs"/>
              </a:rPr>
              <a:t> </a:t>
            </a:r>
            <a:r>
              <a:rPr lang="ar-SA" dirty="0">
                <a:cs typeface="+mj-cs"/>
              </a:rPr>
              <a:t>لفهم الزمن الذي يقضيه الجمهور مع كل مقال.</a:t>
            </a:r>
          </a:p>
          <a:p>
            <a:pPr lvl="1" algn="r" rtl="1">
              <a:lnSpc>
                <a:spcPct val="150000"/>
              </a:lnSpc>
            </a:pPr>
            <a:r>
              <a:rPr lang="ar-SA" dirty="0">
                <a:cs typeface="+mj-cs"/>
              </a:rPr>
              <a:t>تحديد المقالات التي تولد أكبر قدر من التفاعل</a:t>
            </a:r>
            <a:r>
              <a:rPr lang="ar-SA" dirty="0" smtClean="0">
                <a:cs typeface="+mj-cs"/>
              </a:rPr>
              <a:t>.</a:t>
            </a:r>
          </a:p>
          <a:p>
            <a:pPr marL="285750" indent="-285750" algn="r" rtl="1">
              <a:lnSpc>
                <a:spcPct val="150000"/>
              </a:lnSpc>
              <a:buFont typeface="Wingdings" panose="05000000000000000000" pitchFamily="2" charset="2"/>
              <a:buChar char="q"/>
            </a:pPr>
            <a:r>
              <a:rPr lang="ar-SA" b="1" dirty="0">
                <a:solidFill>
                  <a:srgbClr val="C00000"/>
                </a:solidFill>
                <a:cs typeface="+mj-cs"/>
              </a:rPr>
              <a:t>تخصيص المحتوى بناءً على الاهتمامات</a:t>
            </a:r>
          </a:p>
          <a:p>
            <a:pPr algn="r" rtl="1">
              <a:lnSpc>
                <a:spcPct val="150000"/>
              </a:lnSpc>
            </a:pPr>
            <a:r>
              <a:rPr lang="ar-SA" b="1" dirty="0">
                <a:cs typeface="+mj-cs"/>
              </a:rPr>
              <a:t>الوصف:</a:t>
            </a:r>
            <a:r>
              <a:rPr lang="ar-SA" dirty="0">
                <a:cs typeface="+mj-cs"/>
              </a:rPr>
              <a:t> تقدم المنصات محتوى مصممًا خصيصًا لكل مستخدم بناءً على تاريخه وتفضيلاته.</a:t>
            </a:r>
          </a:p>
          <a:p>
            <a:pPr algn="r" rtl="1">
              <a:lnSpc>
                <a:spcPct val="150000"/>
              </a:lnSpc>
            </a:pPr>
            <a:r>
              <a:rPr lang="ar-SA" b="1" dirty="0">
                <a:cs typeface="+mj-cs"/>
              </a:rPr>
              <a:t>أمثلة:</a:t>
            </a:r>
            <a:endParaRPr lang="ar-SA" dirty="0">
              <a:cs typeface="+mj-cs"/>
            </a:endParaRPr>
          </a:p>
          <a:p>
            <a:pPr lvl="1" algn="r" rtl="1">
              <a:lnSpc>
                <a:spcPct val="150000"/>
              </a:lnSpc>
            </a:pPr>
            <a:r>
              <a:rPr lang="en-US" b="1" dirty="0">
                <a:cs typeface="+mj-cs"/>
              </a:rPr>
              <a:t>YouTube </a:t>
            </a:r>
            <a:r>
              <a:rPr lang="ar-SA" b="1" dirty="0">
                <a:cs typeface="+mj-cs"/>
              </a:rPr>
              <a:t>و</a:t>
            </a:r>
            <a:r>
              <a:rPr lang="en-US" b="1" dirty="0">
                <a:cs typeface="+mj-cs"/>
              </a:rPr>
              <a:t>Facebook </a:t>
            </a:r>
            <a:r>
              <a:rPr lang="ar-SA" b="1" dirty="0">
                <a:cs typeface="+mj-cs"/>
              </a:rPr>
              <a:t>و</a:t>
            </a:r>
            <a:r>
              <a:rPr lang="en-US" b="1" dirty="0">
                <a:cs typeface="+mj-cs"/>
              </a:rPr>
              <a:t>Netflix</a:t>
            </a:r>
            <a:r>
              <a:rPr lang="en-US" dirty="0">
                <a:cs typeface="+mj-cs"/>
              </a:rPr>
              <a:t> </a:t>
            </a:r>
            <a:r>
              <a:rPr lang="ar-SA" dirty="0">
                <a:cs typeface="+mj-cs"/>
              </a:rPr>
              <a:t>يستخدمون </a:t>
            </a:r>
            <a:r>
              <a:rPr lang="en-US" dirty="0">
                <a:cs typeface="+mj-cs"/>
              </a:rPr>
              <a:t>AI </a:t>
            </a:r>
            <a:r>
              <a:rPr lang="ar-SA" dirty="0">
                <a:cs typeface="+mj-cs"/>
              </a:rPr>
              <a:t>في أنظمة التوصية لعرض محتوى متوافق مع ذوق المستخدم.</a:t>
            </a:r>
          </a:p>
          <a:p>
            <a:pPr lvl="1" algn="r" rtl="1">
              <a:lnSpc>
                <a:spcPct val="150000"/>
              </a:lnSpc>
            </a:pPr>
            <a:endParaRPr lang="ar-SA" dirty="0">
              <a:cs typeface="+mj-cs"/>
            </a:endParaRPr>
          </a:p>
          <a:p>
            <a:pPr marL="285750" lvl="0" indent="-285750" algn="r" rtl="1" eaLnBrk="0" fontAlgn="base" hangingPunct="0">
              <a:lnSpc>
                <a:spcPct val="150000"/>
              </a:lnSpc>
              <a:spcBef>
                <a:spcPct val="0"/>
              </a:spcBef>
              <a:spcAft>
                <a:spcPct val="0"/>
              </a:spcAft>
              <a:buFont typeface="Wingdings" panose="05000000000000000000" pitchFamily="2" charset="2"/>
              <a:buChar char="q"/>
            </a:pPr>
            <a:endParaRPr lang="en-US" altLang="en-US" dirty="0">
              <a:latin typeface="Arial" panose="020B0604020202020204" pitchFamily="34" charset="0"/>
              <a:cs typeface="+mj-cs"/>
            </a:endParaRPr>
          </a:p>
        </p:txBody>
      </p:sp>
    </p:spTree>
    <p:extLst>
      <p:ext uri="{BB962C8B-B14F-4D97-AF65-F5344CB8AC3E}">
        <p14:creationId xmlns:p14="http://schemas.microsoft.com/office/powerpoint/2010/main" val="1520431959"/>
      </p:ext>
    </p:extLst>
  </p:cSld>
  <p:clrMapOvr>
    <a:masterClrMapping/>
  </p:clrMapOvr>
  <mc:AlternateContent xmlns:mc="http://schemas.openxmlformats.org/markup-compatibility/2006" xmlns:p14="http://schemas.microsoft.com/office/powerpoint/2010/main">
    <mc:Choice Requires="p14">
      <p:transition spd="slow" p14:dur="2000" advTm="87624"/>
    </mc:Choice>
    <mc:Fallback xmlns="">
      <p:transition spd="slow" advTm="87624"/>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86C238-C3F1-12AF-2393-F9977A667DFF}"/>
            </a:ext>
          </a:extLst>
        </p:cNvPr>
        <p:cNvGrpSpPr/>
        <p:nvPr/>
      </p:nvGrpSpPr>
      <p:grpSpPr>
        <a:xfrm>
          <a:off x="0" y="0"/>
          <a:ext cx="0" cy="0"/>
          <a:chOff x="0" y="0"/>
          <a:chExt cx="0" cy="0"/>
        </a:xfrm>
      </p:grpSpPr>
      <p:sp>
        <p:nvSpPr>
          <p:cNvPr id="16" name="Rectangle 15">
            <a:extLst>
              <a:ext uri="{FF2B5EF4-FFF2-40B4-BE49-F238E27FC236}">
                <a16:creationId xmlns:a16="http://schemas.microsoft.com/office/drawing/2014/main" id="{6EE51312-A1BC-3E22-1CB5-4B09AA5DC946}"/>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77493F52-B046-7CB7-0BA7-E4F3065C31E1}"/>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6027" y="1335074"/>
            <a:ext cx="3374483" cy="1896460"/>
          </a:xfrm>
          <a:prstGeom prst="rect">
            <a:avLst/>
          </a:prstGeom>
        </p:spPr>
      </p:pic>
      <p:sp>
        <p:nvSpPr>
          <p:cNvPr id="2" name="Right Triangle 1">
            <a:extLst>
              <a:ext uri="{FF2B5EF4-FFF2-40B4-BE49-F238E27FC236}">
                <a16:creationId xmlns:a16="http://schemas.microsoft.com/office/drawing/2014/main" id="{E7669E8D-E603-BB21-E106-154B2511ECF0}"/>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0D527EF5-3E0C-1F00-D299-083B20E988EE}"/>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6FC11415-89CC-7CDC-803D-77B916D26A93}"/>
              </a:ext>
            </a:extLst>
          </p:cNvPr>
          <p:cNvSpPr txBox="1"/>
          <p:nvPr/>
        </p:nvSpPr>
        <p:spPr>
          <a:xfrm>
            <a:off x="4689258" y="1412953"/>
            <a:ext cx="4744673" cy="600164"/>
          </a:xfrm>
          <a:prstGeom prst="rect">
            <a:avLst/>
          </a:prstGeom>
          <a:noFill/>
        </p:spPr>
        <p:txBody>
          <a:bodyPr wrap="square" rtlCol="0">
            <a:spAutoFit/>
          </a:bodyPr>
          <a:lstStyle/>
          <a:p>
            <a:pPr algn="just" rtl="1">
              <a:lnSpc>
                <a:spcPct val="150000"/>
              </a:lnSpc>
            </a:pPr>
            <a:r>
              <a:rPr lang="ar-SA" sz="2400" b="1" dirty="0">
                <a:solidFill>
                  <a:srgbClr val="00B0F0"/>
                </a:solidFill>
              </a:rPr>
              <a:t>الفرص التي يقدمها الذكاء الاصطناعي للإعلام</a:t>
            </a:r>
            <a:endParaRPr lang="ar-SA" sz="2400" b="1" dirty="0">
              <a:solidFill>
                <a:srgbClr val="00B0F0"/>
              </a:solidFill>
              <a:latin typeface="Simplified Arabic" pitchFamily="18" charset="-78"/>
            </a:endParaRPr>
          </a:p>
        </p:txBody>
      </p:sp>
      <p:sp>
        <p:nvSpPr>
          <p:cNvPr id="28" name="Rectangle 27">
            <a:extLst>
              <a:ext uri="{FF2B5EF4-FFF2-40B4-BE49-F238E27FC236}">
                <a16:creationId xmlns:a16="http://schemas.microsoft.com/office/drawing/2014/main" id="{21E807B3-1405-9D28-0BEC-62F959D18FD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8" name="TextBox 17">
            <a:extLst>
              <a:ext uri="{FF2B5EF4-FFF2-40B4-BE49-F238E27FC236}">
                <a16:creationId xmlns:a16="http://schemas.microsoft.com/office/drawing/2014/main" id="{BC7ECFBF-AB61-66FB-142B-AEC244308080}"/>
              </a:ext>
            </a:extLst>
          </p:cNvPr>
          <p:cNvSpPr txBox="1"/>
          <p:nvPr/>
        </p:nvSpPr>
        <p:spPr>
          <a:xfrm>
            <a:off x="3454900" y="1445360"/>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Lecture5</a:t>
            </a:r>
            <a:endPar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endParaRPr>
          </a:p>
        </p:txBody>
      </p:sp>
      <p:pic>
        <p:nvPicPr>
          <p:cNvPr id="14" name="Graphic 21">
            <a:extLst>
              <a:ext uri="{FF2B5EF4-FFF2-40B4-BE49-F238E27FC236}">
                <a16:creationId xmlns:a16="http://schemas.microsoft.com/office/drawing/2014/main" id="{A1BFE3AE-305B-7BA3-FB28-636D2871A132}"/>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6" name="Rectangle 5"/>
          <p:cNvSpPr/>
          <p:nvPr/>
        </p:nvSpPr>
        <p:spPr>
          <a:xfrm>
            <a:off x="3710354" y="2123403"/>
            <a:ext cx="8245901" cy="5078313"/>
          </a:xfrm>
          <a:prstGeom prst="rect">
            <a:avLst/>
          </a:prstGeom>
        </p:spPr>
        <p:txBody>
          <a:bodyPr wrap="square">
            <a:spAutoFit/>
          </a:bodyPr>
          <a:lstStyle/>
          <a:p>
            <a:pPr marL="285750" indent="-285750" algn="r" rtl="1">
              <a:lnSpc>
                <a:spcPct val="150000"/>
              </a:lnSpc>
              <a:buFont typeface="Wingdings" panose="05000000000000000000" pitchFamily="2" charset="2"/>
              <a:buChar char="q"/>
            </a:pPr>
            <a:r>
              <a:rPr lang="ar-SA" b="1" dirty="0">
                <a:solidFill>
                  <a:srgbClr val="C00000"/>
                </a:solidFill>
                <a:cs typeface="+mj-cs"/>
              </a:rPr>
              <a:t>الوصول إلى جمهور عالمي متعدد اللغات</a:t>
            </a:r>
          </a:p>
          <a:p>
            <a:pPr algn="r" rtl="1">
              <a:lnSpc>
                <a:spcPct val="150000"/>
              </a:lnSpc>
            </a:pPr>
            <a:r>
              <a:rPr lang="ar-SA" b="1" dirty="0">
                <a:cs typeface="+mj-cs"/>
              </a:rPr>
              <a:t>الوصف:</a:t>
            </a:r>
            <a:r>
              <a:rPr lang="ar-SA" dirty="0">
                <a:cs typeface="+mj-cs"/>
              </a:rPr>
              <a:t> توفر أدوات الترجمة التلقائية وإنتاج المحتوى بلغات متعددة إمكانية الوصول إلى جمهور أوسع.</a:t>
            </a:r>
          </a:p>
          <a:p>
            <a:pPr algn="r" rtl="1">
              <a:lnSpc>
                <a:spcPct val="150000"/>
              </a:lnSpc>
            </a:pPr>
            <a:r>
              <a:rPr lang="ar-SA" b="1" dirty="0">
                <a:cs typeface="+mj-cs"/>
              </a:rPr>
              <a:t>أمثلة:</a:t>
            </a:r>
            <a:endParaRPr lang="ar-SA" dirty="0">
              <a:cs typeface="+mj-cs"/>
            </a:endParaRPr>
          </a:p>
          <a:p>
            <a:pPr lvl="1" algn="r" rtl="1">
              <a:lnSpc>
                <a:spcPct val="150000"/>
              </a:lnSpc>
            </a:pPr>
            <a:r>
              <a:rPr lang="ar-SA" dirty="0">
                <a:cs typeface="+mj-cs"/>
              </a:rPr>
              <a:t>أداة </a:t>
            </a:r>
            <a:r>
              <a:rPr lang="en-US" b="1" dirty="0" err="1">
                <a:cs typeface="+mj-cs"/>
              </a:rPr>
              <a:t>DeepL</a:t>
            </a:r>
            <a:r>
              <a:rPr lang="en-US" b="1" dirty="0">
                <a:cs typeface="+mj-cs"/>
              </a:rPr>
              <a:t> Translator</a:t>
            </a:r>
            <a:r>
              <a:rPr lang="en-US" dirty="0">
                <a:cs typeface="+mj-cs"/>
              </a:rPr>
              <a:t> </a:t>
            </a:r>
            <a:r>
              <a:rPr lang="ar-SA" dirty="0">
                <a:cs typeface="+mj-cs"/>
              </a:rPr>
              <a:t>و</a:t>
            </a:r>
            <a:r>
              <a:rPr lang="en-US" b="1" dirty="0">
                <a:cs typeface="+mj-cs"/>
              </a:rPr>
              <a:t>Google Translate AI</a:t>
            </a:r>
            <a:r>
              <a:rPr lang="en-US" dirty="0">
                <a:cs typeface="+mj-cs"/>
              </a:rPr>
              <a:t> </a:t>
            </a:r>
            <a:r>
              <a:rPr lang="ar-SA" dirty="0">
                <a:cs typeface="+mj-cs"/>
              </a:rPr>
              <a:t>تُستخدم لترجمة المقالات بشكل احترافي.</a:t>
            </a:r>
          </a:p>
          <a:p>
            <a:pPr lvl="1" algn="r" rtl="1">
              <a:lnSpc>
                <a:spcPct val="150000"/>
              </a:lnSpc>
            </a:pPr>
            <a:r>
              <a:rPr lang="ar-SA" dirty="0">
                <a:cs typeface="+mj-cs"/>
              </a:rPr>
              <a:t>أدوات مثل </a:t>
            </a:r>
            <a:r>
              <a:rPr lang="en-US" b="1" dirty="0" err="1">
                <a:cs typeface="+mj-cs"/>
              </a:rPr>
              <a:t>Synthesia</a:t>
            </a:r>
            <a:r>
              <a:rPr lang="en-US" dirty="0">
                <a:cs typeface="+mj-cs"/>
              </a:rPr>
              <a:t> </a:t>
            </a:r>
            <a:r>
              <a:rPr lang="ar-SA" dirty="0">
                <a:cs typeface="+mj-cs"/>
              </a:rPr>
              <a:t>تتيح إنشاء فيديوهات بأكثر من 140 </a:t>
            </a:r>
            <a:r>
              <a:rPr lang="ar-SA" dirty="0" smtClean="0">
                <a:cs typeface="+mj-cs"/>
              </a:rPr>
              <a:t>لغة.</a:t>
            </a:r>
          </a:p>
          <a:p>
            <a:pPr marL="285750" indent="-285750" algn="r" rtl="1">
              <a:lnSpc>
                <a:spcPct val="150000"/>
              </a:lnSpc>
              <a:buFont typeface="Wingdings" panose="05000000000000000000" pitchFamily="2" charset="2"/>
              <a:buChar char="q"/>
            </a:pPr>
            <a:r>
              <a:rPr lang="ar-SA" b="1" dirty="0" smtClean="0">
                <a:solidFill>
                  <a:srgbClr val="C00000"/>
                </a:solidFill>
                <a:cs typeface="+mj-cs"/>
              </a:rPr>
              <a:t>أتمتة </a:t>
            </a:r>
            <a:r>
              <a:rPr lang="ar-SA" b="1" dirty="0">
                <a:solidFill>
                  <a:srgbClr val="C00000"/>
                </a:solidFill>
                <a:cs typeface="+mj-cs"/>
              </a:rPr>
              <a:t>العمليات الروتينية الصحفية</a:t>
            </a:r>
          </a:p>
          <a:p>
            <a:pPr algn="r" rtl="1">
              <a:lnSpc>
                <a:spcPct val="150000"/>
              </a:lnSpc>
            </a:pPr>
            <a:r>
              <a:rPr lang="ar-SA" b="1" dirty="0">
                <a:cs typeface="+mj-cs"/>
              </a:rPr>
              <a:t>الوصف:</a:t>
            </a:r>
            <a:r>
              <a:rPr lang="ar-SA" dirty="0">
                <a:cs typeface="+mj-cs"/>
              </a:rPr>
              <a:t> مثل أرشفة المحتوى، تلخيص المقالات، أو فرز الأخبار حسب النوع والمصدر.</a:t>
            </a:r>
          </a:p>
          <a:p>
            <a:pPr algn="r" rtl="1">
              <a:lnSpc>
                <a:spcPct val="150000"/>
              </a:lnSpc>
            </a:pPr>
            <a:r>
              <a:rPr lang="ar-SA" b="1" dirty="0">
                <a:cs typeface="+mj-cs"/>
              </a:rPr>
              <a:t>أمثلة:</a:t>
            </a:r>
            <a:endParaRPr lang="ar-SA" dirty="0">
              <a:cs typeface="+mj-cs"/>
            </a:endParaRPr>
          </a:p>
          <a:p>
            <a:pPr lvl="1" algn="r" rtl="1">
              <a:lnSpc>
                <a:spcPct val="150000"/>
              </a:lnSpc>
            </a:pPr>
            <a:r>
              <a:rPr lang="ar-SA" dirty="0">
                <a:cs typeface="+mj-cs"/>
              </a:rPr>
              <a:t>استخدام خوارزميات </a:t>
            </a:r>
            <a:r>
              <a:rPr lang="en-US" dirty="0">
                <a:cs typeface="+mj-cs"/>
              </a:rPr>
              <a:t>AI </a:t>
            </a:r>
            <a:r>
              <a:rPr lang="ar-SA" dirty="0">
                <a:cs typeface="+mj-cs"/>
              </a:rPr>
              <a:t>لتلخيص الأخبار اليومية تلقائيًا.</a:t>
            </a:r>
          </a:p>
          <a:p>
            <a:pPr lvl="1" algn="r" rtl="1">
              <a:lnSpc>
                <a:spcPct val="150000"/>
              </a:lnSpc>
            </a:pPr>
            <a:r>
              <a:rPr lang="ar-SA" dirty="0">
                <a:cs typeface="+mj-cs"/>
              </a:rPr>
              <a:t>أدوات إدارة محتوى تعتمد </a:t>
            </a:r>
            <a:r>
              <a:rPr lang="en-US" dirty="0">
                <a:cs typeface="+mj-cs"/>
              </a:rPr>
              <a:t>AI </a:t>
            </a:r>
            <a:r>
              <a:rPr lang="ar-SA" dirty="0">
                <a:cs typeface="+mj-cs"/>
              </a:rPr>
              <a:t>مثل </a:t>
            </a:r>
            <a:r>
              <a:rPr lang="en-US" b="1" dirty="0" err="1">
                <a:cs typeface="+mj-cs"/>
              </a:rPr>
              <a:t>WordLift</a:t>
            </a:r>
            <a:r>
              <a:rPr lang="en-US" dirty="0">
                <a:cs typeface="+mj-cs"/>
              </a:rPr>
              <a:t> </a:t>
            </a:r>
            <a:r>
              <a:rPr lang="ar-SA" dirty="0">
                <a:cs typeface="+mj-cs"/>
              </a:rPr>
              <a:t>أو </a:t>
            </a:r>
            <a:r>
              <a:rPr lang="en-US" b="1" dirty="0" err="1">
                <a:cs typeface="+mj-cs"/>
              </a:rPr>
              <a:t>Frase</a:t>
            </a:r>
            <a:r>
              <a:rPr lang="en-US" dirty="0" smtClean="0">
                <a:cs typeface="+mj-cs"/>
              </a:rPr>
              <a:t>.</a:t>
            </a:r>
            <a:endParaRPr lang="ar-SA" dirty="0" smtClean="0">
              <a:cs typeface="+mj-cs"/>
            </a:endParaRPr>
          </a:p>
          <a:p>
            <a:pPr lvl="1" algn="r" rtl="1">
              <a:lnSpc>
                <a:spcPct val="150000"/>
              </a:lnSpc>
            </a:pPr>
            <a:r>
              <a:rPr lang="en-US" dirty="0">
                <a:cs typeface="+mj-cs"/>
                <a:hlinkClick r:id="rId5"/>
              </a:rPr>
              <a:t>https://</a:t>
            </a:r>
            <a:r>
              <a:rPr lang="en-US" dirty="0" smtClean="0">
                <a:cs typeface="+mj-cs"/>
                <a:hlinkClick r:id="rId5"/>
              </a:rPr>
              <a:t>www.youtube.com/watch?v=TMHYH_aQlj4</a:t>
            </a:r>
            <a:r>
              <a:rPr lang="ar-SA" dirty="0" smtClean="0">
                <a:cs typeface="+mj-cs"/>
              </a:rPr>
              <a:t> رابط شرح </a:t>
            </a:r>
            <a:endParaRPr lang="en-US" dirty="0">
              <a:cs typeface="+mj-cs"/>
            </a:endParaRPr>
          </a:p>
          <a:p>
            <a:pPr marL="285750" lvl="0" indent="-285750" algn="r" rtl="1" eaLnBrk="0" fontAlgn="base" hangingPunct="0">
              <a:lnSpc>
                <a:spcPct val="150000"/>
              </a:lnSpc>
              <a:spcBef>
                <a:spcPct val="0"/>
              </a:spcBef>
              <a:spcAft>
                <a:spcPct val="0"/>
              </a:spcAft>
              <a:buFont typeface="Wingdings" panose="05000000000000000000" pitchFamily="2" charset="2"/>
              <a:buChar char="q"/>
            </a:pPr>
            <a:endParaRPr lang="en-US" altLang="en-US" dirty="0">
              <a:latin typeface="Arial" panose="020B0604020202020204" pitchFamily="34" charset="0"/>
              <a:cs typeface="+mj-cs"/>
            </a:endParaRPr>
          </a:p>
        </p:txBody>
      </p:sp>
    </p:spTree>
    <p:extLst>
      <p:ext uri="{BB962C8B-B14F-4D97-AF65-F5344CB8AC3E}">
        <p14:creationId xmlns:p14="http://schemas.microsoft.com/office/powerpoint/2010/main" val="4053201770"/>
      </p:ext>
    </p:extLst>
  </p:cSld>
  <p:clrMapOvr>
    <a:masterClrMapping/>
  </p:clrMapOvr>
  <mc:AlternateContent xmlns:mc="http://schemas.openxmlformats.org/markup-compatibility/2006" xmlns:p14="http://schemas.microsoft.com/office/powerpoint/2010/main">
    <mc:Choice Requires="p14">
      <p:transition spd="slow" p14:dur="2000" advTm="87624"/>
    </mc:Choice>
    <mc:Fallback xmlns="">
      <p:transition spd="slow" advTm="87624"/>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A6F39E-4D05-8756-AE81-C80E47152856}"/>
            </a:ext>
          </a:extLst>
        </p:cNvPr>
        <p:cNvGrpSpPr/>
        <p:nvPr/>
      </p:nvGrpSpPr>
      <p:grpSpPr>
        <a:xfrm>
          <a:off x="0" y="0"/>
          <a:ext cx="0" cy="0"/>
          <a:chOff x="0" y="0"/>
          <a:chExt cx="0" cy="0"/>
        </a:xfrm>
      </p:grpSpPr>
      <p:sp>
        <p:nvSpPr>
          <p:cNvPr id="16" name="Rectangle 15">
            <a:extLst>
              <a:ext uri="{FF2B5EF4-FFF2-40B4-BE49-F238E27FC236}">
                <a16:creationId xmlns:a16="http://schemas.microsoft.com/office/drawing/2014/main" id="{0D2CF033-BA42-7983-F6F4-E16E171D3EF3}"/>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8587F31E-8BD6-FFA8-9FDD-FDEA2BB7C14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tretch>
            <a:fillRect/>
          </a:stretch>
        </p:blipFill>
        <p:spPr>
          <a:xfrm>
            <a:off x="2137" y="1319990"/>
            <a:ext cx="3383337" cy="2537503"/>
          </a:xfrm>
          <a:prstGeom prst="rect">
            <a:avLst/>
          </a:prstGeom>
        </p:spPr>
      </p:pic>
      <p:sp>
        <p:nvSpPr>
          <p:cNvPr id="2" name="Right Triangle 1">
            <a:extLst>
              <a:ext uri="{FF2B5EF4-FFF2-40B4-BE49-F238E27FC236}">
                <a16:creationId xmlns:a16="http://schemas.microsoft.com/office/drawing/2014/main" id="{BB5D6A0B-C510-3DFD-3CCD-C3411698139B}"/>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6686668A-18A6-9679-3D3B-FDE025027A99}"/>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8" name="Rectangle 27">
            <a:extLst>
              <a:ext uri="{FF2B5EF4-FFF2-40B4-BE49-F238E27FC236}">
                <a16:creationId xmlns:a16="http://schemas.microsoft.com/office/drawing/2014/main" id="{857F4C29-B42A-5E7F-50CC-2765A7081BB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4419ED31-C4C4-D885-40C8-80728DC9D795}"/>
              </a:ext>
            </a:extLst>
          </p:cNvPr>
          <p:cNvSpPr txBox="1"/>
          <p:nvPr/>
        </p:nvSpPr>
        <p:spPr>
          <a:xfrm>
            <a:off x="3589861" y="2208042"/>
            <a:ext cx="8417320" cy="4293483"/>
          </a:xfrm>
          <a:prstGeom prst="rect">
            <a:avLst/>
          </a:prstGeom>
          <a:noFill/>
        </p:spPr>
        <p:txBody>
          <a:bodyPr wrap="square" rtlCol="0">
            <a:spAutoFit/>
          </a:bodyPr>
          <a:lstStyle/>
          <a:p>
            <a:pPr marL="285750" indent="-285750" algn="r" rtl="1">
              <a:lnSpc>
                <a:spcPct val="150000"/>
              </a:lnSpc>
              <a:buFont typeface="Wingdings" panose="05000000000000000000" pitchFamily="2" charset="2"/>
              <a:buChar char="q"/>
            </a:pPr>
            <a:r>
              <a:rPr lang="ar-SA" b="1" dirty="0">
                <a:solidFill>
                  <a:srgbClr val="C00000"/>
                </a:solidFill>
                <a:cs typeface="+mj-cs"/>
              </a:rPr>
              <a:t>إجراء تحقيقات صحفية وتحليل بيانات ضخمة</a:t>
            </a:r>
          </a:p>
          <a:p>
            <a:pPr algn="r" rtl="1">
              <a:lnSpc>
                <a:spcPct val="150000"/>
              </a:lnSpc>
            </a:pPr>
            <a:r>
              <a:rPr lang="ar-SA" b="1" dirty="0">
                <a:cs typeface="+mj-cs"/>
              </a:rPr>
              <a:t>الوصف:</a:t>
            </a:r>
            <a:r>
              <a:rPr lang="ar-SA" dirty="0">
                <a:cs typeface="+mj-cs"/>
              </a:rPr>
              <a:t> يستخدم الصحفيون الذكاء الاصطناعي للكشف عن أنماط وتحقيقات تحليلية عميقة.</a:t>
            </a:r>
          </a:p>
          <a:p>
            <a:pPr algn="r" rtl="1">
              <a:lnSpc>
                <a:spcPct val="150000"/>
              </a:lnSpc>
            </a:pPr>
            <a:r>
              <a:rPr lang="ar-SA" b="1" dirty="0">
                <a:cs typeface="+mj-cs"/>
              </a:rPr>
              <a:t>أمثلة:</a:t>
            </a:r>
            <a:endParaRPr lang="ar-SA" dirty="0">
              <a:cs typeface="+mj-cs"/>
            </a:endParaRPr>
          </a:p>
          <a:p>
            <a:pPr lvl="1" algn="r" rtl="1">
              <a:lnSpc>
                <a:spcPct val="150000"/>
              </a:lnSpc>
            </a:pPr>
            <a:r>
              <a:rPr lang="ar-SA" dirty="0">
                <a:cs typeface="+mj-cs"/>
              </a:rPr>
              <a:t>تحليل ملفات ضخمة مثل "وثائق بنما" عبر أدوات مثل </a:t>
            </a:r>
            <a:r>
              <a:rPr lang="en-US" b="1" dirty="0">
                <a:cs typeface="+mj-cs"/>
              </a:rPr>
              <a:t>Natural Language Processing (NLP)</a:t>
            </a:r>
            <a:r>
              <a:rPr lang="en-US" dirty="0">
                <a:cs typeface="+mj-cs"/>
              </a:rPr>
              <a:t>.</a:t>
            </a:r>
          </a:p>
          <a:p>
            <a:pPr lvl="1" algn="r" rtl="1">
              <a:lnSpc>
                <a:spcPct val="150000"/>
              </a:lnSpc>
            </a:pPr>
            <a:r>
              <a:rPr lang="ar-SA" dirty="0">
                <a:cs typeface="+mj-cs"/>
              </a:rPr>
              <a:t>جمع وربط بيانات مالية أو سياسية لاستخراج قصص خفية.</a:t>
            </a:r>
          </a:p>
          <a:p>
            <a:pPr marL="342900" indent="-342900" algn="r" rtl="1">
              <a:lnSpc>
                <a:spcPct val="150000"/>
              </a:lnSpc>
              <a:buFont typeface="Wingdings" panose="05000000000000000000" pitchFamily="2" charset="2"/>
              <a:buChar char="q"/>
            </a:pPr>
            <a:r>
              <a:rPr lang="ar-SA" sz="2000" dirty="0" smtClean="0">
                <a:cs typeface="+mj-cs"/>
              </a:rPr>
              <a:t> </a:t>
            </a:r>
            <a:r>
              <a:rPr lang="ar-SA" b="1" dirty="0">
                <a:solidFill>
                  <a:srgbClr val="C00000"/>
                </a:solidFill>
                <a:cs typeface="+mj-cs"/>
              </a:rPr>
              <a:t>ابتكار أشكال جديدة من السرد القصصي</a:t>
            </a:r>
          </a:p>
          <a:p>
            <a:pPr algn="r" rtl="1">
              <a:lnSpc>
                <a:spcPct val="150000"/>
              </a:lnSpc>
            </a:pPr>
            <a:r>
              <a:rPr lang="ar-SA" b="1" dirty="0">
                <a:cs typeface="+mj-cs"/>
              </a:rPr>
              <a:t>الوصف:</a:t>
            </a:r>
            <a:r>
              <a:rPr lang="ar-SA" dirty="0">
                <a:cs typeface="+mj-cs"/>
              </a:rPr>
              <a:t> يتيح الذكاء الاصطناعي إنتاج محتوى تفاعلي بصيغة فيديو، بودكاست، أو واقع افتراضي.</a:t>
            </a:r>
          </a:p>
          <a:p>
            <a:pPr algn="r" rtl="1">
              <a:lnSpc>
                <a:spcPct val="150000"/>
              </a:lnSpc>
            </a:pPr>
            <a:r>
              <a:rPr lang="ar-SA" b="1" dirty="0">
                <a:cs typeface="+mj-cs"/>
              </a:rPr>
              <a:t>أمثلة:</a:t>
            </a:r>
            <a:endParaRPr lang="ar-SA" dirty="0">
              <a:cs typeface="+mj-cs"/>
            </a:endParaRPr>
          </a:p>
          <a:p>
            <a:pPr lvl="1" algn="r" rtl="1">
              <a:lnSpc>
                <a:spcPct val="150000"/>
              </a:lnSpc>
            </a:pPr>
            <a:r>
              <a:rPr lang="ar-SA" dirty="0">
                <a:cs typeface="+mj-cs"/>
              </a:rPr>
              <a:t>استخدام </a:t>
            </a:r>
            <a:r>
              <a:rPr lang="en-US" b="1" dirty="0">
                <a:cs typeface="+mj-cs"/>
              </a:rPr>
              <a:t>VR Journalism</a:t>
            </a:r>
            <a:r>
              <a:rPr lang="en-US" dirty="0">
                <a:cs typeface="+mj-cs"/>
              </a:rPr>
              <a:t> </a:t>
            </a:r>
            <a:r>
              <a:rPr lang="ar-SA" dirty="0">
                <a:cs typeface="+mj-cs"/>
              </a:rPr>
              <a:t>مع دعم الذكاء الاصطناعي لسرد القصص التفاعلية.</a:t>
            </a:r>
          </a:p>
          <a:p>
            <a:pPr lvl="1" algn="r" rtl="1">
              <a:lnSpc>
                <a:spcPct val="150000"/>
              </a:lnSpc>
            </a:pPr>
            <a:r>
              <a:rPr lang="ar-SA" dirty="0">
                <a:cs typeface="+mj-cs"/>
              </a:rPr>
              <a:t>إنتاج فيديوهات تفاعلية عن طريق أدوات مثل </a:t>
            </a:r>
            <a:r>
              <a:rPr lang="en-US" b="1" dirty="0">
                <a:cs typeface="+mj-cs"/>
              </a:rPr>
              <a:t>Runway ML</a:t>
            </a:r>
            <a:r>
              <a:rPr lang="en-US" dirty="0" smtClean="0">
                <a:cs typeface="+mj-cs"/>
              </a:rPr>
              <a:t>.</a:t>
            </a:r>
            <a:endParaRPr kumimoji="0" lang="ar-EG" sz="1900" b="0" i="0" u="none" strike="noStrike" kern="1200" cap="none" spc="30" normalizeH="0" baseline="0" noProof="0" dirty="0">
              <a:ln>
                <a:noFill/>
              </a:ln>
              <a:solidFill>
                <a:prstClr val="black"/>
              </a:solidFill>
              <a:effectLst/>
              <a:uLnTx/>
              <a:uFillTx/>
              <a:latin typeface="Simplified Arabic" pitchFamily="18" charset="-78"/>
              <a:cs typeface="+mj-cs"/>
            </a:endParaRPr>
          </a:p>
        </p:txBody>
      </p:sp>
      <p:sp>
        <p:nvSpPr>
          <p:cNvPr id="18" name="TextBox 17">
            <a:extLst>
              <a:ext uri="{FF2B5EF4-FFF2-40B4-BE49-F238E27FC236}">
                <a16:creationId xmlns:a16="http://schemas.microsoft.com/office/drawing/2014/main" id="{1DA5F0CA-7EF1-5889-9BCD-CD29B7B362E4}"/>
              </a:ext>
            </a:extLst>
          </p:cNvPr>
          <p:cNvSpPr txBox="1"/>
          <p:nvPr/>
        </p:nvSpPr>
        <p:spPr>
          <a:xfrm>
            <a:off x="3454900" y="1445360"/>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Lecture</a:t>
            </a:r>
            <a:r>
              <a:rPr kumimoji="0" lang="ar-SA"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5</a:t>
            </a:r>
            <a:endPar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endParaRPr>
          </a:p>
        </p:txBody>
      </p:sp>
      <p:pic>
        <p:nvPicPr>
          <p:cNvPr id="14" name="Graphic 21">
            <a:extLst>
              <a:ext uri="{FF2B5EF4-FFF2-40B4-BE49-F238E27FC236}">
                <a16:creationId xmlns:a16="http://schemas.microsoft.com/office/drawing/2014/main" id="{FDA64D07-6DA1-E49E-D7C7-1D3DF48724E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TextBox 10">
            <a:extLst>
              <a:ext uri="{FF2B5EF4-FFF2-40B4-BE49-F238E27FC236}">
                <a16:creationId xmlns:a16="http://schemas.microsoft.com/office/drawing/2014/main" id="{6FC11415-89CC-7CDC-803D-77B916D26A93}"/>
              </a:ext>
            </a:extLst>
          </p:cNvPr>
          <p:cNvSpPr txBox="1"/>
          <p:nvPr/>
        </p:nvSpPr>
        <p:spPr>
          <a:xfrm>
            <a:off x="4689258" y="1412953"/>
            <a:ext cx="4744673" cy="600164"/>
          </a:xfrm>
          <a:prstGeom prst="rect">
            <a:avLst/>
          </a:prstGeom>
          <a:noFill/>
        </p:spPr>
        <p:txBody>
          <a:bodyPr wrap="square" rtlCol="0">
            <a:spAutoFit/>
          </a:bodyPr>
          <a:lstStyle/>
          <a:p>
            <a:pPr algn="just" rtl="1">
              <a:lnSpc>
                <a:spcPct val="150000"/>
              </a:lnSpc>
            </a:pPr>
            <a:r>
              <a:rPr lang="ar-SA" sz="2400" b="1" dirty="0">
                <a:solidFill>
                  <a:srgbClr val="00B0F0"/>
                </a:solidFill>
              </a:rPr>
              <a:t>الفرص التي يقدمها الذكاء الاصطناعي للإعلام</a:t>
            </a:r>
            <a:endParaRPr lang="ar-SA" sz="2400" b="1" dirty="0">
              <a:solidFill>
                <a:srgbClr val="00B0F0"/>
              </a:solidFill>
              <a:latin typeface="Simplified Arabic" pitchFamily="18" charset="-78"/>
            </a:endParaRPr>
          </a:p>
        </p:txBody>
      </p:sp>
    </p:spTree>
    <p:extLst>
      <p:ext uri="{BB962C8B-B14F-4D97-AF65-F5344CB8AC3E}">
        <p14:creationId xmlns:p14="http://schemas.microsoft.com/office/powerpoint/2010/main" val="3831473901"/>
      </p:ext>
    </p:extLst>
  </p:cSld>
  <p:clrMapOvr>
    <a:masterClrMapping/>
  </p:clrMapOvr>
  <mc:AlternateContent xmlns:mc="http://schemas.openxmlformats.org/markup-compatibility/2006" xmlns:p14="http://schemas.microsoft.com/office/powerpoint/2010/main">
    <mc:Choice Requires="p14">
      <p:transition spd="slow" p14:dur="2000" advTm="87624"/>
    </mc:Choice>
    <mc:Fallback xmlns="">
      <p:transition spd="slow" advTm="87624"/>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A6F39E-4D05-8756-AE81-C80E47152856}"/>
            </a:ext>
          </a:extLst>
        </p:cNvPr>
        <p:cNvGrpSpPr/>
        <p:nvPr/>
      </p:nvGrpSpPr>
      <p:grpSpPr>
        <a:xfrm>
          <a:off x="0" y="0"/>
          <a:ext cx="0" cy="0"/>
          <a:chOff x="0" y="0"/>
          <a:chExt cx="0" cy="0"/>
        </a:xfrm>
      </p:grpSpPr>
      <p:sp>
        <p:nvSpPr>
          <p:cNvPr id="16" name="Rectangle 15">
            <a:extLst>
              <a:ext uri="{FF2B5EF4-FFF2-40B4-BE49-F238E27FC236}">
                <a16:creationId xmlns:a16="http://schemas.microsoft.com/office/drawing/2014/main" id="{0D2CF033-BA42-7983-F6F4-E16E171D3EF3}"/>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8587F31E-8BD6-FFA8-9FDD-FDEA2BB7C14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2388" y="1335074"/>
            <a:ext cx="3387862" cy="2463203"/>
          </a:xfrm>
          <a:prstGeom prst="rect">
            <a:avLst/>
          </a:prstGeom>
        </p:spPr>
      </p:pic>
      <p:sp>
        <p:nvSpPr>
          <p:cNvPr id="2" name="Right Triangle 1">
            <a:extLst>
              <a:ext uri="{FF2B5EF4-FFF2-40B4-BE49-F238E27FC236}">
                <a16:creationId xmlns:a16="http://schemas.microsoft.com/office/drawing/2014/main" id="{BB5D6A0B-C510-3DFD-3CCD-C3411698139B}"/>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6686668A-18A6-9679-3D3B-FDE025027A99}"/>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8" name="Rectangle 27">
            <a:extLst>
              <a:ext uri="{FF2B5EF4-FFF2-40B4-BE49-F238E27FC236}">
                <a16:creationId xmlns:a16="http://schemas.microsoft.com/office/drawing/2014/main" id="{857F4C29-B42A-5E7F-50CC-2765A7081BB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4419ED31-C4C4-D885-40C8-80728DC9D795}"/>
              </a:ext>
            </a:extLst>
          </p:cNvPr>
          <p:cNvSpPr txBox="1"/>
          <p:nvPr/>
        </p:nvSpPr>
        <p:spPr>
          <a:xfrm>
            <a:off x="3589861" y="2208042"/>
            <a:ext cx="8417320" cy="4247317"/>
          </a:xfrm>
          <a:prstGeom prst="rect">
            <a:avLst/>
          </a:prstGeom>
          <a:noFill/>
        </p:spPr>
        <p:txBody>
          <a:bodyPr wrap="square" rtlCol="0">
            <a:spAutoFit/>
          </a:bodyPr>
          <a:lstStyle/>
          <a:p>
            <a:pPr marL="285750" indent="-285750" algn="r" rtl="1">
              <a:lnSpc>
                <a:spcPct val="150000"/>
              </a:lnSpc>
              <a:buFont typeface="Wingdings" panose="05000000000000000000" pitchFamily="2" charset="2"/>
              <a:buChar char="q"/>
            </a:pPr>
            <a:r>
              <a:rPr lang="ar-SA" b="1" dirty="0">
                <a:solidFill>
                  <a:srgbClr val="C00000"/>
                </a:solidFill>
                <a:cs typeface="+mj-cs"/>
              </a:rPr>
              <a:t>خفض التكاليف التشغيلية</a:t>
            </a:r>
          </a:p>
          <a:p>
            <a:pPr algn="r" rtl="1">
              <a:lnSpc>
                <a:spcPct val="150000"/>
              </a:lnSpc>
            </a:pPr>
            <a:r>
              <a:rPr lang="ar-SA" b="1" dirty="0">
                <a:cs typeface="+mj-cs"/>
              </a:rPr>
              <a:t>الوصف:</a:t>
            </a:r>
            <a:r>
              <a:rPr lang="ar-SA" dirty="0">
                <a:cs typeface="+mj-cs"/>
              </a:rPr>
              <a:t> تقليل الحاجة لفِرَق إنتاج كبيرة أو معدات باهظة.</a:t>
            </a:r>
          </a:p>
          <a:p>
            <a:pPr algn="r" rtl="1">
              <a:lnSpc>
                <a:spcPct val="150000"/>
              </a:lnSpc>
            </a:pPr>
            <a:r>
              <a:rPr lang="ar-SA" b="1" dirty="0">
                <a:cs typeface="+mj-cs"/>
              </a:rPr>
              <a:t>أمثلة:</a:t>
            </a:r>
            <a:endParaRPr lang="ar-SA" dirty="0">
              <a:cs typeface="+mj-cs"/>
            </a:endParaRPr>
          </a:p>
          <a:p>
            <a:pPr lvl="1" algn="r" rtl="1">
              <a:lnSpc>
                <a:spcPct val="150000"/>
              </a:lnSpc>
            </a:pPr>
            <a:r>
              <a:rPr lang="ar-SA" dirty="0">
                <a:cs typeface="+mj-cs"/>
              </a:rPr>
              <a:t>إنتاج فيديوهات إخبارية عبر </a:t>
            </a:r>
            <a:r>
              <a:rPr lang="ar-SA" b="1" dirty="0">
                <a:cs typeface="+mj-cs"/>
              </a:rPr>
              <a:t>أفاتارات افتراضية</a:t>
            </a:r>
            <a:r>
              <a:rPr lang="ar-SA" dirty="0">
                <a:cs typeface="+mj-cs"/>
              </a:rPr>
              <a:t> </a:t>
            </a:r>
            <a:r>
              <a:rPr lang="en-US" dirty="0" err="1" smtClean="0">
                <a:cs typeface="+mj-cs"/>
              </a:rPr>
              <a:t>Synthesia</a:t>
            </a:r>
            <a:r>
              <a:rPr lang="en-US" dirty="0">
                <a:cs typeface="+mj-cs"/>
              </a:rPr>
              <a:t>) </a:t>
            </a:r>
            <a:r>
              <a:rPr lang="ar-SA" dirty="0" smtClean="0">
                <a:cs typeface="+mj-cs"/>
              </a:rPr>
              <a:t> ) بدلًا </a:t>
            </a:r>
            <a:r>
              <a:rPr lang="ar-SA" dirty="0">
                <a:cs typeface="+mj-cs"/>
              </a:rPr>
              <a:t>من مذيعين حقيقيين.</a:t>
            </a:r>
          </a:p>
          <a:p>
            <a:pPr lvl="1" algn="r" rtl="1">
              <a:lnSpc>
                <a:spcPct val="150000"/>
              </a:lnSpc>
            </a:pPr>
            <a:r>
              <a:rPr lang="ar-SA" dirty="0">
                <a:cs typeface="+mj-cs"/>
              </a:rPr>
              <a:t>استخدام أدوات الكتابة التلقائية لتقليل عدد المحررين المطلوبين.</a:t>
            </a:r>
          </a:p>
          <a:p>
            <a:pPr marL="285750" indent="-285750" algn="r" rtl="1">
              <a:lnSpc>
                <a:spcPct val="150000"/>
              </a:lnSpc>
              <a:buFont typeface="Wingdings" panose="05000000000000000000" pitchFamily="2" charset="2"/>
              <a:buChar char="q"/>
            </a:pPr>
            <a:r>
              <a:rPr lang="ar-SA" b="1" dirty="0" smtClean="0">
                <a:solidFill>
                  <a:srgbClr val="C00000"/>
                </a:solidFill>
                <a:cs typeface="+mj-cs"/>
              </a:rPr>
              <a:t>الكشف عن الأخبار الكاذبة والتزييف العميق</a:t>
            </a:r>
          </a:p>
          <a:p>
            <a:pPr algn="r" rtl="1">
              <a:lnSpc>
                <a:spcPct val="150000"/>
              </a:lnSpc>
            </a:pPr>
            <a:r>
              <a:rPr lang="ar-SA" b="1" dirty="0" smtClean="0">
                <a:cs typeface="+mj-cs"/>
              </a:rPr>
              <a:t>الوصف</a:t>
            </a:r>
            <a:r>
              <a:rPr lang="ar-SA" b="1" dirty="0">
                <a:cs typeface="+mj-cs"/>
              </a:rPr>
              <a:t>:</a:t>
            </a:r>
            <a:r>
              <a:rPr lang="ar-SA" dirty="0">
                <a:cs typeface="+mj-cs"/>
              </a:rPr>
              <a:t> يستخدم </a:t>
            </a:r>
            <a:r>
              <a:rPr lang="en-US" dirty="0">
                <a:cs typeface="+mj-cs"/>
              </a:rPr>
              <a:t>AI </a:t>
            </a:r>
            <a:r>
              <a:rPr lang="ar-SA" dirty="0" smtClean="0">
                <a:cs typeface="+mj-cs"/>
              </a:rPr>
              <a:t> للتعرف </a:t>
            </a:r>
            <a:r>
              <a:rPr lang="ar-SA" dirty="0">
                <a:cs typeface="+mj-cs"/>
              </a:rPr>
              <a:t>على الصور والفيديوهات المفبركة والمحتوى المضلل.</a:t>
            </a:r>
          </a:p>
          <a:p>
            <a:pPr algn="r" rtl="1">
              <a:lnSpc>
                <a:spcPct val="150000"/>
              </a:lnSpc>
            </a:pPr>
            <a:r>
              <a:rPr lang="ar-SA" b="1" dirty="0">
                <a:cs typeface="+mj-cs"/>
              </a:rPr>
              <a:t>أمثلة:</a:t>
            </a:r>
            <a:endParaRPr lang="ar-SA" dirty="0">
              <a:cs typeface="+mj-cs"/>
            </a:endParaRPr>
          </a:p>
          <a:p>
            <a:pPr lvl="1" algn="r" rtl="1">
              <a:lnSpc>
                <a:spcPct val="150000"/>
              </a:lnSpc>
            </a:pPr>
            <a:r>
              <a:rPr lang="ar-SA" dirty="0">
                <a:cs typeface="+mj-cs"/>
              </a:rPr>
              <a:t>أدوات مثل </a:t>
            </a:r>
            <a:r>
              <a:rPr lang="en-US" b="1" dirty="0">
                <a:cs typeface="+mj-cs"/>
              </a:rPr>
              <a:t>Microsoft Video Authenticator</a:t>
            </a:r>
            <a:r>
              <a:rPr lang="en-US" dirty="0">
                <a:cs typeface="+mj-cs"/>
              </a:rPr>
              <a:t> </a:t>
            </a:r>
            <a:r>
              <a:rPr lang="ar-SA" dirty="0">
                <a:cs typeface="+mj-cs"/>
              </a:rPr>
              <a:t>و</a:t>
            </a:r>
            <a:r>
              <a:rPr lang="en-US" b="1" dirty="0" err="1">
                <a:cs typeface="+mj-cs"/>
              </a:rPr>
              <a:t>Deepware</a:t>
            </a:r>
            <a:r>
              <a:rPr lang="en-US" b="1" dirty="0">
                <a:cs typeface="+mj-cs"/>
              </a:rPr>
              <a:t> </a:t>
            </a:r>
            <a:r>
              <a:rPr lang="en-US" b="1" dirty="0" smtClean="0">
                <a:cs typeface="+mj-cs"/>
              </a:rPr>
              <a:t>Scanner</a:t>
            </a:r>
            <a:r>
              <a:rPr lang="ar-SA" dirty="0">
                <a:cs typeface="+mj-cs"/>
              </a:rPr>
              <a:t>.</a:t>
            </a:r>
            <a:endParaRPr lang="en-US" dirty="0">
              <a:cs typeface="+mj-cs"/>
            </a:endParaRPr>
          </a:p>
          <a:p>
            <a:pPr lvl="1" algn="r" rtl="1">
              <a:lnSpc>
                <a:spcPct val="150000"/>
              </a:lnSpc>
            </a:pPr>
            <a:r>
              <a:rPr lang="ar-SA" dirty="0">
                <a:cs typeface="+mj-cs"/>
              </a:rPr>
              <a:t>منصات الأخبار تستخدم </a:t>
            </a:r>
            <a:r>
              <a:rPr lang="en-US" dirty="0" smtClean="0">
                <a:cs typeface="+mj-cs"/>
              </a:rPr>
              <a:t>AI </a:t>
            </a:r>
            <a:r>
              <a:rPr lang="ar-SA" dirty="0" smtClean="0">
                <a:cs typeface="+mj-cs"/>
              </a:rPr>
              <a:t> لتحليل </a:t>
            </a:r>
            <a:r>
              <a:rPr lang="ar-SA" dirty="0">
                <a:cs typeface="+mj-cs"/>
              </a:rPr>
              <a:t>مصادر الأخبار ومصداقيتها</a:t>
            </a:r>
            <a:r>
              <a:rPr lang="ar-SA" dirty="0" smtClean="0">
                <a:cs typeface="+mj-cs"/>
              </a:rPr>
              <a:t>.</a:t>
            </a:r>
            <a:endParaRPr lang="ar-SA" dirty="0">
              <a:cs typeface="+mj-cs"/>
            </a:endParaRPr>
          </a:p>
        </p:txBody>
      </p:sp>
      <p:sp>
        <p:nvSpPr>
          <p:cNvPr id="18" name="TextBox 17">
            <a:extLst>
              <a:ext uri="{FF2B5EF4-FFF2-40B4-BE49-F238E27FC236}">
                <a16:creationId xmlns:a16="http://schemas.microsoft.com/office/drawing/2014/main" id="{1DA5F0CA-7EF1-5889-9BCD-CD29B7B362E4}"/>
              </a:ext>
            </a:extLst>
          </p:cNvPr>
          <p:cNvSpPr txBox="1"/>
          <p:nvPr/>
        </p:nvSpPr>
        <p:spPr>
          <a:xfrm>
            <a:off x="3454900" y="1445360"/>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Lecture</a:t>
            </a:r>
            <a:r>
              <a:rPr kumimoji="0" lang="ar-SA"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5</a:t>
            </a:r>
            <a:endPar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endParaRPr>
          </a:p>
        </p:txBody>
      </p:sp>
      <p:pic>
        <p:nvPicPr>
          <p:cNvPr id="14" name="Graphic 21">
            <a:extLst>
              <a:ext uri="{FF2B5EF4-FFF2-40B4-BE49-F238E27FC236}">
                <a16:creationId xmlns:a16="http://schemas.microsoft.com/office/drawing/2014/main" id="{FDA64D07-6DA1-E49E-D7C7-1D3DF48724E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TextBox 10">
            <a:extLst>
              <a:ext uri="{FF2B5EF4-FFF2-40B4-BE49-F238E27FC236}">
                <a16:creationId xmlns:a16="http://schemas.microsoft.com/office/drawing/2014/main" id="{6FC11415-89CC-7CDC-803D-77B916D26A93}"/>
              </a:ext>
            </a:extLst>
          </p:cNvPr>
          <p:cNvSpPr txBox="1"/>
          <p:nvPr/>
        </p:nvSpPr>
        <p:spPr>
          <a:xfrm>
            <a:off x="4689258" y="1412953"/>
            <a:ext cx="4744673" cy="600164"/>
          </a:xfrm>
          <a:prstGeom prst="rect">
            <a:avLst/>
          </a:prstGeom>
          <a:noFill/>
        </p:spPr>
        <p:txBody>
          <a:bodyPr wrap="square" rtlCol="0">
            <a:spAutoFit/>
          </a:bodyPr>
          <a:lstStyle/>
          <a:p>
            <a:pPr algn="just" rtl="1">
              <a:lnSpc>
                <a:spcPct val="150000"/>
              </a:lnSpc>
            </a:pPr>
            <a:r>
              <a:rPr lang="ar-SA" sz="2400" b="1" dirty="0">
                <a:solidFill>
                  <a:srgbClr val="00B0F0"/>
                </a:solidFill>
              </a:rPr>
              <a:t>الفرص التي يقدمها الذكاء الاصطناعي للإعلام</a:t>
            </a:r>
            <a:endParaRPr lang="ar-SA" sz="2400" b="1" dirty="0">
              <a:solidFill>
                <a:srgbClr val="00B0F0"/>
              </a:solidFill>
              <a:latin typeface="Simplified Arabic" pitchFamily="18" charset="-78"/>
            </a:endParaRPr>
          </a:p>
        </p:txBody>
      </p:sp>
    </p:spTree>
    <p:extLst>
      <p:ext uri="{BB962C8B-B14F-4D97-AF65-F5344CB8AC3E}">
        <p14:creationId xmlns:p14="http://schemas.microsoft.com/office/powerpoint/2010/main" val="2711183519"/>
      </p:ext>
    </p:extLst>
  </p:cSld>
  <p:clrMapOvr>
    <a:masterClrMapping/>
  </p:clrMapOvr>
  <mc:AlternateContent xmlns:mc="http://schemas.openxmlformats.org/markup-compatibility/2006" xmlns:p14="http://schemas.microsoft.com/office/powerpoint/2010/main">
    <mc:Choice Requires="p14">
      <p:transition spd="slow" p14:dur="2000" advTm="87624"/>
    </mc:Choice>
    <mc:Fallback xmlns="">
      <p:transition spd="slow" advTm="87624"/>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2769578" y="1622658"/>
            <a:ext cx="7350368" cy="4823640"/>
          </a:xfrm>
        </p:spPr>
      </p:pic>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a:extLst>
              <a:ext uri="{FF2B5EF4-FFF2-40B4-BE49-F238E27FC236}">
                <a16:creationId xmlns:a16="http://schemas.microsoft.com/office/drawing/2014/main" id="{C7D257D7-D9C6-8F63-F8F8-E2BE53F2E2DB}"/>
              </a:ext>
            </a:extLst>
          </p:cNvPr>
          <p:cNvSpPr txBox="1"/>
          <p:nvPr/>
        </p:nvSpPr>
        <p:spPr>
          <a:xfrm>
            <a:off x="6739788" y="1739494"/>
            <a:ext cx="3247428" cy="461665"/>
          </a:xfrm>
          <a:prstGeom prst="rect">
            <a:avLst/>
          </a:prstGeom>
          <a:noFill/>
        </p:spPr>
        <p:txBody>
          <a:bodyPr wrap="none" rtlCol="0">
            <a:spAutoFit/>
          </a:bodyPr>
          <a:lstStyle/>
          <a:p>
            <a:pPr algn="r" rtl="1"/>
            <a:r>
              <a:rPr lang="ar-SA" sz="2400" b="1" dirty="0">
                <a:solidFill>
                  <a:srgbClr val="00B0F0"/>
                </a:solidFill>
              </a:rPr>
              <a:t>التزييف العميق  </a:t>
            </a:r>
            <a:r>
              <a:rPr lang="en-US" sz="2400" b="1" dirty="0">
                <a:solidFill>
                  <a:srgbClr val="00B0F0"/>
                </a:solidFill>
              </a:rPr>
              <a:t>(</a:t>
            </a:r>
            <a:r>
              <a:rPr lang="en-US" sz="2400" b="1" dirty="0" err="1">
                <a:solidFill>
                  <a:srgbClr val="00B0F0"/>
                </a:solidFill>
              </a:rPr>
              <a:t>Deepfake</a:t>
            </a:r>
            <a:r>
              <a:rPr lang="en-US" sz="2400" b="1" dirty="0">
                <a:solidFill>
                  <a:srgbClr val="00B0F0"/>
                </a:solidFill>
              </a:rPr>
              <a:t>)</a:t>
            </a:r>
          </a:p>
        </p:txBody>
      </p:sp>
      <p:pic>
        <p:nvPicPr>
          <p:cNvPr id="9"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21037" y="59789"/>
            <a:ext cx="2305141" cy="1076343"/>
          </a:xfrm>
          <a:prstGeom prst="rect">
            <a:avLst/>
          </a:prstGeom>
        </p:spPr>
      </p:pic>
    </p:spTree>
    <p:extLst>
      <p:ext uri="{BB962C8B-B14F-4D97-AF65-F5344CB8AC3E}">
        <p14:creationId xmlns:p14="http://schemas.microsoft.com/office/powerpoint/2010/main" val="2187216606"/>
      </p:ext>
    </p:extLst>
  </p:cSld>
  <p:clrMapOvr>
    <a:masterClrMapping/>
  </p:clrMapOvr>
  <mc:AlternateContent xmlns:mc="http://schemas.openxmlformats.org/markup-compatibility/2006" xmlns:p14="http://schemas.microsoft.com/office/powerpoint/2010/main">
    <mc:Choice Requires="p14">
      <p:transition spd="slow" p14:dur="2000" advTm="3051"/>
    </mc:Choice>
    <mc:Fallback xmlns="">
      <p:transition spd="slow" advTm="3051"/>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F01B5C-E276-CB31-A61E-6E749AB76204}"/>
            </a:ext>
          </a:extLst>
        </p:cNvPr>
        <p:cNvGrpSpPr/>
        <p:nvPr/>
      </p:nvGrpSpPr>
      <p:grpSpPr>
        <a:xfrm>
          <a:off x="0" y="0"/>
          <a:ext cx="0" cy="0"/>
          <a:chOff x="0" y="0"/>
          <a:chExt cx="0" cy="0"/>
        </a:xfrm>
      </p:grpSpPr>
      <p:sp>
        <p:nvSpPr>
          <p:cNvPr id="16" name="Rectangle 15">
            <a:extLst>
              <a:ext uri="{FF2B5EF4-FFF2-40B4-BE49-F238E27FC236}">
                <a16:creationId xmlns:a16="http://schemas.microsoft.com/office/drawing/2014/main" id="{A22879F5-322F-B272-CA6B-422C23F44D1B}"/>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7A8C8EC7-C41F-DA49-0BAD-8CBE62D400D3}"/>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12302" y="1323487"/>
            <a:ext cx="3386537" cy="2031922"/>
          </a:xfrm>
          <a:prstGeom prst="rect">
            <a:avLst/>
          </a:prstGeom>
        </p:spPr>
      </p:pic>
      <p:sp>
        <p:nvSpPr>
          <p:cNvPr id="2" name="Right Triangle 1">
            <a:extLst>
              <a:ext uri="{FF2B5EF4-FFF2-40B4-BE49-F238E27FC236}">
                <a16:creationId xmlns:a16="http://schemas.microsoft.com/office/drawing/2014/main" id="{C507F18D-C69B-728E-5251-C32861370FA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BB59461D-325C-73FE-4ED8-A82D7BCBABCC}"/>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894C1040-87DB-CA52-F4B5-48B86E082C3D}"/>
              </a:ext>
            </a:extLst>
          </p:cNvPr>
          <p:cNvSpPr txBox="1"/>
          <p:nvPr/>
        </p:nvSpPr>
        <p:spPr>
          <a:xfrm>
            <a:off x="4689258" y="1412953"/>
            <a:ext cx="4744673" cy="461665"/>
          </a:xfrm>
          <a:prstGeom prst="rect">
            <a:avLst/>
          </a:prstGeom>
          <a:noFill/>
        </p:spPr>
        <p:txBody>
          <a:bodyPr wrap="square" rtlCol="0">
            <a:spAutoFit/>
          </a:bodyPr>
          <a:lstStyle/>
          <a:p>
            <a:pPr algn="r" rtl="1"/>
            <a:r>
              <a:rPr lang="ar-SA" sz="2400" b="1" dirty="0" smtClean="0">
                <a:solidFill>
                  <a:srgbClr val="00B0F0"/>
                </a:solidFill>
              </a:rPr>
              <a:t>التزييف </a:t>
            </a:r>
            <a:r>
              <a:rPr lang="ar-SA" sz="2400" b="1" dirty="0">
                <a:solidFill>
                  <a:srgbClr val="00B0F0"/>
                </a:solidFill>
              </a:rPr>
              <a:t>العميق </a:t>
            </a:r>
            <a:r>
              <a:rPr lang="ar-SA" sz="2400" b="1" dirty="0" smtClean="0">
                <a:solidFill>
                  <a:srgbClr val="00B0F0"/>
                </a:solidFill>
              </a:rPr>
              <a:t> </a:t>
            </a:r>
            <a:r>
              <a:rPr lang="en-US" sz="2400" b="1" dirty="0">
                <a:solidFill>
                  <a:srgbClr val="00B0F0"/>
                </a:solidFill>
              </a:rPr>
              <a:t>(</a:t>
            </a:r>
            <a:r>
              <a:rPr lang="en-US" sz="2400" b="1" dirty="0" err="1">
                <a:solidFill>
                  <a:srgbClr val="00B0F0"/>
                </a:solidFill>
              </a:rPr>
              <a:t>Deepfake</a:t>
            </a:r>
            <a:r>
              <a:rPr lang="en-US" sz="2400" b="1" dirty="0">
                <a:solidFill>
                  <a:srgbClr val="00B0F0"/>
                </a:solidFill>
              </a:rPr>
              <a:t>)</a:t>
            </a:r>
          </a:p>
        </p:txBody>
      </p:sp>
      <p:sp>
        <p:nvSpPr>
          <p:cNvPr id="28" name="Rectangle 27">
            <a:extLst>
              <a:ext uri="{FF2B5EF4-FFF2-40B4-BE49-F238E27FC236}">
                <a16:creationId xmlns:a16="http://schemas.microsoft.com/office/drawing/2014/main" id="{475F03C5-DBEE-2B8F-9589-3B3753AC721A}"/>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07801E76-CFE3-AE9E-34B6-5C78390331C4}"/>
              </a:ext>
            </a:extLst>
          </p:cNvPr>
          <p:cNvSpPr txBox="1"/>
          <p:nvPr/>
        </p:nvSpPr>
        <p:spPr>
          <a:xfrm>
            <a:off x="3534031" y="2263532"/>
            <a:ext cx="8417320" cy="4662815"/>
          </a:xfrm>
          <a:prstGeom prst="rect">
            <a:avLst/>
          </a:prstGeom>
          <a:noFill/>
        </p:spPr>
        <p:txBody>
          <a:bodyPr wrap="square" rtlCol="0">
            <a:spAutoFit/>
          </a:bodyPr>
          <a:lstStyle/>
          <a:p>
            <a:pPr algn="r" rtl="1"/>
            <a:r>
              <a:rPr lang="ar-SA" b="1" dirty="0" smtClean="0">
                <a:solidFill>
                  <a:srgbClr val="C00000"/>
                </a:solidFill>
                <a:cs typeface="+mj-cs"/>
              </a:rPr>
              <a:t>تعريف</a:t>
            </a:r>
            <a:r>
              <a:rPr lang="ar-SA" b="1" dirty="0">
                <a:solidFill>
                  <a:srgbClr val="C00000"/>
                </a:solidFill>
                <a:cs typeface="+mj-cs"/>
              </a:rPr>
              <a:t>:</a:t>
            </a:r>
            <a:r>
              <a:rPr lang="ar-SA" dirty="0">
                <a:solidFill>
                  <a:srgbClr val="C00000"/>
                </a:solidFill>
                <a:cs typeface="+mj-cs"/>
              </a:rPr>
              <a:t> </a:t>
            </a:r>
            <a:r>
              <a:rPr lang="ar-SA" dirty="0" smtClean="0">
                <a:cs typeface="+mj-cs"/>
              </a:rPr>
              <a:t>هي</a:t>
            </a:r>
            <a:r>
              <a:rPr lang="ar-SA" dirty="0" smtClean="0">
                <a:solidFill>
                  <a:srgbClr val="C00000"/>
                </a:solidFill>
                <a:cs typeface="+mj-cs"/>
              </a:rPr>
              <a:t> </a:t>
            </a:r>
            <a:r>
              <a:rPr lang="ar-SA" dirty="0" smtClean="0">
                <a:cs typeface="+mj-cs"/>
              </a:rPr>
              <a:t>تقنية </a:t>
            </a:r>
            <a:r>
              <a:rPr lang="ar-SA" dirty="0">
                <a:cs typeface="+mj-cs"/>
              </a:rPr>
              <a:t>قائمة على الذكاء الاصطناعي تُستخدم لإنشاء فيديوهات أو صوتيات مزيفة تُظهر أشخاصًا يقولون </a:t>
            </a:r>
            <a:r>
              <a:rPr lang="ar-SA" dirty="0" smtClean="0">
                <a:cs typeface="+mj-cs"/>
              </a:rPr>
              <a:t>أو </a:t>
            </a:r>
            <a:r>
              <a:rPr lang="ar-SA" dirty="0">
                <a:cs typeface="+mj-cs"/>
              </a:rPr>
              <a:t>يفعلون أشياء لم </a:t>
            </a:r>
            <a:r>
              <a:rPr lang="ar-SA" dirty="0" smtClean="0">
                <a:cs typeface="+mj-cs"/>
              </a:rPr>
              <a:t>تحدث.</a:t>
            </a:r>
            <a:endParaRPr lang="ar-SA" dirty="0">
              <a:latin typeface="Arial" panose="020B0604020202020204" pitchFamily="34" charset="0"/>
            </a:endParaRPr>
          </a:p>
          <a:p>
            <a:pPr algn="r" rtl="1"/>
            <a:r>
              <a:rPr lang="ar-SA" b="1" dirty="0" smtClean="0">
                <a:solidFill>
                  <a:srgbClr val="C00000"/>
                </a:solidFill>
                <a:cs typeface="+mj-cs"/>
              </a:rPr>
              <a:t>الوسائل </a:t>
            </a:r>
            <a:r>
              <a:rPr lang="ar-SA" b="1" dirty="0">
                <a:solidFill>
                  <a:srgbClr val="C00000"/>
                </a:solidFill>
                <a:cs typeface="+mj-cs"/>
              </a:rPr>
              <a:t>والتقنيات المستخدمة</a:t>
            </a:r>
          </a:p>
          <a:p>
            <a:pPr marL="285750" indent="-285750" algn="r" rtl="1">
              <a:lnSpc>
                <a:spcPct val="150000"/>
              </a:lnSpc>
              <a:buFont typeface="Arial" panose="020B0604020202020204" pitchFamily="34" charset="0"/>
              <a:buChar char="•"/>
            </a:pPr>
            <a:r>
              <a:rPr lang="ar-SA" b="1" dirty="0">
                <a:cs typeface="+mj-cs"/>
              </a:rPr>
              <a:t>خوارزميات الشبكات التوليدية </a:t>
            </a:r>
            <a:r>
              <a:rPr lang="ar-SA" b="1" dirty="0" smtClean="0">
                <a:cs typeface="+mj-cs"/>
              </a:rPr>
              <a:t>التنافسية</a:t>
            </a:r>
            <a:r>
              <a:rPr lang="en-US" b="1" dirty="0" smtClean="0">
                <a:cs typeface="+mj-cs"/>
              </a:rPr>
              <a:t> (</a:t>
            </a:r>
            <a:r>
              <a:rPr lang="en-US" b="1" dirty="0">
                <a:cs typeface="+mj-cs"/>
              </a:rPr>
              <a:t>GANs</a:t>
            </a:r>
            <a:r>
              <a:rPr lang="en-US" b="1" dirty="0" smtClean="0">
                <a:cs typeface="+mj-cs"/>
              </a:rPr>
              <a:t>)</a:t>
            </a:r>
            <a:endParaRPr lang="en-US" dirty="0">
              <a:cs typeface="+mj-cs"/>
            </a:endParaRPr>
          </a:p>
          <a:p>
            <a:pPr lvl="1" algn="r" rtl="1">
              <a:lnSpc>
                <a:spcPct val="150000"/>
              </a:lnSpc>
            </a:pPr>
            <a:r>
              <a:rPr lang="ar-SA" dirty="0">
                <a:cs typeface="+mj-cs"/>
              </a:rPr>
              <a:t>تُستخدم لإنشاء صور وفيديوهات واقعية </a:t>
            </a:r>
            <a:r>
              <a:rPr lang="ar-SA" dirty="0" smtClean="0">
                <a:cs typeface="+mj-cs"/>
              </a:rPr>
              <a:t>مزيفة. وتتكوّن </a:t>
            </a:r>
            <a:r>
              <a:rPr lang="ar-SA" dirty="0">
                <a:cs typeface="+mj-cs"/>
              </a:rPr>
              <a:t>من شبكتين: واحدة تولّد، والأخرى تتحقق من الواقع.</a:t>
            </a:r>
          </a:p>
          <a:p>
            <a:pPr marL="285750" indent="-285750" algn="r" rtl="1">
              <a:lnSpc>
                <a:spcPct val="150000"/>
              </a:lnSpc>
              <a:buFont typeface="Arial" panose="020B0604020202020204" pitchFamily="34" charset="0"/>
              <a:buChar char="•"/>
            </a:pPr>
            <a:r>
              <a:rPr lang="ar-SA" b="1" dirty="0">
                <a:cs typeface="+mj-cs"/>
              </a:rPr>
              <a:t>تعلُّم الآلة </a:t>
            </a:r>
            <a:r>
              <a:rPr lang="en-US" b="1" dirty="0" smtClean="0">
                <a:cs typeface="+mj-cs"/>
              </a:rPr>
              <a:t>Machine </a:t>
            </a:r>
            <a:r>
              <a:rPr lang="en-US" b="1" dirty="0">
                <a:cs typeface="+mj-cs"/>
              </a:rPr>
              <a:t>Learning</a:t>
            </a:r>
            <a:r>
              <a:rPr lang="en-US" b="1" dirty="0" smtClean="0">
                <a:cs typeface="+mj-cs"/>
              </a:rPr>
              <a:t>)</a:t>
            </a:r>
            <a:r>
              <a:rPr lang="ar-SA" b="1" dirty="0" smtClean="0">
                <a:cs typeface="+mj-cs"/>
              </a:rPr>
              <a:t> )</a:t>
            </a:r>
            <a:endParaRPr lang="en-US" dirty="0">
              <a:cs typeface="+mj-cs"/>
            </a:endParaRPr>
          </a:p>
          <a:p>
            <a:pPr lvl="1" algn="r" rtl="1">
              <a:lnSpc>
                <a:spcPct val="150000"/>
              </a:lnSpc>
            </a:pPr>
            <a:r>
              <a:rPr lang="ar-SA" dirty="0">
                <a:cs typeface="+mj-cs"/>
              </a:rPr>
              <a:t>تُدرّب الخوارزميات على آلاف المقاطع والصور لتحاكي ملامح وحركات شخص معين.</a:t>
            </a:r>
          </a:p>
          <a:p>
            <a:pPr marL="285750" indent="-285750" algn="r" rtl="1">
              <a:lnSpc>
                <a:spcPct val="150000"/>
              </a:lnSpc>
              <a:buFont typeface="Arial" panose="020B0604020202020204" pitchFamily="34" charset="0"/>
              <a:buChar char="•"/>
            </a:pPr>
            <a:r>
              <a:rPr lang="ar-SA" b="1" dirty="0">
                <a:cs typeface="+mj-cs"/>
              </a:rPr>
              <a:t>التحويل الصوتي </a:t>
            </a:r>
            <a:r>
              <a:rPr lang="en-US" b="1" dirty="0" smtClean="0">
                <a:cs typeface="+mj-cs"/>
              </a:rPr>
              <a:t>Voice </a:t>
            </a:r>
            <a:r>
              <a:rPr lang="en-US" b="1" dirty="0">
                <a:cs typeface="+mj-cs"/>
              </a:rPr>
              <a:t>Cloning</a:t>
            </a:r>
            <a:r>
              <a:rPr lang="en-US" b="1" dirty="0" smtClean="0">
                <a:cs typeface="+mj-cs"/>
              </a:rPr>
              <a:t>)</a:t>
            </a:r>
            <a:r>
              <a:rPr lang="ar-SA" b="1" dirty="0" smtClean="0">
                <a:cs typeface="+mj-cs"/>
              </a:rPr>
              <a:t>)</a:t>
            </a:r>
            <a:endParaRPr lang="en-US" dirty="0">
              <a:cs typeface="+mj-cs"/>
            </a:endParaRPr>
          </a:p>
          <a:p>
            <a:pPr lvl="1" algn="r" rtl="1">
              <a:lnSpc>
                <a:spcPct val="150000"/>
              </a:lnSpc>
            </a:pPr>
            <a:r>
              <a:rPr lang="ar-SA" dirty="0">
                <a:cs typeface="+mj-cs"/>
              </a:rPr>
              <a:t>يُستخدم </a:t>
            </a:r>
            <a:r>
              <a:rPr lang="en-US" dirty="0">
                <a:cs typeface="+mj-cs"/>
              </a:rPr>
              <a:t>AI </a:t>
            </a:r>
            <a:r>
              <a:rPr lang="ar-SA" dirty="0">
                <a:cs typeface="+mj-cs"/>
              </a:rPr>
              <a:t>لتقليد صوت أي شخص من خلال بضع دقائق من التسجيلات الصوتية</a:t>
            </a:r>
            <a:r>
              <a:rPr lang="ar-SA" dirty="0" smtClean="0">
                <a:cs typeface="+mj-cs"/>
              </a:rPr>
              <a:t>.</a:t>
            </a:r>
          </a:p>
          <a:p>
            <a:pPr marL="285750" indent="-285750" algn="r" rtl="1">
              <a:lnSpc>
                <a:spcPct val="150000"/>
              </a:lnSpc>
              <a:buFont typeface="Arial" panose="020B0604020202020204" pitchFamily="34" charset="0"/>
              <a:buChar char="•"/>
            </a:pPr>
            <a:r>
              <a:rPr lang="ar-SA" b="1" dirty="0" smtClean="0"/>
              <a:t>تطبيقات التزييف الجاهزة</a:t>
            </a:r>
            <a:endParaRPr lang="ar-SA" dirty="0" smtClean="0"/>
          </a:p>
          <a:p>
            <a:pPr lvl="1" algn="r" rtl="1">
              <a:lnSpc>
                <a:spcPct val="150000"/>
              </a:lnSpc>
            </a:pPr>
            <a:r>
              <a:rPr lang="ar-SA" dirty="0" smtClean="0"/>
              <a:t>مثل: </a:t>
            </a:r>
            <a:r>
              <a:rPr lang="en-US" dirty="0" err="1" smtClean="0"/>
              <a:t>Zao</a:t>
            </a:r>
            <a:r>
              <a:rPr lang="en-US" dirty="0" smtClean="0"/>
              <a:t>، Reface، Deep</a:t>
            </a:r>
            <a:r>
              <a:rPr lang="tr-TR" dirty="0"/>
              <a:t> </a:t>
            </a:r>
            <a:r>
              <a:rPr lang="en-US" dirty="0" smtClean="0"/>
              <a:t>Face</a:t>
            </a:r>
            <a:r>
              <a:rPr lang="tr-TR" dirty="0" smtClean="0"/>
              <a:t> </a:t>
            </a:r>
            <a:r>
              <a:rPr lang="en-US" dirty="0" smtClean="0"/>
              <a:t>Lab، Fake</a:t>
            </a:r>
            <a:r>
              <a:rPr lang="tr-TR" dirty="0" smtClean="0"/>
              <a:t> </a:t>
            </a:r>
            <a:r>
              <a:rPr lang="en-US" dirty="0" smtClean="0"/>
              <a:t>App – </a:t>
            </a:r>
            <a:r>
              <a:rPr lang="ar-SA" dirty="0" smtClean="0"/>
              <a:t> وهي تطبيقات تتيح للمستخدمين إنتاج محتوى مزيف بسهولة.</a:t>
            </a:r>
          </a:p>
        </p:txBody>
      </p:sp>
      <p:sp>
        <p:nvSpPr>
          <p:cNvPr id="18" name="TextBox 17">
            <a:extLst>
              <a:ext uri="{FF2B5EF4-FFF2-40B4-BE49-F238E27FC236}">
                <a16:creationId xmlns:a16="http://schemas.microsoft.com/office/drawing/2014/main" id="{564C9256-4BF8-F4B7-3D67-DA1615E381E9}"/>
              </a:ext>
            </a:extLst>
          </p:cNvPr>
          <p:cNvSpPr txBox="1"/>
          <p:nvPr/>
        </p:nvSpPr>
        <p:spPr>
          <a:xfrm>
            <a:off x="3454900" y="1445360"/>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Lecture</a:t>
            </a:r>
            <a:r>
              <a:rPr kumimoji="0" lang="ar-SA"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5</a:t>
            </a:r>
            <a:endPar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endParaRPr>
          </a:p>
        </p:txBody>
      </p:sp>
      <p:pic>
        <p:nvPicPr>
          <p:cNvPr id="14" name="Graphic 21">
            <a:extLst>
              <a:ext uri="{FF2B5EF4-FFF2-40B4-BE49-F238E27FC236}">
                <a16:creationId xmlns:a16="http://schemas.microsoft.com/office/drawing/2014/main" id="{067C4B82-DB58-136C-121A-04D07DEB5C97}"/>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Rectangle 1"/>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smtClean="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1444005007"/>
      </p:ext>
    </p:extLst>
  </p:cSld>
  <p:clrMapOvr>
    <a:masterClrMapping/>
  </p:clrMapOvr>
  <mc:AlternateContent xmlns:mc="http://schemas.openxmlformats.org/markup-compatibility/2006" xmlns:p14="http://schemas.microsoft.com/office/powerpoint/2010/main">
    <mc:Choice Requires="p14">
      <p:transition spd="slow" p14:dur="2000" advTm="87624"/>
    </mc:Choice>
    <mc:Fallback xmlns="">
      <p:transition spd="slow" advTm="87624"/>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F01B5C-E276-CB31-A61E-6E749AB76204}"/>
            </a:ext>
          </a:extLst>
        </p:cNvPr>
        <p:cNvGrpSpPr/>
        <p:nvPr/>
      </p:nvGrpSpPr>
      <p:grpSpPr>
        <a:xfrm>
          <a:off x="0" y="0"/>
          <a:ext cx="0" cy="0"/>
          <a:chOff x="0" y="0"/>
          <a:chExt cx="0" cy="0"/>
        </a:xfrm>
      </p:grpSpPr>
      <p:sp>
        <p:nvSpPr>
          <p:cNvPr id="16" name="Rectangle 15">
            <a:extLst>
              <a:ext uri="{FF2B5EF4-FFF2-40B4-BE49-F238E27FC236}">
                <a16:creationId xmlns:a16="http://schemas.microsoft.com/office/drawing/2014/main" id="{A22879F5-322F-B272-CA6B-422C23F44D1B}"/>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7A8C8EC7-C41F-DA49-0BAD-8CBE62D400D3}"/>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12302" y="1323487"/>
            <a:ext cx="3386537" cy="2031922"/>
          </a:xfrm>
          <a:prstGeom prst="rect">
            <a:avLst/>
          </a:prstGeom>
        </p:spPr>
      </p:pic>
      <p:sp>
        <p:nvSpPr>
          <p:cNvPr id="2" name="Right Triangle 1">
            <a:extLst>
              <a:ext uri="{FF2B5EF4-FFF2-40B4-BE49-F238E27FC236}">
                <a16:creationId xmlns:a16="http://schemas.microsoft.com/office/drawing/2014/main" id="{C507F18D-C69B-728E-5251-C32861370FA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BB59461D-325C-73FE-4ED8-A82D7BCBABCC}"/>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894C1040-87DB-CA52-F4B5-48B86E082C3D}"/>
              </a:ext>
            </a:extLst>
          </p:cNvPr>
          <p:cNvSpPr txBox="1"/>
          <p:nvPr/>
        </p:nvSpPr>
        <p:spPr>
          <a:xfrm>
            <a:off x="4689258" y="1412953"/>
            <a:ext cx="4744673" cy="461665"/>
          </a:xfrm>
          <a:prstGeom prst="rect">
            <a:avLst/>
          </a:prstGeom>
          <a:noFill/>
        </p:spPr>
        <p:txBody>
          <a:bodyPr wrap="square" rtlCol="0">
            <a:spAutoFit/>
          </a:bodyPr>
          <a:lstStyle/>
          <a:p>
            <a:pPr algn="r" rtl="1"/>
            <a:r>
              <a:rPr lang="ar-SA" sz="2400" b="1" dirty="0" smtClean="0">
                <a:solidFill>
                  <a:srgbClr val="00B0F0"/>
                </a:solidFill>
              </a:rPr>
              <a:t>التزييف </a:t>
            </a:r>
            <a:r>
              <a:rPr lang="ar-SA" sz="2400" b="1" dirty="0">
                <a:solidFill>
                  <a:srgbClr val="00B0F0"/>
                </a:solidFill>
              </a:rPr>
              <a:t>العميق </a:t>
            </a:r>
            <a:r>
              <a:rPr lang="ar-SA" sz="2400" b="1" dirty="0" smtClean="0">
                <a:solidFill>
                  <a:srgbClr val="00B0F0"/>
                </a:solidFill>
              </a:rPr>
              <a:t> </a:t>
            </a:r>
            <a:r>
              <a:rPr lang="en-US" sz="2400" b="1" dirty="0">
                <a:solidFill>
                  <a:srgbClr val="00B0F0"/>
                </a:solidFill>
              </a:rPr>
              <a:t>(</a:t>
            </a:r>
            <a:r>
              <a:rPr lang="en-US" sz="2400" b="1" dirty="0" err="1">
                <a:solidFill>
                  <a:srgbClr val="00B0F0"/>
                </a:solidFill>
              </a:rPr>
              <a:t>Deepfake</a:t>
            </a:r>
            <a:r>
              <a:rPr lang="en-US" sz="2400" b="1" dirty="0">
                <a:solidFill>
                  <a:srgbClr val="00B0F0"/>
                </a:solidFill>
              </a:rPr>
              <a:t>)</a:t>
            </a:r>
          </a:p>
        </p:txBody>
      </p:sp>
      <p:sp>
        <p:nvSpPr>
          <p:cNvPr id="28" name="Rectangle 27">
            <a:extLst>
              <a:ext uri="{FF2B5EF4-FFF2-40B4-BE49-F238E27FC236}">
                <a16:creationId xmlns:a16="http://schemas.microsoft.com/office/drawing/2014/main" id="{475F03C5-DBEE-2B8F-9589-3B3753AC721A}"/>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07801E76-CFE3-AE9E-34B6-5C78390331C4}"/>
              </a:ext>
            </a:extLst>
          </p:cNvPr>
          <p:cNvSpPr txBox="1"/>
          <p:nvPr/>
        </p:nvSpPr>
        <p:spPr>
          <a:xfrm>
            <a:off x="3534032" y="2090044"/>
            <a:ext cx="8417320" cy="4293483"/>
          </a:xfrm>
          <a:prstGeom prst="rect">
            <a:avLst/>
          </a:prstGeom>
          <a:noFill/>
        </p:spPr>
        <p:txBody>
          <a:bodyPr wrap="square" rtlCol="0">
            <a:spAutoFit/>
          </a:bodyPr>
          <a:lstStyle/>
          <a:p>
            <a:pPr algn="r" rtl="1">
              <a:lnSpc>
                <a:spcPct val="150000"/>
              </a:lnSpc>
            </a:pPr>
            <a:r>
              <a:rPr lang="ar-SA" sz="2000" b="1" dirty="0" smtClean="0">
                <a:solidFill>
                  <a:srgbClr val="C00000"/>
                </a:solidFill>
                <a:cs typeface="+mj-cs"/>
              </a:rPr>
              <a:t>الاستخدامات </a:t>
            </a:r>
            <a:r>
              <a:rPr lang="ar-SA" sz="2000" b="1" dirty="0">
                <a:solidFill>
                  <a:srgbClr val="C00000"/>
                </a:solidFill>
                <a:cs typeface="+mj-cs"/>
              </a:rPr>
              <a:t>الخطيرة للتزييف العميق في الإعلام</a:t>
            </a:r>
          </a:p>
          <a:p>
            <a:pPr algn="r" rtl="1">
              <a:lnSpc>
                <a:spcPct val="150000"/>
              </a:lnSpc>
            </a:pPr>
            <a:r>
              <a:rPr lang="ar-SA" b="1" dirty="0">
                <a:cs typeface="+mj-cs"/>
              </a:rPr>
              <a:t>نشر معلومات مضللة</a:t>
            </a:r>
            <a:endParaRPr lang="ar-SA" dirty="0">
              <a:cs typeface="+mj-cs"/>
            </a:endParaRPr>
          </a:p>
          <a:p>
            <a:pPr lvl="1" algn="r" rtl="1">
              <a:lnSpc>
                <a:spcPct val="150000"/>
              </a:lnSpc>
            </a:pPr>
            <a:r>
              <a:rPr lang="ar-SA" dirty="0">
                <a:cs typeface="+mj-cs"/>
              </a:rPr>
              <a:t>يمكن استخدام فيديوهات مزيفة لتغيير الحقائق أو تشويه السمعة.</a:t>
            </a:r>
          </a:p>
          <a:p>
            <a:pPr algn="r" rtl="1">
              <a:lnSpc>
                <a:spcPct val="150000"/>
              </a:lnSpc>
            </a:pPr>
            <a:r>
              <a:rPr lang="ar-SA" b="1" dirty="0">
                <a:cs typeface="+mj-cs"/>
              </a:rPr>
              <a:t>التأثير على الرأي العام</a:t>
            </a:r>
            <a:endParaRPr lang="ar-SA" dirty="0">
              <a:cs typeface="+mj-cs"/>
            </a:endParaRPr>
          </a:p>
          <a:p>
            <a:pPr lvl="1" algn="r" rtl="1">
              <a:lnSpc>
                <a:spcPct val="150000"/>
              </a:lnSpc>
            </a:pPr>
            <a:r>
              <a:rPr lang="ar-SA" dirty="0">
                <a:cs typeface="+mj-cs"/>
              </a:rPr>
              <a:t>يتم تزوير خطابات لزعماء سياسيين أو مسؤولي صحة عامة لنشر الفوضى أو فقدان الثقة بالمؤسسات.</a:t>
            </a:r>
          </a:p>
          <a:p>
            <a:pPr algn="r" rtl="1">
              <a:lnSpc>
                <a:spcPct val="150000"/>
              </a:lnSpc>
            </a:pPr>
            <a:r>
              <a:rPr lang="ar-SA" b="1" dirty="0">
                <a:cs typeface="+mj-cs"/>
              </a:rPr>
              <a:t>انتحال الشخصية</a:t>
            </a:r>
            <a:endParaRPr lang="ar-SA" dirty="0">
              <a:cs typeface="+mj-cs"/>
            </a:endParaRPr>
          </a:p>
          <a:p>
            <a:pPr lvl="1" algn="r" rtl="1">
              <a:lnSpc>
                <a:spcPct val="150000"/>
              </a:lnSpc>
            </a:pPr>
            <a:r>
              <a:rPr lang="ar-SA" dirty="0">
                <a:cs typeface="+mj-cs"/>
              </a:rPr>
              <a:t>يمكن استخدام الصوت والصورة لانتحال شخصيات معروفة للاحتيال أو التضليل.</a:t>
            </a:r>
          </a:p>
          <a:p>
            <a:pPr algn="r" rtl="1">
              <a:lnSpc>
                <a:spcPct val="150000"/>
              </a:lnSpc>
            </a:pPr>
            <a:r>
              <a:rPr lang="ar-SA" b="1" dirty="0">
                <a:cs typeface="+mj-cs"/>
              </a:rPr>
              <a:t>تهديد الأمن القومي والمجتمعي</a:t>
            </a:r>
            <a:endParaRPr lang="ar-SA" dirty="0">
              <a:cs typeface="+mj-cs"/>
            </a:endParaRPr>
          </a:p>
          <a:p>
            <a:pPr lvl="1" algn="r" rtl="1">
              <a:lnSpc>
                <a:spcPct val="150000"/>
              </a:lnSpc>
            </a:pPr>
            <a:r>
              <a:rPr lang="ar-SA" dirty="0">
                <a:cs typeface="+mj-cs"/>
              </a:rPr>
              <a:t>التزوير المتقن قد يُستخدم في الحروب النفسية، أو نشر الشائعات خلال الأزمات.</a:t>
            </a:r>
          </a:p>
          <a:p>
            <a:pPr lvl="1" algn="r" rtl="1">
              <a:lnSpc>
                <a:spcPct val="150000"/>
              </a:lnSpc>
            </a:pPr>
            <a:endParaRPr lang="ar-SA" dirty="0" smtClean="0">
              <a:cs typeface="+mj-cs"/>
            </a:endParaRPr>
          </a:p>
        </p:txBody>
      </p:sp>
      <p:sp>
        <p:nvSpPr>
          <p:cNvPr id="18" name="TextBox 17">
            <a:extLst>
              <a:ext uri="{FF2B5EF4-FFF2-40B4-BE49-F238E27FC236}">
                <a16:creationId xmlns:a16="http://schemas.microsoft.com/office/drawing/2014/main" id="{564C9256-4BF8-F4B7-3D67-DA1615E381E9}"/>
              </a:ext>
            </a:extLst>
          </p:cNvPr>
          <p:cNvSpPr txBox="1"/>
          <p:nvPr/>
        </p:nvSpPr>
        <p:spPr>
          <a:xfrm>
            <a:off x="3454900" y="1445360"/>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Lecture</a:t>
            </a:r>
            <a:r>
              <a:rPr kumimoji="0" lang="ar-SA"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5</a:t>
            </a:r>
            <a:endPar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endParaRPr>
          </a:p>
        </p:txBody>
      </p:sp>
      <p:pic>
        <p:nvPicPr>
          <p:cNvPr id="14" name="Graphic 21">
            <a:extLst>
              <a:ext uri="{FF2B5EF4-FFF2-40B4-BE49-F238E27FC236}">
                <a16:creationId xmlns:a16="http://schemas.microsoft.com/office/drawing/2014/main" id="{067C4B82-DB58-136C-121A-04D07DEB5C97}"/>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Rectangle 1"/>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smtClean="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732488960"/>
      </p:ext>
    </p:extLst>
  </p:cSld>
  <p:clrMapOvr>
    <a:masterClrMapping/>
  </p:clrMapOvr>
  <mc:AlternateContent xmlns:mc="http://schemas.openxmlformats.org/markup-compatibility/2006" xmlns:p14="http://schemas.microsoft.com/office/powerpoint/2010/main">
    <mc:Choice Requires="p14">
      <p:transition spd="slow" p14:dur="2000" advTm="87624"/>
    </mc:Choice>
    <mc:Fallback xmlns="">
      <p:transition spd="slow" advTm="87624"/>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F01B5C-E276-CB31-A61E-6E749AB76204}"/>
            </a:ext>
          </a:extLst>
        </p:cNvPr>
        <p:cNvGrpSpPr/>
        <p:nvPr/>
      </p:nvGrpSpPr>
      <p:grpSpPr>
        <a:xfrm>
          <a:off x="0" y="0"/>
          <a:ext cx="0" cy="0"/>
          <a:chOff x="0" y="0"/>
          <a:chExt cx="0" cy="0"/>
        </a:xfrm>
      </p:grpSpPr>
      <p:sp>
        <p:nvSpPr>
          <p:cNvPr id="16" name="Rectangle 15">
            <a:extLst>
              <a:ext uri="{FF2B5EF4-FFF2-40B4-BE49-F238E27FC236}">
                <a16:creationId xmlns:a16="http://schemas.microsoft.com/office/drawing/2014/main" id="{A22879F5-322F-B272-CA6B-422C23F44D1B}"/>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7A8C8EC7-C41F-DA49-0BAD-8CBE62D400D3}"/>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12302" y="1323487"/>
            <a:ext cx="3386537" cy="2031922"/>
          </a:xfrm>
          <a:prstGeom prst="rect">
            <a:avLst/>
          </a:prstGeom>
        </p:spPr>
      </p:pic>
      <p:sp>
        <p:nvSpPr>
          <p:cNvPr id="2" name="Right Triangle 1">
            <a:extLst>
              <a:ext uri="{FF2B5EF4-FFF2-40B4-BE49-F238E27FC236}">
                <a16:creationId xmlns:a16="http://schemas.microsoft.com/office/drawing/2014/main" id="{C507F18D-C69B-728E-5251-C32861370FA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BB59461D-325C-73FE-4ED8-A82D7BCBABCC}"/>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894C1040-87DB-CA52-F4B5-48B86E082C3D}"/>
              </a:ext>
            </a:extLst>
          </p:cNvPr>
          <p:cNvSpPr txBox="1"/>
          <p:nvPr/>
        </p:nvSpPr>
        <p:spPr>
          <a:xfrm>
            <a:off x="4689258" y="1412953"/>
            <a:ext cx="4744673" cy="461665"/>
          </a:xfrm>
          <a:prstGeom prst="rect">
            <a:avLst/>
          </a:prstGeom>
          <a:noFill/>
        </p:spPr>
        <p:txBody>
          <a:bodyPr wrap="square" rtlCol="0">
            <a:spAutoFit/>
          </a:bodyPr>
          <a:lstStyle/>
          <a:p>
            <a:pPr algn="r" rtl="1"/>
            <a:r>
              <a:rPr lang="ar-SA" sz="2400" b="1" dirty="0" smtClean="0">
                <a:solidFill>
                  <a:srgbClr val="00B0F0"/>
                </a:solidFill>
              </a:rPr>
              <a:t>التزييف </a:t>
            </a:r>
            <a:r>
              <a:rPr lang="ar-SA" sz="2400" b="1" dirty="0">
                <a:solidFill>
                  <a:srgbClr val="00B0F0"/>
                </a:solidFill>
              </a:rPr>
              <a:t>العميق </a:t>
            </a:r>
            <a:r>
              <a:rPr lang="ar-SA" sz="2400" b="1" dirty="0" smtClean="0">
                <a:solidFill>
                  <a:srgbClr val="00B0F0"/>
                </a:solidFill>
              </a:rPr>
              <a:t> </a:t>
            </a:r>
            <a:r>
              <a:rPr lang="en-US" sz="2400" b="1" dirty="0">
                <a:solidFill>
                  <a:srgbClr val="00B0F0"/>
                </a:solidFill>
              </a:rPr>
              <a:t>(</a:t>
            </a:r>
            <a:r>
              <a:rPr lang="en-US" sz="2400" b="1" dirty="0" err="1">
                <a:solidFill>
                  <a:srgbClr val="00B0F0"/>
                </a:solidFill>
              </a:rPr>
              <a:t>Deepfake</a:t>
            </a:r>
            <a:r>
              <a:rPr lang="en-US" sz="2400" b="1" dirty="0">
                <a:solidFill>
                  <a:srgbClr val="00B0F0"/>
                </a:solidFill>
              </a:rPr>
              <a:t>)</a:t>
            </a:r>
          </a:p>
        </p:txBody>
      </p:sp>
      <p:sp>
        <p:nvSpPr>
          <p:cNvPr id="28" name="Rectangle 27">
            <a:extLst>
              <a:ext uri="{FF2B5EF4-FFF2-40B4-BE49-F238E27FC236}">
                <a16:creationId xmlns:a16="http://schemas.microsoft.com/office/drawing/2014/main" id="{475F03C5-DBEE-2B8F-9589-3B3753AC721A}"/>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07801E76-CFE3-AE9E-34B6-5C78390331C4}"/>
              </a:ext>
            </a:extLst>
          </p:cNvPr>
          <p:cNvSpPr txBox="1"/>
          <p:nvPr/>
        </p:nvSpPr>
        <p:spPr>
          <a:xfrm>
            <a:off x="3542825" y="1984904"/>
            <a:ext cx="8417320" cy="4708981"/>
          </a:xfrm>
          <a:prstGeom prst="rect">
            <a:avLst/>
          </a:prstGeom>
          <a:noFill/>
        </p:spPr>
        <p:txBody>
          <a:bodyPr wrap="square" rtlCol="0">
            <a:spAutoFit/>
          </a:bodyPr>
          <a:lstStyle/>
          <a:p>
            <a:pPr algn="r" rtl="1">
              <a:lnSpc>
                <a:spcPct val="150000"/>
              </a:lnSpc>
            </a:pPr>
            <a:r>
              <a:rPr lang="ar-SA" sz="2000" b="1" dirty="0">
                <a:solidFill>
                  <a:srgbClr val="C00000"/>
                </a:solidFill>
                <a:cs typeface="+mj-cs"/>
              </a:rPr>
              <a:t>أمثلة واقعية: استخدام التزييف العميق خلال جائحة كورونا</a:t>
            </a:r>
          </a:p>
          <a:p>
            <a:pPr algn="r" rtl="1">
              <a:lnSpc>
                <a:spcPct val="150000"/>
              </a:lnSpc>
            </a:pPr>
            <a:r>
              <a:rPr lang="ar-SA" b="1" dirty="0">
                <a:cs typeface="+mj-cs"/>
              </a:rPr>
              <a:t>1. فيديوهات لأطباء مزيفين</a:t>
            </a:r>
          </a:p>
          <a:p>
            <a:pPr algn="r" rtl="1">
              <a:lnSpc>
                <a:spcPct val="150000"/>
              </a:lnSpc>
            </a:pPr>
            <a:r>
              <a:rPr lang="ar-SA" dirty="0">
                <a:cs typeface="+mj-cs"/>
              </a:rPr>
              <a:t>ظهرت مقاطع لأشخاص يبدون كأطباء يقولون إن اللقاحات غير آمنة، وتبيّن لاحقًا أنها مزيفة </a:t>
            </a:r>
            <a:r>
              <a:rPr lang="ar-SA" dirty="0" smtClean="0">
                <a:cs typeface="+mj-cs"/>
              </a:rPr>
              <a:t>باستخدام  </a:t>
            </a:r>
            <a:r>
              <a:rPr lang="en-US" dirty="0" err="1" smtClean="0">
                <a:cs typeface="+mj-cs"/>
              </a:rPr>
              <a:t>Deepfake</a:t>
            </a:r>
            <a:r>
              <a:rPr lang="en-US" dirty="0" smtClean="0">
                <a:cs typeface="+mj-cs"/>
              </a:rPr>
              <a:t>.</a:t>
            </a:r>
            <a:endParaRPr lang="en-US" dirty="0">
              <a:cs typeface="+mj-cs"/>
            </a:endParaRPr>
          </a:p>
          <a:p>
            <a:pPr algn="r" rtl="1">
              <a:lnSpc>
                <a:spcPct val="150000"/>
              </a:lnSpc>
            </a:pPr>
            <a:r>
              <a:rPr lang="ar-SA" b="1" dirty="0" smtClean="0">
                <a:cs typeface="+mj-cs"/>
              </a:rPr>
              <a:t>2. التلاعب </a:t>
            </a:r>
            <a:r>
              <a:rPr lang="ar-SA" b="1" dirty="0">
                <a:cs typeface="+mj-cs"/>
              </a:rPr>
              <a:t>بخطابات رسمية</a:t>
            </a:r>
          </a:p>
          <a:p>
            <a:pPr algn="r" rtl="1">
              <a:lnSpc>
                <a:spcPct val="150000"/>
              </a:lnSpc>
            </a:pPr>
            <a:r>
              <a:rPr lang="ar-SA" dirty="0">
                <a:cs typeface="+mj-cs"/>
              </a:rPr>
              <a:t>تم تداول فيديو مزيف يُظهر مسؤولًا صحيًا بارزًا وهو يتحدث بمعلومات خاطئة عن الفيروس، بغرض زرع البلبلة.</a:t>
            </a:r>
          </a:p>
          <a:p>
            <a:pPr algn="r" rtl="1">
              <a:lnSpc>
                <a:spcPct val="150000"/>
              </a:lnSpc>
            </a:pPr>
            <a:r>
              <a:rPr lang="ar-SA" b="1" dirty="0">
                <a:cs typeface="+mj-cs"/>
              </a:rPr>
              <a:t>3. فيديوهات توجيهية مزيفة عن العلاجات</a:t>
            </a:r>
          </a:p>
          <a:p>
            <a:pPr algn="r" rtl="1">
              <a:lnSpc>
                <a:spcPct val="150000"/>
              </a:lnSpc>
            </a:pPr>
            <a:r>
              <a:rPr lang="ar-SA" dirty="0">
                <a:cs typeface="+mj-cs"/>
              </a:rPr>
              <a:t>نُشرت فيديوهات تحتوي على "نصائح طبية" مزورة ومنسوبة لأطباء أو شخصيات مشهورة، تدعو إلى استخدام أدوية غير فعالة</a:t>
            </a:r>
            <a:r>
              <a:rPr lang="ar-SA" dirty="0" smtClean="0">
                <a:cs typeface="+mj-cs"/>
              </a:rPr>
              <a:t>. </a:t>
            </a:r>
            <a:r>
              <a:rPr lang="en-US" dirty="0">
                <a:cs typeface="+mj-cs"/>
                <a:hlinkClick r:id="rId4"/>
              </a:rPr>
              <a:t>https://</a:t>
            </a:r>
            <a:r>
              <a:rPr lang="en-US" dirty="0" smtClean="0">
                <a:cs typeface="+mj-cs"/>
                <a:hlinkClick r:id="rId4"/>
              </a:rPr>
              <a:t>www.youtube.com/watch?v=fm8q47qnHYQ</a:t>
            </a:r>
            <a:r>
              <a:rPr lang="ar-SA" dirty="0" smtClean="0">
                <a:cs typeface="+mj-cs"/>
              </a:rPr>
              <a:t>  رابط مشاهدة لتقرير الفيديوهات تم انشاءها عبر تقنية التزييف العميق.</a:t>
            </a:r>
            <a:endParaRPr lang="ar-SA" dirty="0">
              <a:cs typeface="+mj-cs"/>
            </a:endParaRPr>
          </a:p>
          <a:p>
            <a:pPr algn="r" rtl="1">
              <a:lnSpc>
                <a:spcPct val="150000"/>
              </a:lnSpc>
            </a:pPr>
            <a:r>
              <a:rPr lang="ar-SA" b="1" dirty="0">
                <a:cs typeface="+mj-cs"/>
              </a:rPr>
              <a:t>4. تزييف مقابلات </a:t>
            </a:r>
            <a:r>
              <a:rPr lang="ar-SA" b="1" dirty="0" smtClean="0">
                <a:cs typeface="+mj-cs"/>
              </a:rPr>
              <a:t>تلفزيونية</a:t>
            </a:r>
            <a:r>
              <a:rPr lang="ar-SA" b="1" dirty="0">
                <a:cs typeface="+mj-cs"/>
              </a:rPr>
              <a:t> </a:t>
            </a:r>
            <a:r>
              <a:rPr lang="ar-SA" dirty="0" smtClean="0">
                <a:cs typeface="+mj-cs"/>
              </a:rPr>
              <a:t>تم </a:t>
            </a:r>
            <a:r>
              <a:rPr lang="ar-SA" dirty="0">
                <a:cs typeface="+mj-cs"/>
              </a:rPr>
              <a:t>استخدام تقنيات </a:t>
            </a:r>
            <a:r>
              <a:rPr lang="en-US" dirty="0" err="1">
                <a:cs typeface="+mj-cs"/>
              </a:rPr>
              <a:t>Deepfake</a:t>
            </a:r>
            <a:r>
              <a:rPr lang="en-US" dirty="0">
                <a:cs typeface="+mj-cs"/>
              </a:rPr>
              <a:t> </a:t>
            </a:r>
            <a:r>
              <a:rPr lang="ar-SA" dirty="0">
                <a:cs typeface="+mj-cs"/>
              </a:rPr>
              <a:t>لتعديل لقطات مقابلات، وإضافة أقوال لم تُقال، بما يخدم نظريات مؤامرة عن مصدر الفيروس</a:t>
            </a:r>
            <a:r>
              <a:rPr lang="ar-SA" dirty="0" smtClean="0">
                <a:cs typeface="+mj-cs"/>
              </a:rPr>
              <a:t>. </a:t>
            </a:r>
            <a:r>
              <a:rPr lang="en-US" dirty="0">
                <a:cs typeface="+mj-cs"/>
                <a:hlinkClick r:id="rId5"/>
              </a:rPr>
              <a:t>https://</a:t>
            </a:r>
            <a:r>
              <a:rPr lang="en-US" dirty="0" smtClean="0">
                <a:cs typeface="+mj-cs"/>
                <a:hlinkClick r:id="rId5"/>
              </a:rPr>
              <a:t>www.youtube.com/watch?v=OEOz-vcBiKI&amp;t=70s</a:t>
            </a:r>
            <a:r>
              <a:rPr lang="ar-SA" dirty="0" smtClean="0">
                <a:cs typeface="+mj-cs"/>
              </a:rPr>
              <a:t> </a:t>
            </a:r>
            <a:endParaRPr lang="ar-SA" dirty="0">
              <a:cs typeface="+mj-cs"/>
            </a:endParaRPr>
          </a:p>
        </p:txBody>
      </p:sp>
      <p:sp>
        <p:nvSpPr>
          <p:cNvPr id="18" name="TextBox 17">
            <a:extLst>
              <a:ext uri="{FF2B5EF4-FFF2-40B4-BE49-F238E27FC236}">
                <a16:creationId xmlns:a16="http://schemas.microsoft.com/office/drawing/2014/main" id="{564C9256-4BF8-F4B7-3D67-DA1615E381E9}"/>
              </a:ext>
            </a:extLst>
          </p:cNvPr>
          <p:cNvSpPr txBox="1"/>
          <p:nvPr/>
        </p:nvSpPr>
        <p:spPr>
          <a:xfrm>
            <a:off x="3454900" y="1445360"/>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Lecture</a:t>
            </a:r>
            <a:r>
              <a:rPr kumimoji="0" lang="ar-SA"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5</a:t>
            </a:r>
            <a:endPar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endParaRPr>
          </a:p>
        </p:txBody>
      </p:sp>
      <p:pic>
        <p:nvPicPr>
          <p:cNvPr id="14" name="Graphic 21">
            <a:extLst>
              <a:ext uri="{FF2B5EF4-FFF2-40B4-BE49-F238E27FC236}">
                <a16:creationId xmlns:a16="http://schemas.microsoft.com/office/drawing/2014/main" id="{067C4B82-DB58-136C-121A-04D07DEB5C97}"/>
              </a:ext>
            </a:extLst>
          </p:cNvPr>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Rectangle 1"/>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smtClean="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877497148"/>
      </p:ext>
    </p:extLst>
  </p:cSld>
  <p:clrMapOvr>
    <a:masterClrMapping/>
  </p:clrMapOvr>
  <mc:AlternateContent xmlns:mc="http://schemas.openxmlformats.org/markup-compatibility/2006" xmlns:p14="http://schemas.microsoft.com/office/powerpoint/2010/main">
    <mc:Choice Requires="p14">
      <p:transition spd="slow" p14:dur="2000" advTm="87624"/>
    </mc:Choice>
    <mc:Fallback xmlns="">
      <p:transition spd="slow" advTm="87624"/>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3499338" y="1739494"/>
            <a:ext cx="7200900" cy="3612684"/>
          </a:xfrm>
        </p:spPr>
      </p:pic>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a:extLst>
              <a:ext uri="{FF2B5EF4-FFF2-40B4-BE49-F238E27FC236}">
                <a16:creationId xmlns:a16="http://schemas.microsoft.com/office/drawing/2014/main" id="{C7D257D7-D9C6-8F63-F8F8-E2BE53F2E2DB}"/>
              </a:ext>
            </a:extLst>
          </p:cNvPr>
          <p:cNvSpPr txBox="1"/>
          <p:nvPr/>
        </p:nvSpPr>
        <p:spPr>
          <a:xfrm>
            <a:off x="7843687" y="1739494"/>
            <a:ext cx="2044149" cy="579967"/>
          </a:xfrm>
          <a:prstGeom prst="rect">
            <a:avLst/>
          </a:prstGeom>
          <a:noFill/>
        </p:spPr>
        <p:txBody>
          <a:bodyPr wrap="none" rtlCol="0">
            <a:spAutoFit/>
          </a:bodyPr>
          <a:lstStyle/>
          <a:p>
            <a:pPr algn="r" rtl="1">
              <a:lnSpc>
                <a:spcPct val="150000"/>
              </a:lnSpc>
            </a:pPr>
            <a:r>
              <a:rPr lang="ar-SA" sz="2400" b="1" dirty="0">
                <a:solidFill>
                  <a:srgbClr val="00B0F0"/>
                </a:solidFill>
              </a:rPr>
              <a:t>التحديات والمخاطر</a:t>
            </a:r>
          </a:p>
        </p:txBody>
      </p:sp>
      <p:pic>
        <p:nvPicPr>
          <p:cNvPr id="9"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21037" y="59789"/>
            <a:ext cx="2305141" cy="1076343"/>
          </a:xfrm>
          <a:prstGeom prst="rect">
            <a:avLst/>
          </a:prstGeom>
        </p:spPr>
      </p:pic>
    </p:spTree>
    <p:extLst>
      <p:ext uri="{BB962C8B-B14F-4D97-AF65-F5344CB8AC3E}">
        <p14:creationId xmlns:p14="http://schemas.microsoft.com/office/powerpoint/2010/main" val="141230627"/>
      </p:ext>
    </p:extLst>
  </p:cSld>
  <p:clrMapOvr>
    <a:masterClrMapping/>
  </p:clrMapOvr>
  <mc:AlternateContent xmlns:mc="http://schemas.openxmlformats.org/markup-compatibility/2006" xmlns:p14="http://schemas.microsoft.com/office/powerpoint/2010/main">
    <mc:Choice Requires="p14">
      <p:transition spd="slow" p14:dur="2000" advTm="3051"/>
    </mc:Choice>
    <mc:Fallback xmlns="">
      <p:transition spd="slow" advTm="3051"/>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F01B5C-E276-CB31-A61E-6E749AB76204}"/>
            </a:ext>
          </a:extLst>
        </p:cNvPr>
        <p:cNvGrpSpPr/>
        <p:nvPr/>
      </p:nvGrpSpPr>
      <p:grpSpPr>
        <a:xfrm>
          <a:off x="0" y="0"/>
          <a:ext cx="0" cy="0"/>
          <a:chOff x="0" y="0"/>
          <a:chExt cx="0" cy="0"/>
        </a:xfrm>
      </p:grpSpPr>
      <p:sp>
        <p:nvSpPr>
          <p:cNvPr id="16" name="Rectangle 15">
            <a:extLst>
              <a:ext uri="{FF2B5EF4-FFF2-40B4-BE49-F238E27FC236}">
                <a16:creationId xmlns:a16="http://schemas.microsoft.com/office/drawing/2014/main" id="{A22879F5-322F-B272-CA6B-422C23F44D1B}"/>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17" name="Picture Placeholder 4">
            <a:extLst>
              <a:ext uri="{FF2B5EF4-FFF2-40B4-BE49-F238E27FC236}">
                <a16:creationId xmlns:a16="http://schemas.microsoft.com/office/drawing/2014/main" id="{7A8C8EC7-C41F-DA49-0BAD-8CBE62D400D3}"/>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1" y="1323486"/>
            <a:ext cx="3390228" cy="2712183"/>
          </a:xfrm>
          <a:prstGeom prst="rect">
            <a:avLst/>
          </a:prstGeom>
        </p:spPr>
      </p:pic>
      <p:sp>
        <p:nvSpPr>
          <p:cNvPr id="2" name="Right Triangle 1">
            <a:extLst>
              <a:ext uri="{FF2B5EF4-FFF2-40B4-BE49-F238E27FC236}">
                <a16:creationId xmlns:a16="http://schemas.microsoft.com/office/drawing/2014/main" id="{C507F18D-C69B-728E-5251-C32861370FA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BB59461D-325C-73FE-4ED8-A82D7BCBABCC}"/>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894C1040-87DB-CA52-F4B5-48B86E082C3D}"/>
              </a:ext>
            </a:extLst>
          </p:cNvPr>
          <p:cNvSpPr txBox="1"/>
          <p:nvPr/>
        </p:nvSpPr>
        <p:spPr>
          <a:xfrm>
            <a:off x="4713610" y="1382256"/>
            <a:ext cx="4744673" cy="577850"/>
          </a:xfrm>
          <a:prstGeom prst="rect">
            <a:avLst/>
          </a:prstGeom>
          <a:noFill/>
        </p:spPr>
        <p:txBody>
          <a:bodyPr wrap="square" rtlCol="0">
            <a:spAutoFit/>
          </a:bodyPr>
          <a:lstStyle/>
          <a:p>
            <a:pPr algn="r" rtl="1">
              <a:lnSpc>
                <a:spcPct val="150000"/>
              </a:lnSpc>
            </a:pPr>
            <a:r>
              <a:rPr lang="ar-SA" sz="2400" b="1" dirty="0">
                <a:solidFill>
                  <a:srgbClr val="00B0F0"/>
                </a:solidFill>
                <a:cs typeface="+mj-cs"/>
              </a:rPr>
              <a:t>التحديات والمخاطر</a:t>
            </a:r>
          </a:p>
        </p:txBody>
      </p:sp>
      <p:sp>
        <p:nvSpPr>
          <p:cNvPr id="28" name="Rectangle 27">
            <a:extLst>
              <a:ext uri="{FF2B5EF4-FFF2-40B4-BE49-F238E27FC236}">
                <a16:creationId xmlns:a16="http://schemas.microsoft.com/office/drawing/2014/main" id="{475F03C5-DBEE-2B8F-9589-3B3753AC721A}"/>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5" name="TextBox 14">
            <a:extLst>
              <a:ext uri="{FF2B5EF4-FFF2-40B4-BE49-F238E27FC236}">
                <a16:creationId xmlns:a16="http://schemas.microsoft.com/office/drawing/2014/main" id="{07801E76-CFE3-AE9E-34B6-5C78390331C4}"/>
              </a:ext>
            </a:extLst>
          </p:cNvPr>
          <p:cNvSpPr txBox="1"/>
          <p:nvPr/>
        </p:nvSpPr>
        <p:spPr>
          <a:xfrm>
            <a:off x="3534032" y="2090044"/>
            <a:ext cx="8417320" cy="3416320"/>
          </a:xfrm>
          <a:prstGeom prst="rect">
            <a:avLst/>
          </a:prstGeom>
          <a:noFill/>
        </p:spPr>
        <p:txBody>
          <a:bodyPr wrap="square" rtlCol="0">
            <a:spAutoFit/>
          </a:bodyPr>
          <a:lstStyle/>
          <a:p>
            <a:pPr algn="r" rtl="1">
              <a:lnSpc>
                <a:spcPct val="150000"/>
              </a:lnSpc>
            </a:pPr>
            <a:r>
              <a:rPr lang="ar-SA" b="1" dirty="0" smtClean="0">
                <a:cs typeface="+mj-cs"/>
              </a:rPr>
              <a:t>1</a:t>
            </a:r>
            <a:r>
              <a:rPr lang="ar-SA" b="1" dirty="0">
                <a:cs typeface="+mj-cs"/>
              </a:rPr>
              <a:t>. المصداقية والتزييف العميق (</a:t>
            </a:r>
            <a:r>
              <a:rPr lang="en-US" b="1" dirty="0" err="1">
                <a:cs typeface="+mj-cs"/>
              </a:rPr>
              <a:t>Deepfake</a:t>
            </a:r>
            <a:r>
              <a:rPr lang="en-US" b="1" dirty="0">
                <a:cs typeface="+mj-cs"/>
              </a:rPr>
              <a:t>)</a:t>
            </a:r>
          </a:p>
          <a:p>
            <a:pPr algn="r" rtl="1">
              <a:lnSpc>
                <a:spcPct val="150000"/>
              </a:lnSpc>
            </a:pPr>
            <a:r>
              <a:rPr lang="ar-SA" dirty="0">
                <a:cs typeface="+mj-cs"/>
              </a:rPr>
              <a:t>أصبح من الممكن إنتاج فيديوهات مزيفة لشخصيات حقيقية تنشر معلومات مضللة.</a:t>
            </a:r>
          </a:p>
          <a:p>
            <a:pPr algn="r" rtl="1">
              <a:lnSpc>
                <a:spcPct val="150000"/>
              </a:lnSpc>
            </a:pPr>
            <a:r>
              <a:rPr lang="ar-SA" b="1" dirty="0">
                <a:cs typeface="+mj-cs"/>
              </a:rPr>
              <a:t>2. التحيز الخوارزمي</a:t>
            </a:r>
          </a:p>
          <a:p>
            <a:pPr algn="r" rtl="1">
              <a:lnSpc>
                <a:spcPct val="150000"/>
              </a:lnSpc>
            </a:pPr>
            <a:r>
              <a:rPr lang="ar-SA" dirty="0">
                <a:cs typeface="+mj-cs"/>
              </a:rPr>
              <a:t>بعض الخوارزميات قد تروج لخطابات الكراهية أو تحجب آراء معينة دون قصد.</a:t>
            </a:r>
          </a:p>
          <a:p>
            <a:pPr algn="r" rtl="1">
              <a:lnSpc>
                <a:spcPct val="150000"/>
              </a:lnSpc>
            </a:pPr>
            <a:r>
              <a:rPr lang="ar-SA" b="1" dirty="0">
                <a:cs typeface="+mj-cs"/>
              </a:rPr>
              <a:t>3. فقدان الوظائف الإعلامية التقليدية</a:t>
            </a:r>
          </a:p>
          <a:p>
            <a:pPr algn="r" rtl="1">
              <a:lnSpc>
                <a:spcPct val="150000"/>
              </a:lnSpc>
            </a:pPr>
            <a:r>
              <a:rPr lang="ar-SA" dirty="0">
                <a:cs typeface="+mj-cs"/>
              </a:rPr>
              <a:t>تخوفات من استبدال الصحفيين والمنتجين بالأنظمة الآلية.</a:t>
            </a:r>
          </a:p>
          <a:p>
            <a:pPr algn="r" rtl="1">
              <a:lnSpc>
                <a:spcPct val="150000"/>
              </a:lnSpc>
            </a:pPr>
            <a:r>
              <a:rPr lang="ar-SA" b="1" dirty="0">
                <a:cs typeface="+mj-cs"/>
              </a:rPr>
              <a:t>4. الخصوصية وجمع البيانات</a:t>
            </a:r>
          </a:p>
          <a:p>
            <a:pPr algn="r" rtl="1">
              <a:lnSpc>
                <a:spcPct val="150000"/>
              </a:lnSpc>
            </a:pPr>
            <a:r>
              <a:rPr lang="ar-SA" dirty="0">
                <a:cs typeface="+mj-cs"/>
              </a:rPr>
              <a:t>الاعتماد على تتبع سلوك المستخدمين لتقديم محتوى مخصص قد يهدد خصوصيتهم.</a:t>
            </a:r>
          </a:p>
        </p:txBody>
      </p:sp>
      <p:sp>
        <p:nvSpPr>
          <p:cNvPr id="18" name="TextBox 17">
            <a:extLst>
              <a:ext uri="{FF2B5EF4-FFF2-40B4-BE49-F238E27FC236}">
                <a16:creationId xmlns:a16="http://schemas.microsoft.com/office/drawing/2014/main" id="{564C9256-4BF8-F4B7-3D67-DA1615E381E9}"/>
              </a:ext>
            </a:extLst>
          </p:cNvPr>
          <p:cNvSpPr txBox="1"/>
          <p:nvPr/>
        </p:nvSpPr>
        <p:spPr>
          <a:xfrm>
            <a:off x="3454900" y="1445360"/>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Lecture</a:t>
            </a:r>
            <a:r>
              <a:rPr kumimoji="0" lang="ar-SA" sz="2000" b="1" i="0" u="none" strike="noStrike" kern="1200" cap="none" spc="0" normalizeH="0" baseline="0" noProof="0" dirty="0" smtClean="0">
                <a:ln>
                  <a:noFill/>
                </a:ln>
                <a:solidFill>
                  <a:prstClr val="white"/>
                </a:solidFill>
                <a:effectLst/>
                <a:uLnTx/>
                <a:uFillTx/>
                <a:latin typeface="Times New Roman" pitchFamily="18" charset="0"/>
                <a:ea typeface="+mn-ea"/>
                <a:cs typeface="Times New Roman" pitchFamily="18" charset="0"/>
              </a:rPr>
              <a:t>5</a:t>
            </a:r>
            <a:endParaRPr kumimoji="0" lang="en-US" sz="2000" b="1" i="0" u="none" strike="noStrike" kern="1200" cap="none" spc="0" normalizeH="0" baseline="0" noProof="0" dirty="0">
              <a:ln>
                <a:noFill/>
              </a:ln>
              <a:solidFill>
                <a:prstClr val="white"/>
              </a:solidFill>
              <a:effectLst/>
              <a:uLnTx/>
              <a:uFillTx/>
              <a:latin typeface="Times New Roman" pitchFamily="18" charset="0"/>
              <a:ea typeface="+mn-ea"/>
              <a:cs typeface="Times New Roman" pitchFamily="18" charset="0"/>
            </a:endParaRPr>
          </a:p>
        </p:txBody>
      </p:sp>
      <p:pic>
        <p:nvPicPr>
          <p:cNvPr id="14" name="Graphic 21">
            <a:extLst>
              <a:ext uri="{FF2B5EF4-FFF2-40B4-BE49-F238E27FC236}">
                <a16:creationId xmlns:a16="http://schemas.microsoft.com/office/drawing/2014/main" id="{067C4B82-DB58-136C-121A-04D07DEB5C97}"/>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Rectangle 1"/>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smtClean="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1511995244"/>
      </p:ext>
    </p:extLst>
  </p:cSld>
  <p:clrMapOvr>
    <a:masterClrMapping/>
  </p:clrMapOvr>
  <mc:AlternateContent xmlns:mc="http://schemas.openxmlformats.org/markup-compatibility/2006" xmlns:p14="http://schemas.microsoft.com/office/powerpoint/2010/main">
    <mc:Choice Requires="p14">
      <p:transition spd="slow" p14:dur="2000" advTm="87624"/>
    </mc:Choice>
    <mc:Fallback xmlns="">
      <p:transition spd="slow" advTm="87624"/>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3138855" y="1622657"/>
            <a:ext cx="7075070" cy="3979727"/>
          </a:xfrm>
        </p:spPr>
      </p:pic>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a:extLst>
              <a:ext uri="{FF2B5EF4-FFF2-40B4-BE49-F238E27FC236}">
                <a16:creationId xmlns:a16="http://schemas.microsoft.com/office/drawing/2014/main" id="{C7D257D7-D9C6-8F63-F8F8-E2BE53F2E2DB}"/>
              </a:ext>
            </a:extLst>
          </p:cNvPr>
          <p:cNvSpPr txBox="1"/>
          <p:nvPr/>
        </p:nvSpPr>
        <p:spPr>
          <a:xfrm>
            <a:off x="8009807" y="1714327"/>
            <a:ext cx="1210589" cy="584775"/>
          </a:xfrm>
          <a:prstGeom prst="rect">
            <a:avLst/>
          </a:prstGeom>
          <a:noFill/>
        </p:spPr>
        <p:txBody>
          <a:bodyPr wrap="none" rtlCol="0">
            <a:spAutoFit/>
          </a:bodyPr>
          <a:lstStyle/>
          <a:p>
            <a:pPr algn="just" rtl="1"/>
            <a:r>
              <a:rPr lang="ar-EG" sz="2400" b="1" dirty="0">
                <a:solidFill>
                  <a:srgbClr val="00B0F0"/>
                </a:solidFill>
                <a:effectLst>
                  <a:outerShdw blurRad="38100" dist="38100" dir="2700000" algn="tl">
                    <a:srgbClr val="000000">
                      <a:alpha val="43137"/>
                    </a:srgbClr>
                  </a:outerShdw>
                </a:effectLst>
                <a:latin typeface="Tajawal Medium" panose="00000600000000000000" pitchFamily="2" charset="-78"/>
                <a:cs typeface="+mj-cs"/>
              </a:rPr>
              <a:t> </a:t>
            </a:r>
            <a:r>
              <a:rPr lang="ar-SA" sz="3200" b="1" dirty="0" smtClean="0">
                <a:solidFill>
                  <a:srgbClr val="00B0F0"/>
                </a:solidFill>
                <a:effectLst>
                  <a:outerShdw blurRad="38100" dist="38100" dir="2700000" algn="tl">
                    <a:srgbClr val="000000">
                      <a:alpha val="43137"/>
                    </a:srgbClr>
                  </a:outerShdw>
                </a:effectLst>
                <a:latin typeface="Tajawal Medium" panose="00000600000000000000" pitchFamily="2" charset="-78"/>
                <a:cs typeface="+mj-cs"/>
              </a:rPr>
              <a:t>الخاتمة</a:t>
            </a:r>
            <a:endParaRPr lang="ar-EG" sz="2400" b="1" dirty="0">
              <a:solidFill>
                <a:srgbClr val="00B0F0"/>
              </a:solidFill>
              <a:effectLst>
                <a:outerShdw blurRad="38100" dist="38100" dir="2700000" algn="tl">
                  <a:srgbClr val="000000">
                    <a:alpha val="43137"/>
                  </a:srgbClr>
                </a:outerShdw>
              </a:effectLst>
              <a:latin typeface="Tajawal Medium" panose="00000600000000000000" pitchFamily="2" charset="-78"/>
              <a:cs typeface="+mj-cs"/>
            </a:endParaRPr>
          </a:p>
        </p:txBody>
      </p:sp>
      <p:pic>
        <p:nvPicPr>
          <p:cNvPr id="9"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6034" y="88047"/>
            <a:ext cx="2305141" cy="1076343"/>
          </a:xfrm>
          <a:prstGeom prst="rect">
            <a:avLst/>
          </a:prstGeom>
        </p:spPr>
      </p:pic>
    </p:spTree>
    <p:extLst>
      <p:ext uri="{BB962C8B-B14F-4D97-AF65-F5344CB8AC3E}">
        <p14:creationId xmlns:p14="http://schemas.microsoft.com/office/powerpoint/2010/main" val="3676123602"/>
      </p:ext>
    </p:extLst>
  </p:cSld>
  <p:clrMapOvr>
    <a:masterClrMapping/>
  </p:clrMapOvr>
  <mc:AlternateContent xmlns:mc="http://schemas.openxmlformats.org/markup-compatibility/2006" xmlns:p14="http://schemas.microsoft.com/office/powerpoint/2010/main">
    <mc:Choice Requires="p14">
      <p:transition spd="slow" p14:dur="2000" advTm="20224"/>
    </mc:Choice>
    <mc:Fallback xmlns="">
      <p:transition spd="slow" advTm="20224"/>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17"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0" y="1335074"/>
            <a:ext cx="3385474" cy="2252879"/>
          </a:xfrm>
          <a:prstGeom prst="rect">
            <a:avLst/>
          </a:prstGeo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5083542" y="1319675"/>
            <a:ext cx="4113898" cy="600164"/>
          </a:xfrm>
          <a:prstGeom prst="rect">
            <a:avLst/>
          </a:prstGeom>
          <a:noFill/>
        </p:spPr>
        <p:txBody>
          <a:bodyPr wrap="square" rtlCol="0">
            <a:spAutoFit/>
          </a:bodyPr>
          <a:lstStyle/>
          <a:p>
            <a:pPr algn="ctr">
              <a:lnSpc>
                <a:spcPct val="150000"/>
              </a:lnSpc>
              <a:spcBef>
                <a:spcPct val="20000"/>
              </a:spcBef>
            </a:pPr>
            <a:r>
              <a:rPr lang="ar-SA" sz="2400" b="1" dirty="0" smtClean="0">
                <a:solidFill>
                  <a:srgbClr val="00B0F0"/>
                </a:solidFill>
                <a:latin typeface="Simplified Arabic" pitchFamily="18" charset="-78"/>
                <a:cs typeface="Simplified Arabic" pitchFamily="18" charset="-78"/>
              </a:rPr>
              <a:t>الخاتمة</a:t>
            </a:r>
            <a:endParaRPr lang="ar-EG" sz="2400" b="1" dirty="0">
              <a:solidFill>
                <a:srgbClr val="00B0F0"/>
              </a:solidFill>
              <a:latin typeface="Simplified Arabic" pitchFamily="18" charset="-78"/>
              <a:cs typeface="Simplified Arabic" pitchFamily="18" charset="-78"/>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a:extLst>
              <a:ext uri="{FF2B5EF4-FFF2-40B4-BE49-F238E27FC236}">
                <a16:creationId xmlns:a16="http://schemas.microsoft.com/office/drawing/2014/main" id="{4527402C-3F97-690D-9C20-A459E375AEB7}"/>
              </a:ext>
            </a:extLst>
          </p:cNvPr>
          <p:cNvSpPr txBox="1"/>
          <p:nvPr/>
        </p:nvSpPr>
        <p:spPr>
          <a:xfrm>
            <a:off x="3591877" y="2539388"/>
            <a:ext cx="8417320" cy="872034"/>
          </a:xfrm>
          <a:prstGeom prst="rect">
            <a:avLst/>
          </a:prstGeom>
          <a:noFill/>
        </p:spPr>
        <p:txBody>
          <a:bodyPr wrap="square" rtlCol="0">
            <a:spAutoFit/>
          </a:bodyPr>
          <a:lstStyle/>
          <a:p>
            <a:pPr marL="285750" indent="-285750" algn="r" rtl="1">
              <a:lnSpc>
                <a:spcPct val="150000"/>
              </a:lnSpc>
              <a:buFont typeface="Wingdings" panose="05000000000000000000" pitchFamily="2" charset="2"/>
              <a:buChar char="q"/>
            </a:pPr>
            <a:r>
              <a:rPr lang="ar-SA" dirty="0"/>
              <a:t>الذكاء الاصطناعي ليس تهديدًا مباشرًا للإعلام، بل أداة قوية يجب تعلم كيفية توظيفها بذكاء وأخلاقية. الإعلاميون الذين يستطيعون فهم هذه الأدوات وتطويعها هم من سيقودون المستقبل.</a:t>
            </a:r>
            <a:endParaRPr lang="ar-SA" dirty="0" smtClean="0"/>
          </a:p>
        </p:txBody>
      </p:sp>
      <p:sp>
        <p:nvSpPr>
          <p:cNvPr id="18" name="TextBox 17">
            <a:extLst>
              <a:ext uri="{FF2B5EF4-FFF2-40B4-BE49-F238E27FC236}">
                <a16:creationId xmlns:a16="http://schemas.microsoft.com/office/drawing/2014/main" id="{AB738525-DD8E-2E85-F385-345FF64341EB}"/>
              </a:ext>
            </a:extLst>
          </p:cNvPr>
          <p:cNvSpPr txBox="1"/>
          <p:nvPr/>
        </p:nvSpPr>
        <p:spPr>
          <a:xfrm>
            <a:off x="3454900" y="1445360"/>
            <a:ext cx="1053874" cy="707886"/>
          </a:xfrm>
          <a:prstGeom prst="rect">
            <a:avLst/>
          </a:prstGeom>
          <a:noFill/>
        </p:spPr>
        <p:txBody>
          <a:bodyPr wrap="square" rtlCol="0">
            <a:spAutoFit/>
          </a:bodyPr>
          <a:lstStyle/>
          <a:p>
            <a:pPr algn="ctr"/>
            <a:r>
              <a:rPr lang="en-US" sz="2000" b="1" dirty="0">
                <a:solidFill>
                  <a:schemeClr val="bg1"/>
                </a:solidFill>
                <a:latin typeface="Times New Roman" pitchFamily="18" charset="0"/>
                <a:cs typeface="Times New Roman" pitchFamily="18" charset="0"/>
              </a:rPr>
              <a:t>Lecture </a:t>
            </a:r>
            <a:r>
              <a:rPr lang="ar-SA" sz="2000" b="1" dirty="0" smtClean="0">
                <a:solidFill>
                  <a:schemeClr val="bg1"/>
                </a:solidFill>
                <a:latin typeface="Times New Roman" pitchFamily="18" charset="0"/>
                <a:cs typeface="Times New Roman" pitchFamily="18" charset="0"/>
              </a:rPr>
              <a:t>5</a:t>
            </a:r>
            <a:endParaRPr lang="en-US" sz="2000" b="1" dirty="0">
              <a:solidFill>
                <a:schemeClr val="bg1"/>
              </a:solidFill>
              <a:latin typeface="Times New Roman" pitchFamily="18" charset="0"/>
              <a:cs typeface="Times New Roman" pitchFamily="18" charset="0"/>
            </a:endParaRPr>
          </a:p>
        </p:txBody>
      </p:sp>
      <p:pic>
        <p:nvPicPr>
          <p:cNvPr id="1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180611506"/>
      </p:ext>
    </p:extLst>
  </p:cSld>
  <p:clrMapOvr>
    <a:masterClrMapping/>
  </p:clrMapOvr>
  <mc:AlternateContent xmlns:mc="http://schemas.openxmlformats.org/markup-compatibility/2006" xmlns:p14="http://schemas.microsoft.com/office/powerpoint/2010/main">
    <mc:Choice Requires="p14">
      <p:transition spd="slow" p14:dur="2000" advTm="43968"/>
    </mc:Choice>
    <mc:Fallback xmlns="">
      <p:transition spd="slow" advTm="43968"/>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17"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0" y="1335074"/>
            <a:ext cx="3385474" cy="1556539"/>
          </a:xfrm>
          <a:prstGeom prst="rect">
            <a:avLst/>
          </a:prstGeo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5083542" y="1319675"/>
            <a:ext cx="4113898" cy="600164"/>
          </a:xfrm>
          <a:prstGeom prst="rect">
            <a:avLst/>
          </a:prstGeom>
          <a:noFill/>
        </p:spPr>
        <p:txBody>
          <a:bodyPr wrap="square" rtlCol="0">
            <a:spAutoFit/>
          </a:bodyPr>
          <a:lstStyle/>
          <a:p>
            <a:pPr algn="ctr">
              <a:lnSpc>
                <a:spcPct val="150000"/>
              </a:lnSpc>
              <a:spcBef>
                <a:spcPct val="20000"/>
              </a:spcBef>
            </a:pPr>
            <a:r>
              <a:rPr lang="ar-SA" sz="2400" b="1" dirty="0" smtClean="0">
                <a:solidFill>
                  <a:srgbClr val="00B0F0"/>
                </a:solidFill>
                <a:latin typeface="Simplified Arabic" pitchFamily="18" charset="-78"/>
                <a:cs typeface="Simplified Arabic" pitchFamily="18" charset="-78"/>
              </a:rPr>
              <a:t>المحاضرة القادمة</a:t>
            </a:r>
            <a:endParaRPr lang="ar-EG" sz="2400" b="1" dirty="0">
              <a:solidFill>
                <a:srgbClr val="00B0F0"/>
              </a:solidFill>
              <a:latin typeface="Simplified Arabic" pitchFamily="18" charset="-78"/>
              <a:cs typeface="Simplified Arabic" pitchFamily="18" charset="-78"/>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AB738525-DD8E-2E85-F385-345FF64341EB}"/>
              </a:ext>
            </a:extLst>
          </p:cNvPr>
          <p:cNvSpPr txBox="1"/>
          <p:nvPr/>
        </p:nvSpPr>
        <p:spPr>
          <a:xfrm>
            <a:off x="3454900" y="1445360"/>
            <a:ext cx="1053874" cy="707886"/>
          </a:xfrm>
          <a:prstGeom prst="rect">
            <a:avLst/>
          </a:prstGeom>
          <a:noFill/>
        </p:spPr>
        <p:txBody>
          <a:bodyPr wrap="square" rtlCol="0">
            <a:spAutoFit/>
          </a:bodyPr>
          <a:lstStyle/>
          <a:p>
            <a:pPr algn="ctr"/>
            <a:r>
              <a:rPr lang="en-US" sz="2000" b="1" dirty="0">
                <a:solidFill>
                  <a:schemeClr val="bg1"/>
                </a:solidFill>
                <a:latin typeface="Times New Roman" pitchFamily="18" charset="0"/>
                <a:cs typeface="Times New Roman" pitchFamily="18" charset="0"/>
              </a:rPr>
              <a:t>Lecture </a:t>
            </a:r>
            <a:r>
              <a:rPr lang="ar-SA" sz="2000" b="1" dirty="0" smtClean="0">
                <a:solidFill>
                  <a:schemeClr val="bg1"/>
                </a:solidFill>
                <a:latin typeface="Times New Roman" pitchFamily="18" charset="0"/>
                <a:cs typeface="Times New Roman" pitchFamily="18" charset="0"/>
              </a:rPr>
              <a:t>5</a:t>
            </a:r>
            <a:endParaRPr lang="en-US" sz="2000" b="1" dirty="0">
              <a:solidFill>
                <a:schemeClr val="bg1"/>
              </a:solidFill>
              <a:latin typeface="Times New Roman" pitchFamily="18" charset="0"/>
              <a:cs typeface="Times New Roman" pitchFamily="18" charset="0"/>
            </a:endParaRPr>
          </a:p>
        </p:txBody>
      </p:sp>
      <p:pic>
        <p:nvPicPr>
          <p:cNvPr id="1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p:cNvSpPr/>
          <p:nvPr/>
        </p:nvSpPr>
        <p:spPr>
          <a:xfrm>
            <a:off x="3682767" y="2374870"/>
            <a:ext cx="8263156" cy="496996"/>
          </a:xfrm>
          <a:prstGeom prst="rect">
            <a:avLst/>
          </a:prstGeom>
        </p:spPr>
        <p:txBody>
          <a:bodyPr wrap="square">
            <a:spAutoFit/>
          </a:bodyPr>
          <a:lstStyle/>
          <a:p>
            <a:pPr marL="342900" lvl="0" indent="-342900" algn="r" rtl="1" eaLnBrk="0" fontAlgn="base" hangingPunct="0">
              <a:lnSpc>
                <a:spcPct val="150000"/>
              </a:lnSpc>
              <a:spcBef>
                <a:spcPct val="0"/>
              </a:spcBef>
              <a:spcAft>
                <a:spcPct val="0"/>
              </a:spcAft>
              <a:buFont typeface="Arial" panose="020B0604020202020204" pitchFamily="34" charset="0"/>
              <a:buChar char="•"/>
            </a:pPr>
            <a:endParaRPr lang="en-US" altLang="en-US" sz="2000" b="1" dirty="0">
              <a:solidFill>
                <a:srgbClr val="C00000"/>
              </a:solidFill>
              <a:latin typeface="Arial" panose="020B0604020202020204" pitchFamily="34" charset="0"/>
              <a:cs typeface="+mj-cs"/>
            </a:endParaRPr>
          </a:p>
        </p:txBody>
      </p:sp>
      <p:sp>
        <p:nvSpPr>
          <p:cNvPr id="3" name="Rectangle 2"/>
          <p:cNvSpPr/>
          <p:nvPr/>
        </p:nvSpPr>
        <p:spPr>
          <a:xfrm>
            <a:off x="2776518" y="2623368"/>
            <a:ext cx="9489970" cy="1477328"/>
          </a:xfrm>
          <a:prstGeom prst="rect">
            <a:avLst/>
          </a:prstGeom>
        </p:spPr>
        <p:txBody>
          <a:bodyPr wrap="none">
            <a:spAutoFit/>
          </a:bodyPr>
          <a:lstStyle/>
          <a:p>
            <a:pPr marL="342900" indent="-342900" algn="r" rtl="1">
              <a:lnSpc>
                <a:spcPct val="150000"/>
              </a:lnSpc>
              <a:buFont typeface="Wingdings" panose="05000000000000000000" pitchFamily="2" charset="2"/>
              <a:buChar char="q"/>
            </a:pPr>
            <a:r>
              <a:rPr lang="ar-SA" sz="2000" dirty="0">
                <a:cs typeface="+mj-cs"/>
              </a:rPr>
              <a:t>الذكاء الاصطناعي في الإعلام – استخدام تضخيم </a:t>
            </a:r>
            <a:r>
              <a:rPr lang="ar-SA" sz="2000" dirty="0" smtClean="0">
                <a:cs typeface="+mj-cs"/>
              </a:rPr>
              <a:t>المحتوى.</a:t>
            </a:r>
          </a:p>
          <a:p>
            <a:pPr marL="342900" indent="-342900" algn="r" rtl="1">
              <a:lnSpc>
                <a:spcPct val="150000"/>
              </a:lnSpc>
              <a:buFont typeface="Wingdings" panose="05000000000000000000" pitchFamily="2" charset="2"/>
              <a:buChar char="q"/>
            </a:pPr>
            <a:r>
              <a:rPr lang="ar-SA" sz="2000" dirty="0">
                <a:cs typeface="+mj-cs"/>
              </a:rPr>
              <a:t>إنتا ج المحتوى باستخدا م الذكاء الاصطناعي: الفر ص والتحديا ت </a:t>
            </a:r>
            <a:r>
              <a:rPr lang="ar-SA" sz="2000" dirty="0" smtClean="0">
                <a:cs typeface="+mj-cs"/>
              </a:rPr>
              <a:t>(الملكية </a:t>
            </a:r>
            <a:r>
              <a:rPr lang="ar-SA" sz="2000" dirty="0">
                <a:cs typeface="+mj-cs"/>
              </a:rPr>
              <a:t>الفكرية، </a:t>
            </a:r>
            <a:r>
              <a:rPr lang="ar-SA" sz="2000" dirty="0" smtClean="0">
                <a:cs typeface="+mj-cs"/>
              </a:rPr>
              <a:t>الخصوصية، </a:t>
            </a:r>
            <a:r>
              <a:rPr lang="ar-SA" sz="2000" smtClean="0">
                <a:cs typeface="+mj-cs"/>
              </a:rPr>
              <a:t>التحيز ).</a:t>
            </a:r>
            <a:endParaRPr lang="ar-SA" sz="2000" dirty="0" smtClean="0">
              <a:cs typeface="+mj-cs"/>
            </a:endParaRPr>
          </a:p>
          <a:p>
            <a:pPr>
              <a:lnSpc>
                <a:spcPct val="150000"/>
              </a:lnSpc>
            </a:pPr>
            <a:endParaRPr lang="en-US" sz="2000" dirty="0">
              <a:cs typeface="+mj-cs"/>
            </a:endParaRPr>
          </a:p>
        </p:txBody>
      </p:sp>
    </p:spTree>
    <p:extLst>
      <p:ext uri="{BB962C8B-B14F-4D97-AF65-F5344CB8AC3E}">
        <p14:creationId xmlns:p14="http://schemas.microsoft.com/office/powerpoint/2010/main" val="3776017807"/>
      </p:ext>
    </p:extLst>
  </p:cSld>
  <p:clrMapOvr>
    <a:masterClrMapping/>
  </p:clrMapOvr>
  <mc:AlternateContent xmlns:mc="http://schemas.openxmlformats.org/markup-compatibility/2006" xmlns:p14="http://schemas.microsoft.com/office/powerpoint/2010/main">
    <mc:Choice Requires="p14">
      <p:transition spd="slow" p14:dur="2000" advTm="43968"/>
    </mc:Choice>
    <mc:Fallback xmlns="">
      <p:transition spd="slow" advTm="43968"/>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pic>
        <p:nvPicPr>
          <p:cNvPr id="15" name="Picture 14"/>
          <p:cNvPicPr>
            <a:picLocks noChangeAspect="1"/>
          </p:cNvPicPr>
          <p:nvPr/>
        </p:nvPicPr>
        <p:blipFill>
          <a:blip r:embed="rId5"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16" name="Right Triangle 15"/>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17" name="Graphic 12"/>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8" name="Parallelogram 13"/>
          <p:cNvSpPr/>
          <p:nvPr/>
        </p:nvSpPr>
        <p:spPr>
          <a:xfrm rot="16200000" flipV="1">
            <a:off x="-1367397" y="3911292"/>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19"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9" name="TextBox 8">
            <a:extLst>
              <a:ext uri="{FF2B5EF4-FFF2-40B4-BE49-F238E27FC236}">
                <a16:creationId xmlns:a16="http://schemas.microsoft.com/office/drawing/2014/main" id="{D2DF7E2B-BE4C-F75D-4519-6FC2F5932CD1}"/>
              </a:ext>
            </a:extLst>
          </p:cNvPr>
          <p:cNvSpPr txBox="1"/>
          <p:nvPr/>
        </p:nvSpPr>
        <p:spPr>
          <a:xfrm>
            <a:off x="679321" y="5847326"/>
            <a:ext cx="4744673" cy="600164"/>
          </a:xfrm>
          <a:prstGeom prst="rect">
            <a:avLst/>
          </a:prstGeom>
          <a:noFill/>
        </p:spPr>
        <p:txBody>
          <a:bodyPr wrap="square" rtlCol="0">
            <a:spAutoFit/>
          </a:bodyPr>
          <a:lstStyle/>
          <a:p>
            <a:pPr marL="0" marR="0" lvl="0" indent="0" algn="ctr" defTabSz="914400" rtl="0" eaLnBrk="1" fontAlgn="auto" latinLnBrk="0" hangingPunct="1">
              <a:lnSpc>
                <a:spcPct val="150000"/>
              </a:lnSpc>
              <a:spcBef>
                <a:spcPct val="20000"/>
              </a:spcBef>
              <a:spcAft>
                <a:spcPts val="0"/>
              </a:spcAft>
              <a:buClrTx/>
              <a:buSzTx/>
              <a:buFontTx/>
              <a:buNone/>
              <a:tabLst/>
              <a:defRPr/>
            </a:pPr>
            <a:r>
              <a:rPr kumimoji="0" lang="ar-SA" sz="2400" b="1" i="0" u="none" strike="noStrike" kern="1200" cap="none" spc="0" normalizeH="0" baseline="0" noProof="0" dirty="0" smtClean="0">
                <a:ln>
                  <a:noFill/>
                </a:ln>
                <a:solidFill>
                  <a:schemeClr val="bg1"/>
                </a:solidFill>
                <a:effectLst/>
                <a:uLnTx/>
                <a:uFillTx/>
                <a:latin typeface="The Year of Handicrafts Black" pitchFamily="50" charset="-78"/>
                <a:cs typeface="The Year of Handicrafts Black" pitchFamily="50" charset="-78"/>
              </a:rPr>
              <a:t>شكرا جزيلا لحضوركم</a:t>
            </a:r>
            <a:endParaRPr kumimoji="0" lang="ar-EG" sz="2400" b="1" i="0" u="none" strike="noStrike" kern="1200" cap="none" spc="0" normalizeH="0" baseline="0" noProof="0" dirty="0">
              <a:ln>
                <a:noFill/>
              </a:ln>
              <a:solidFill>
                <a:schemeClr val="bg1"/>
              </a:solidFill>
              <a:effectLst/>
              <a:uLnTx/>
              <a:uFillTx/>
              <a:latin typeface="The Year of Handicrafts Black" pitchFamily="50" charset="-78"/>
              <a:cs typeface="The Year of Handicrafts Black" pitchFamily="50" charset="-78"/>
            </a:endParaRPr>
          </a:p>
        </p:txBody>
      </p:sp>
    </p:spTree>
    <p:extLst>
      <p:ext uri="{BB962C8B-B14F-4D97-AF65-F5344CB8AC3E}">
        <p14:creationId xmlns:p14="http://schemas.microsoft.com/office/powerpoint/2010/main" val="2269687913"/>
      </p:ext>
    </p:extLst>
  </p:cSld>
  <p:clrMapOvr>
    <a:masterClrMapping/>
  </p:clrMapOvr>
  <mc:AlternateContent xmlns:mc="http://schemas.openxmlformats.org/markup-compatibility/2006" xmlns:p14="http://schemas.microsoft.com/office/powerpoint/2010/main">
    <mc:Choice Requires="p14">
      <p:transition spd="slow" p14:dur="2000" advTm="26592"/>
    </mc:Choice>
    <mc:Fallback xmlns="">
      <p:transition spd="slow" advTm="26592"/>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arn(inVertical)">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4" ma:contentTypeDescription="إنشاء مستند جديد." ma:contentTypeScope="" ma:versionID="9cf2d3659aae8bc81616b6a9098a3d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ef34c42d8d3384dab161fc5b8c453"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609F48B4-59E0-4411-8FE5-B0540B7B7A6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78F489A2-DBD6-4160-9924-B654DB4B86E9}">
  <ds:schemaRefs>
    <ds:schemaRef ds:uri="http://schemas.microsoft.com/sharepoint/v3/contenttype/forms"/>
  </ds:schemaRefs>
</ds:datastoreItem>
</file>

<file path=customXml/itemProps3.xml><?xml version="1.0" encoding="utf-8"?>
<ds:datastoreItem xmlns:ds="http://schemas.openxmlformats.org/officeDocument/2006/customXml" ds:itemID="{E43B2208-52EF-42CA-B965-3CB7DCC87174}">
  <ds:schemaRefs>
    <ds:schemaRef ds:uri="http://purl.org/dc/dcmitype/"/>
    <ds:schemaRef ds:uri="http://schemas.microsoft.com/office/2006/metadata/properties"/>
    <ds:schemaRef ds:uri="http://purl.org/dc/terms/"/>
    <ds:schemaRef ds:uri="http://schemas.microsoft.com/office/2006/documentManagement/types"/>
    <ds:schemaRef ds:uri="http://schemas.openxmlformats.org/package/2006/metadata/core-properties"/>
    <ds:schemaRef ds:uri="http://purl.org/dc/elements/1.1/"/>
    <ds:schemaRef ds:uri="49100919-8a76-4266-be0c-7dc583902cb4"/>
    <ds:schemaRef ds:uri="d13aca44-ef33-4cf4-9980-7f0b00e6eeb9"/>
    <ds:schemaRef ds:uri="http://schemas.microsoft.com/office/infopath/2007/PartnerControl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otalTime>13796</TotalTime>
  <Words>2829</Words>
  <Application>Microsoft Office PowerPoint</Application>
  <PresentationFormat>Widescreen</PresentationFormat>
  <Paragraphs>328</Paragraphs>
  <Slides>41</Slides>
  <Notes>32</Notes>
  <HiddenSlides>0</HiddenSlides>
  <MMClips>0</MMClips>
  <ScaleCrop>false</ScaleCrop>
  <HeadingPairs>
    <vt:vector size="6" baseType="variant">
      <vt:variant>
        <vt:lpstr>Fonts Used</vt:lpstr>
      </vt:variant>
      <vt:variant>
        <vt:i4>12</vt:i4>
      </vt:variant>
      <vt:variant>
        <vt:lpstr>Theme</vt:lpstr>
      </vt:variant>
      <vt:variant>
        <vt:i4>1</vt:i4>
      </vt:variant>
      <vt:variant>
        <vt:lpstr>Slide Titles</vt:lpstr>
      </vt:variant>
      <vt:variant>
        <vt:i4>41</vt:i4>
      </vt:variant>
    </vt:vector>
  </HeadingPairs>
  <TitlesOfParts>
    <vt:vector size="54" baseType="lpstr">
      <vt:lpstr>Alexandria</vt:lpstr>
      <vt:lpstr>Arial</vt:lpstr>
      <vt:lpstr>Arial Black</vt:lpstr>
      <vt:lpstr>Calibri</vt:lpstr>
      <vt:lpstr>Calibri Light</vt:lpstr>
      <vt:lpstr>Roboto Light</vt:lpstr>
      <vt:lpstr>Simplified Arabic</vt:lpstr>
      <vt:lpstr>Tajawal Medium</vt:lpstr>
      <vt:lpstr>The Year of Handicrafts Black</vt:lpstr>
      <vt:lpstr>Times New Roman</vt:lpstr>
      <vt:lpstr>Wide Latin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HP</cp:lastModifiedBy>
  <cp:revision>345</cp:revision>
  <dcterms:created xsi:type="dcterms:W3CDTF">2023-04-29T09:08:23Z</dcterms:created>
  <dcterms:modified xsi:type="dcterms:W3CDTF">2025-07-05T08:51:12Z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