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303" r:id="rId2"/>
    <p:sldId id="360" r:id="rId3"/>
    <p:sldId id="371" r:id="rId4"/>
    <p:sldId id="372" r:id="rId5"/>
    <p:sldId id="373" r:id="rId6"/>
    <p:sldId id="362" r:id="rId7"/>
    <p:sldId id="332" r:id="rId8"/>
    <p:sldId id="331" r:id="rId9"/>
    <p:sldId id="337" r:id="rId10"/>
    <p:sldId id="363" r:id="rId11"/>
    <p:sldId id="367" r:id="rId12"/>
    <p:sldId id="375" r:id="rId13"/>
    <p:sldId id="376" r:id="rId14"/>
    <p:sldId id="377" r:id="rId15"/>
    <p:sldId id="378" r:id="rId16"/>
    <p:sldId id="379" r:id="rId17"/>
    <p:sldId id="380" r:id="rId18"/>
    <p:sldId id="381" r:id="rId19"/>
    <p:sldId id="382" r:id="rId20"/>
    <p:sldId id="383" r:id="rId21"/>
    <p:sldId id="384" r:id="rId22"/>
    <p:sldId id="385" r:id="rId23"/>
    <p:sldId id="386" r:id="rId24"/>
    <p:sldId id="387" r:id="rId25"/>
    <p:sldId id="306"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60"/>
            <p14:sldId id="371"/>
            <p14:sldId id="372"/>
            <p14:sldId id="373"/>
            <p14:sldId id="362"/>
            <p14:sldId id="332"/>
            <p14:sldId id="331"/>
            <p14:sldId id="337"/>
            <p14:sldId id="363"/>
            <p14:sldId id="367"/>
            <p14:sldId id="375"/>
            <p14:sldId id="376"/>
            <p14:sldId id="377"/>
            <p14:sldId id="378"/>
            <p14:sldId id="379"/>
            <p14:sldId id="380"/>
            <p14:sldId id="381"/>
            <p14:sldId id="382"/>
            <p14:sldId id="383"/>
            <p14:sldId id="384"/>
            <p14:sldId id="385"/>
            <p14:sldId id="386"/>
            <p14:sldId id="387"/>
            <p14:sldId id="306"/>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000000"/>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4" d="100"/>
          <a:sy n="64" d="100"/>
        </p:scale>
        <p:origin x="95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C07FB2E-646F-48E8-A2E2-DE46DEDCFD6B}" type="doc">
      <dgm:prSet loTypeId="urn:microsoft.com/office/officeart/2008/layout/LinedList" loCatId="list" qsTypeId="urn:microsoft.com/office/officeart/2005/8/quickstyle/simple3" qsCatId="simple" csTypeId="urn:microsoft.com/office/officeart/2005/8/colors/accent1_2" csCatId="accent1" phldr="1"/>
      <dgm:spPr/>
      <dgm:t>
        <a:bodyPr/>
        <a:lstStyle/>
        <a:p>
          <a:pPr rtl="1"/>
          <a:endParaRPr lang="ar-EG"/>
        </a:p>
      </dgm:t>
    </dgm:pt>
    <dgm:pt modelId="{62EE12C1-0A8D-47E7-9E46-1A860BAB448C}">
      <dgm:prSet/>
      <dgm:spPr/>
      <dgm:t>
        <a:bodyPr/>
        <a:lstStyle/>
        <a:p>
          <a:pPr algn="just" rtl="1"/>
          <a:r>
            <a:rPr lang="ar-EG" dirty="0">
              <a:solidFill>
                <a:schemeClr val="bg1"/>
              </a:solidFill>
              <a:latin typeface="Sakkal Majalla" panose="02000000000000000000" pitchFamily="2" charset="-78"/>
              <a:cs typeface="Sakkal Majalla" panose="02000000000000000000" pitchFamily="2" charset="-78"/>
            </a:rPr>
            <a:t>يخطئ من يظن أن بإمكانه القيام بتوثيق المصادر بطرق عشوائية. لأن ثمة طرقا علمية وقواعد خاصة لا بد من مراعاتها عند توثيق المصادر في داخل البحث وفي قائمة إعداد المصادر في نهايته. </a:t>
          </a:r>
        </a:p>
      </dgm:t>
    </dgm:pt>
    <dgm:pt modelId="{722324E0-2531-4F7A-8B97-4DD62C819171}" type="parTrans" cxnId="{DC147AAD-E605-4C7E-8EB3-F3F2ABCFE36A}">
      <dgm:prSet/>
      <dgm:spPr/>
      <dgm:t>
        <a:bodyPr/>
        <a:lstStyle/>
        <a:p>
          <a:pPr rtl="1"/>
          <a:endParaRPr lang="ar-EG"/>
        </a:p>
      </dgm:t>
    </dgm:pt>
    <dgm:pt modelId="{99B28F9E-53DC-432D-9A78-D14E71E1A762}" type="sibTrans" cxnId="{DC147AAD-E605-4C7E-8EB3-F3F2ABCFE36A}">
      <dgm:prSet/>
      <dgm:spPr/>
      <dgm:t>
        <a:bodyPr/>
        <a:lstStyle/>
        <a:p>
          <a:pPr rtl="1"/>
          <a:endParaRPr lang="ar-EG"/>
        </a:p>
      </dgm:t>
    </dgm:pt>
    <dgm:pt modelId="{EF437EFF-F938-47A6-821C-4B68E0F8A288}" type="pres">
      <dgm:prSet presAssocID="{4C07FB2E-646F-48E8-A2E2-DE46DEDCFD6B}" presName="vert0" presStyleCnt="0">
        <dgm:presLayoutVars>
          <dgm:dir/>
          <dgm:animOne val="branch"/>
          <dgm:animLvl val="lvl"/>
        </dgm:presLayoutVars>
      </dgm:prSet>
      <dgm:spPr/>
    </dgm:pt>
    <dgm:pt modelId="{7E3AC306-C9A1-4653-8FFD-311300C08BFE}" type="pres">
      <dgm:prSet presAssocID="{62EE12C1-0A8D-47E7-9E46-1A860BAB448C}" presName="thickLine" presStyleLbl="alignNode1" presStyleIdx="0" presStyleCnt="1"/>
      <dgm:spPr/>
    </dgm:pt>
    <dgm:pt modelId="{09547F51-0698-45FD-BBF8-2DDFC5CDFBBE}" type="pres">
      <dgm:prSet presAssocID="{62EE12C1-0A8D-47E7-9E46-1A860BAB448C}" presName="horz1" presStyleCnt="0"/>
      <dgm:spPr/>
    </dgm:pt>
    <dgm:pt modelId="{44A67322-5815-42CD-84C4-8D4ADC835FDC}" type="pres">
      <dgm:prSet presAssocID="{62EE12C1-0A8D-47E7-9E46-1A860BAB448C}" presName="tx1" presStyleLbl="revTx" presStyleIdx="0" presStyleCnt="1" custScaleY="83283"/>
      <dgm:spPr/>
    </dgm:pt>
    <dgm:pt modelId="{E01F6E8C-2F9C-4F9B-AC7E-35FE2F642550}" type="pres">
      <dgm:prSet presAssocID="{62EE12C1-0A8D-47E7-9E46-1A860BAB448C}" presName="vert1" presStyleCnt="0"/>
      <dgm:spPr/>
    </dgm:pt>
  </dgm:ptLst>
  <dgm:cxnLst>
    <dgm:cxn modelId="{94EA7D80-170C-4A4F-9C48-A6E8488AD8BC}" type="presOf" srcId="{62EE12C1-0A8D-47E7-9E46-1A860BAB448C}" destId="{44A67322-5815-42CD-84C4-8D4ADC835FDC}" srcOrd="0" destOrd="0" presId="urn:microsoft.com/office/officeart/2008/layout/LinedList"/>
    <dgm:cxn modelId="{655354A1-9F08-41A8-A98C-DAAAFC9DF6D8}" type="presOf" srcId="{4C07FB2E-646F-48E8-A2E2-DE46DEDCFD6B}" destId="{EF437EFF-F938-47A6-821C-4B68E0F8A288}" srcOrd="0" destOrd="0" presId="urn:microsoft.com/office/officeart/2008/layout/LinedList"/>
    <dgm:cxn modelId="{DC147AAD-E605-4C7E-8EB3-F3F2ABCFE36A}" srcId="{4C07FB2E-646F-48E8-A2E2-DE46DEDCFD6B}" destId="{62EE12C1-0A8D-47E7-9E46-1A860BAB448C}" srcOrd="0" destOrd="0" parTransId="{722324E0-2531-4F7A-8B97-4DD62C819171}" sibTransId="{99B28F9E-53DC-432D-9A78-D14E71E1A762}"/>
    <dgm:cxn modelId="{F2377739-A3A4-451A-BFC0-DDAB53E46D6C}" type="presParOf" srcId="{EF437EFF-F938-47A6-821C-4B68E0F8A288}" destId="{7E3AC306-C9A1-4653-8FFD-311300C08BFE}" srcOrd="0" destOrd="0" presId="urn:microsoft.com/office/officeart/2008/layout/LinedList"/>
    <dgm:cxn modelId="{1BF0D0AF-360E-47B3-9749-12CFA818E992}" type="presParOf" srcId="{EF437EFF-F938-47A6-821C-4B68E0F8A288}" destId="{09547F51-0698-45FD-BBF8-2DDFC5CDFBBE}" srcOrd="1" destOrd="0" presId="urn:microsoft.com/office/officeart/2008/layout/LinedList"/>
    <dgm:cxn modelId="{099EAEE3-DCA2-4397-B81B-EE7B50FE39EE}" type="presParOf" srcId="{09547F51-0698-45FD-BBF8-2DDFC5CDFBBE}" destId="{44A67322-5815-42CD-84C4-8D4ADC835FDC}" srcOrd="0" destOrd="0" presId="urn:microsoft.com/office/officeart/2008/layout/LinedList"/>
    <dgm:cxn modelId="{61D39865-D3E0-4B07-B01E-D2F8F29DE8BA}" type="presParOf" srcId="{09547F51-0698-45FD-BBF8-2DDFC5CDFBBE}" destId="{E01F6E8C-2F9C-4F9B-AC7E-35FE2F642550}"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6171AF2-EB34-4932-B3DE-E98DF4512BDD}" type="doc">
      <dgm:prSet loTypeId="urn:microsoft.com/office/officeart/2008/layout/LinedList" loCatId="list" qsTypeId="urn:microsoft.com/office/officeart/2005/8/quickstyle/simple3" qsCatId="simple" csTypeId="urn:microsoft.com/office/officeart/2005/8/colors/accent1_2" csCatId="accent1" phldr="1"/>
      <dgm:spPr/>
      <dgm:t>
        <a:bodyPr/>
        <a:lstStyle/>
        <a:p>
          <a:pPr rtl="1"/>
          <a:endParaRPr lang="ar-EG"/>
        </a:p>
      </dgm:t>
    </dgm:pt>
    <dgm:pt modelId="{59A77009-00BE-4716-ABE3-AA5E763C9606}">
      <dgm:prSet/>
      <dgm:spPr/>
      <dgm:t>
        <a:bodyPr/>
        <a:lstStyle/>
        <a:p>
          <a:pPr algn="just" rtl="1"/>
          <a:r>
            <a:rPr lang="ar-EG" dirty="0">
              <a:solidFill>
                <a:schemeClr val="bg1"/>
              </a:solidFill>
              <a:latin typeface="Sakkal Majalla" panose="02000000000000000000" pitchFamily="2" charset="-78"/>
              <a:cs typeface="Sakkal Majalla" panose="02000000000000000000" pitchFamily="2" charset="-78"/>
            </a:rPr>
            <a:t>- القدرة على توثيق المعلومات تعطي صورة على أن البحث جيد. وعليه تعتمد طرق التوثيق على توضيح طريقة الإشارة إلى المصادر والمعلومات المستشهد بها في متن البحث. </a:t>
          </a:r>
        </a:p>
        <a:p>
          <a:pPr algn="just" rtl="1"/>
          <a:r>
            <a:rPr lang="ar-EG" dirty="0">
              <a:solidFill>
                <a:schemeClr val="bg1"/>
              </a:solidFill>
              <a:latin typeface="Sakkal Majalla" panose="02000000000000000000" pitchFamily="2" charset="-78"/>
              <a:cs typeface="Sakkal Majalla" panose="02000000000000000000" pitchFamily="2" charset="-78"/>
            </a:rPr>
            <a:t>- يرتبط  الاقتباس بعملية التوثيق التي تعني إثبات مصادر الاقتباس وإرجاع المعلومات والأفكار لأصحابها صيانة لحقوقهم العلمية واعترافا بفضل جهودهم وتوخيا للأمانة العلمية. </a:t>
          </a:r>
        </a:p>
      </dgm:t>
    </dgm:pt>
    <dgm:pt modelId="{99408E23-E64C-456B-AF87-07C36AA23D87}" type="parTrans" cxnId="{160080D7-CEA9-476F-A88B-781B5B8F0E8A}">
      <dgm:prSet/>
      <dgm:spPr/>
      <dgm:t>
        <a:bodyPr/>
        <a:lstStyle/>
        <a:p>
          <a:pPr rtl="1"/>
          <a:endParaRPr lang="ar-EG"/>
        </a:p>
      </dgm:t>
    </dgm:pt>
    <dgm:pt modelId="{BD439B09-93F2-4140-96F3-49377774F81E}" type="sibTrans" cxnId="{160080D7-CEA9-476F-A88B-781B5B8F0E8A}">
      <dgm:prSet/>
      <dgm:spPr/>
      <dgm:t>
        <a:bodyPr/>
        <a:lstStyle/>
        <a:p>
          <a:pPr rtl="1"/>
          <a:endParaRPr lang="ar-EG"/>
        </a:p>
      </dgm:t>
    </dgm:pt>
    <dgm:pt modelId="{EBF447FF-47A7-419B-B264-D59C76D92E22}" type="pres">
      <dgm:prSet presAssocID="{76171AF2-EB34-4932-B3DE-E98DF4512BDD}" presName="vert0" presStyleCnt="0">
        <dgm:presLayoutVars>
          <dgm:dir/>
          <dgm:animOne val="branch"/>
          <dgm:animLvl val="lvl"/>
        </dgm:presLayoutVars>
      </dgm:prSet>
      <dgm:spPr/>
    </dgm:pt>
    <dgm:pt modelId="{7F538D61-B6B8-403B-AE4E-FA282A9FD6A7}" type="pres">
      <dgm:prSet presAssocID="{59A77009-00BE-4716-ABE3-AA5E763C9606}" presName="thickLine" presStyleLbl="alignNode1" presStyleIdx="0" presStyleCnt="1"/>
      <dgm:spPr/>
    </dgm:pt>
    <dgm:pt modelId="{F5560E29-E9E4-41AA-BBCE-A94F87A4C4C6}" type="pres">
      <dgm:prSet presAssocID="{59A77009-00BE-4716-ABE3-AA5E763C9606}" presName="horz1" presStyleCnt="0"/>
      <dgm:spPr/>
    </dgm:pt>
    <dgm:pt modelId="{95A5E933-CB80-4D16-8472-1E92E6639228}" type="pres">
      <dgm:prSet presAssocID="{59A77009-00BE-4716-ABE3-AA5E763C9606}" presName="tx1" presStyleLbl="revTx" presStyleIdx="0" presStyleCnt="1"/>
      <dgm:spPr/>
    </dgm:pt>
    <dgm:pt modelId="{F0BBD668-7BB1-4064-8F4D-402A9395C728}" type="pres">
      <dgm:prSet presAssocID="{59A77009-00BE-4716-ABE3-AA5E763C9606}" presName="vert1" presStyleCnt="0"/>
      <dgm:spPr/>
    </dgm:pt>
  </dgm:ptLst>
  <dgm:cxnLst>
    <dgm:cxn modelId="{51ECD201-DF39-4C34-9CD4-10CDC1368706}" type="presOf" srcId="{76171AF2-EB34-4932-B3DE-E98DF4512BDD}" destId="{EBF447FF-47A7-419B-B264-D59C76D92E22}" srcOrd="0" destOrd="0" presId="urn:microsoft.com/office/officeart/2008/layout/LinedList"/>
    <dgm:cxn modelId="{4F0DFC81-2036-4993-86AE-90BBD6D33C45}" type="presOf" srcId="{59A77009-00BE-4716-ABE3-AA5E763C9606}" destId="{95A5E933-CB80-4D16-8472-1E92E6639228}" srcOrd="0" destOrd="0" presId="urn:microsoft.com/office/officeart/2008/layout/LinedList"/>
    <dgm:cxn modelId="{160080D7-CEA9-476F-A88B-781B5B8F0E8A}" srcId="{76171AF2-EB34-4932-B3DE-E98DF4512BDD}" destId="{59A77009-00BE-4716-ABE3-AA5E763C9606}" srcOrd="0" destOrd="0" parTransId="{99408E23-E64C-456B-AF87-07C36AA23D87}" sibTransId="{BD439B09-93F2-4140-96F3-49377774F81E}"/>
    <dgm:cxn modelId="{C8ABB314-E9C9-4826-BD9A-824188ADB39D}" type="presParOf" srcId="{EBF447FF-47A7-419B-B264-D59C76D92E22}" destId="{7F538D61-B6B8-403B-AE4E-FA282A9FD6A7}" srcOrd="0" destOrd="0" presId="urn:microsoft.com/office/officeart/2008/layout/LinedList"/>
    <dgm:cxn modelId="{ED5B68F4-64B0-48DE-919E-2CCBDF1174F2}" type="presParOf" srcId="{EBF447FF-47A7-419B-B264-D59C76D92E22}" destId="{F5560E29-E9E4-41AA-BBCE-A94F87A4C4C6}" srcOrd="1" destOrd="0" presId="urn:microsoft.com/office/officeart/2008/layout/LinedList"/>
    <dgm:cxn modelId="{C91B7885-8A4D-4263-970E-78FB26A7C1AE}" type="presParOf" srcId="{F5560E29-E9E4-41AA-BBCE-A94F87A4C4C6}" destId="{95A5E933-CB80-4D16-8472-1E92E6639228}" srcOrd="0" destOrd="0" presId="urn:microsoft.com/office/officeart/2008/layout/LinedList"/>
    <dgm:cxn modelId="{6053AD38-E8D9-45ED-A22F-8BD4D6B21E3B}" type="presParOf" srcId="{F5560E29-E9E4-41AA-BBCE-A94F87A4C4C6}" destId="{F0BBD668-7BB1-4064-8F4D-402A9395C728}"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9201FC6-BEA3-45B2-BA4B-2B05861A21A2}" type="doc">
      <dgm:prSet loTypeId="urn:microsoft.com/office/officeart/2008/layout/LinedList" loCatId="list" qsTypeId="urn:microsoft.com/office/officeart/2005/8/quickstyle/simple3" qsCatId="simple" csTypeId="urn:microsoft.com/office/officeart/2005/8/colors/accent1_2" csCatId="accent1" phldr="1"/>
      <dgm:spPr/>
      <dgm:t>
        <a:bodyPr/>
        <a:lstStyle/>
        <a:p>
          <a:pPr rtl="1"/>
          <a:endParaRPr lang="ar-EG"/>
        </a:p>
      </dgm:t>
    </dgm:pt>
    <dgm:pt modelId="{1D807154-959E-4C7E-87D7-259C288955DB}">
      <dgm:prSet custT="1"/>
      <dgm:spPr/>
      <dgm:t>
        <a:bodyPr/>
        <a:lstStyle/>
        <a:p>
          <a:pPr algn="just" rtl="1"/>
          <a:r>
            <a:rPr lang="ar-EG" sz="4800" dirty="0">
              <a:solidFill>
                <a:schemeClr val="bg1"/>
              </a:solidFill>
              <a:latin typeface="Sakkal Majalla" panose="02000000000000000000" pitchFamily="2" charset="-78"/>
              <a:cs typeface="Sakkal Majalla" panose="02000000000000000000" pitchFamily="2" charset="-78"/>
            </a:rPr>
            <a:t>تراكم العلوم والمعرفة </a:t>
          </a:r>
        </a:p>
      </dgm:t>
    </dgm:pt>
    <dgm:pt modelId="{B7365E2C-5749-48E5-BB0F-2F569EEF52C4}" type="parTrans" cxnId="{03958683-621B-4552-BBCA-B3CC630B3F44}">
      <dgm:prSet/>
      <dgm:spPr/>
      <dgm:t>
        <a:bodyPr/>
        <a:lstStyle/>
        <a:p>
          <a:pPr rtl="1"/>
          <a:endParaRPr lang="ar-EG"/>
        </a:p>
      </dgm:t>
    </dgm:pt>
    <dgm:pt modelId="{8147517B-2270-4EF6-A9A9-D9F31E9ED9BC}" type="sibTrans" cxnId="{03958683-621B-4552-BBCA-B3CC630B3F44}">
      <dgm:prSet/>
      <dgm:spPr/>
      <dgm:t>
        <a:bodyPr/>
        <a:lstStyle/>
        <a:p>
          <a:pPr rtl="1"/>
          <a:endParaRPr lang="ar-EG"/>
        </a:p>
      </dgm:t>
    </dgm:pt>
    <dgm:pt modelId="{AF82374D-EB0F-418B-A0EC-4D892B2BEB92}">
      <dgm:prSet custT="1"/>
      <dgm:spPr/>
      <dgm:t>
        <a:bodyPr/>
        <a:lstStyle/>
        <a:p>
          <a:pPr algn="just" rtl="1"/>
          <a:r>
            <a:rPr lang="ar-EG" sz="4800" dirty="0">
              <a:solidFill>
                <a:schemeClr val="bg1"/>
              </a:solidFill>
              <a:latin typeface="Sakkal Majalla" panose="02000000000000000000" pitchFamily="2" charset="-78"/>
              <a:cs typeface="Sakkal Majalla" panose="02000000000000000000" pitchFamily="2" charset="-78"/>
            </a:rPr>
            <a:t>يزيد</a:t>
          </a:r>
          <a:r>
            <a:rPr lang="ar-EG" sz="4800" baseline="0" dirty="0">
              <a:solidFill>
                <a:schemeClr val="bg1"/>
              </a:solidFill>
              <a:latin typeface="Sakkal Majalla" panose="02000000000000000000" pitchFamily="2" charset="-78"/>
              <a:cs typeface="Sakkal Majalla" panose="02000000000000000000" pitchFamily="2" charset="-78"/>
            </a:rPr>
            <a:t> من ثقة النتائج التي توصل إليها الباحث</a:t>
          </a:r>
          <a:endParaRPr lang="ar-EG" sz="4800" dirty="0">
            <a:solidFill>
              <a:schemeClr val="bg1"/>
            </a:solidFill>
            <a:latin typeface="Sakkal Majalla" panose="02000000000000000000" pitchFamily="2" charset="-78"/>
            <a:cs typeface="Sakkal Majalla" panose="02000000000000000000" pitchFamily="2" charset="-78"/>
          </a:endParaRPr>
        </a:p>
      </dgm:t>
    </dgm:pt>
    <dgm:pt modelId="{F3037650-072F-443F-9973-E025863DA8BE}" type="parTrans" cxnId="{D5814487-1AE7-4BB1-A826-D842CB6AA3CE}">
      <dgm:prSet/>
      <dgm:spPr/>
      <dgm:t>
        <a:bodyPr/>
        <a:lstStyle/>
        <a:p>
          <a:pPr rtl="1"/>
          <a:endParaRPr lang="ar-EG"/>
        </a:p>
      </dgm:t>
    </dgm:pt>
    <dgm:pt modelId="{744C58E7-1BF6-40B3-9126-6B26BDF3785F}" type="sibTrans" cxnId="{D5814487-1AE7-4BB1-A826-D842CB6AA3CE}">
      <dgm:prSet/>
      <dgm:spPr/>
      <dgm:t>
        <a:bodyPr/>
        <a:lstStyle/>
        <a:p>
          <a:pPr rtl="1"/>
          <a:endParaRPr lang="ar-EG"/>
        </a:p>
      </dgm:t>
    </dgm:pt>
    <dgm:pt modelId="{3C1BD5BF-4D8B-45B4-8CFD-02BD986F273B}">
      <dgm:prSet custT="1"/>
      <dgm:spPr/>
      <dgm:t>
        <a:bodyPr/>
        <a:lstStyle/>
        <a:p>
          <a:pPr algn="just" rtl="1"/>
          <a:r>
            <a:rPr lang="ar-EG" sz="4800" dirty="0">
              <a:solidFill>
                <a:schemeClr val="bg1"/>
              </a:solidFill>
              <a:latin typeface="Sakkal Majalla" panose="02000000000000000000" pitchFamily="2" charset="-78"/>
              <a:cs typeface="Sakkal Majalla" panose="02000000000000000000" pitchFamily="2" charset="-78"/>
            </a:rPr>
            <a:t>ممارسة وتعزيز أخلاقيات البحث العلمي</a:t>
          </a:r>
        </a:p>
      </dgm:t>
    </dgm:pt>
    <dgm:pt modelId="{AF43812E-13EF-4456-A3B3-B015F7744FF4}" type="parTrans" cxnId="{B1734FAE-6485-49FD-BD73-347434D8E35D}">
      <dgm:prSet/>
      <dgm:spPr/>
      <dgm:t>
        <a:bodyPr/>
        <a:lstStyle/>
        <a:p>
          <a:pPr rtl="1"/>
          <a:endParaRPr lang="ar-EG"/>
        </a:p>
      </dgm:t>
    </dgm:pt>
    <dgm:pt modelId="{B2BE0C4B-9812-484F-A440-B53D16DCE662}" type="sibTrans" cxnId="{B1734FAE-6485-49FD-BD73-347434D8E35D}">
      <dgm:prSet/>
      <dgm:spPr/>
      <dgm:t>
        <a:bodyPr/>
        <a:lstStyle/>
        <a:p>
          <a:pPr rtl="1"/>
          <a:endParaRPr lang="ar-EG"/>
        </a:p>
      </dgm:t>
    </dgm:pt>
    <dgm:pt modelId="{AB98166F-D632-41C4-BADF-558391A668A5}" type="pres">
      <dgm:prSet presAssocID="{D9201FC6-BEA3-45B2-BA4B-2B05861A21A2}" presName="vert0" presStyleCnt="0">
        <dgm:presLayoutVars>
          <dgm:dir/>
          <dgm:animOne val="branch"/>
          <dgm:animLvl val="lvl"/>
        </dgm:presLayoutVars>
      </dgm:prSet>
      <dgm:spPr/>
    </dgm:pt>
    <dgm:pt modelId="{6F793C9E-003A-431C-869D-33F877E6F581}" type="pres">
      <dgm:prSet presAssocID="{1D807154-959E-4C7E-87D7-259C288955DB}" presName="thickLine" presStyleLbl="alignNode1" presStyleIdx="0" presStyleCnt="3"/>
      <dgm:spPr/>
    </dgm:pt>
    <dgm:pt modelId="{3CFC701B-1CEB-47B6-8FDC-C924B3EDA169}" type="pres">
      <dgm:prSet presAssocID="{1D807154-959E-4C7E-87D7-259C288955DB}" presName="horz1" presStyleCnt="0"/>
      <dgm:spPr/>
    </dgm:pt>
    <dgm:pt modelId="{3E15A2BC-F7BC-49F9-BFAA-45482E8DD28B}" type="pres">
      <dgm:prSet presAssocID="{1D807154-959E-4C7E-87D7-259C288955DB}" presName="tx1" presStyleLbl="revTx" presStyleIdx="0" presStyleCnt="3"/>
      <dgm:spPr/>
    </dgm:pt>
    <dgm:pt modelId="{08AB4F02-072D-4814-A4A1-C8B8EFEE43A0}" type="pres">
      <dgm:prSet presAssocID="{1D807154-959E-4C7E-87D7-259C288955DB}" presName="vert1" presStyleCnt="0"/>
      <dgm:spPr/>
    </dgm:pt>
    <dgm:pt modelId="{F73F0BCC-C367-48D1-99BA-3AFC71275ADA}" type="pres">
      <dgm:prSet presAssocID="{AF82374D-EB0F-418B-A0EC-4D892B2BEB92}" presName="thickLine" presStyleLbl="alignNode1" presStyleIdx="1" presStyleCnt="3"/>
      <dgm:spPr/>
    </dgm:pt>
    <dgm:pt modelId="{D6006E6F-5C4E-4249-8519-A37B3EAD31D6}" type="pres">
      <dgm:prSet presAssocID="{AF82374D-EB0F-418B-A0EC-4D892B2BEB92}" presName="horz1" presStyleCnt="0"/>
      <dgm:spPr/>
    </dgm:pt>
    <dgm:pt modelId="{5D440F76-2E12-4FC7-A81D-5EB3462E780B}" type="pres">
      <dgm:prSet presAssocID="{AF82374D-EB0F-418B-A0EC-4D892B2BEB92}" presName="tx1" presStyleLbl="revTx" presStyleIdx="1" presStyleCnt="3"/>
      <dgm:spPr/>
    </dgm:pt>
    <dgm:pt modelId="{FA4E21FB-4F07-425C-A3ED-E2DB64BBAFAB}" type="pres">
      <dgm:prSet presAssocID="{AF82374D-EB0F-418B-A0EC-4D892B2BEB92}" presName="vert1" presStyleCnt="0"/>
      <dgm:spPr/>
    </dgm:pt>
    <dgm:pt modelId="{F5F8FF73-16D9-420D-9D55-EB2F44D803F3}" type="pres">
      <dgm:prSet presAssocID="{3C1BD5BF-4D8B-45B4-8CFD-02BD986F273B}" presName="thickLine" presStyleLbl="alignNode1" presStyleIdx="2" presStyleCnt="3"/>
      <dgm:spPr/>
    </dgm:pt>
    <dgm:pt modelId="{F1B93476-0B0A-4D90-876A-D812BA979A88}" type="pres">
      <dgm:prSet presAssocID="{3C1BD5BF-4D8B-45B4-8CFD-02BD986F273B}" presName="horz1" presStyleCnt="0"/>
      <dgm:spPr/>
    </dgm:pt>
    <dgm:pt modelId="{D4F21496-E19D-460F-AE71-D4C056093F1F}" type="pres">
      <dgm:prSet presAssocID="{3C1BD5BF-4D8B-45B4-8CFD-02BD986F273B}" presName="tx1" presStyleLbl="revTx" presStyleIdx="2" presStyleCnt="3"/>
      <dgm:spPr/>
    </dgm:pt>
    <dgm:pt modelId="{0123F316-D38B-4534-9059-BEF326A4A226}" type="pres">
      <dgm:prSet presAssocID="{3C1BD5BF-4D8B-45B4-8CFD-02BD986F273B}" presName="vert1" presStyleCnt="0"/>
      <dgm:spPr/>
    </dgm:pt>
  </dgm:ptLst>
  <dgm:cxnLst>
    <dgm:cxn modelId="{880CBE0F-875D-4CE5-B2C4-5DA8D4861EE4}" type="presOf" srcId="{3C1BD5BF-4D8B-45B4-8CFD-02BD986F273B}" destId="{D4F21496-E19D-460F-AE71-D4C056093F1F}" srcOrd="0" destOrd="0" presId="urn:microsoft.com/office/officeart/2008/layout/LinedList"/>
    <dgm:cxn modelId="{FDF8B420-737C-4530-8385-DEB7F517AFC0}" type="presOf" srcId="{AF82374D-EB0F-418B-A0EC-4D892B2BEB92}" destId="{5D440F76-2E12-4FC7-A81D-5EB3462E780B}" srcOrd="0" destOrd="0" presId="urn:microsoft.com/office/officeart/2008/layout/LinedList"/>
    <dgm:cxn modelId="{577A8329-7B97-4CB3-8B00-2237C16B8F90}" type="presOf" srcId="{1D807154-959E-4C7E-87D7-259C288955DB}" destId="{3E15A2BC-F7BC-49F9-BFAA-45482E8DD28B}" srcOrd="0" destOrd="0" presId="urn:microsoft.com/office/officeart/2008/layout/LinedList"/>
    <dgm:cxn modelId="{03958683-621B-4552-BBCA-B3CC630B3F44}" srcId="{D9201FC6-BEA3-45B2-BA4B-2B05861A21A2}" destId="{1D807154-959E-4C7E-87D7-259C288955DB}" srcOrd="0" destOrd="0" parTransId="{B7365E2C-5749-48E5-BB0F-2F569EEF52C4}" sibTransId="{8147517B-2270-4EF6-A9A9-D9F31E9ED9BC}"/>
    <dgm:cxn modelId="{D5814487-1AE7-4BB1-A826-D842CB6AA3CE}" srcId="{D9201FC6-BEA3-45B2-BA4B-2B05861A21A2}" destId="{AF82374D-EB0F-418B-A0EC-4D892B2BEB92}" srcOrd="1" destOrd="0" parTransId="{F3037650-072F-443F-9973-E025863DA8BE}" sibTransId="{744C58E7-1BF6-40B3-9126-6B26BDF3785F}"/>
    <dgm:cxn modelId="{7F899A8F-A402-4559-8718-D4850E4F0C92}" type="presOf" srcId="{D9201FC6-BEA3-45B2-BA4B-2B05861A21A2}" destId="{AB98166F-D632-41C4-BADF-558391A668A5}" srcOrd="0" destOrd="0" presId="urn:microsoft.com/office/officeart/2008/layout/LinedList"/>
    <dgm:cxn modelId="{B1734FAE-6485-49FD-BD73-347434D8E35D}" srcId="{D9201FC6-BEA3-45B2-BA4B-2B05861A21A2}" destId="{3C1BD5BF-4D8B-45B4-8CFD-02BD986F273B}" srcOrd="2" destOrd="0" parTransId="{AF43812E-13EF-4456-A3B3-B015F7744FF4}" sibTransId="{B2BE0C4B-9812-484F-A440-B53D16DCE662}"/>
    <dgm:cxn modelId="{A0890383-5D7A-4AC7-925D-D56C67161FDB}" type="presParOf" srcId="{AB98166F-D632-41C4-BADF-558391A668A5}" destId="{6F793C9E-003A-431C-869D-33F877E6F581}" srcOrd="0" destOrd="0" presId="urn:microsoft.com/office/officeart/2008/layout/LinedList"/>
    <dgm:cxn modelId="{53CEBDF8-BEED-4E4A-9072-29FBD5A35BD4}" type="presParOf" srcId="{AB98166F-D632-41C4-BADF-558391A668A5}" destId="{3CFC701B-1CEB-47B6-8FDC-C924B3EDA169}" srcOrd="1" destOrd="0" presId="urn:microsoft.com/office/officeart/2008/layout/LinedList"/>
    <dgm:cxn modelId="{4EBA52CF-2879-4966-A97B-0D1E023AF16E}" type="presParOf" srcId="{3CFC701B-1CEB-47B6-8FDC-C924B3EDA169}" destId="{3E15A2BC-F7BC-49F9-BFAA-45482E8DD28B}" srcOrd="0" destOrd="0" presId="urn:microsoft.com/office/officeart/2008/layout/LinedList"/>
    <dgm:cxn modelId="{A599D4F8-6D9E-478F-990E-5C3D1817904E}" type="presParOf" srcId="{3CFC701B-1CEB-47B6-8FDC-C924B3EDA169}" destId="{08AB4F02-072D-4814-A4A1-C8B8EFEE43A0}" srcOrd="1" destOrd="0" presId="urn:microsoft.com/office/officeart/2008/layout/LinedList"/>
    <dgm:cxn modelId="{D2D64424-58D9-49FE-857C-169D76EDE703}" type="presParOf" srcId="{AB98166F-D632-41C4-BADF-558391A668A5}" destId="{F73F0BCC-C367-48D1-99BA-3AFC71275ADA}" srcOrd="2" destOrd="0" presId="urn:microsoft.com/office/officeart/2008/layout/LinedList"/>
    <dgm:cxn modelId="{84784B23-3803-4322-9BEA-D478CABFDFDD}" type="presParOf" srcId="{AB98166F-D632-41C4-BADF-558391A668A5}" destId="{D6006E6F-5C4E-4249-8519-A37B3EAD31D6}" srcOrd="3" destOrd="0" presId="urn:microsoft.com/office/officeart/2008/layout/LinedList"/>
    <dgm:cxn modelId="{431766D6-D3FD-41A7-B1D0-8548E2E6D049}" type="presParOf" srcId="{D6006E6F-5C4E-4249-8519-A37B3EAD31D6}" destId="{5D440F76-2E12-4FC7-A81D-5EB3462E780B}" srcOrd="0" destOrd="0" presId="urn:microsoft.com/office/officeart/2008/layout/LinedList"/>
    <dgm:cxn modelId="{DF6AFDDC-7E5B-4501-8B46-49AD7156310F}" type="presParOf" srcId="{D6006E6F-5C4E-4249-8519-A37B3EAD31D6}" destId="{FA4E21FB-4F07-425C-A3ED-E2DB64BBAFAB}" srcOrd="1" destOrd="0" presId="urn:microsoft.com/office/officeart/2008/layout/LinedList"/>
    <dgm:cxn modelId="{7F6D8794-9C95-4F7D-B17F-A793B03ED74A}" type="presParOf" srcId="{AB98166F-D632-41C4-BADF-558391A668A5}" destId="{F5F8FF73-16D9-420D-9D55-EB2F44D803F3}" srcOrd="4" destOrd="0" presId="urn:microsoft.com/office/officeart/2008/layout/LinedList"/>
    <dgm:cxn modelId="{B691F02E-D722-4255-9425-E9AA559A8AA6}" type="presParOf" srcId="{AB98166F-D632-41C4-BADF-558391A668A5}" destId="{F1B93476-0B0A-4D90-876A-D812BA979A88}" srcOrd="5" destOrd="0" presId="urn:microsoft.com/office/officeart/2008/layout/LinedList"/>
    <dgm:cxn modelId="{2E443F39-EF4D-40B8-954D-43D02EB0F0FB}" type="presParOf" srcId="{F1B93476-0B0A-4D90-876A-D812BA979A88}" destId="{D4F21496-E19D-460F-AE71-D4C056093F1F}" srcOrd="0" destOrd="0" presId="urn:microsoft.com/office/officeart/2008/layout/LinedList"/>
    <dgm:cxn modelId="{AF9465DC-3357-4AD3-ABB7-A00FB3647768}" type="presParOf" srcId="{F1B93476-0B0A-4D90-876A-D812BA979A88}" destId="{0123F316-D38B-4534-9059-BEF326A4A226}"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967EC4F-EE3A-4490-9472-F551419EC676}"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8DF7F9ED-D008-4FA9-BCAC-26FEA1663BB4}">
      <dgm:prSet custT="1"/>
      <dgm:spPr/>
      <dgm:t>
        <a:bodyPr/>
        <a:lstStyle/>
        <a:p>
          <a:pPr algn="just" rtl="1"/>
          <a:r>
            <a:rPr lang="ar-EG" sz="4400" dirty="0">
              <a:solidFill>
                <a:schemeClr val="bg1"/>
              </a:solidFill>
              <a:latin typeface="Sakkal Majalla" panose="02000000000000000000" pitchFamily="2" charset="-78"/>
              <a:cs typeface="Sakkal Majalla" panose="02000000000000000000" pitchFamily="2" charset="-78"/>
            </a:rPr>
            <a:t>استخدام نظام التأشيرة</a:t>
          </a:r>
        </a:p>
      </dgm:t>
    </dgm:pt>
    <dgm:pt modelId="{1881EED0-EC7A-415A-BBC3-C701F25347EB}" type="parTrans" cxnId="{04435501-CE77-43E9-A8C4-099E58EE6675}">
      <dgm:prSet/>
      <dgm:spPr/>
      <dgm:t>
        <a:bodyPr/>
        <a:lstStyle/>
        <a:p>
          <a:pPr rtl="1"/>
          <a:endParaRPr lang="ar-EG"/>
        </a:p>
      </dgm:t>
    </dgm:pt>
    <dgm:pt modelId="{7E643244-649E-443A-888B-2244E42F2D68}" type="sibTrans" cxnId="{04435501-CE77-43E9-A8C4-099E58EE6675}">
      <dgm:prSet/>
      <dgm:spPr/>
      <dgm:t>
        <a:bodyPr/>
        <a:lstStyle/>
        <a:p>
          <a:pPr rtl="1"/>
          <a:endParaRPr lang="ar-EG"/>
        </a:p>
      </dgm:t>
    </dgm:pt>
    <dgm:pt modelId="{E3DC6A31-37F6-4C56-AABE-58EB3D0D9632}">
      <dgm:prSet custT="1"/>
      <dgm:spPr/>
      <dgm:t>
        <a:bodyPr/>
        <a:lstStyle/>
        <a:p>
          <a:pPr algn="just" rtl="1"/>
          <a:r>
            <a:rPr lang="ar-EG" sz="4400" dirty="0">
              <a:solidFill>
                <a:schemeClr val="bg1"/>
              </a:solidFill>
              <a:latin typeface="Sakkal Majalla" panose="02000000000000000000" pitchFamily="2" charset="-78"/>
              <a:cs typeface="Sakkal Majalla" panose="02000000000000000000" pitchFamily="2" charset="-78"/>
            </a:rPr>
            <a:t>استخدام</a:t>
          </a:r>
          <a:r>
            <a:rPr lang="ar-EG" sz="4400" baseline="0" dirty="0">
              <a:solidFill>
                <a:schemeClr val="bg1"/>
              </a:solidFill>
              <a:latin typeface="Sakkal Majalla" panose="02000000000000000000" pitchFamily="2" charset="-78"/>
              <a:cs typeface="Sakkal Majalla" panose="02000000000000000000" pitchFamily="2" charset="-78"/>
            </a:rPr>
            <a:t> نظام هارفارد  </a:t>
          </a:r>
          <a:r>
            <a:rPr lang="en-US" sz="4400" baseline="0" dirty="0">
              <a:solidFill>
                <a:schemeClr val="bg1"/>
              </a:solidFill>
              <a:latin typeface="Sakkal Majalla" panose="02000000000000000000" pitchFamily="2" charset="-78"/>
              <a:cs typeface="Sakkal Majalla" panose="02000000000000000000" pitchFamily="2" charset="-78"/>
            </a:rPr>
            <a:t>Harvard System</a:t>
          </a:r>
          <a:endParaRPr lang="ar-EG" sz="4400" dirty="0">
            <a:solidFill>
              <a:schemeClr val="bg1"/>
            </a:solidFill>
            <a:latin typeface="Sakkal Majalla" panose="02000000000000000000" pitchFamily="2" charset="-78"/>
            <a:cs typeface="Sakkal Majalla" panose="02000000000000000000" pitchFamily="2" charset="-78"/>
          </a:endParaRPr>
        </a:p>
      </dgm:t>
    </dgm:pt>
    <dgm:pt modelId="{0DA468F5-333E-4F63-9FD8-5200ED67F096}" type="parTrans" cxnId="{516B8B60-5197-4735-8C97-3447D0FC7A18}">
      <dgm:prSet/>
      <dgm:spPr/>
      <dgm:t>
        <a:bodyPr/>
        <a:lstStyle/>
        <a:p>
          <a:pPr rtl="1"/>
          <a:endParaRPr lang="ar-EG"/>
        </a:p>
      </dgm:t>
    </dgm:pt>
    <dgm:pt modelId="{ACCCB5C2-A261-4E86-9A61-D14069513489}" type="sibTrans" cxnId="{516B8B60-5197-4735-8C97-3447D0FC7A18}">
      <dgm:prSet/>
      <dgm:spPr/>
      <dgm:t>
        <a:bodyPr/>
        <a:lstStyle/>
        <a:p>
          <a:pPr rtl="1"/>
          <a:endParaRPr lang="ar-EG"/>
        </a:p>
      </dgm:t>
    </dgm:pt>
    <dgm:pt modelId="{A26BC910-3FD3-473C-84AA-23D6B3B331C8}">
      <dgm:prSet custT="1"/>
      <dgm:spPr/>
      <dgm:t>
        <a:bodyPr/>
        <a:lstStyle/>
        <a:p>
          <a:pPr algn="just" rtl="1"/>
          <a:r>
            <a:rPr lang="ar-EG" sz="4400" dirty="0">
              <a:solidFill>
                <a:schemeClr val="bg1"/>
              </a:solidFill>
              <a:latin typeface="Sakkal Majalla" panose="02000000000000000000" pitchFamily="2" charset="-78"/>
              <a:cs typeface="Sakkal Majalla" panose="02000000000000000000" pitchFamily="2" charset="-78"/>
            </a:rPr>
            <a:t>استخدام</a:t>
          </a:r>
          <a:r>
            <a:rPr lang="ar-EG" sz="4400" baseline="0" dirty="0">
              <a:solidFill>
                <a:schemeClr val="bg1"/>
              </a:solidFill>
              <a:latin typeface="Sakkal Majalla" panose="02000000000000000000" pitchFamily="2" charset="-78"/>
              <a:cs typeface="Sakkal Majalla" panose="02000000000000000000" pitchFamily="2" charset="-78"/>
            </a:rPr>
            <a:t> نظام جمعية علماء النفس الأمريكية </a:t>
          </a:r>
          <a:r>
            <a:rPr lang="en-US" sz="4400" baseline="0" dirty="0">
              <a:solidFill>
                <a:schemeClr val="bg1"/>
              </a:solidFill>
              <a:latin typeface="Sakkal Majalla" panose="02000000000000000000" pitchFamily="2" charset="-78"/>
              <a:cs typeface="Sakkal Majalla" panose="02000000000000000000" pitchFamily="2" charset="-78"/>
            </a:rPr>
            <a:t>American Psychological Association (APA)</a:t>
          </a:r>
          <a:endParaRPr lang="ar-EG" sz="4400" dirty="0">
            <a:solidFill>
              <a:schemeClr val="bg1"/>
            </a:solidFill>
            <a:latin typeface="Sakkal Majalla" panose="02000000000000000000" pitchFamily="2" charset="-78"/>
            <a:cs typeface="Sakkal Majalla" panose="02000000000000000000" pitchFamily="2" charset="-78"/>
          </a:endParaRPr>
        </a:p>
      </dgm:t>
    </dgm:pt>
    <dgm:pt modelId="{F1B35E7F-DCE1-4E9A-AD77-944E12B3E30B}" type="parTrans" cxnId="{103B2297-26BE-4809-B96F-06A7FD62C195}">
      <dgm:prSet/>
      <dgm:spPr/>
      <dgm:t>
        <a:bodyPr/>
        <a:lstStyle/>
        <a:p>
          <a:pPr rtl="1"/>
          <a:endParaRPr lang="ar-EG"/>
        </a:p>
      </dgm:t>
    </dgm:pt>
    <dgm:pt modelId="{9446FE50-FBAA-4DB9-AC0C-6760472ABD52}" type="sibTrans" cxnId="{103B2297-26BE-4809-B96F-06A7FD62C195}">
      <dgm:prSet/>
      <dgm:spPr/>
      <dgm:t>
        <a:bodyPr/>
        <a:lstStyle/>
        <a:p>
          <a:pPr rtl="1"/>
          <a:endParaRPr lang="ar-EG"/>
        </a:p>
      </dgm:t>
    </dgm:pt>
    <dgm:pt modelId="{D40D17A9-AF3E-491A-8AC5-6B4A9E15FEEB}" type="pres">
      <dgm:prSet presAssocID="{D967EC4F-EE3A-4490-9472-F551419EC676}" presName="vert0" presStyleCnt="0">
        <dgm:presLayoutVars>
          <dgm:dir/>
          <dgm:animOne val="branch"/>
          <dgm:animLvl val="lvl"/>
        </dgm:presLayoutVars>
      </dgm:prSet>
      <dgm:spPr/>
    </dgm:pt>
    <dgm:pt modelId="{52BCE7ED-25EE-47E6-B2FD-9355AD470755}" type="pres">
      <dgm:prSet presAssocID="{8DF7F9ED-D008-4FA9-BCAC-26FEA1663BB4}" presName="thickLine" presStyleLbl="alignNode1" presStyleIdx="0" presStyleCnt="3"/>
      <dgm:spPr/>
    </dgm:pt>
    <dgm:pt modelId="{39363FB6-67F0-46D3-977F-165B00721AF7}" type="pres">
      <dgm:prSet presAssocID="{8DF7F9ED-D008-4FA9-BCAC-26FEA1663BB4}" presName="horz1" presStyleCnt="0"/>
      <dgm:spPr/>
    </dgm:pt>
    <dgm:pt modelId="{E0148B49-1F93-480F-B67F-D3AF1F4FC35A}" type="pres">
      <dgm:prSet presAssocID="{8DF7F9ED-D008-4FA9-BCAC-26FEA1663BB4}" presName="tx1" presStyleLbl="revTx" presStyleIdx="0" presStyleCnt="3"/>
      <dgm:spPr/>
    </dgm:pt>
    <dgm:pt modelId="{8667A34C-E70F-4DCE-9E6A-B4C18BFF1902}" type="pres">
      <dgm:prSet presAssocID="{8DF7F9ED-D008-4FA9-BCAC-26FEA1663BB4}" presName="vert1" presStyleCnt="0"/>
      <dgm:spPr/>
    </dgm:pt>
    <dgm:pt modelId="{3872EF02-D888-4370-8FEE-0AFD60F4CD6C}" type="pres">
      <dgm:prSet presAssocID="{E3DC6A31-37F6-4C56-AABE-58EB3D0D9632}" presName="thickLine" presStyleLbl="alignNode1" presStyleIdx="1" presStyleCnt="3"/>
      <dgm:spPr/>
    </dgm:pt>
    <dgm:pt modelId="{9FC12256-59FC-4A22-91A1-66DE6D00AE2B}" type="pres">
      <dgm:prSet presAssocID="{E3DC6A31-37F6-4C56-AABE-58EB3D0D9632}" presName="horz1" presStyleCnt="0"/>
      <dgm:spPr/>
    </dgm:pt>
    <dgm:pt modelId="{96439BB0-73C3-4636-8ECE-EA7BAF29218B}" type="pres">
      <dgm:prSet presAssocID="{E3DC6A31-37F6-4C56-AABE-58EB3D0D9632}" presName="tx1" presStyleLbl="revTx" presStyleIdx="1" presStyleCnt="3"/>
      <dgm:spPr/>
    </dgm:pt>
    <dgm:pt modelId="{4C156FD7-7D6B-4F13-B5DB-8791CB536E0B}" type="pres">
      <dgm:prSet presAssocID="{E3DC6A31-37F6-4C56-AABE-58EB3D0D9632}" presName="vert1" presStyleCnt="0"/>
      <dgm:spPr/>
    </dgm:pt>
    <dgm:pt modelId="{6F25C413-8488-4345-8B5E-EBA828838E64}" type="pres">
      <dgm:prSet presAssocID="{A26BC910-3FD3-473C-84AA-23D6B3B331C8}" presName="thickLine" presStyleLbl="alignNode1" presStyleIdx="2" presStyleCnt="3"/>
      <dgm:spPr/>
    </dgm:pt>
    <dgm:pt modelId="{C72E1578-BBFE-4D4D-A916-AADFE888C811}" type="pres">
      <dgm:prSet presAssocID="{A26BC910-3FD3-473C-84AA-23D6B3B331C8}" presName="horz1" presStyleCnt="0"/>
      <dgm:spPr/>
    </dgm:pt>
    <dgm:pt modelId="{B2458858-A78E-418C-B8A1-DF77BC4294E8}" type="pres">
      <dgm:prSet presAssocID="{A26BC910-3FD3-473C-84AA-23D6B3B331C8}" presName="tx1" presStyleLbl="revTx" presStyleIdx="2" presStyleCnt="3"/>
      <dgm:spPr/>
    </dgm:pt>
    <dgm:pt modelId="{4A0B8124-AC37-4F77-877D-907BB073FDF8}" type="pres">
      <dgm:prSet presAssocID="{A26BC910-3FD3-473C-84AA-23D6B3B331C8}" presName="vert1" presStyleCnt="0"/>
      <dgm:spPr/>
    </dgm:pt>
  </dgm:ptLst>
  <dgm:cxnLst>
    <dgm:cxn modelId="{04435501-CE77-43E9-A8C4-099E58EE6675}" srcId="{D967EC4F-EE3A-4490-9472-F551419EC676}" destId="{8DF7F9ED-D008-4FA9-BCAC-26FEA1663BB4}" srcOrd="0" destOrd="0" parTransId="{1881EED0-EC7A-415A-BBC3-C701F25347EB}" sibTransId="{7E643244-649E-443A-888B-2244E42F2D68}"/>
    <dgm:cxn modelId="{3124DA3A-C5A6-442C-8CCC-070BC9646517}" type="presOf" srcId="{D967EC4F-EE3A-4490-9472-F551419EC676}" destId="{D40D17A9-AF3E-491A-8AC5-6B4A9E15FEEB}" srcOrd="0" destOrd="0" presId="urn:microsoft.com/office/officeart/2008/layout/LinedList"/>
    <dgm:cxn modelId="{516B8B60-5197-4735-8C97-3447D0FC7A18}" srcId="{D967EC4F-EE3A-4490-9472-F551419EC676}" destId="{E3DC6A31-37F6-4C56-AABE-58EB3D0D9632}" srcOrd="1" destOrd="0" parTransId="{0DA468F5-333E-4F63-9FD8-5200ED67F096}" sibTransId="{ACCCB5C2-A261-4E86-9A61-D14069513489}"/>
    <dgm:cxn modelId="{E88E1C66-7D88-476B-B7C4-CD5748F3BB6F}" type="presOf" srcId="{A26BC910-3FD3-473C-84AA-23D6B3B331C8}" destId="{B2458858-A78E-418C-B8A1-DF77BC4294E8}" srcOrd="0" destOrd="0" presId="urn:microsoft.com/office/officeart/2008/layout/LinedList"/>
    <dgm:cxn modelId="{D1BB7648-BF5F-4E0F-A7C2-52F092458C80}" type="presOf" srcId="{E3DC6A31-37F6-4C56-AABE-58EB3D0D9632}" destId="{96439BB0-73C3-4636-8ECE-EA7BAF29218B}" srcOrd="0" destOrd="0" presId="urn:microsoft.com/office/officeart/2008/layout/LinedList"/>
    <dgm:cxn modelId="{04F99192-FA2E-4FA9-939F-75083A2F0E36}" type="presOf" srcId="{8DF7F9ED-D008-4FA9-BCAC-26FEA1663BB4}" destId="{E0148B49-1F93-480F-B67F-D3AF1F4FC35A}" srcOrd="0" destOrd="0" presId="urn:microsoft.com/office/officeart/2008/layout/LinedList"/>
    <dgm:cxn modelId="{103B2297-26BE-4809-B96F-06A7FD62C195}" srcId="{D967EC4F-EE3A-4490-9472-F551419EC676}" destId="{A26BC910-3FD3-473C-84AA-23D6B3B331C8}" srcOrd="2" destOrd="0" parTransId="{F1B35E7F-DCE1-4E9A-AD77-944E12B3E30B}" sibTransId="{9446FE50-FBAA-4DB9-AC0C-6760472ABD52}"/>
    <dgm:cxn modelId="{F725DEE7-739F-41F7-808C-3149E9508DC2}" type="presParOf" srcId="{D40D17A9-AF3E-491A-8AC5-6B4A9E15FEEB}" destId="{52BCE7ED-25EE-47E6-B2FD-9355AD470755}" srcOrd="0" destOrd="0" presId="urn:microsoft.com/office/officeart/2008/layout/LinedList"/>
    <dgm:cxn modelId="{3FEA3FDC-36FF-49F6-9AD8-5295953AC533}" type="presParOf" srcId="{D40D17A9-AF3E-491A-8AC5-6B4A9E15FEEB}" destId="{39363FB6-67F0-46D3-977F-165B00721AF7}" srcOrd="1" destOrd="0" presId="urn:microsoft.com/office/officeart/2008/layout/LinedList"/>
    <dgm:cxn modelId="{443C0CB8-8FAE-4EA0-A49B-87D73C576E18}" type="presParOf" srcId="{39363FB6-67F0-46D3-977F-165B00721AF7}" destId="{E0148B49-1F93-480F-B67F-D3AF1F4FC35A}" srcOrd="0" destOrd="0" presId="urn:microsoft.com/office/officeart/2008/layout/LinedList"/>
    <dgm:cxn modelId="{4567CCA3-60DE-472A-9D6B-2CBA86A716D3}" type="presParOf" srcId="{39363FB6-67F0-46D3-977F-165B00721AF7}" destId="{8667A34C-E70F-4DCE-9E6A-B4C18BFF1902}" srcOrd="1" destOrd="0" presId="urn:microsoft.com/office/officeart/2008/layout/LinedList"/>
    <dgm:cxn modelId="{06C9E89B-0F6A-490F-85FC-A405E1A18D42}" type="presParOf" srcId="{D40D17A9-AF3E-491A-8AC5-6B4A9E15FEEB}" destId="{3872EF02-D888-4370-8FEE-0AFD60F4CD6C}" srcOrd="2" destOrd="0" presId="urn:microsoft.com/office/officeart/2008/layout/LinedList"/>
    <dgm:cxn modelId="{123F25AE-0544-44E9-BFB4-8104D371D2C3}" type="presParOf" srcId="{D40D17A9-AF3E-491A-8AC5-6B4A9E15FEEB}" destId="{9FC12256-59FC-4A22-91A1-66DE6D00AE2B}" srcOrd="3" destOrd="0" presId="urn:microsoft.com/office/officeart/2008/layout/LinedList"/>
    <dgm:cxn modelId="{1DE36462-0C14-4E13-BEA9-9635CD9A2AA4}" type="presParOf" srcId="{9FC12256-59FC-4A22-91A1-66DE6D00AE2B}" destId="{96439BB0-73C3-4636-8ECE-EA7BAF29218B}" srcOrd="0" destOrd="0" presId="urn:microsoft.com/office/officeart/2008/layout/LinedList"/>
    <dgm:cxn modelId="{84CD07F8-9CEC-4E9A-A355-BDA00A05ACF4}" type="presParOf" srcId="{9FC12256-59FC-4A22-91A1-66DE6D00AE2B}" destId="{4C156FD7-7D6B-4F13-B5DB-8791CB536E0B}" srcOrd="1" destOrd="0" presId="urn:microsoft.com/office/officeart/2008/layout/LinedList"/>
    <dgm:cxn modelId="{E6E7B4B6-3A8D-4792-A44D-1B6ED1B75B35}" type="presParOf" srcId="{D40D17A9-AF3E-491A-8AC5-6B4A9E15FEEB}" destId="{6F25C413-8488-4345-8B5E-EBA828838E64}" srcOrd="4" destOrd="0" presId="urn:microsoft.com/office/officeart/2008/layout/LinedList"/>
    <dgm:cxn modelId="{B2771AD4-8CB8-498C-B92C-1BA0D0E300FC}" type="presParOf" srcId="{D40D17A9-AF3E-491A-8AC5-6B4A9E15FEEB}" destId="{C72E1578-BBFE-4D4D-A916-AADFE888C811}" srcOrd="5" destOrd="0" presId="urn:microsoft.com/office/officeart/2008/layout/LinedList"/>
    <dgm:cxn modelId="{4A0CFB22-B58D-4C0F-9EFB-854DB7CE5828}" type="presParOf" srcId="{C72E1578-BBFE-4D4D-A916-AADFE888C811}" destId="{B2458858-A78E-418C-B8A1-DF77BC4294E8}" srcOrd="0" destOrd="0" presId="urn:microsoft.com/office/officeart/2008/layout/LinedList"/>
    <dgm:cxn modelId="{385D2598-BEFC-483C-85EE-24AE34A66324}" type="presParOf" srcId="{C72E1578-BBFE-4D4D-A916-AADFE888C811}" destId="{4A0B8124-AC37-4F77-877D-907BB073FDF8}"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B2507BD9-4E59-4D61-8D4F-444F55EAD5A3}" type="doc">
      <dgm:prSet loTypeId="urn:microsoft.com/office/officeart/2005/8/layout/vList2" loCatId="list" qsTypeId="urn:microsoft.com/office/officeart/2005/8/quickstyle/simple3" qsCatId="simple" csTypeId="urn:microsoft.com/office/officeart/2005/8/colors/accent1_2" csCatId="accent1" phldr="1"/>
      <dgm:spPr/>
      <dgm:t>
        <a:bodyPr/>
        <a:lstStyle/>
        <a:p>
          <a:pPr rtl="1"/>
          <a:endParaRPr lang="ar-EG"/>
        </a:p>
      </dgm:t>
    </dgm:pt>
    <dgm:pt modelId="{C02E0299-3C97-4015-B483-D8D193CAC0A4}">
      <dgm:prSet/>
      <dgm:spPr/>
      <dgm:t>
        <a:bodyPr/>
        <a:lstStyle/>
        <a:p>
          <a:pPr algn="just" rtl="1"/>
          <a:r>
            <a:rPr lang="ar-EG" dirty="0">
              <a:latin typeface="Sakkal Majalla" panose="02000000000000000000" pitchFamily="2" charset="-78"/>
              <a:cs typeface="Sakkal Majalla" panose="02000000000000000000" pitchFamily="2" charset="-78"/>
            </a:rPr>
            <a:t>ليس</a:t>
          </a:r>
          <a:r>
            <a:rPr lang="ar-EG" baseline="0" dirty="0">
              <a:latin typeface="Sakkal Majalla" panose="02000000000000000000" pitchFamily="2" charset="-78"/>
              <a:cs typeface="Sakkal Majalla" panose="02000000000000000000" pitchFamily="2" charset="-78"/>
            </a:rPr>
            <a:t> هناك طريقة مفضلة على طريقة أخرى، ولكن ينبغي الاعتماد على طريقة واحدة بعينها من بداية التوثيق في الدراسة حتى نهايتها، وعدم الخلط بين أكثر من طريقة. </a:t>
          </a:r>
          <a:endParaRPr lang="ar-EG" dirty="0">
            <a:latin typeface="Sakkal Majalla" panose="02000000000000000000" pitchFamily="2" charset="-78"/>
            <a:cs typeface="Sakkal Majalla" panose="02000000000000000000" pitchFamily="2" charset="-78"/>
          </a:endParaRPr>
        </a:p>
      </dgm:t>
    </dgm:pt>
    <dgm:pt modelId="{C0A8C81F-D391-4494-8383-034E28C13AB9}" type="parTrans" cxnId="{187BB7A6-D1DF-4420-B35F-7E58633E7A3A}">
      <dgm:prSet/>
      <dgm:spPr/>
      <dgm:t>
        <a:bodyPr/>
        <a:lstStyle/>
        <a:p>
          <a:pPr rtl="1"/>
          <a:endParaRPr lang="ar-EG"/>
        </a:p>
      </dgm:t>
    </dgm:pt>
    <dgm:pt modelId="{22ADA894-215D-4D73-BF4F-A43EC4EE0C75}" type="sibTrans" cxnId="{187BB7A6-D1DF-4420-B35F-7E58633E7A3A}">
      <dgm:prSet/>
      <dgm:spPr/>
      <dgm:t>
        <a:bodyPr/>
        <a:lstStyle/>
        <a:p>
          <a:pPr rtl="1"/>
          <a:endParaRPr lang="ar-EG"/>
        </a:p>
      </dgm:t>
    </dgm:pt>
    <dgm:pt modelId="{15A961D5-2051-47E2-BE8A-3A7CA8F2B611}" type="pres">
      <dgm:prSet presAssocID="{B2507BD9-4E59-4D61-8D4F-444F55EAD5A3}" presName="linear" presStyleCnt="0">
        <dgm:presLayoutVars>
          <dgm:animLvl val="lvl"/>
          <dgm:resizeHandles val="exact"/>
        </dgm:presLayoutVars>
      </dgm:prSet>
      <dgm:spPr/>
    </dgm:pt>
    <dgm:pt modelId="{68508725-FAE2-4763-BC9C-B1B2DC211309}" type="pres">
      <dgm:prSet presAssocID="{C02E0299-3C97-4015-B483-D8D193CAC0A4}" presName="parentText" presStyleLbl="node1" presStyleIdx="0" presStyleCnt="1" custLinFactNeighborY="-3156">
        <dgm:presLayoutVars>
          <dgm:chMax val="0"/>
          <dgm:bulletEnabled val="1"/>
        </dgm:presLayoutVars>
      </dgm:prSet>
      <dgm:spPr/>
    </dgm:pt>
  </dgm:ptLst>
  <dgm:cxnLst>
    <dgm:cxn modelId="{A2C2D137-3217-41EE-BF1D-B8716055F140}" type="presOf" srcId="{B2507BD9-4E59-4D61-8D4F-444F55EAD5A3}" destId="{15A961D5-2051-47E2-BE8A-3A7CA8F2B611}" srcOrd="0" destOrd="0" presId="urn:microsoft.com/office/officeart/2005/8/layout/vList2"/>
    <dgm:cxn modelId="{A507C491-D8E8-421D-A45A-9B7C8A17BFCE}" type="presOf" srcId="{C02E0299-3C97-4015-B483-D8D193CAC0A4}" destId="{68508725-FAE2-4763-BC9C-B1B2DC211309}" srcOrd="0" destOrd="0" presId="urn:microsoft.com/office/officeart/2005/8/layout/vList2"/>
    <dgm:cxn modelId="{187BB7A6-D1DF-4420-B35F-7E58633E7A3A}" srcId="{B2507BD9-4E59-4D61-8D4F-444F55EAD5A3}" destId="{C02E0299-3C97-4015-B483-D8D193CAC0A4}" srcOrd="0" destOrd="0" parTransId="{C0A8C81F-D391-4494-8383-034E28C13AB9}" sibTransId="{22ADA894-215D-4D73-BF4F-A43EC4EE0C75}"/>
    <dgm:cxn modelId="{0E173594-4774-4BCF-B591-A04AD2BADBF9}" type="presParOf" srcId="{15A961D5-2051-47E2-BE8A-3A7CA8F2B611}" destId="{68508725-FAE2-4763-BC9C-B1B2DC211309}"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DFCFC9E6-1BD3-4104-8E6F-A32C8FA952C1}"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608DBC51-F23F-4F4F-8F77-01ED318D12BE}">
      <dgm:prSet custT="1"/>
      <dgm:spPr/>
      <dgm:t>
        <a:bodyPr/>
        <a:lstStyle/>
        <a:p>
          <a:pPr algn="just" rtl="1"/>
          <a:r>
            <a:rPr lang="ar-EG" sz="3300" dirty="0">
              <a:solidFill>
                <a:schemeClr val="bg1"/>
              </a:solidFill>
              <a:latin typeface="Sakkal Majalla" panose="02000000000000000000" pitchFamily="2" charset="-78"/>
              <a:cs typeface="Sakkal Majalla" panose="02000000000000000000" pitchFamily="2" charset="-78"/>
            </a:rPr>
            <a:t>يقوم نظام التأشيرة على أساس وضع رقم متسلسل في نهاية الفقرة التي تم اقتباسها. ويتم استخدام ذلك الرقم لتثبيت المرجع الذي أخذت منه الفقرة في حاشية الصفحة السفلية. </a:t>
          </a:r>
        </a:p>
      </dgm:t>
    </dgm:pt>
    <dgm:pt modelId="{760DCE6A-2BF7-4AA8-B83C-4472A53B4CC8}" type="parTrans" cxnId="{1704228A-7F0B-4996-98B3-2C385D722A38}">
      <dgm:prSet/>
      <dgm:spPr/>
      <dgm:t>
        <a:bodyPr/>
        <a:lstStyle/>
        <a:p>
          <a:pPr rtl="1"/>
          <a:endParaRPr lang="ar-EG"/>
        </a:p>
      </dgm:t>
    </dgm:pt>
    <dgm:pt modelId="{9B4E6FE1-BE07-4632-8072-BE7C0B9119A4}" type="sibTrans" cxnId="{1704228A-7F0B-4996-98B3-2C385D722A38}">
      <dgm:prSet/>
      <dgm:spPr/>
      <dgm:t>
        <a:bodyPr/>
        <a:lstStyle/>
        <a:p>
          <a:pPr rtl="1"/>
          <a:endParaRPr lang="ar-EG"/>
        </a:p>
      </dgm:t>
    </dgm:pt>
    <dgm:pt modelId="{3876400B-CC22-4AF5-87A8-226AC95CFBF8}">
      <dgm:prSet/>
      <dgm:spPr/>
      <dgm:t>
        <a:bodyPr/>
        <a:lstStyle/>
        <a:p>
          <a:pPr algn="just" rtl="1"/>
          <a:r>
            <a:rPr lang="ar-EG" dirty="0">
              <a:solidFill>
                <a:schemeClr val="bg1"/>
              </a:solidFill>
              <a:latin typeface="Sakkal Majalla" panose="02000000000000000000" pitchFamily="2" charset="-78"/>
              <a:cs typeface="Sakkal Majalla" panose="02000000000000000000" pitchFamily="2" charset="-78"/>
            </a:rPr>
            <a:t>يتم إدراج الرقم المتسلسل من خلال اختيار </a:t>
          </a:r>
          <a:r>
            <a:rPr lang="en-US" dirty="0">
              <a:solidFill>
                <a:schemeClr val="bg1"/>
              </a:solidFill>
              <a:latin typeface="Sakkal Majalla" panose="02000000000000000000" pitchFamily="2" charset="-78"/>
              <a:cs typeface="Sakkal Majalla" panose="02000000000000000000" pitchFamily="2" charset="-78"/>
            </a:rPr>
            <a:t>Insert</a:t>
          </a:r>
          <a:r>
            <a:rPr lang="ar-EG" dirty="0">
              <a:solidFill>
                <a:schemeClr val="bg1"/>
              </a:solidFill>
              <a:latin typeface="Sakkal Majalla" panose="02000000000000000000" pitchFamily="2" charset="-78"/>
              <a:cs typeface="Sakkal Majalla" panose="02000000000000000000" pitchFamily="2" charset="-78"/>
            </a:rPr>
            <a:t> من شريط الأدوات، ثم اختيار </a:t>
          </a:r>
          <a:r>
            <a:rPr lang="en-US" dirty="0">
              <a:solidFill>
                <a:schemeClr val="bg1"/>
              </a:solidFill>
              <a:latin typeface="Sakkal Majalla" panose="02000000000000000000" pitchFamily="2" charset="-78"/>
              <a:cs typeface="Sakkal Majalla" panose="02000000000000000000" pitchFamily="2" charset="-78"/>
            </a:rPr>
            <a:t>Reference</a:t>
          </a:r>
          <a:r>
            <a:rPr lang="ar-EG" dirty="0">
              <a:solidFill>
                <a:schemeClr val="bg1"/>
              </a:solidFill>
              <a:latin typeface="Sakkal Majalla" panose="02000000000000000000" pitchFamily="2" charset="-78"/>
              <a:cs typeface="Sakkal Majalla" panose="02000000000000000000" pitchFamily="2" charset="-78"/>
            </a:rPr>
            <a:t> ثم اختيار </a:t>
          </a:r>
          <a:r>
            <a:rPr lang="en-US" dirty="0">
              <a:solidFill>
                <a:schemeClr val="bg1"/>
              </a:solidFill>
              <a:latin typeface="Sakkal Majalla" panose="02000000000000000000" pitchFamily="2" charset="-78"/>
              <a:cs typeface="Sakkal Majalla" panose="02000000000000000000" pitchFamily="2" charset="-78"/>
            </a:rPr>
            <a:t>Footnote</a:t>
          </a:r>
          <a:r>
            <a:rPr lang="ar-EG" dirty="0">
              <a:solidFill>
                <a:schemeClr val="bg1"/>
              </a:solidFill>
              <a:latin typeface="Sakkal Majalla" panose="02000000000000000000" pitchFamily="2" charset="-78"/>
              <a:cs typeface="Sakkal Majalla" panose="02000000000000000000" pitchFamily="2" charset="-78"/>
            </a:rPr>
            <a:t> ثم </a:t>
          </a:r>
          <a:r>
            <a:rPr lang="en-US" dirty="0">
              <a:solidFill>
                <a:schemeClr val="bg1"/>
              </a:solidFill>
              <a:latin typeface="Sakkal Majalla" panose="02000000000000000000" pitchFamily="2" charset="-78"/>
              <a:cs typeface="Sakkal Majalla" panose="02000000000000000000" pitchFamily="2" charset="-78"/>
            </a:rPr>
            <a:t> Insert</a:t>
          </a:r>
          <a:r>
            <a:rPr lang="ar-EG" dirty="0">
              <a:solidFill>
                <a:schemeClr val="bg1"/>
              </a:solidFill>
              <a:latin typeface="Sakkal Majalla" panose="02000000000000000000" pitchFamily="2" charset="-78"/>
              <a:cs typeface="Sakkal Majalla" panose="02000000000000000000" pitchFamily="2" charset="-78"/>
            </a:rPr>
            <a:t> ، فيظهر الرقم مرتفعا قليلا عن السطر في نهاية الفقرة، وبنفس الوقت يظهر نفس الرقم في نهاية الصفحة لكتابة التوثيق. </a:t>
          </a:r>
        </a:p>
      </dgm:t>
    </dgm:pt>
    <dgm:pt modelId="{78E9CD3E-0C1B-45A0-A393-277F5866778A}" type="parTrans" cxnId="{45C030DC-0057-4B11-A81C-85E64459911F}">
      <dgm:prSet/>
      <dgm:spPr/>
      <dgm:t>
        <a:bodyPr/>
        <a:lstStyle/>
        <a:p>
          <a:pPr rtl="1"/>
          <a:endParaRPr lang="ar-EG"/>
        </a:p>
      </dgm:t>
    </dgm:pt>
    <dgm:pt modelId="{9AA0BBEF-2256-4EE8-8A3D-02936D46BD32}" type="sibTrans" cxnId="{45C030DC-0057-4B11-A81C-85E64459911F}">
      <dgm:prSet/>
      <dgm:spPr/>
      <dgm:t>
        <a:bodyPr/>
        <a:lstStyle/>
        <a:p>
          <a:pPr rtl="1"/>
          <a:endParaRPr lang="ar-EG"/>
        </a:p>
      </dgm:t>
    </dgm:pt>
    <dgm:pt modelId="{47EABFD5-DA3C-44C9-88CD-5D2E24F59BA4}">
      <dgm:prSet/>
      <dgm:spPr/>
      <dgm:t>
        <a:bodyPr/>
        <a:lstStyle/>
        <a:p>
          <a:pPr algn="just" rtl="1"/>
          <a:r>
            <a:rPr lang="ar-EG" dirty="0">
              <a:solidFill>
                <a:schemeClr val="bg1"/>
              </a:solidFill>
              <a:latin typeface="Sakkal Majalla" panose="02000000000000000000" pitchFamily="2" charset="-78"/>
              <a:cs typeface="Sakkal Majalla" panose="02000000000000000000" pitchFamily="2" charset="-78"/>
            </a:rPr>
            <a:t>عندما يتم تكرار هذه الخطوة لتوثيق مرجع جديد فإنه يتم إدراج الرقم التالي مباشرة وبشكل اوتوماتيكي. </a:t>
          </a:r>
        </a:p>
      </dgm:t>
    </dgm:pt>
    <dgm:pt modelId="{672D9422-5084-443A-B4F6-18BF052FA04E}" type="parTrans" cxnId="{C339EDAA-9B5B-4A3F-BAAE-B6DBB13BDDFD}">
      <dgm:prSet/>
      <dgm:spPr/>
      <dgm:t>
        <a:bodyPr/>
        <a:lstStyle/>
        <a:p>
          <a:pPr rtl="1"/>
          <a:endParaRPr lang="ar-EG"/>
        </a:p>
      </dgm:t>
    </dgm:pt>
    <dgm:pt modelId="{78FC5A13-B7CE-4238-AAFF-76BF25EDA083}" type="sibTrans" cxnId="{C339EDAA-9B5B-4A3F-BAAE-B6DBB13BDDFD}">
      <dgm:prSet/>
      <dgm:spPr/>
      <dgm:t>
        <a:bodyPr/>
        <a:lstStyle/>
        <a:p>
          <a:pPr rtl="1"/>
          <a:endParaRPr lang="ar-EG"/>
        </a:p>
      </dgm:t>
    </dgm:pt>
    <dgm:pt modelId="{90192F33-1AA4-4B12-8AC1-34BF669E5A45}" type="pres">
      <dgm:prSet presAssocID="{DFCFC9E6-1BD3-4104-8E6F-A32C8FA952C1}" presName="vert0" presStyleCnt="0">
        <dgm:presLayoutVars>
          <dgm:dir/>
          <dgm:animOne val="branch"/>
          <dgm:animLvl val="lvl"/>
        </dgm:presLayoutVars>
      </dgm:prSet>
      <dgm:spPr/>
    </dgm:pt>
    <dgm:pt modelId="{0780E3FD-B3BB-4828-BDFF-DB3A43E8ADF2}" type="pres">
      <dgm:prSet presAssocID="{608DBC51-F23F-4F4F-8F77-01ED318D12BE}" presName="thickLine" presStyleLbl="alignNode1" presStyleIdx="0" presStyleCnt="3"/>
      <dgm:spPr/>
    </dgm:pt>
    <dgm:pt modelId="{AB51C1B5-7A56-4868-9C7D-5988D32B1E43}" type="pres">
      <dgm:prSet presAssocID="{608DBC51-F23F-4F4F-8F77-01ED318D12BE}" presName="horz1" presStyleCnt="0"/>
      <dgm:spPr/>
    </dgm:pt>
    <dgm:pt modelId="{E61C931E-7D96-4FFF-AD79-ECBB88D72BE4}" type="pres">
      <dgm:prSet presAssocID="{608DBC51-F23F-4F4F-8F77-01ED318D12BE}" presName="tx1" presStyleLbl="revTx" presStyleIdx="0" presStyleCnt="3" custScaleY="78433"/>
      <dgm:spPr/>
    </dgm:pt>
    <dgm:pt modelId="{87B3AE25-D566-4104-8D60-5EAC1D509C44}" type="pres">
      <dgm:prSet presAssocID="{608DBC51-F23F-4F4F-8F77-01ED318D12BE}" presName="vert1" presStyleCnt="0"/>
      <dgm:spPr/>
    </dgm:pt>
    <dgm:pt modelId="{257577CA-B7D2-4581-A702-B011BB4BE7B4}" type="pres">
      <dgm:prSet presAssocID="{3876400B-CC22-4AF5-87A8-226AC95CFBF8}" presName="thickLine" presStyleLbl="alignNode1" presStyleIdx="1" presStyleCnt="3"/>
      <dgm:spPr/>
    </dgm:pt>
    <dgm:pt modelId="{EE10485B-A854-44E9-A61F-1B331120B3DA}" type="pres">
      <dgm:prSet presAssocID="{3876400B-CC22-4AF5-87A8-226AC95CFBF8}" presName="horz1" presStyleCnt="0"/>
      <dgm:spPr/>
    </dgm:pt>
    <dgm:pt modelId="{8999C354-0071-4D35-8B1A-8EE8AC7399FC}" type="pres">
      <dgm:prSet presAssocID="{3876400B-CC22-4AF5-87A8-226AC95CFBF8}" presName="tx1" presStyleLbl="revTx" presStyleIdx="1" presStyleCnt="3"/>
      <dgm:spPr/>
    </dgm:pt>
    <dgm:pt modelId="{148838EA-B201-4B57-A5EE-CAADCE799CB8}" type="pres">
      <dgm:prSet presAssocID="{3876400B-CC22-4AF5-87A8-226AC95CFBF8}" presName="vert1" presStyleCnt="0"/>
      <dgm:spPr/>
    </dgm:pt>
    <dgm:pt modelId="{C0504A00-63E6-436E-B6F2-36DCF40E88C7}" type="pres">
      <dgm:prSet presAssocID="{47EABFD5-DA3C-44C9-88CD-5D2E24F59BA4}" presName="thickLine" presStyleLbl="alignNode1" presStyleIdx="2" presStyleCnt="3"/>
      <dgm:spPr/>
    </dgm:pt>
    <dgm:pt modelId="{D63056A6-6FAA-4C66-A98F-F4D72B478401}" type="pres">
      <dgm:prSet presAssocID="{47EABFD5-DA3C-44C9-88CD-5D2E24F59BA4}" presName="horz1" presStyleCnt="0"/>
      <dgm:spPr/>
    </dgm:pt>
    <dgm:pt modelId="{ADAF05AE-2DD0-4BDB-8C60-760D6FF1D530}" type="pres">
      <dgm:prSet presAssocID="{47EABFD5-DA3C-44C9-88CD-5D2E24F59BA4}" presName="tx1" presStyleLbl="revTx" presStyleIdx="2" presStyleCnt="3" custScaleY="79673"/>
      <dgm:spPr/>
    </dgm:pt>
    <dgm:pt modelId="{EDF733E8-8ABE-49DA-9BF4-86D433CD74B9}" type="pres">
      <dgm:prSet presAssocID="{47EABFD5-DA3C-44C9-88CD-5D2E24F59BA4}" presName="vert1" presStyleCnt="0"/>
      <dgm:spPr/>
    </dgm:pt>
  </dgm:ptLst>
  <dgm:cxnLst>
    <dgm:cxn modelId="{D1427E4F-CF63-43BD-914F-43C487ABEE77}" type="presOf" srcId="{608DBC51-F23F-4F4F-8F77-01ED318D12BE}" destId="{E61C931E-7D96-4FFF-AD79-ECBB88D72BE4}" srcOrd="0" destOrd="0" presId="urn:microsoft.com/office/officeart/2008/layout/LinedList"/>
    <dgm:cxn modelId="{1704228A-7F0B-4996-98B3-2C385D722A38}" srcId="{DFCFC9E6-1BD3-4104-8E6F-A32C8FA952C1}" destId="{608DBC51-F23F-4F4F-8F77-01ED318D12BE}" srcOrd="0" destOrd="0" parTransId="{760DCE6A-2BF7-4AA8-B83C-4472A53B4CC8}" sibTransId="{9B4E6FE1-BE07-4632-8072-BE7C0B9119A4}"/>
    <dgm:cxn modelId="{C339EDAA-9B5B-4A3F-BAAE-B6DBB13BDDFD}" srcId="{DFCFC9E6-1BD3-4104-8E6F-A32C8FA952C1}" destId="{47EABFD5-DA3C-44C9-88CD-5D2E24F59BA4}" srcOrd="2" destOrd="0" parTransId="{672D9422-5084-443A-B4F6-18BF052FA04E}" sibTransId="{78FC5A13-B7CE-4238-AAFF-76BF25EDA083}"/>
    <dgm:cxn modelId="{9F3E5DAB-906D-47AA-BB40-78E1BA507933}" type="presOf" srcId="{DFCFC9E6-1BD3-4104-8E6F-A32C8FA952C1}" destId="{90192F33-1AA4-4B12-8AC1-34BF669E5A45}" srcOrd="0" destOrd="0" presId="urn:microsoft.com/office/officeart/2008/layout/LinedList"/>
    <dgm:cxn modelId="{57F2E5D9-B7CE-4108-B64C-1ECFB5881D7B}" type="presOf" srcId="{47EABFD5-DA3C-44C9-88CD-5D2E24F59BA4}" destId="{ADAF05AE-2DD0-4BDB-8C60-760D6FF1D530}" srcOrd="0" destOrd="0" presId="urn:microsoft.com/office/officeart/2008/layout/LinedList"/>
    <dgm:cxn modelId="{45C030DC-0057-4B11-A81C-85E64459911F}" srcId="{DFCFC9E6-1BD3-4104-8E6F-A32C8FA952C1}" destId="{3876400B-CC22-4AF5-87A8-226AC95CFBF8}" srcOrd="1" destOrd="0" parTransId="{78E9CD3E-0C1B-45A0-A393-277F5866778A}" sibTransId="{9AA0BBEF-2256-4EE8-8A3D-02936D46BD32}"/>
    <dgm:cxn modelId="{7F6524E2-8297-40B3-BDCB-561F67C1E95F}" type="presOf" srcId="{3876400B-CC22-4AF5-87A8-226AC95CFBF8}" destId="{8999C354-0071-4D35-8B1A-8EE8AC7399FC}" srcOrd="0" destOrd="0" presId="urn:microsoft.com/office/officeart/2008/layout/LinedList"/>
    <dgm:cxn modelId="{173489FE-1E9E-4868-B87C-178EE5215F62}" type="presParOf" srcId="{90192F33-1AA4-4B12-8AC1-34BF669E5A45}" destId="{0780E3FD-B3BB-4828-BDFF-DB3A43E8ADF2}" srcOrd="0" destOrd="0" presId="urn:microsoft.com/office/officeart/2008/layout/LinedList"/>
    <dgm:cxn modelId="{E148544A-C36A-40FB-9013-E893A50852EB}" type="presParOf" srcId="{90192F33-1AA4-4B12-8AC1-34BF669E5A45}" destId="{AB51C1B5-7A56-4868-9C7D-5988D32B1E43}" srcOrd="1" destOrd="0" presId="urn:microsoft.com/office/officeart/2008/layout/LinedList"/>
    <dgm:cxn modelId="{80C334E2-D7FD-472A-8BC1-E42BEE1275D5}" type="presParOf" srcId="{AB51C1B5-7A56-4868-9C7D-5988D32B1E43}" destId="{E61C931E-7D96-4FFF-AD79-ECBB88D72BE4}" srcOrd="0" destOrd="0" presId="urn:microsoft.com/office/officeart/2008/layout/LinedList"/>
    <dgm:cxn modelId="{E3E5BAA2-2D72-4FF3-B782-3F8F6FAC22E9}" type="presParOf" srcId="{AB51C1B5-7A56-4868-9C7D-5988D32B1E43}" destId="{87B3AE25-D566-4104-8D60-5EAC1D509C44}" srcOrd="1" destOrd="0" presId="urn:microsoft.com/office/officeart/2008/layout/LinedList"/>
    <dgm:cxn modelId="{B532200E-D08B-41AB-BC8B-1AC4719D2684}" type="presParOf" srcId="{90192F33-1AA4-4B12-8AC1-34BF669E5A45}" destId="{257577CA-B7D2-4581-A702-B011BB4BE7B4}" srcOrd="2" destOrd="0" presId="urn:microsoft.com/office/officeart/2008/layout/LinedList"/>
    <dgm:cxn modelId="{39DA9C7D-B9B0-457E-949B-D9BFACE6BAB8}" type="presParOf" srcId="{90192F33-1AA4-4B12-8AC1-34BF669E5A45}" destId="{EE10485B-A854-44E9-A61F-1B331120B3DA}" srcOrd="3" destOrd="0" presId="urn:microsoft.com/office/officeart/2008/layout/LinedList"/>
    <dgm:cxn modelId="{D1C259D8-7B61-4AB1-A551-E3583F0AB766}" type="presParOf" srcId="{EE10485B-A854-44E9-A61F-1B331120B3DA}" destId="{8999C354-0071-4D35-8B1A-8EE8AC7399FC}" srcOrd="0" destOrd="0" presId="urn:microsoft.com/office/officeart/2008/layout/LinedList"/>
    <dgm:cxn modelId="{0CD68CA5-6F8D-48FE-BCC4-41FE325B46A0}" type="presParOf" srcId="{EE10485B-A854-44E9-A61F-1B331120B3DA}" destId="{148838EA-B201-4B57-A5EE-CAADCE799CB8}" srcOrd="1" destOrd="0" presId="urn:microsoft.com/office/officeart/2008/layout/LinedList"/>
    <dgm:cxn modelId="{6DC26E4F-4F53-4835-B3AE-E1F870949DE7}" type="presParOf" srcId="{90192F33-1AA4-4B12-8AC1-34BF669E5A45}" destId="{C0504A00-63E6-436E-B6F2-36DCF40E88C7}" srcOrd="4" destOrd="0" presId="urn:microsoft.com/office/officeart/2008/layout/LinedList"/>
    <dgm:cxn modelId="{2D4C7443-0021-4CEA-B6B8-5F06DAF44B5F}" type="presParOf" srcId="{90192F33-1AA4-4B12-8AC1-34BF669E5A45}" destId="{D63056A6-6FAA-4C66-A98F-F4D72B478401}" srcOrd="5" destOrd="0" presId="urn:microsoft.com/office/officeart/2008/layout/LinedList"/>
    <dgm:cxn modelId="{E0DB5E66-7974-430F-A04D-DF43779B7B0B}" type="presParOf" srcId="{D63056A6-6FAA-4C66-A98F-F4D72B478401}" destId="{ADAF05AE-2DD0-4BDB-8C60-760D6FF1D530}" srcOrd="0" destOrd="0" presId="urn:microsoft.com/office/officeart/2008/layout/LinedList"/>
    <dgm:cxn modelId="{57973A80-CB1D-4611-8A0A-E23936A2CC4C}" type="presParOf" srcId="{D63056A6-6FAA-4C66-A98F-F4D72B478401}" destId="{EDF733E8-8ABE-49DA-9BF4-86D433CD74B9}"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A0CDFF2A-028B-4107-A63F-D8115F9AA26D}"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9AB2DE71-D49E-478F-8CEE-EF191F817AB9}">
      <dgm:prSet/>
      <dgm:spPr/>
      <dgm:t>
        <a:bodyPr/>
        <a:lstStyle/>
        <a:p>
          <a:pPr algn="just" rtl="1"/>
          <a:r>
            <a:rPr lang="ar-EG" dirty="0">
              <a:solidFill>
                <a:schemeClr val="bg1"/>
              </a:solidFill>
              <a:latin typeface="Sakkal Majalla" panose="02000000000000000000" pitchFamily="2" charset="-78"/>
              <a:cs typeface="Sakkal Majalla" panose="02000000000000000000" pitchFamily="2" charset="-78"/>
            </a:rPr>
            <a:t>في</a:t>
          </a:r>
          <a:r>
            <a:rPr lang="ar-EG" baseline="0" dirty="0">
              <a:solidFill>
                <a:schemeClr val="bg1"/>
              </a:solidFill>
              <a:latin typeface="Sakkal Majalla" panose="02000000000000000000" pitchFamily="2" charset="-78"/>
              <a:cs typeface="Sakkal Majalla" panose="02000000000000000000" pitchFamily="2" charset="-78"/>
            </a:rPr>
            <a:t> حال تكرار استخدام نفس المرجع، وبشكل متتالي في الصفحة ، فإنه لا يتم تكرار تفاصيل المرجع مرة أخرى . بل يتم الاكتفاء بكتابة عبارة ( المرجع السابق) باللغة العربية متبوعا بفاصلة ورقم الصفحة التي أخذ منها الاقتباس . وكلمة </a:t>
          </a:r>
          <a:r>
            <a:rPr lang="en-US" baseline="0" dirty="0">
              <a:solidFill>
                <a:schemeClr val="bg1"/>
              </a:solidFill>
              <a:latin typeface="Sakkal Majalla" panose="02000000000000000000" pitchFamily="2" charset="-78"/>
              <a:cs typeface="Sakkal Majalla" panose="02000000000000000000" pitchFamily="2" charset="-78"/>
            </a:rPr>
            <a:t>Ibid</a:t>
          </a:r>
          <a:r>
            <a:rPr lang="ar-EG" baseline="0" dirty="0">
              <a:solidFill>
                <a:schemeClr val="bg1"/>
              </a:solidFill>
              <a:latin typeface="Sakkal Majalla" panose="02000000000000000000" pitchFamily="2" charset="-78"/>
              <a:cs typeface="Sakkal Majalla" panose="02000000000000000000" pitchFamily="2" charset="-78"/>
            </a:rPr>
            <a:t> باللغة الإنجليزية والتي تعني نفس المكان. </a:t>
          </a:r>
          <a:endParaRPr lang="ar-EG" dirty="0">
            <a:solidFill>
              <a:schemeClr val="bg1"/>
            </a:solidFill>
            <a:latin typeface="Sakkal Majalla" panose="02000000000000000000" pitchFamily="2" charset="-78"/>
            <a:cs typeface="Sakkal Majalla" panose="02000000000000000000" pitchFamily="2" charset="-78"/>
          </a:endParaRPr>
        </a:p>
      </dgm:t>
    </dgm:pt>
    <dgm:pt modelId="{45427806-EB8C-45CA-9214-B0F0D6F2F846}" type="parTrans" cxnId="{E901045C-A3DB-4BF8-B8A8-F4BF1DAC81B4}">
      <dgm:prSet/>
      <dgm:spPr/>
      <dgm:t>
        <a:bodyPr/>
        <a:lstStyle/>
        <a:p>
          <a:pPr rtl="1"/>
          <a:endParaRPr lang="ar-EG"/>
        </a:p>
      </dgm:t>
    </dgm:pt>
    <dgm:pt modelId="{358C0941-CEFF-4A72-849B-DC4557B913FD}" type="sibTrans" cxnId="{E901045C-A3DB-4BF8-B8A8-F4BF1DAC81B4}">
      <dgm:prSet/>
      <dgm:spPr/>
      <dgm:t>
        <a:bodyPr/>
        <a:lstStyle/>
        <a:p>
          <a:pPr rtl="1"/>
          <a:endParaRPr lang="ar-EG"/>
        </a:p>
      </dgm:t>
    </dgm:pt>
    <dgm:pt modelId="{C56CFC57-6DFB-48DA-BF94-A599DFD5D1B2}">
      <dgm:prSet/>
      <dgm:spPr/>
      <dgm:t>
        <a:bodyPr/>
        <a:lstStyle/>
        <a:p>
          <a:pPr algn="just" rtl="1"/>
          <a:r>
            <a:rPr lang="ar-EG" dirty="0">
              <a:solidFill>
                <a:schemeClr val="bg1"/>
              </a:solidFill>
              <a:latin typeface="Sakkal Majalla" panose="02000000000000000000" pitchFamily="2" charset="-78"/>
              <a:cs typeface="Sakkal Majalla" panose="02000000000000000000" pitchFamily="2" charset="-78"/>
            </a:rPr>
            <a:t>في</a:t>
          </a:r>
          <a:r>
            <a:rPr lang="ar-EG" baseline="0" dirty="0">
              <a:solidFill>
                <a:schemeClr val="bg1"/>
              </a:solidFill>
              <a:latin typeface="Sakkal Majalla" panose="02000000000000000000" pitchFamily="2" charset="-78"/>
              <a:cs typeface="Sakkal Majalla" panose="02000000000000000000" pitchFamily="2" charset="-78"/>
            </a:rPr>
            <a:t> حال تكرار  استخدام نفس المرجع ، ولكن ليس بشكل متتالي، أي يفصل بينهما  مرجع آخر ، فإنه يتم استخدام عبارة (  مرجع سابق) دون ال التعريف. </a:t>
          </a:r>
          <a:endParaRPr lang="ar-EG" dirty="0">
            <a:solidFill>
              <a:schemeClr val="bg1"/>
            </a:solidFill>
            <a:latin typeface="Sakkal Majalla" panose="02000000000000000000" pitchFamily="2" charset="-78"/>
            <a:cs typeface="Sakkal Majalla" panose="02000000000000000000" pitchFamily="2" charset="-78"/>
          </a:endParaRPr>
        </a:p>
      </dgm:t>
    </dgm:pt>
    <dgm:pt modelId="{B5D96F73-066D-41DF-A7B6-A831AB05D3B1}" type="parTrans" cxnId="{63944CFC-1564-410B-AF06-24EDF8D32B87}">
      <dgm:prSet/>
      <dgm:spPr/>
      <dgm:t>
        <a:bodyPr/>
        <a:lstStyle/>
        <a:p>
          <a:pPr rtl="1"/>
          <a:endParaRPr lang="ar-EG"/>
        </a:p>
      </dgm:t>
    </dgm:pt>
    <dgm:pt modelId="{DD3914FD-3E14-43AB-A144-93872DBC9273}" type="sibTrans" cxnId="{63944CFC-1564-410B-AF06-24EDF8D32B87}">
      <dgm:prSet/>
      <dgm:spPr/>
      <dgm:t>
        <a:bodyPr/>
        <a:lstStyle/>
        <a:p>
          <a:pPr rtl="1"/>
          <a:endParaRPr lang="ar-EG"/>
        </a:p>
      </dgm:t>
    </dgm:pt>
    <dgm:pt modelId="{B25B8800-1C11-46CC-ACF0-A502AC376406}" type="pres">
      <dgm:prSet presAssocID="{A0CDFF2A-028B-4107-A63F-D8115F9AA26D}" presName="vert0" presStyleCnt="0">
        <dgm:presLayoutVars>
          <dgm:dir/>
          <dgm:animOne val="branch"/>
          <dgm:animLvl val="lvl"/>
        </dgm:presLayoutVars>
      </dgm:prSet>
      <dgm:spPr/>
    </dgm:pt>
    <dgm:pt modelId="{4F52E87F-3FC8-41CE-8909-37C172AD2CB6}" type="pres">
      <dgm:prSet presAssocID="{9AB2DE71-D49E-478F-8CEE-EF191F817AB9}" presName="thickLine" presStyleLbl="alignNode1" presStyleIdx="0" presStyleCnt="2"/>
      <dgm:spPr/>
    </dgm:pt>
    <dgm:pt modelId="{3A95BC3C-5C24-4ED3-BCFE-737F9BA4B214}" type="pres">
      <dgm:prSet presAssocID="{9AB2DE71-D49E-478F-8CEE-EF191F817AB9}" presName="horz1" presStyleCnt="0"/>
      <dgm:spPr/>
    </dgm:pt>
    <dgm:pt modelId="{8F720C46-4978-4B25-84CF-DCE93E79F109}" type="pres">
      <dgm:prSet presAssocID="{9AB2DE71-D49E-478F-8CEE-EF191F817AB9}" presName="tx1" presStyleLbl="revTx" presStyleIdx="0" presStyleCnt="2"/>
      <dgm:spPr/>
    </dgm:pt>
    <dgm:pt modelId="{CFFEDB27-9FEA-478C-AB9B-200B3BE02DA1}" type="pres">
      <dgm:prSet presAssocID="{9AB2DE71-D49E-478F-8CEE-EF191F817AB9}" presName="vert1" presStyleCnt="0"/>
      <dgm:spPr/>
    </dgm:pt>
    <dgm:pt modelId="{FB53EB14-8EB6-4E21-B4E7-228F29647808}" type="pres">
      <dgm:prSet presAssocID="{C56CFC57-6DFB-48DA-BF94-A599DFD5D1B2}" presName="thickLine" presStyleLbl="alignNode1" presStyleIdx="1" presStyleCnt="2"/>
      <dgm:spPr/>
    </dgm:pt>
    <dgm:pt modelId="{56F429C6-7499-4489-9A3C-357F3012C7DF}" type="pres">
      <dgm:prSet presAssocID="{C56CFC57-6DFB-48DA-BF94-A599DFD5D1B2}" presName="horz1" presStyleCnt="0"/>
      <dgm:spPr/>
    </dgm:pt>
    <dgm:pt modelId="{62FAD5FC-DDCC-4BFA-8359-3EE38E36010E}" type="pres">
      <dgm:prSet presAssocID="{C56CFC57-6DFB-48DA-BF94-A599DFD5D1B2}" presName="tx1" presStyleLbl="revTx" presStyleIdx="1" presStyleCnt="2" custScaleY="65578"/>
      <dgm:spPr/>
    </dgm:pt>
    <dgm:pt modelId="{7B13F9FC-8B60-478C-9EF3-EA32E9CD2FBD}" type="pres">
      <dgm:prSet presAssocID="{C56CFC57-6DFB-48DA-BF94-A599DFD5D1B2}" presName="vert1" presStyleCnt="0"/>
      <dgm:spPr/>
    </dgm:pt>
  </dgm:ptLst>
  <dgm:cxnLst>
    <dgm:cxn modelId="{54AF6122-F84B-4716-B1DB-1CE0ED8DBA7D}" type="presOf" srcId="{C56CFC57-6DFB-48DA-BF94-A599DFD5D1B2}" destId="{62FAD5FC-DDCC-4BFA-8359-3EE38E36010E}" srcOrd="0" destOrd="0" presId="urn:microsoft.com/office/officeart/2008/layout/LinedList"/>
    <dgm:cxn modelId="{E901045C-A3DB-4BF8-B8A8-F4BF1DAC81B4}" srcId="{A0CDFF2A-028B-4107-A63F-D8115F9AA26D}" destId="{9AB2DE71-D49E-478F-8CEE-EF191F817AB9}" srcOrd="0" destOrd="0" parTransId="{45427806-EB8C-45CA-9214-B0F0D6F2F846}" sibTransId="{358C0941-CEFF-4A72-849B-DC4557B913FD}"/>
    <dgm:cxn modelId="{940F4671-8A0D-43BF-9284-0E3DD1EB2F70}" type="presOf" srcId="{9AB2DE71-D49E-478F-8CEE-EF191F817AB9}" destId="{8F720C46-4978-4B25-84CF-DCE93E79F109}" srcOrd="0" destOrd="0" presId="urn:microsoft.com/office/officeart/2008/layout/LinedList"/>
    <dgm:cxn modelId="{2F09D37C-9E35-4F53-8367-0813AF78A48E}" type="presOf" srcId="{A0CDFF2A-028B-4107-A63F-D8115F9AA26D}" destId="{B25B8800-1C11-46CC-ACF0-A502AC376406}" srcOrd="0" destOrd="0" presId="urn:microsoft.com/office/officeart/2008/layout/LinedList"/>
    <dgm:cxn modelId="{63944CFC-1564-410B-AF06-24EDF8D32B87}" srcId="{A0CDFF2A-028B-4107-A63F-D8115F9AA26D}" destId="{C56CFC57-6DFB-48DA-BF94-A599DFD5D1B2}" srcOrd="1" destOrd="0" parTransId="{B5D96F73-066D-41DF-A7B6-A831AB05D3B1}" sibTransId="{DD3914FD-3E14-43AB-A144-93872DBC9273}"/>
    <dgm:cxn modelId="{4CB1F325-977D-4E37-8CA6-A99132C46DA2}" type="presParOf" srcId="{B25B8800-1C11-46CC-ACF0-A502AC376406}" destId="{4F52E87F-3FC8-41CE-8909-37C172AD2CB6}" srcOrd="0" destOrd="0" presId="urn:microsoft.com/office/officeart/2008/layout/LinedList"/>
    <dgm:cxn modelId="{E8E7CBF8-37CD-4171-BB5E-68428C99DE52}" type="presParOf" srcId="{B25B8800-1C11-46CC-ACF0-A502AC376406}" destId="{3A95BC3C-5C24-4ED3-BCFE-737F9BA4B214}" srcOrd="1" destOrd="0" presId="urn:microsoft.com/office/officeart/2008/layout/LinedList"/>
    <dgm:cxn modelId="{543B4ED9-616C-4F13-9D14-903FC5951A49}" type="presParOf" srcId="{3A95BC3C-5C24-4ED3-BCFE-737F9BA4B214}" destId="{8F720C46-4978-4B25-84CF-DCE93E79F109}" srcOrd="0" destOrd="0" presId="urn:microsoft.com/office/officeart/2008/layout/LinedList"/>
    <dgm:cxn modelId="{DA288E5A-A986-4CA3-A328-1EB30FD0520E}" type="presParOf" srcId="{3A95BC3C-5C24-4ED3-BCFE-737F9BA4B214}" destId="{CFFEDB27-9FEA-478C-AB9B-200B3BE02DA1}" srcOrd="1" destOrd="0" presId="urn:microsoft.com/office/officeart/2008/layout/LinedList"/>
    <dgm:cxn modelId="{683ADDD1-5C81-4CC6-B1E5-C5E907EF0147}" type="presParOf" srcId="{B25B8800-1C11-46CC-ACF0-A502AC376406}" destId="{FB53EB14-8EB6-4E21-B4E7-228F29647808}" srcOrd="2" destOrd="0" presId="urn:microsoft.com/office/officeart/2008/layout/LinedList"/>
    <dgm:cxn modelId="{C95B8411-B096-44C0-BE26-E45B62701EB0}" type="presParOf" srcId="{B25B8800-1C11-46CC-ACF0-A502AC376406}" destId="{56F429C6-7499-4489-9A3C-357F3012C7DF}" srcOrd="3" destOrd="0" presId="urn:microsoft.com/office/officeart/2008/layout/LinedList"/>
    <dgm:cxn modelId="{EC6C04B0-5523-451D-BF07-785EB5BC9B16}" type="presParOf" srcId="{56F429C6-7499-4489-9A3C-357F3012C7DF}" destId="{62FAD5FC-DDCC-4BFA-8359-3EE38E36010E}" srcOrd="0" destOrd="0" presId="urn:microsoft.com/office/officeart/2008/layout/LinedList"/>
    <dgm:cxn modelId="{43E156E9-6F5D-4A19-AE2D-9BFD249DF064}" type="presParOf" srcId="{56F429C6-7499-4489-9A3C-357F3012C7DF}" destId="{7B13F9FC-8B60-478C-9EF3-EA32E9CD2FBD}"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E01E27CC-0C09-4F7E-9777-0B75D13D858B}"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7D340357-A8EF-4252-AA8C-B109D80AAD48}">
      <dgm:prSet custT="1"/>
      <dgm:spPr/>
      <dgm:t>
        <a:bodyPr/>
        <a:lstStyle/>
        <a:p>
          <a:pPr algn="just" rtl="1"/>
          <a:r>
            <a:rPr lang="ar-EG" sz="3600" dirty="0">
              <a:solidFill>
                <a:schemeClr val="bg1"/>
              </a:solidFill>
              <a:latin typeface="Sakkal Majalla" panose="02000000000000000000" pitchFamily="2" charset="-78"/>
              <a:cs typeface="Sakkal Majalla" panose="02000000000000000000" pitchFamily="2" charset="-78"/>
            </a:rPr>
            <a:t> مثال : </a:t>
          </a:r>
        </a:p>
        <a:p>
          <a:pPr algn="just" rtl="1"/>
          <a:r>
            <a:rPr lang="ar-EG" sz="3600" dirty="0">
              <a:solidFill>
                <a:schemeClr val="bg1"/>
              </a:solidFill>
              <a:latin typeface="Sakkal Majalla" panose="02000000000000000000" pitchFamily="2" charset="-78"/>
              <a:cs typeface="Sakkal Majalla" panose="02000000000000000000" pitchFamily="2" charset="-78"/>
            </a:rPr>
            <a:t>"إن ما يدفع المنظمة المعاصرة لتمكين العاملين هو تحقيق التميز، حيث يستند مفهوم التميز على إطار فكري واضح يعتمد التكامل والترابط، ويلتزم التفكير النظمي الذي يرى المنظمة على أنها منظومة متكاملة تتفاعل عناصرها وتتشابك آلياتها، ومن ثم تكون مخرجاتها محصلة لقدراتها المجتمعة"(1)</a:t>
          </a:r>
        </a:p>
      </dgm:t>
    </dgm:pt>
    <dgm:pt modelId="{A5FE40D5-99AA-46A8-939F-8C90ED6D03ED}" type="parTrans" cxnId="{4D8D3D91-C471-4311-BFFA-BFDDE0C7F175}">
      <dgm:prSet/>
      <dgm:spPr/>
      <dgm:t>
        <a:bodyPr/>
        <a:lstStyle/>
        <a:p>
          <a:pPr rtl="1"/>
          <a:endParaRPr lang="ar-EG"/>
        </a:p>
      </dgm:t>
    </dgm:pt>
    <dgm:pt modelId="{516206FF-BE3B-4B69-AB3D-66E7ACF920B8}" type="sibTrans" cxnId="{4D8D3D91-C471-4311-BFFA-BFDDE0C7F175}">
      <dgm:prSet/>
      <dgm:spPr/>
      <dgm:t>
        <a:bodyPr/>
        <a:lstStyle/>
        <a:p>
          <a:pPr rtl="1"/>
          <a:endParaRPr lang="ar-EG"/>
        </a:p>
      </dgm:t>
    </dgm:pt>
    <dgm:pt modelId="{C94F534D-7C16-467A-B5DE-E78DE4CFDAD4}">
      <dgm:prSet custT="1"/>
      <dgm:spPr/>
      <dgm:t>
        <a:bodyPr/>
        <a:lstStyle/>
        <a:p>
          <a:pPr algn="just" rtl="1"/>
          <a:r>
            <a:rPr lang="ar-EG" sz="3600" dirty="0">
              <a:solidFill>
                <a:schemeClr val="bg1"/>
              </a:solidFill>
              <a:latin typeface="Sakkal Majalla" panose="02000000000000000000" pitchFamily="2" charset="-78"/>
              <a:cs typeface="Sakkal Majalla" panose="02000000000000000000" pitchFamily="2" charset="-78"/>
            </a:rPr>
            <a:t>في الهامش أسفل يكتب المصدر كالتالي : </a:t>
          </a:r>
        </a:p>
        <a:p>
          <a:pPr algn="just" rtl="1"/>
          <a:r>
            <a:rPr lang="ar-EG" sz="3600" dirty="0">
              <a:solidFill>
                <a:schemeClr val="bg1"/>
              </a:solidFill>
              <a:latin typeface="Sakkal Majalla" panose="02000000000000000000" pitchFamily="2" charset="-78"/>
              <a:cs typeface="Sakkal Majalla" panose="02000000000000000000" pitchFamily="2" charset="-78"/>
            </a:rPr>
            <a:t>(1) السلمي، علي. إدارة التمييز: نماذج وتقنيات الإدارة في عصر المعرفة والتوزيع، غريب للطباعة والنشر القاهرة، دار2002،ص22</a:t>
          </a:r>
        </a:p>
      </dgm:t>
    </dgm:pt>
    <dgm:pt modelId="{0F2C7C40-FDFB-4248-972E-6BC5E89E1805}" type="parTrans" cxnId="{B10001B6-17D7-4752-B54F-DA48EEAAEF4C}">
      <dgm:prSet/>
      <dgm:spPr/>
      <dgm:t>
        <a:bodyPr/>
        <a:lstStyle/>
        <a:p>
          <a:pPr rtl="1"/>
          <a:endParaRPr lang="ar-EG"/>
        </a:p>
      </dgm:t>
    </dgm:pt>
    <dgm:pt modelId="{9781E771-742D-4CB2-ABF8-93415F0EEA52}" type="sibTrans" cxnId="{B10001B6-17D7-4752-B54F-DA48EEAAEF4C}">
      <dgm:prSet/>
      <dgm:spPr/>
      <dgm:t>
        <a:bodyPr/>
        <a:lstStyle/>
        <a:p>
          <a:pPr rtl="1"/>
          <a:endParaRPr lang="ar-EG"/>
        </a:p>
      </dgm:t>
    </dgm:pt>
    <dgm:pt modelId="{9C23F4EA-B3D8-4640-850A-E626DFD6DF1F}" type="pres">
      <dgm:prSet presAssocID="{E01E27CC-0C09-4F7E-9777-0B75D13D858B}" presName="vert0" presStyleCnt="0">
        <dgm:presLayoutVars>
          <dgm:dir/>
          <dgm:animOne val="branch"/>
          <dgm:animLvl val="lvl"/>
        </dgm:presLayoutVars>
      </dgm:prSet>
      <dgm:spPr/>
    </dgm:pt>
    <dgm:pt modelId="{955B9F27-F2BC-4BE8-B98C-70FDF100ABB6}" type="pres">
      <dgm:prSet presAssocID="{7D340357-A8EF-4252-AA8C-B109D80AAD48}" presName="thickLine" presStyleLbl="alignNode1" presStyleIdx="0" presStyleCnt="2"/>
      <dgm:spPr/>
    </dgm:pt>
    <dgm:pt modelId="{9D58ECDF-8F80-40FF-BBA3-81C13406AF47}" type="pres">
      <dgm:prSet presAssocID="{7D340357-A8EF-4252-AA8C-B109D80AAD48}" presName="horz1" presStyleCnt="0"/>
      <dgm:spPr/>
    </dgm:pt>
    <dgm:pt modelId="{64F4D051-CC12-4B64-B834-B216923EB6CA}" type="pres">
      <dgm:prSet presAssocID="{7D340357-A8EF-4252-AA8C-B109D80AAD48}" presName="tx1" presStyleLbl="revTx" presStyleIdx="0" presStyleCnt="2" custScaleY="63221"/>
      <dgm:spPr/>
    </dgm:pt>
    <dgm:pt modelId="{B1A7B561-6844-4245-B6DE-FF28BC95D948}" type="pres">
      <dgm:prSet presAssocID="{7D340357-A8EF-4252-AA8C-B109D80AAD48}" presName="vert1" presStyleCnt="0"/>
      <dgm:spPr/>
    </dgm:pt>
    <dgm:pt modelId="{2E5FB75F-108C-4EB2-A2CA-75BD7C8691DB}" type="pres">
      <dgm:prSet presAssocID="{C94F534D-7C16-467A-B5DE-E78DE4CFDAD4}" presName="thickLine" presStyleLbl="alignNode1" presStyleIdx="1" presStyleCnt="2"/>
      <dgm:spPr/>
    </dgm:pt>
    <dgm:pt modelId="{01827408-C64A-4B3D-92B8-2BE319EE3D70}" type="pres">
      <dgm:prSet presAssocID="{C94F534D-7C16-467A-B5DE-E78DE4CFDAD4}" presName="horz1" presStyleCnt="0"/>
      <dgm:spPr/>
    </dgm:pt>
    <dgm:pt modelId="{24DE839E-772B-4064-A67C-84853846C17C}" type="pres">
      <dgm:prSet presAssocID="{C94F534D-7C16-467A-B5DE-E78DE4CFDAD4}" presName="tx1" presStyleLbl="revTx" presStyleIdx="1" presStyleCnt="2" custScaleY="40583"/>
      <dgm:spPr/>
    </dgm:pt>
    <dgm:pt modelId="{50566212-AF07-4CDE-B7E2-DD67A4291784}" type="pres">
      <dgm:prSet presAssocID="{C94F534D-7C16-467A-B5DE-E78DE4CFDAD4}" presName="vert1" presStyleCnt="0"/>
      <dgm:spPr/>
    </dgm:pt>
  </dgm:ptLst>
  <dgm:cxnLst>
    <dgm:cxn modelId="{BA357141-D78B-490A-921B-600547084884}" type="presOf" srcId="{E01E27CC-0C09-4F7E-9777-0B75D13D858B}" destId="{9C23F4EA-B3D8-4640-850A-E626DFD6DF1F}" srcOrd="0" destOrd="0" presId="urn:microsoft.com/office/officeart/2008/layout/LinedList"/>
    <dgm:cxn modelId="{C1B9B053-D598-47DA-96F7-69198CE4A293}" type="presOf" srcId="{7D340357-A8EF-4252-AA8C-B109D80AAD48}" destId="{64F4D051-CC12-4B64-B834-B216923EB6CA}" srcOrd="0" destOrd="0" presId="urn:microsoft.com/office/officeart/2008/layout/LinedList"/>
    <dgm:cxn modelId="{4D8D3D91-C471-4311-BFFA-BFDDE0C7F175}" srcId="{E01E27CC-0C09-4F7E-9777-0B75D13D858B}" destId="{7D340357-A8EF-4252-AA8C-B109D80AAD48}" srcOrd="0" destOrd="0" parTransId="{A5FE40D5-99AA-46A8-939F-8C90ED6D03ED}" sibTransId="{516206FF-BE3B-4B69-AB3D-66E7ACF920B8}"/>
    <dgm:cxn modelId="{B10001B6-17D7-4752-B54F-DA48EEAAEF4C}" srcId="{E01E27CC-0C09-4F7E-9777-0B75D13D858B}" destId="{C94F534D-7C16-467A-B5DE-E78DE4CFDAD4}" srcOrd="1" destOrd="0" parTransId="{0F2C7C40-FDFB-4248-972E-6BC5E89E1805}" sibTransId="{9781E771-742D-4CB2-ABF8-93415F0EEA52}"/>
    <dgm:cxn modelId="{CBD090D9-6998-44B7-AA81-01040218F21E}" type="presOf" srcId="{C94F534D-7C16-467A-B5DE-E78DE4CFDAD4}" destId="{24DE839E-772B-4064-A67C-84853846C17C}" srcOrd="0" destOrd="0" presId="urn:microsoft.com/office/officeart/2008/layout/LinedList"/>
    <dgm:cxn modelId="{96358560-1BC5-4086-8DF3-B00383FD7D66}" type="presParOf" srcId="{9C23F4EA-B3D8-4640-850A-E626DFD6DF1F}" destId="{955B9F27-F2BC-4BE8-B98C-70FDF100ABB6}" srcOrd="0" destOrd="0" presId="urn:microsoft.com/office/officeart/2008/layout/LinedList"/>
    <dgm:cxn modelId="{D9D73E04-AB63-44A2-8120-6FB5C65179C3}" type="presParOf" srcId="{9C23F4EA-B3D8-4640-850A-E626DFD6DF1F}" destId="{9D58ECDF-8F80-40FF-BBA3-81C13406AF47}" srcOrd="1" destOrd="0" presId="urn:microsoft.com/office/officeart/2008/layout/LinedList"/>
    <dgm:cxn modelId="{C5A2EE80-1E3E-4BA8-8801-F3253AB7185E}" type="presParOf" srcId="{9D58ECDF-8F80-40FF-BBA3-81C13406AF47}" destId="{64F4D051-CC12-4B64-B834-B216923EB6CA}" srcOrd="0" destOrd="0" presId="urn:microsoft.com/office/officeart/2008/layout/LinedList"/>
    <dgm:cxn modelId="{25DF9319-C57E-462C-B0FA-8717D596691F}" type="presParOf" srcId="{9D58ECDF-8F80-40FF-BBA3-81C13406AF47}" destId="{B1A7B561-6844-4245-B6DE-FF28BC95D948}" srcOrd="1" destOrd="0" presId="urn:microsoft.com/office/officeart/2008/layout/LinedList"/>
    <dgm:cxn modelId="{8668C6B4-4A49-46DF-9A02-935AEA6AB97B}" type="presParOf" srcId="{9C23F4EA-B3D8-4640-850A-E626DFD6DF1F}" destId="{2E5FB75F-108C-4EB2-A2CA-75BD7C8691DB}" srcOrd="2" destOrd="0" presId="urn:microsoft.com/office/officeart/2008/layout/LinedList"/>
    <dgm:cxn modelId="{1D20218B-ED65-4213-A019-34E53C5F814A}" type="presParOf" srcId="{9C23F4EA-B3D8-4640-850A-E626DFD6DF1F}" destId="{01827408-C64A-4B3D-92B8-2BE319EE3D70}" srcOrd="3" destOrd="0" presId="urn:microsoft.com/office/officeart/2008/layout/LinedList"/>
    <dgm:cxn modelId="{51F0170F-3578-491F-B7AA-B0A6B763C6E6}" type="presParOf" srcId="{01827408-C64A-4B3D-92B8-2BE319EE3D70}" destId="{24DE839E-772B-4064-A67C-84853846C17C}" srcOrd="0" destOrd="0" presId="urn:microsoft.com/office/officeart/2008/layout/LinedList"/>
    <dgm:cxn modelId="{AB021DE6-6164-4A6D-8BAC-3267F71A0EA9}" type="presParOf" srcId="{01827408-C64A-4B3D-92B8-2BE319EE3D70}" destId="{50566212-AF07-4CDE-B7E2-DD67A4291784}"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70397DC6-7456-4993-B377-611FCA17065F}"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B8A68A18-FD95-4C0E-8A8A-2D235F1270DA}">
      <dgm:prSet custT="1"/>
      <dgm:spPr/>
      <dgm:t>
        <a:bodyPr/>
        <a:lstStyle/>
        <a:p>
          <a:pPr algn="just" rtl="1"/>
          <a:r>
            <a:rPr lang="ar-EG" sz="4000" dirty="0">
              <a:solidFill>
                <a:schemeClr val="bg1"/>
              </a:solidFill>
              <a:latin typeface="Sakkal Majalla" panose="02000000000000000000" pitchFamily="2" charset="-78"/>
              <a:cs typeface="Sakkal Majalla" panose="02000000000000000000" pitchFamily="2" charset="-78"/>
            </a:rPr>
            <a:t>إن التوثيق في قائمة المراجع في نهاية الدراسة يكون  باستخدام توثيق المرجع دون الإشارة إلى أرقام  الصفحات التي تم الاقتباس منها </a:t>
          </a:r>
        </a:p>
      </dgm:t>
    </dgm:pt>
    <dgm:pt modelId="{78060ADE-0BC0-4D78-AECE-3648EBB2DA03}" type="parTrans" cxnId="{9EFAD0AA-D297-4222-9D4A-AA117C922157}">
      <dgm:prSet/>
      <dgm:spPr/>
      <dgm:t>
        <a:bodyPr/>
        <a:lstStyle/>
        <a:p>
          <a:pPr rtl="1"/>
          <a:endParaRPr lang="ar-EG"/>
        </a:p>
      </dgm:t>
    </dgm:pt>
    <dgm:pt modelId="{4FB3F7AA-E97D-4D5F-AA7D-A77C380A927C}" type="sibTrans" cxnId="{9EFAD0AA-D297-4222-9D4A-AA117C922157}">
      <dgm:prSet/>
      <dgm:spPr/>
      <dgm:t>
        <a:bodyPr/>
        <a:lstStyle/>
        <a:p>
          <a:pPr rtl="1"/>
          <a:endParaRPr lang="ar-EG"/>
        </a:p>
      </dgm:t>
    </dgm:pt>
    <dgm:pt modelId="{A19C83C3-78B7-4B17-95B8-B6EE699D7457}">
      <dgm:prSet custT="1"/>
      <dgm:spPr/>
      <dgm:t>
        <a:bodyPr/>
        <a:lstStyle/>
        <a:p>
          <a:pPr algn="just" rtl="1"/>
          <a:r>
            <a:rPr lang="ar-EG" sz="4000" dirty="0">
              <a:solidFill>
                <a:schemeClr val="bg1"/>
              </a:solidFill>
              <a:latin typeface="Sakkal Majalla" panose="02000000000000000000" pitchFamily="2" charset="-78"/>
              <a:cs typeface="Sakkal Majalla" panose="02000000000000000000" pitchFamily="2" charset="-78"/>
            </a:rPr>
            <a:t>في قائمة المراجع يكتب المصدر كالتالي : </a:t>
          </a:r>
        </a:p>
        <a:p>
          <a:pPr algn="just" rtl="1"/>
          <a:r>
            <a:rPr lang="ar-EG" sz="4000" dirty="0">
              <a:solidFill>
                <a:schemeClr val="bg1"/>
              </a:solidFill>
              <a:latin typeface="Sakkal Majalla" panose="02000000000000000000" pitchFamily="2" charset="-78"/>
              <a:cs typeface="Sakkal Majalla" panose="02000000000000000000" pitchFamily="2" charset="-78"/>
            </a:rPr>
            <a:t>السلمي، علي. إدارة التمييز: نماذج وتقنيات الإدارة في عصر المعرفة والتوزيع، غريب للطباعة والنشر القاهرة، دار2002. </a:t>
          </a:r>
        </a:p>
      </dgm:t>
    </dgm:pt>
    <dgm:pt modelId="{D2EC99B0-479B-4FFF-9D6D-5B87B07E3D15}" type="parTrans" cxnId="{E9D3DDC4-EB65-440F-96A3-AC3B27D290F4}">
      <dgm:prSet/>
      <dgm:spPr/>
      <dgm:t>
        <a:bodyPr/>
        <a:lstStyle/>
        <a:p>
          <a:pPr rtl="1"/>
          <a:endParaRPr lang="ar-EG"/>
        </a:p>
      </dgm:t>
    </dgm:pt>
    <dgm:pt modelId="{E7ABD020-3139-457F-82FF-FE134D83471D}" type="sibTrans" cxnId="{E9D3DDC4-EB65-440F-96A3-AC3B27D290F4}">
      <dgm:prSet/>
      <dgm:spPr/>
      <dgm:t>
        <a:bodyPr/>
        <a:lstStyle/>
        <a:p>
          <a:pPr rtl="1"/>
          <a:endParaRPr lang="ar-EG"/>
        </a:p>
      </dgm:t>
    </dgm:pt>
    <dgm:pt modelId="{F0D2C452-533F-4313-ABDD-9E234F16B44C}" type="pres">
      <dgm:prSet presAssocID="{70397DC6-7456-4993-B377-611FCA17065F}" presName="vert0" presStyleCnt="0">
        <dgm:presLayoutVars>
          <dgm:dir/>
          <dgm:animOne val="branch"/>
          <dgm:animLvl val="lvl"/>
        </dgm:presLayoutVars>
      </dgm:prSet>
      <dgm:spPr/>
    </dgm:pt>
    <dgm:pt modelId="{28E88C3C-DE8A-4F9F-9686-7DBC337CAF80}" type="pres">
      <dgm:prSet presAssocID="{B8A68A18-FD95-4C0E-8A8A-2D235F1270DA}" presName="thickLine" presStyleLbl="alignNode1" presStyleIdx="0" presStyleCnt="2"/>
      <dgm:spPr/>
    </dgm:pt>
    <dgm:pt modelId="{0F1C76C0-2759-43DC-9A12-D152590944A8}" type="pres">
      <dgm:prSet presAssocID="{B8A68A18-FD95-4C0E-8A8A-2D235F1270DA}" presName="horz1" presStyleCnt="0"/>
      <dgm:spPr/>
    </dgm:pt>
    <dgm:pt modelId="{5096A571-0A06-4779-AB8E-37C42F00C184}" type="pres">
      <dgm:prSet presAssocID="{B8A68A18-FD95-4C0E-8A8A-2D235F1270DA}" presName="tx1" presStyleLbl="revTx" presStyleIdx="0" presStyleCnt="2"/>
      <dgm:spPr/>
    </dgm:pt>
    <dgm:pt modelId="{D6A44C80-FAF2-49C8-AC4B-B51A9480BA93}" type="pres">
      <dgm:prSet presAssocID="{B8A68A18-FD95-4C0E-8A8A-2D235F1270DA}" presName="vert1" presStyleCnt="0"/>
      <dgm:spPr/>
    </dgm:pt>
    <dgm:pt modelId="{0F0E9EF4-AE27-4BF5-B385-56BAB1E3C27C}" type="pres">
      <dgm:prSet presAssocID="{A19C83C3-78B7-4B17-95B8-B6EE699D7457}" presName="thickLine" presStyleLbl="alignNode1" presStyleIdx="1" presStyleCnt="2"/>
      <dgm:spPr/>
    </dgm:pt>
    <dgm:pt modelId="{5B0FF543-B069-4E92-A2CA-18563BACD3FE}" type="pres">
      <dgm:prSet presAssocID="{A19C83C3-78B7-4B17-95B8-B6EE699D7457}" presName="horz1" presStyleCnt="0"/>
      <dgm:spPr/>
    </dgm:pt>
    <dgm:pt modelId="{9D55A9FE-69B4-4955-80BE-535F5574BF49}" type="pres">
      <dgm:prSet presAssocID="{A19C83C3-78B7-4B17-95B8-B6EE699D7457}" presName="tx1" presStyleLbl="revTx" presStyleIdx="1" presStyleCnt="2" custScaleY="125072"/>
      <dgm:spPr/>
    </dgm:pt>
    <dgm:pt modelId="{4EA9B2C4-3D25-4D47-94C9-547F1773A5DD}" type="pres">
      <dgm:prSet presAssocID="{A19C83C3-78B7-4B17-95B8-B6EE699D7457}" presName="vert1" presStyleCnt="0"/>
      <dgm:spPr/>
    </dgm:pt>
  </dgm:ptLst>
  <dgm:cxnLst>
    <dgm:cxn modelId="{BEFC4604-9B21-43D9-A01A-606B97159410}" type="presOf" srcId="{70397DC6-7456-4993-B377-611FCA17065F}" destId="{F0D2C452-533F-4313-ABDD-9E234F16B44C}" srcOrd="0" destOrd="0" presId="urn:microsoft.com/office/officeart/2008/layout/LinedList"/>
    <dgm:cxn modelId="{628A4E84-3E18-4EE7-9319-0DB74762B73B}" type="presOf" srcId="{B8A68A18-FD95-4C0E-8A8A-2D235F1270DA}" destId="{5096A571-0A06-4779-AB8E-37C42F00C184}" srcOrd="0" destOrd="0" presId="urn:microsoft.com/office/officeart/2008/layout/LinedList"/>
    <dgm:cxn modelId="{4C94E888-E571-4F03-AC92-7C560A34C3CB}" type="presOf" srcId="{A19C83C3-78B7-4B17-95B8-B6EE699D7457}" destId="{9D55A9FE-69B4-4955-80BE-535F5574BF49}" srcOrd="0" destOrd="0" presId="urn:microsoft.com/office/officeart/2008/layout/LinedList"/>
    <dgm:cxn modelId="{9EFAD0AA-D297-4222-9D4A-AA117C922157}" srcId="{70397DC6-7456-4993-B377-611FCA17065F}" destId="{B8A68A18-FD95-4C0E-8A8A-2D235F1270DA}" srcOrd="0" destOrd="0" parTransId="{78060ADE-0BC0-4D78-AECE-3648EBB2DA03}" sibTransId="{4FB3F7AA-E97D-4D5F-AA7D-A77C380A927C}"/>
    <dgm:cxn modelId="{E9D3DDC4-EB65-440F-96A3-AC3B27D290F4}" srcId="{70397DC6-7456-4993-B377-611FCA17065F}" destId="{A19C83C3-78B7-4B17-95B8-B6EE699D7457}" srcOrd="1" destOrd="0" parTransId="{D2EC99B0-479B-4FFF-9D6D-5B87B07E3D15}" sibTransId="{E7ABD020-3139-457F-82FF-FE134D83471D}"/>
    <dgm:cxn modelId="{6619ECB8-5C57-484F-8569-1D8F253B98E4}" type="presParOf" srcId="{F0D2C452-533F-4313-ABDD-9E234F16B44C}" destId="{28E88C3C-DE8A-4F9F-9686-7DBC337CAF80}" srcOrd="0" destOrd="0" presId="urn:microsoft.com/office/officeart/2008/layout/LinedList"/>
    <dgm:cxn modelId="{D5AF3E76-5073-4CDF-BBC8-42F6EA5F3077}" type="presParOf" srcId="{F0D2C452-533F-4313-ABDD-9E234F16B44C}" destId="{0F1C76C0-2759-43DC-9A12-D152590944A8}" srcOrd="1" destOrd="0" presId="urn:microsoft.com/office/officeart/2008/layout/LinedList"/>
    <dgm:cxn modelId="{23B5DC6F-08F6-4BD3-B395-7EF006E6A56F}" type="presParOf" srcId="{0F1C76C0-2759-43DC-9A12-D152590944A8}" destId="{5096A571-0A06-4779-AB8E-37C42F00C184}" srcOrd="0" destOrd="0" presId="urn:microsoft.com/office/officeart/2008/layout/LinedList"/>
    <dgm:cxn modelId="{97174A33-8977-405E-B9D7-CAC3E61F9F00}" type="presParOf" srcId="{0F1C76C0-2759-43DC-9A12-D152590944A8}" destId="{D6A44C80-FAF2-49C8-AC4B-B51A9480BA93}" srcOrd="1" destOrd="0" presId="urn:microsoft.com/office/officeart/2008/layout/LinedList"/>
    <dgm:cxn modelId="{BD0FC3CC-0358-4C29-8595-38F2FDD9865D}" type="presParOf" srcId="{F0D2C452-533F-4313-ABDD-9E234F16B44C}" destId="{0F0E9EF4-AE27-4BF5-B385-56BAB1E3C27C}" srcOrd="2" destOrd="0" presId="urn:microsoft.com/office/officeart/2008/layout/LinedList"/>
    <dgm:cxn modelId="{FC02C98E-0C58-4500-B3DB-A7BA3AC4AE91}" type="presParOf" srcId="{F0D2C452-533F-4313-ABDD-9E234F16B44C}" destId="{5B0FF543-B069-4E92-A2CA-18563BACD3FE}" srcOrd="3" destOrd="0" presId="urn:microsoft.com/office/officeart/2008/layout/LinedList"/>
    <dgm:cxn modelId="{4D543866-6819-441E-9EEB-7C1F23FBC798}" type="presParOf" srcId="{5B0FF543-B069-4E92-A2CA-18563BACD3FE}" destId="{9D55A9FE-69B4-4955-80BE-535F5574BF49}" srcOrd="0" destOrd="0" presId="urn:microsoft.com/office/officeart/2008/layout/LinedList"/>
    <dgm:cxn modelId="{F15FA30C-9FA2-4470-9958-F83AFDCA60BA}" type="presParOf" srcId="{5B0FF543-B069-4E92-A2CA-18563BACD3FE}" destId="{4EA9B2C4-3D25-4D47-94C9-547F1773A5DD}"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F9E65085-C4FF-4710-B54B-3D80F3B3AB09}"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02E3BAD6-78ED-48F8-88AD-5FFC6CB268E6}">
      <dgm:prSet custT="1"/>
      <dgm:spPr/>
      <dgm:t>
        <a:bodyPr/>
        <a:lstStyle/>
        <a:p>
          <a:pPr algn="just" rtl="1"/>
          <a:r>
            <a:rPr lang="ar-EG" sz="4000" dirty="0">
              <a:solidFill>
                <a:schemeClr val="bg1"/>
              </a:solidFill>
              <a:latin typeface="Sakkal Majalla" panose="02000000000000000000" pitchFamily="2" charset="-78"/>
              <a:cs typeface="Sakkal Majalla" panose="02000000000000000000" pitchFamily="2" charset="-78"/>
            </a:rPr>
            <a:t>يعتمد هذا النظام على التوثيق مباشرة في نهاية الفقرة التي تم اقتباسها بوضع الاسم الأخير للمؤلف متبوعا بالسنة بين قوسين ، وتوضع التفاصيل كاملة للمرجع في قائمة المراجع التي ترتب أبجديا في نهاية الكتاب أو البحث. </a:t>
          </a:r>
        </a:p>
      </dgm:t>
    </dgm:pt>
    <dgm:pt modelId="{3DBBC107-87C0-448B-85EF-9D636A81979F}" type="parTrans" cxnId="{F946534E-F9A7-44F5-90E2-0485CF1DF0B0}">
      <dgm:prSet/>
      <dgm:spPr/>
      <dgm:t>
        <a:bodyPr/>
        <a:lstStyle/>
        <a:p>
          <a:pPr rtl="1"/>
          <a:endParaRPr lang="ar-EG"/>
        </a:p>
      </dgm:t>
    </dgm:pt>
    <dgm:pt modelId="{7CA719BC-5FE7-4171-A585-C43682B0370A}" type="sibTrans" cxnId="{F946534E-F9A7-44F5-90E2-0485CF1DF0B0}">
      <dgm:prSet/>
      <dgm:spPr/>
      <dgm:t>
        <a:bodyPr/>
        <a:lstStyle/>
        <a:p>
          <a:pPr rtl="1"/>
          <a:endParaRPr lang="ar-EG"/>
        </a:p>
      </dgm:t>
    </dgm:pt>
    <dgm:pt modelId="{960C248E-409E-4E70-9313-C12FED107084}">
      <dgm:prSet custT="1"/>
      <dgm:spPr/>
      <dgm:t>
        <a:bodyPr/>
        <a:lstStyle/>
        <a:p>
          <a:pPr algn="just" rtl="1"/>
          <a:r>
            <a:rPr lang="ar-EG" sz="4000" dirty="0">
              <a:solidFill>
                <a:schemeClr val="bg1"/>
              </a:solidFill>
              <a:latin typeface="Sakkal Majalla" panose="02000000000000000000" pitchFamily="2" charset="-78"/>
              <a:cs typeface="Sakkal Majalla" panose="02000000000000000000" pitchFamily="2" charset="-78"/>
            </a:rPr>
            <a:t>يلاحظ أنه عند التوثيق بهذه الطريقة في داخل النص  لا يتم وضع فاصلة بين الاسم والسنة كما هو الحال عند استخدام نظام جمعية علماء النفس الأمريكية. </a:t>
          </a:r>
        </a:p>
      </dgm:t>
    </dgm:pt>
    <dgm:pt modelId="{B0DDF27F-6A08-4E21-8B9D-88BABC1BE47C}" type="parTrans" cxnId="{7436EFCC-AC56-4546-92EE-320EC7E3F5A5}">
      <dgm:prSet/>
      <dgm:spPr/>
      <dgm:t>
        <a:bodyPr/>
        <a:lstStyle/>
        <a:p>
          <a:pPr rtl="1"/>
          <a:endParaRPr lang="ar-EG"/>
        </a:p>
      </dgm:t>
    </dgm:pt>
    <dgm:pt modelId="{29D64C29-C2CE-41F4-8363-09A19B491554}" type="sibTrans" cxnId="{7436EFCC-AC56-4546-92EE-320EC7E3F5A5}">
      <dgm:prSet/>
      <dgm:spPr/>
      <dgm:t>
        <a:bodyPr/>
        <a:lstStyle/>
        <a:p>
          <a:pPr rtl="1"/>
          <a:endParaRPr lang="ar-EG"/>
        </a:p>
      </dgm:t>
    </dgm:pt>
    <dgm:pt modelId="{0F4D8AB5-80ED-4766-9211-186D96FC99B0}" type="pres">
      <dgm:prSet presAssocID="{F9E65085-C4FF-4710-B54B-3D80F3B3AB09}" presName="vert0" presStyleCnt="0">
        <dgm:presLayoutVars>
          <dgm:dir/>
          <dgm:animOne val="branch"/>
          <dgm:animLvl val="lvl"/>
        </dgm:presLayoutVars>
      </dgm:prSet>
      <dgm:spPr/>
    </dgm:pt>
    <dgm:pt modelId="{619D9B8C-8483-45DB-8FA2-601272945CCA}" type="pres">
      <dgm:prSet presAssocID="{02E3BAD6-78ED-48F8-88AD-5FFC6CB268E6}" presName="thickLine" presStyleLbl="alignNode1" presStyleIdx="0" presStyleCnt="2"/>
      <dgm:spPr/>
    </dgm:pt>
    <dgm:pt modelId="{1879E412-2636-4BD0-A3EE-BB8A34C483F8}" type="pres">
      <dgm:prSet presAssocID="{02E3BAD6-78ED-48F8-88AD-5FFC6CB268E6}" presName="horz1" presStyleCnt="0"/>
      <dgm:spPr/>
    </dgm:pt>
    <dgm:pt modelId="{7A80F97A-4712-45E8-89A7-CB3508D3D115}" type="pres">
      <dgm:prSet presAssocID="{02E3BAD6-78ED-48F8-88AD-5FFC6CB268E6}" presName="tx1" presStyleLbl="revTx" presStyleIdx="0" presStyleCnt="2"/>
      <dgm:spPr/>
    </dgm:pt>
    <dgm:pt modelId="{4BA84637-4021-4462-81F9-2A81522F6188}" type="pres">
      <dgm:prSet presAssocID="{02E3BAD6-78ED-48F8-88AD-5FFC6CB268E6}" presName="vert1" presStyleCnt="0"/>
      <dgm:spPr/>
    </dgm:pt>
    <dgm:pt modelId="{9939A053-E5F0-48C3-BDBE-DD41611CF297}" type="pres">
      <dgm:prSet presAssocID="{960C248E-409E-4E70-9313-C12FED107084}" presName="thickLine" presStyleLbl="alignNode1" presStyleIdx="1" presStyleCnt="2"/>
      <dgm:spPr/>
    </dgm:pt>
    <dgm:pt modelId="{942B981B-1C41-4EE1-9632-CDCD714400CB}" type="pres">
      <dgm:prSet presAssocID="{960C248E-409E-4E70-9313-C12FED107084}" presName="horz1" presStyleCnt="0"/>
      <dgm:spPr/>
    </dgm:pt>
    <dgm:pt modelId="{22580686-FC3A-48BC-A745-F32536F3B94E}" type="pres">
      <dgm:prSet presAssocID="{960C248E-409E-4E70-9313-C12FED107084}" presName="tx1" presStyleLbl="revTx" presStyleIdx="1" presStyleCnt="2"/>
      <dgm:spPr/>
    </dgm:pt>
    <dgm:pt modelId="{D1FAA93D-3C29-483C-8E18-73074089B2F9}" type="pres">
      <dgm:prSet presAssocID="{960C248E-409E-4E70-9313-C12FED107084}" presName="vert1" presStyleCnt="0"/>
      <dgm:spPr/>
    </dgm:pt>
  </dgm:ptLst>
  <dgm:cxnLst>
    <dgm:cxn modelId="{F946534E-F9A7-44F5-90E2-0485CF1DF0B0}" srcId="{F9E65085-C4FF-4710-B54B-3D80F3B3AB09}" destId="{02E3BAD6-78ED-48F8-88AD-5FFC6CB268E6}" srcOrd="0" destOrd="0" parTransId="{3DBBC107-87C0-448B-85EF-9D636A81979F}" sibTransId="{7CA719BC-5FE7-4171-A585-C43682B0370A}"/>
    <dgm:cxn modelId="{66297350-AC58-4955-B053-F9CE820F03E7}" type="presOf" srcId="{02E3BAD6-78ED-48F8-88AD-5FFC6CB268E6}" destId="{7A80F97A-4712-45E8-89A7-CB3508D3D115}" srcOrd="0" destOrd="0" presId="urn:microsoft.com/office/officeart/2008/layout/LinedList"/>
    <dgm:cxn modelId="{0B0081A1-33E9-4845-9FE9-8A8E067567F1}" type="presOf" srcId="{960C248E-409E-4E70-9313-C12FED107084}" destId="{22580686-FC3A-48BC-A745-F32536F3B94E}" srcOrd="0" destOrd="0" presId="urn:microsoft.com/office/officeart/2008/layout/LinedList"/>
    <dgm:cxn modelId="{984417C2-3619-4286-8077-C36F73506D71}" type="presOf" srcId="{F9E65085-C4FF-4710-B54B-3D80F3B3AB09}" destId="{0F4D8AB5-80ED-4766-9211-186D96FC99B0}" srcOrd="0" destOrd="0" presId="urn:microsoft.com/office/officeart/2008/layout/LinedList"/>
    <dgm:cxn modelId="{7436EFCC-AC56-4546-92EE-320EC7E3F5A5}" srcId="{F9E65085-C4FF-4710-B54B-3D80F3B3AB09}" destId="{960C248E-409E-4E70-9313-C12FED107084}" srcOrd="1" destOrd="0" parTransId="{B0DDF27F-6A08-4E21-8B9D-88BABC1BE47C}" sibTransId="{29D64C29-C2CE-41F4-8363-09A19B491554}"/>
    <dgm:cxn modelId="{855D2AE3-3B64-4ADE-BB83-1351F752CEDF}" type="presParOf" srcId="{0F4D8AB5-80ED-4766-9211-186D96FC99B0}" destId="{619D9B8C-8483-45DB-8FA2-601272945CCA}" srcOrd="0" destOrd="0" presId="urn:microsoft.com/office/officeart/2008/layout/LinedList"/>
    <dgm:cxn modelId="{230E1F95-56DB-4A89-805E-8C13A761E765}" type="presParOf" srcId="{0F4D8AB5-80ED-4766-9211-186D96FC99B0}" destId="{1879E412-2636-4BD0-A3EE-BB8A34C483F8}" srcOrd="1" destOrd="0" presId="urn:microsoft.com/office/officeart/2008/layout/LinedList"/>
    <dgm:cxn modelId="{51060058-061B-48C3-9837-889AD33A0104}" type="presParOf" srcId="{1879E412-2636-4BD0-A3EE-BB8A34C483F8}" destId="{7A80F97A-4712-45E8-89A7-CB3508D3D115}" srcOrd="0" destOrd="0" presId="urn:microsoft.com/office/officeart/2008/layout/LinedList"/>
    <dgm:cxn modelId="{7D8D28EB-727A-4D8E-87CE-196250EA9F8A}" type="presParOf" srcId="{1879E412-2636-4BD0-A3EE-BB8A34C483F8}" destId="{4BA84637-4021-4462-81F9-2A81522F6188}" srcOrd="1" destOrd="0" presId="urn:microsoft.com/office/officeart/2008/layout/LinedList"/>
    <dgm:cxn modelId="{26F58BCD-A2C9-46B5-BBB9-79D28021CF29}" type="presParOf" srcId="{0F4D8AB5-80ED-4766-9211-186D96FC99B0}" destId="{9939A053-E5F0-48C3-BDBE-DD41611CF297}" srcOrd="2" destOrd="0" presId="urn:microsoft.com/office/officeart/2008/layout/LinedList"/>
    <dgm:cxn modelId="{0E4BBCE2-F3E8-4166-8F14-4AE35434236C}" type="presParOf" srcId="{0F4D8AB5-80ED-4766-9211-186D96FC99B0}" destId="{942B981B-1C41-4EE1-9632-CDCD714400CB}" srcOrd="3" destOrd="0" presId="urn:microsoft.com/office/officeart/2008/layout/LinedList"/>
    <dgm:cxn modelId="{3BB71B17-2880-4388-AEE5-730B9D0808F1}" type="presParOf" srcId="{942B981B-1C41-4EE1-9632-CDCD714400CB}" destId="{22580686-FC3A-48BC-A745-F32536F3B94E}" srcOrd="0" destOrd="0" presId="urn:microsoft.com/office/officeart/2008/layout/LinedList"/>
    <dgm:cxn modelId="{149695E2-D8CA-4816-BCBC-FE29B20FFEBD}" type="presParOf" srcId="{942B981B-1C41-4EE1-9632-CDCD714400CB}" destId="{D1FAA93D-3C29-483C-8E18-73074089B2F9}"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839D32DD-8515-4076-B907-D7A58C3B1160}"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827DB0A1-338E-4F01-9DEA-8500F48B0B89}">
      <dgm:prSet custT="1"/>
      <dgm:spPr/>
      <dgm:t>
        <a:bodyPr/>
        <a:lstStyle/>
        <a:p>
          <a:pPr algn="just" rtl="1"/>
          <a:r>
            <a:rPr lang="ar-EG" sz="4400" dirty="0">
              <a:solidFill>
                <a:schemeClr val="bg1"/>
              </a:solidFill>
              <a:latin typeface="Sakkal Majalla" panose="02000000000000000000" pitchFamily="2" charset="-78"/>
              <a:cs typeface="Sakkal Majalla" panose="02000000000000000000" pitchFamily="2" charset="-78"/>
            </a:rPr>
            <a:t>مثال : </a:t>
          </a:r>
        </a:p>
        <a:p>
          <a:pPr algn="just" rtl="1"/>
          <a:r>
            <a:rPr lang="ar-EG" sz="4400" dirty="0">
              <a:solidFill>
                <a:schemeClr val="bg1"/>
              </a:solidFill>
              <a:latin typeface="Sakkal Majalla" panose="02000000000000000000" pitchFamily="2" charset="-78"/>
              <a:cs typeface="Sakkal Majalla" panose="02000000000000000000" pitchFamily="2" charset="-78"/>
            </a:rPr>
            <a:t>إن ما يدفع المنظمة المعاصرة لتمكين العاملين هو تحقيق التميز، حيث يستند مفهوم التميز على إطار فكري واضح يعتمد التكامل والترابط، ويلتزم التفكير النظمي الذي يرى المنظمة على أنها منظومة متكاملة تتفاعل عناصرها وتتشابك آلياتها، ومن ثم تكون مخرجاتها محصلة لقدراتها المجتمعة ( السلمي 2002) </a:t>
          </a:r>
        </a:p>
      </dgm:t>
    </dgm:pt>
    <dgm:pt modelId="{EAAD1034-5D73-475A-AD1B-A443BDF7F8A4}" type="parTrans" cxnId="{6EA6C4FD-1AA3-45D5-B242-3667B551C292}">
      <dgm:prSet/>
      <dgm:spPr/>
      <dgm:t>
        <a:bodyPr/>
        <a:lstStyle/>
        <a:p>
          <a:pPr rtl="1"/>
          <a:endParaRPr lang="ar-EG"/>
        </a:p>
      </dgm:t>
    </dgm:pt>
    <dgm:pt modelId="{5BC509D4-1768-4FAA-AE93-1E02768C9D22}" type="sibTrans" cxnId="{6EA6C4FD-1AA3-45D5-B242-3667B551C292}">
      <dgm:prSet/>
      <dgm:spPr/>
      <dgm:t>
        <a:bodyPr/>
        <a:lstStyle/>
        <a:p>
          <a:pPr rtl="1"/>
          <a:endParaRPr lang="ar-EG"/>
        </a:p>
      </dgm:t>
    </dgm:pt>
    <dgm:pt modelId="{049C28D2-3AD7-45B6-ADBD-37B346A58F48}" type="pres">
      <dgm:prSet presAssocID="{839D32DD-8515-4076-B907-D7A58C3B1160}" presName="vert0" presStyleCnt="0">
        <dgm:presLayoutVars>
          <dgm:dir/>
          <dgm:animOne val="branch"/>
          <dgm:animLvl val="lvl"/>
        </dgm:presLayoutVars>
      </dgm:prSet>
      <dgm:spPr/>
    </dgm:pt>
    <dgm:pt modelId="{9BF5C75D-2B52-43D6-AC51-3DD5E5C90F01}" type="pres">
      <dgm:prSet presAssocID="{827DB0A1-338E-4F01-9DEA-8500F48B0B89}" presName="thickLine" presStyleLbl="alignNode1" presStyleIdx="0" presStyleCnt="1"/>
      <dgm:spPr/>
    </dgm:pt>
    <dgm:pt modelId="{2CFEE506-90A5-4FCA-A869-10E398A4382F}" type="pres">
      <dgm:prSet presAssocID="{827DB0A1-338E-4F01-9DEA-8500F48B0B89}" presName="horz1" presStyleCnt="0"/>
      <dgm:spPr/>
    </dgm:pt>
    <dgm:pt modelId="{B7211E26-1E15-4B6A-A3C5-757DFC630182}" type="pres">
      <dgm:prSet presAssocID="{827DB0A1-338E-4F01-9DEA-8500F48B0B89}" presName="tx1" presStyleLbl="revTx" presStyleIdx="0" presStyleCnt="1"/>
      <dgm:spPr/>
    </dgm:pt>
    <dgm:pt modelId="{D456A127-CAEE-4E4B-A690-9FF1519E87B3}" type="pres">
      <dgm:prSet presAssocID="{827DB0A1-338E-4F01-9DEA-8500F48B0B89}" presName="vert1" presStyleCnt="0"/>
      <dgm:spPr/>
    </dgm:pt>
  </dgm:ptLst>
  <dgm:cxnLst>
    <dgm:cxn modelId="{6FB5FEC8-B5FC-44E9-9DD7-5D757A84EB7D}" type="presOf" srcId="{827DB0A1-338E-4F01-9DEA-8500F48B0B89}" destId="{B7211E26-1E15-4B6A-A3C5-757DFC630182}" srcOrd="0" destOrd="0" presId="urn:microsoft.com/office/officeart/2008/layout/LinedList"/>
    <dgm:cxn modelId="{96B1ACF5-8148-40D3-B251-4BB43569142D}" type="presOf" srcId="{839D32DD-8515-4076-B907-D7A58C3B1160}" destId="{049C28D2-3AD7-45B6-ADBD-37B346A58F48}" srcOrd="0" destOrd="0" presId="urn:microsoft.com/office/officeart/2008/layout/LinedList"/>
    <dgm:cxn modelId="{6EA6C4FD-1AA3-45D5-B242-3667B551C292}" srcId="{839D32DD-8515-4076-B907-D7A58C3B1160}" destId="{827DB0A1-338E-4F01-9DEA-8500F48B0B89}" srcOrd="0" destOrd="0" parTransId="{EAAD1034-5D73-475A-AD1B-A443BDF7F8A4}" sibTransId="{5BC509D4-1768-4FAA-AE93-1E02768C9D22}"/>
    <dgm:cxn modelId="{C689FC1E-350B-474F-BB50-AF794816C8A2}" type="presParOf" srcId="{049C28D2-3AD7-45B6-ADBD-37B346A58F48}" destId="{9BF5C75D-2B52-43D6-AC51-3DD5E5C90F01}" srcOrd="0" destOrd="0" presId="urn:microsoft.com/office/officeart/2008/layout/LinedList"/>
    <dgm:cxn modelId="{C3D18DFC-7747-41FC-B619-3CAB800CC7CB}" type="presParOf" srcId="{049C28D2-3AD7-45B6-ADBD-37B346A58F48}" destId="{2CFEE506-90A5-4FCA-A869-10E398A4382F}" srcOrd="1" destOrd="0" presId="urn:microsoft.com/office/officeart/2008/layout/LinedList"/>
    <dgm:cxn modelId="{FB7550F5-68B5-4E46-8D78-5CFA1689A2C0}" type="presParOf" srcId="{2CFEE506-90A5-4FCA-A869-10E398A4382F}" destId="{B7211E26-1E15-4B6A-A3C5-757DFC630182}" srcOrd="0" destOrd="0" presId="urn:microsoft.com/office/officeart/2008/layout/LinedList"/>
    <dgm:cxn modelId="{303FD9AC-300D-410F-B723-3A380F38FB6D}" type="presParOf" srcId="{2CFEE506-90A5-4FCA-A869-10E398A4382F}" destId="{D456A127-CAEE-4E4B-A690-9FF1519E87B3}"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F42B56D3-E10F-4541-8BC8-19110EAA179F}"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9AFA2631-6D1C-4903-8C7C-7DBBD6242E47}">
      <dgm:prSet custT="1"/>
      <dgm:spPr/>
      <dgm:t>
        <a:bodyPr/>
        <a:lstStyle/>
        <a:p>
          <a:pPr algn="just" rtl="1"/>
          <a:r>
            <a:rPr lang="ar-EG" sz="4400" dirty="0">
              <a:solidFill>
                <a:schemeClr val="bg1"/>
              </a:solidFill>
              <a:latin typeface="Sakkal Majalla" panose="02000000000000000000" pitchFamily="2" charset="-78"/>
              <a:cs typeface="Sakkal Majalla" panose="02000000000000000000" pitchFamily="2" charset="-78"/>
            </a:rPr>
            <a:t>أكثر الطرق انتشارا في كتابة البحوث العلمية وتوثيقها، لأنه وضع أسلوبا لتوثيق الكتب ، المجلات العلمية ، مواقع الانترنت ، وغيرها. ويستخدم في البحث العلمي بصورة واضحة ودقيقة وسهلة لكل من الباحث والقارئ معا. </a:t>
          </a:r>
        </a:p>
      </dgm:t>
    </dgm:pt>
    <dgm:pt modelId="{7A5C05EB-BE74-4447-9E7A-2197D6391CA4}" type="parTrans" cxnId="{7993C374-A598-497F-A48A-A9A8F2697685}">
      <dgm:prSet/>
      <dgm:spPr/>
      <dgm:t>
        <a:bodyPr/>
        <a:lstStyle/>
        <a:p>
          <a:pPr rtl="1"/>
          <a:endParaRPr lang="ar-EG"/>
        </a:p>
      </dgm:t>
    </dgm:pt>
    <dgm:pt modelId="{18C0A2D0-EC8E-465B-BC14-BD3252A1795B}" type="sibTrans" cxnId="{7993C374-A598-497F-A48A-A9A8F2697685}">
      <dgm:prSet/>
      <dgm:spPr/>
      <dgm:t>
        <a:bodyPr/>
        <a:lstStyle/>
        <a:p>
          <a:pPr rtl="1"/>
          <a:endParaRPr lang="ar-EG"/>
        </a:p>
      </dgm:t>
    </dgm:pt>
    <dgm:pt modelId="{901F79C9-8DB6-45CD-863C-35687B02BF73}" type="pres">
      <dgm:prSet presAssocID="{F42B56D3-E10F-4541-8BC8-19110EAA179F}" presName="vert0" presStyleCnt="0">
        <dgm:presLayoutVars>
          <dgm:dir/>
          <dgm:animOne val="branch"/>
          <dgm:animLvl val="lvl"/>
        </dgm:presLayoutVars>
      </dgm:prSet>
      <dgm:spPr/>
    </dgm:pt>
    <dgm:pt modelId="{676CB60A-E55C-4CD6-961E-698F66EA72E7}" type="pres">
      <dgm:prSet presAssocID="{9AFA2631-6D1C-4903-8C7C-7DBBD6242E47}" presName="thickLine" presStyleLbl="alignNode1" presStyleIdx="0" presStyleCnt="1"/>
      <dgm:spPr/>
    </dgm:pt>
    <dgm:pt modelId="{13B3D835-F73D-4D5D-93EE-012BE1BBEA5B}" type="pres">
      <dgm:prSet presAssocID="{9AFA2631-6D1C-4903-8C7C-7DBBD6242E47}" presName="horz1" presStyleCnt="0"/>
      <dgm:spPr/>
    </dgm:pt>
    <dgm:pt modelId="{E0E5DE22-ED74-4A30-98DF-749D127CAD0D}" type="pres">
      <dgm:prSet presAssocID="{9AFA2631-6D1C-4903-8C7C-7DBBD6242E47}" presName="tx1" presStyleLbl="revTx" presStyleIdx="0" presStyleCnt="1"/>
      <dgm:spPr/>
    </dgm:pt>
    <dgm:pt modelId="{AD5D0F82-37F9-498A-A261-973C5816316D}" type="pres">
      <dgm:prSet presAssocID="{9AFA2631-6D1C-4903-8C7C-7DBBD6242E47}" presName="vert1" presStyleCnt="0"/>
      <dgm:spPr/>
    </dgm:pt>
  </dgm:ptLst>
  <dgm:cxnLst>
    <dgm:cxn modelId="{A070433C-8212-4523-9814-4F630FBEFD7B}" type="presOf" srcId="{F42B56D3-E10F-4541-8BC8-19110EAA179F}" destId="{901F79C9-8DB6-45CD-863C-35687B02BF73}" srcOrd="0" destOrd="0" presId="urn:microsoft.com/office/officeart/2008/layout/LinedList"/>
    <dgm:cxn modelId="{7993C374-A598-497F-A48A-A9A8F2697685}" srcId="{F42B56D3-E10F-4541-8BC8-19110EAA179F}" destId="{9AFA2631-6D1C-4903-8C7C-7DBBD6242E47}" srcOrd="0" destOrd="0" parTransId="{7A5C05EB-BE74-4447-9E7A-2197D6391CA4}" sibTransId="{18C0A2D0-EC8E-465B-BC14-BD3252A1795B}"/>
    <dgm:cxn modelId="{6DC53393-E439-4D83-8307-3E364E8448FD}" type="presOf" srcId="{9AFA2631-6D1C-4903-8C7C-7DBBD6242E47}" destId="{E0E5DE22-ED74-4A30-98DF-749D127CAD0D}" srcOrd="0" destOrd="0" presId="urn:microsoft.com/office/officeart/2008/layout/LinedList"/>
    <dgm:cxn modelId="{F003202B-A849-4EC6-99F0-2854E4FAE346}" type="presParOf" srcId="{901F79C9-8DB6-45CD-863C-35687B02BF73}" destId="{676CB60A-E55C-4CD6-961E-698F66EA72E7}" srcOrd="0" destOrd="0" presId="urn:microsoft.com/office/officeart/2008/layout/LinedList"/>
    <dgm:cxn modelId="{7F43FD55-6748-40A7-A6A5-7D77DC9033EC}" type="presParOf" srcId="{901F79C9-8DB6-45CD-863C-35687B02BF73}" destId="{13B3D835-F73D-4D5D-93EE-012BE1BBEA5B}" srcOrd="1" destOrd="0" presId="urn:microsoft.com/office/officeart/2008/layout/LinedList"/>
    <dgm:cxn modelId="{6B02FA45-47E6-4B68-A655-28DA8EF42C76}" type="presParOf" srcId="{13B3D835-F73D-4D5D-93EE-012BE1BBEA5B}" destId="{E0E5DE22-ED74-4A30-98DF-749D127CAD0D}" srcOrd="0" destOrd="0" presId="urn:microsoft.com/office/officeart/2008/layout/LinedList"/>
    <dgm:cxn modelId="{F5871025-9A07-4695-A1DB-CEF2291F0F06}" type="presParOf" srcId="{13B3D835-F73D-4D5D-93EE-012BE1BBEA5B}" destId="{AD5D0F82-37F9-498A-A261-973C5816316D}"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6FE04187-77AC-4492-BC0D-89C034FCF724}"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4821F08B-55CF-48AC-AB66-154A124F3DBE}">
      <dgm:prSet custT="1"/>
      <dgm:spPr/>
      <dgm:t>
        <a:bodyPr/>
        <a:lstStyle/>
        <a:p>
          <a:pPr algn="just" rtl="1"/>
          <a:r>
            <a:rPr lang="ar-EG" sz="4400" dirty="0">
              <a:solidFill>
                <a:schemeClr val="bg1"/>
              </a:solidFill>
              <a:latin typeface="Sakkal Majalla" panose="02000000000000000000" pitchFamily="2" charset="-78"/>
              <a:cs typeface="Sakkal Majalla" panose="02000000000000000000" pitchFamily="2" charset="-78"/>
            </a:rPr>
            <a:t>يتم</a:t>
          </a:r>
          <a:r>
            <a:rPr lang="ar-EG" sz="4400" baseline="0" dirty="0">
              <a:solidFill>
                <a:schemeClr val="bg1"/>
              </a:solidFill>
              <a:latin typeface="Sakkal Majalla" panose="02000000000000000000" pitchFamily="2" charset="-78"/>
              <a:cs typeface="Sakkal Majalla" panose="02000000000000000000" pitchFamily="2" charset="-78"/>
            </a:rPr>
            <a:t> الإشارة إلى مصادر الاقتباس في متن البحث أو الدراسة مباشرة وفق نظام لقب المؤلف ، تاريخ نشر المصدر ، رقم صفحة النص المقتبس</a:t>
          </a:r>
          <a:endParaRPr lang="ar-EG" sz="4400" dirty="0">
            <a:solidFill>
              <a:schemeClr val="bg1"/>
            </a:solidFill>
            <a:latin typeface="Sakkal Majalla" panose="02000000000000000000" pitchFamily="2" charset="-78"/>
            <a:cs typeface="Sakkal Majalla" panose="02000000000000000000" pitchFamily="2" charset="-78"/>
          </a:endParaRPr>
        </a:p>
      </dgm:t>
    </dgm:pt>
    <dgm:pt modelId="{94FBDC3B-559C-4F1E-B2F5-80C5FAE4277A}" type="parTrans" cxnId="{933DD4CB-0103-4BC5-9F1F-2CF454DED6B6}">
      <dgm:prSet/>
      <dgm:spPr/>
      <dgm:t>
        <a:bodyPr/>
        <a:lstStyle/>
        <a:p>
          <a:pPr rtl="1"/>
          <a:endParaRPr lang="ar-EG"/>
        </a:p>
      </dgm:t>
    </dgm:pt>
    <dgm:pt modelId="{849E0C04-BA4F-4A11-9EE4-D82E08179AF8}" type="sibTrans" cxnId="{933DD4CB-0103-4BC5-9F1F-2CF454DED6B6}">
      <dgm:prSet/>
      <dgm:spPr/>
      <dgm:t>
        <a:bodyPr/>
        <a:lstStyle/>
        <a:p>
          <a:pPr rtl="1"/>
          <a:endParaRPr lang="ar-EG"/>
        </a:p>
      </dgm:t>
    </dgm:pt>
    <dgm:pt modelId="{1C995E7D-5B06-4C8E-A0C6-EF868A59EE90}">
      <dgm:prSet custT="1"/>
      <dgm:spPr/>
      <dgm:t>
        <a:bodyPr/>
        <a:lstStyle/>
        <a:p>
          <a:pPr algn="just" rtl="1"/>
          <a:r>
            <a:rPr lang="ar-EG" sz="4400" dirty="0">
              <a:solidFill>
                <a:schemeClr val="bg1"/>
              </a:solidFill>
              <a:latin typeface="Sakkal Majalla" panose="02000000000000000000" pitchFamily="2" charset="-78"/>
              <a:cs typeface="Sakkal Majalla" panose="02000000000000000000" pitchFamily="2" charset="-78"/>
            </a:rPr>
            <a:t>ينقسم في البحث إلى نوعين رئيسيين هما: </a:t>
          </a:r>
        </a:p>
        <a:p>
          <a:pPr algn="just" rtl="1"/>
          <a:r>
            <a:rPr lang="ar-EG" sz="4400" dirty="0">
              <a:solidFill>
                <a:schemeClr val="bg1"/>
              </a:solidFill>
              <a:latin typeface="Sakkal Majalla" panose="02000000000000000000" pitchFamily="2" charset="-78"/>
              <a:cs typeface="Sakkal Majalla" panose="02000000000000000000" pitchFamily="2" charset="-78"/>
            </a:rPr>
            <a:t>- التوثيق في متن البحث</a:t>
          </a:r>
        </a:p>
        <a:p>
          <a:pPr algn="just" rtl="1"/>
          <a:r>
            <a:rPr lang="ar-EG" sz="4400" dirty="0">
              <a:solidFill>
                <a:schemeClr val="bg1"/>
              </a:solidFill>
              <a:latin typeface="Sakkal Majalla" panose="02000000000000000000" pitchFamily="2" charset="-78"/>
              <a:cs typeface="Sakkal Majalla" panose="02000000000000000000" pitchFamily="2" charset="-78"/>
            </a:rPr>
            <a:t>- التوثيق في صفحة المراجع. </a:t>
          </a:r>
        </a:p>
      </dgm:t>
    </dgm:pt>
    <dgm:pt modelId="{8CB8633A-0841-4EF5-92D0-2F850E32607E}" type="parTrans" cxnId="{52A21A9A-1612-4FC3-82DE-5E77C5809691}">
      <dgm:prSet/>
      <dgm:spPr/>
      <dgm:t>
        <a:bodyPr/>
        <a:lstStyle/>
        <a:p>
          <a:pPr rtl="1"/>
          <a:endParaRPr lang="ar-EG"/>
        </a:p>
      </dgm:t>
    </dgm:pt>
    <dgm:pt modelId="{C24DFD25-0FAF-4E4A-92B5-26AE5F422002}" type="sibTrans" cxnId="{52A21A9A-1612-4FC3-82DE-5E77C5809691}">
      <dgm:prSet/>
      <dgm:spPr/>
      <dgm:t>
        <a:bodyPr/>
        <a:lstStyle/>
        <a:p>
          <a:pPr rtl="1"/>
          <a:endParaRPr lang="ar-EG"/>
        </a:p>
      </dgm:t>
    </dgm:pt>
    <dgm:pt modelId="{0848C517-06D8-4333-B212-BD97B5628447}" type="pres">
      <dgm:prSet presAssocID="{6FE04187-77AC-4492-BC0D-89C034FCF724}" presName="vert0" presStyleCnt="0">
        <dgm:presLayoutVars>
          <dgm:dir/>
          <dgm:animOne val="branch"/>
          <dgm:animLvl val="lvl"/>
        </dgm:presLayoutVars>
      </dgm:prSet>
      <dgm:spPr/>
    </dgm:pt>
    <dgm:pt modelId="{92B34F39-5E6D-41DE-8751-3DE081804260}" type="pres">
      <dgm:prSet presAssocID="{4821F08B-55CF-48AC-AB66-154A124F3DBE}" presName="thickLine" presStyleLbl="alignNode1" presStyleIdx="0" presStyleCnt="2"/>
      <dgm:spPr/>
    </dgm:pt>
    <dgm:pt modelId="{6F5A09A5-33C6-40DF-B240-650829D217CC}" type="pres">
      <dgm:prSet presAssocID="{4821F08B-55CF-48AC-AB66-154A124F3DBE}" presName="horz1" presStyleCnt="0"/>
      <dgm:spPr/>
    </dgm:pt>
    <dgm:pt modelId="{406E4156-307F-4F6F-9CBC-E11E95453A30}" type="pres">
      <dgm:prSet presAssocID="{4821F08B-55CF-48AC-AB66-154A124F3DBE}" presName="tx1" presStyleLbl="revTx" presStyleIdx="0" presStyleCnt="2"/>
      <dgm:spPr/>
    </dgm:pt>
    <dgm:pt modelId="{F3594697-D328-4B28-9979-B0E91837B5A0}" type="pres">
      <dgm:prSet presAssocID="{4821F08B-55CF-48AC-AB66-154A124F3DBE}" presName="vert1" presStyleCnt="0"/>
      <dgm:spPr/>
    </dgm:pt>
    <dgm:pt modelId="{8DFF67EA-5F3C-4626-A041-A4EC078DD2BA}" type="pres">
      <dgm:prSet presAssocID="{1C995E7D-5B06-4C8E-A0C6-EF868A59EE90}" presName="thickLine" presStyleLbl="alignNode1" presStyleIdx="1" presStyleCnt="2"/>
      <dgm:spPr/>
    </dgm:pt>
    <dgm:pt modelId="{31B4066A-7201-41E5-A1E5-7448F4AB0345}" type="pres">
      <dgm:prSet presAssocID="{1C995E7D-5B06-4C8E-A0C6-EF868A59EE90}" presName="horz1" presStyleCnt="0"/>
      <dgm:spPr/>
    </dgm:pt>
    <dgm:pt modelId="{D0E37188-2A85-41F8-B50D-CBC0CABADEC9}" type="pres">
      <dgm:prSet presAssocID="{1C995E7D-5B06-4C8E-A0C6-EF868A59EE90}" presName="tx1" presStyleLbl="revTx" presStyleIdx="1" presStyleCnt="2"/>
      <dgm:spPr/>
    </dgm:pt>
    <dgm:pt modelId="{74ADEA52-2F8B-421D-ADD3-2BDA33585C34}" type="pres">
      <dgm:prSet presAssocID="{1C995E7D-5B06-4C8E-A0C6-EF868A59EE90}" presName="vert1" presStyleCnt="0"/>
      <dgm:spPr/>
    </dgm:pt>
  </dgm:ptLst>
  <dgm:cxnLst>
    <dgm:cxn modelId="{4653573B-41A8-408C-80CF-DEB28CDA254C}" type="presOf" srcId="{1C995E7D-5B06-4C8E-A0C6-EF868A59EE90}" destId="{D0E37188-2A85-41F8-B50D-CBC0CABADEC9}" srcOrd="0" destOrd="0" presId="urn:microsoft.com/office/officeart/2008/layout/LinedList"/>
    <dgm:cxn modelId="{40365188-BC3C-41F9-AAC3-442CD81370B3}" type="presOf" srcId="{6FE04187-77AC-4492-BC0D-89C034FCF724}" destId="{0848C517-06D8-4333-B212-BD97B5628447}" srcOrd="0" destOrd="0" presId="urn:microsoft.com/office/officeart/2008/layout/LinedList"/>
    <dgm:cxn modelId="{52A21A9A-1612-4FC3-82DE-5E77C5809691}" srcId="{6FE04187-77AC-4492-BC0D-89C034FCF724}" destId="{1C995E7D-5B06-4C8E-A0C6-EF868A59EE90}" srcOrd="1" destOrd="0" parTransId="{8CB8633A-0841-4EF5-92D0-2F850E32607E}" sibTransId="{C24DFD25-0FAF-4E4A-92B5-26AE5F422002}"/>
    <dgm:cxn modelId="{933DD4CB-0103-4BC5-9F1F-2CF454DED6B6}" srcId="{6FE04187-77AC-4492-BC0D-89C034FCF724}" destId="{4821F08B-55CF-48AC-AB66-154A124F3DBE}" srcOrd="0" destOrd="0" parTransId="{94FBDC3B-559C-4F1E-B2F5-80C5FAE4277A}" sibTransId="{849E0C04-BA4F-4A11-9EE4-D82E08179AF8}"/>
    <dgm:cxn modelId="{B412D0D5-0382-4C9D-A7AB-C6E5570C2635}" type="presOf" srcId="{4821F08B-55CF-48AC-AB66-154A124F3DBE}" destId="{406E4156-307F-4F6F-9CBC-E11E95453A30}" srcOrd="0" destOrd="0" presId="urn:microsoft.com/office/officeart/2008/layout/LinedList"/>
    <dgm:cxn modelId="{2ECC9C89-A22C-41AD-A276-B7182093CE9C}" type="presParOf" srcId="{0848C517-06D8-4333-B212-BD97B5628447}" destId="{92B34F39-5E6D-41DE-8751-3DE081804260}" srcOrd="0" destOrd="0" presId="urn:microsoft.com/office/officeart/2008/layout/LinedList"/>
    <dgm:cxn modelId="{662BB16B-B1C3-4755-BF9B-1EE04EBED3DC}" type="presParOf" srcId="{0848C517-06D8-4333-B212-BD97B5628447}" destId="{6F5A09A5-33C6-40DF-B240-650829D217CC}" srcOrd="1" destOrd="0" presId="urn:microsoft.com/office/officeart/2008/layout/LinedList"/>
    <dgm:cxn modelId="{4589034E-5D4C-4EDC-8FF7-7A3DA34AA3A8}" type="presParOf" srcId="{6F5A09A5-33C6-40DF-B240-650829D217CC}" destId="{406E4156-307F-4F6F-9CBC-E11E95453A30}" srcOrd="0" destOrd="0" presId="urn:microsoft.com/office/officeart/2008/layout/LinedList"/>
    <dgm:cxn modelId="{B94818CC-CB25-400D-BB6A-01AD691C2263}" type="presParOf" srcId="{6F5A09A5-33C6-40DF-B240-650829D217CC}" destId="{F3594697-D328-4B28-9979-B0E91837B5A0}" srcOrd="1" destOrd="0" presId="urn:microsoft.com/office/officeart/2008/layout/LinedList"/>
    <dgm:cxn modelId="{26D2EF80-C6B7-41FB-B11A-1DF19776BE9F}" type="presParOf" srcId="{0848C517-06D8-4333-B212-BD97B5628447}" destId="{8DFF67EA-5F3C-4626-A041-A4EC078DD2BA}" srcOrd="2" destOrd="0" presId="urn:microsoft.com/office/officeart/2008/layout/LinedList"/>
    <dgm:cxn modelId="{D80F0839-6FEF-477F-98D9-16695914F511}" type="presParOf" srcId="{0848C517-06D8-4333-B212-BD97B5628447}" destId="{31B4066A-7201-41E5-A1E5-7448F4AB0345}" srcOrd="3" destOrd="0" presId="urn:microsoft.com/office/officeart/2008/layout/LinedList"/>
    <dgm:cxn modelId="{D221031A-5718-4B16-A813-BDD99D5755EF}" type="presParOf" srcId="{31B4066A-7201-41E5-A1E5-7448F4AB0345}" destId="{D0E37188-2A85-41F8-B50D-CBC0CABADEC9}" srcOrd="0" destOrd="0" presId="urn:microsoft.com/office/officeart/2008/layout/LinedList"/>
    <dgm:cxn modelId="{3961ADD6-E43F-4DC9-8F2D-692740090548}" type="presParOf" srcId="{31B4066A-7201-41E5-A1E5-7448F4AB0345}" destId="{74ADEA52-2F8B-421D-ADD3-2BDA33585C34}"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05A081B6-AEF6-4982-A40A-DCC679A4FBB2}"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188079E9-B8F9-4911-A6F7-456676820DBE}">
      <dgm:prSet/>
      <dgm:spPr/>
      <dgm:t>
        <a:bodyPr/>
        <a:lstStyle/>
        <a:p>
          <a:pPr algn="just" rtl="1"/>
          <a:r>
            <a:rPr lang="ar-EG" dirty="0">
              <a:solidFill>
                <a:schemeClr val="bg1"/>
              </a:solidFill>
              <a:latin typeface="Sakkal Majalla" panose="02000000000000000000" pitchFamily="2" charset="-78"/>
              <a:cs typeface="Sakkal Majalla" panose="02000000000000000000" pitchFamily="2" charset="-78"/>
            </a:rPr>
            <a:t>يشار إلى المصدر الذي أخذ منه النص في متن البحث بذكر اسم عائلة المؤلف ثم فاصلة ثم السنة والجميع بين قوسين. ويفضل أن يكون بخط غامق، ويكون ذلك في نهاية أو بداية الفكرة التي تم اقتباسها من المرجع. </a:t>
          </a:r>
        </a:p>
      </dgm:t>
    </dgm:pt>
    <dgm:pt modelId="{D9E24CDC-3621-48AB-8146-301BED7BD212}" type="parTrans" cxnId="{37AED2DC-B6BA-4AD1-9F70-4D63C46A488B}">
      <dgm:prSet/>
      <dgm:spPr/>
      <dgm:t>
        <a:bodyPr/>
        <a:lstStyle/>
        <a:p>
          <a:pPr rtl="1"/>
          <a:endParaRPr lang="ar-EG"/>
        </a:p>
      </dgm:t>
    </dgm:pt>
    <dgm:pt modelId="{14745739-A48F-428F-8870-490EB28E9645}" type="sibTrans" cxnId="{37AED2DC-B6BA-4AD1-9F70-4D63C46A488B}">
      <dgm:prSet/>
      <dgm:spPr/>
      <dgm:t>
        <a:bodyPr/>
        <a:lstStyle/>
        <a:p>
          <a:pPr rtl="1"/>
          <a:endParaRPr lang="ar-EG"/>
        </a:p>
      </dgm:t>
    </dgm:pt>
    <dgm:pt modelId="{6BB7149A-E6F8-4B8A-954A-B8C5B79295CE}">
      <dgm:prSet/>
      <dgm:spPr/>
      <dgm:t>
        <a:bodyPr/>
        <a:lstStyle/>
        <a:p>
          <a:pPr algn="just" rtl="1"/>
          <a:r>
            <a:rPr lang="ar-EG" dirty="0">
              <a:solidFill>
                <a:schemeClr val="bg1"/>
              </a:solidFill>
              <a:latin typeface="Sakkal Majalla" panose="02000000000000000000" pitchFamily="2" charset="-78"/>
              <a:cs typeface="Sakkal Majalla" panose="02000000000000000000" pitchFamily="2" charset="-78"/>
            </a:rPr>
            <a:t>إذا كان الاقتباس مأخوذا من صفحة أو صفحات معينة ، فيتم الإشارة إلى رقم أو أرقام الصفحات بعد السنة. </a:t>
          </a:r>
        </a:p>
      </dgm:t>
    </dgm:pt>
    <dgm:pt modelId="{1DAB7012-F930-46D1-8383-68E0BB91F542}" type="parTrans" cxnId="{842CB28D-D94A-4316-A437-90A25D12EB5D}">
      <dgm:prSet/>
      <dgm:spPr/>
    </dgm:pt>
    <dgm:pt modelId="{7D5844C1-B910-47BC-ACDD-2C703C3EF71B}" type="sibTrans" cxnId="{842CB28D-D94A-4316-A437-90A25D12EB5D}">
      <dgm:prSet/>
      <dgm:spPr/>
    </dgm:pt>
    <dgm:pt modelId="{9A348192-34F8-4E31-930B-FBD0A9F15D07}" type="pres">
      <dgm:prSet presAssocID="{05A081B6-AEF6-4982-A40A-DCC679A4FBB2}" presName="vert0" presStyleCnt="0">
        <dgm:presLayoutVars>
          <dgm:dir/>
          <dgm:animOne val="branch"/>
          <dgm:animLvl val="lvl"/>
        </dgm:presLayoutVars>
      </dgm:prSet>
      <dgm:spPr/>
    </dgm:pt>
    <dgm:pt modelId="{AC1A3266-FF51-4199-94EF-C4CE7BB083D9}" type="pres">
      <dgm:prSet presAssocID="{188079E9-B8F9-4911-A6F7-456676820DBE}" presName="thickLine" presStyleLbl="alignNode1" presStyleIdx="0" presStyleCnt="2"/>
      <dgm:spPr/>
    </dgm:pt>
    <dgm:pt modelId="{E5724080-C67D-4F84-8D9F-9E163F746C5E}" type="pres">
      <dgm:prSet presAssocID="{188079E9-B8F9-4911-A6F7-456676820DBE}" presName="horz1" presStyleCnt="0"/>
      <dgm:spPr/>
    </dgm:pt>
    <dgm:pt modelId="{9FAC7253-4885-4DC7-84B2-085819EEEB6A}" type="pres">
      <dgm:prSet presAssocID="{188079E9-B8F9-4911-A6F7-456676820DBE}" presName="tx1" presStyleLbl="revTx" presStyleIdx="0" presStyleCnt="2"/>
      <dgm:spPr/>
    </dgm:pt>
    <dgm:pt modelId="{883269F2-FE1F-421C-9DE7-FE601D83F4CF}" type="pres">
      <dgm:prSet presAssocID="{188079E9-B8F9-4911-A6F7-456676820DBE}" presName="vert1" presStyleCnt="0"/>
      <dgm:spPr/>
    </dgm:pt>
    <dgm:pt modelId="{3B76948D-D00C-461B-B697-D2F7C8EF2F1C}" type="pres">
      <dgm:prSet presAssocID="{6BB7149A-E6F8-4B8A-954A-B8C5B79295CE}" presName="thickLine" presStyleLbl="alignNode1" presStyleIdx="1" presStyleCnt="2"/>
      <dgm:spPr/>
    </dgm:pt>
    <dgm:pt modelId="{C2CECEB1-4868-4B11-B793-F038559FBEFE}" type="pres">
      <dgm:prSet presAssocID="{6BB7149A-E6F8-4B8A-954A-B8C5B79295CE}" presName="horz1" presStyleCnt="0"/>
      <dgm:spPr/>
    </dgm:pt>
    <dgm:pt modelId="{0C3C8685-8222-4129-9E4C-BE9CDCEDEDF0}" type="pres">
      <dgm:prSet presAssocID="{6BB7149A-E6F8-4B8A-954A-B8C5B79295CE}" presName="tx1" presStyleLbl="revTx" presStyleIdx="1" presStyleCnt="2"/>
      <dgm:spPr/>
    </dgm:pt>
    <dgm:pt modelId="{82BCF1D9-580C-4336-BF55-0CD8EED23EAF}" type="pres">
      <dgm:prSet presAssocID="{6BB7149A-E6F8-4B8A-954A-B8C5B79295CE}" presName="vert1" presStyleCnt="0"/>
      <dgm:spPr/>
    </dgm:pt>
  </dgm:ptLst>
  <dgm:cxnLst>
    <dgm:cxn modelId="{5AE1E76D-1C3E-4B1B-BC67-F1CA2A3C2586}" type="presOf" srcId="{05A081B6-AEF6-4982-A40A-DCC679A4FBB2}" destId="{9A348192-34F8-4E31-930B-FBD0A9F15D07}" srcOrd="0" destOrd="0" presId="urn:microsoft.com/office/officeart/2008/layout/LinedList"/>
    <dgm:cxn modelId="{842CB28D-D94A-4316-A437-90A25D12EB5D}" srcId="{05A081B6-AEF6-4982-A40A-DCC679A4FBB2}" destId="{6BB7149A-E6F8-4B8A-954A-B8C5B79295CE}" srcOrd="1" destOrd="0" parTransId="{1DAB7012-F930-46D1-8383-68E0BB91F542}" sibTransId="{7D5844C1-B910-47BC-ACDD-2C703C3EF71B}"/>
    <dgm:cxn modelId="{1863AFA5-9287-4E7E-A89F-060D00C3300D}" type="presOf" srcId="{6BB7149A-E6F8-4B8A-954A-B8C5B79295CE}" destId="{0C3C8685-8222-4129-9E4C-BE9CDCEDEDF0}" srcOrd="0" destOrd="0" presId="urn:microsoft.com/office/officeart/2008/layout/LinedList"/>
    <dgm:cxn modelId="{37AED2DC-B6BA-4AD1-9F70-4D63C46A488B}" srcId="{05A081B6-AEF6-4982-A40A-DCC679A4FBB2}" destId="{188079E9-B8F9-4911-A6F7-456676820DBE}" srcOrd="0" destOrd="0" parTransId="{D9E24CDC-3621-48AB-8146-301BED7BD212}" sibTransId="{14745739-A48F-428F-8870-490EB28E9645}"/>
    <dgm:cxn modelId="{A26EEDF8-23B4-46F7-B03E-E66401946838}" type="presOf" srcId="{188079E9-B8F9-4911-A6F7-456676820DBE}" destId="{9FAC7253-4885-4DC7-84B2-085819EEEB6A}" srcOrd="0" destOrd="0" presId="urn:microsoft.com/office/officeart/2008/layout/LinedList"/>
    <dgm:cxn modelId="{D44A57D3-3357-4014-BC92-457270752E66}" type="presParOf" srcId="{9A348192-34F8-4E31-930B-FBD0A9F15D07}" destId="{AC1A3266-FF51-4199-94EF-C4CE7BB083D9}" srcOrd="0" destOrd="0" presId="urn:microsoft.com/office/officeart/2008/layout/LinedList"/>
    <dgm:cxn modelId="{7844789B-BCD9-4316-BF46-B09EF772AA50}" type="presParOf" srcId="{9A348192-34F8-4E31-930B-FBD0A9F15D07}" destId="{E5724080-C67D-4F84-8D9F-9E163F746C5E}" srcOrd="1" destOrd="0" presId="urn:microsoft.com/office/officeart/2008/layout/LinedList"/>
    <dgm:cxn modelId="{BF13CAC1-6862-4D23-80BF-7890E242512D}" type="presParOf" srcId="{E5724080-C67D-4F84-8D9F-9E163F746C5E}" destId="{9FAC7253-4885-4DC7-84B2-085819EEEB6A}" srcOrd="0" destOrd="0" presId="urn:microsoft.com/office/officeart/2008/layout/LinedList"/>
    <dgm:cxn modelId="{F5F45E1C-9558-4582-9847-B7BED0681D74}" type="presParOf" srcId="{E5724080-C67D-4F84-8D9F-9E163F746C5E}" destId="{883269F2-FE1F-421C-9DE7-FE601D83F4CF}" srcOrd="1" destOrd="0" presId="urn:microsoft.com/office/officeart/2008/layout/LinedList"/>
    <dgm:cxn modelId="{78259D33-13FC-488B-BA3A-0A5C939ED8C0}" type="presParOf" srcId="{9A348192-34F8-4E31-930B-FBD0A9F15D07}" destId="{3B76948D-D00C-461B-B697-D2F7C8EF2F1C}" srcOrd="2" destOrd="0" presId="urn:microsoft.com/office/officeart/2008/layout/LinedList"/>
    <dgm:cxn modelId="{7C92E00E-5319-4BE6-A818-3D74D63CE537}" type="presParOf" srcId="{9A348192-34F8-4E31-930B-FBD0A9F15D07}" destId="{C2CECEB1-4868-4B11-B793-F038559FBEFE}" srcOrd="3" destOrd="0" presId="urn:microsoft.com/office/officeart/2008/layout/LinedList"/>
    <dgm:cxn modelId="{2D59D243-D17B-4F41-BBE1-5AF387745E58}" type="presParOf" srcId="{C2CECEB1-4868-4B11-B793-F038559FBEFE}" destId="{0C3C8685-8222-4129-9E4C-BE9CDCEDEDF0}" srcOrd="0" destOrd="0" presId="urn:microsoft.com/office/officeart/2008/layout/LinedList"/>
    <dgm:cxn modelId="{28E085C3-F421-4D37-8335-CA08DC474377}" type="presParOf" srcId="{C2CECEB1-4868-4B11-B793-F038559FBEFE}" destId="{82BCF1D9-580C-4336-BF55-0CD8EED23EAF}"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CA3FBB40-7460-483A-8AAD-334B458BDE11}"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74C043C2-9777-4E46-AF41-F3D57C2095AA}">
      <dgm:prSet custT="1"/>
      <dgm:spPr/>
      <dgm:t>
        <a:bodyPr/>
        <a:lstStyle/>
        <a:p>
          <a:pPr algn="just" rtl="1"/>
          <a:r>
            <a:rPr lang="ar-EG" sz="3600" dirty="0">
              <a:solidFill>
                <a:schemeClr val="bg1"/>
              </a:solidFill>
              <a:latin typeface="Sakkal Majalla" panose="02000000000000000000" pitchFamily="2" charset="-78"/>
              <a:cs typeface="Sakkal Majalla" panose="02000000000000000000" pitchFamily="2" charset="-78"/>
            </a:rPr>
            <a:t>إذا كان المصدر لمؤلفين اثنين يتم وضع الاسم الأخير للمؤلف الأول والاسم الأخير للمؤلف الثاني ، ثم فاصلة ، ثم السنة، ثم فاصلة ، ثم رقم الصفحة. </a:t>
          </a:r>
        </a:p>
      </dgm:t>
    </dgm:pt>
    <dgm:pt modelId="{8AAA5E31-3F4A-4131-98F2-1BDAA019379D}" type="parTrans" cxnId="{52527B7B-E347-4E84-84A4-4A03B4F8BC35}">
      <dgm:prSet/>
      <dgm:spPr/>
      <dgm:t>
        <a:bodyPr/>
        <a:lstStyle/>
        <a:p>
          <a:pPr rtl="1"/>
          <a:endParaRPr lang="ar-EG"/>
        </a:p>
      </dgm:t>
    </dgm:pt>
    <dgm:pt modelId="{D617FB27-DC31-4A0D-B921-EF3BB7AD4207}" type="sibTrans" cxnId="{52527B7B-E347-4E84-84A4-4A03B4F8BC35}">
      <dgm:prSet/>
      <dgm:spPr/>
      <dgm:t>
        <a:bodyPr/>
        <a:lstStyle/>
        <a:p>
          <a:pPr rtl="1"/>
          <a:endParaRPr lang="ar-EG"/>
        </a:p>
      </dgm:t>
    </dgm:pt>
    <dgm:pt modelId="{DA38A082-7B1E-41C8-9A7B-9F1C35E73E2E}">
      <dgm:prSet custT="1"/>
      <dgm:spPr/>
      <dgm:t>
        <a:bodyPr/>
        <a:lstStyle/>
        <a:p>
          <a:pPr algn="just" rtl="1"/>
          <a:r>
            <a:rPr lang="ar-EG" sz="3600" dirty="0">
              <a:solidFill>
                <a:schemeClr val="bg1"/>
              </a:solidFill>
              <a:latin typeface="Sakkal Majalla" panose="02000000000000000000" pitchFamily="2" charset="-78"/>
              <a:cs typeface="Sakkal Majalla" panose="02000000000000000000" pitchFamily="2" charset="-78"/>
            </a:rPr>
            <a:t>إذا كان المصدر لثلاثة مؤلفين، يكون التوثيق داخل النص بكتابة عائلة الأول ثم فاصلة ثم عائلة الثاني متبوعا بحرف الواو بالعربية أو &amp; </a:t>
          </a:r>
          <a:r>
            <a:rPr lang="en-US" sz="3600" dirty="0">
              <a:solidFill>
                <a:schemeClr val="bg1"/>
              </a:solidFill>
              <a:latin typeface="Sakkal Majalla" panose="02000000000000000000" pitchFamily="2" charset="-78"/>
              <a:cs typeface="Sakkal Majalla" panose="02000000000000000000" pitchFamily="2" charset="-78"/>
            </a:rPr>
            <a:t>  </a:t>
          </a:r>
          <a:r>
            <a:rPr lang="ar-EG" sz="3600" dirty="0">
              <a:solidFill>
                <a:schemeClr val="bg1"/>
              </a:solidFill>
              <a:latin typeface="Sakkal Majalla" panose="02000000000000000000" pitchFamily="2" charset="-78"/>
              <a:cs typeface="Sakkal Majalla" panose="02000000000000000000" pitchFamily="2" charset="-78"/>
            </a:rPr>
            <a:t> بالإنجليزية ، ثم عائلة المؤلف الثالث. </a:t>
          </a:r>
        </a:p>
      </dgm:t>
    </dgm:pt>
    <dgm:pt modelId="{42CFD688-4ADF-4CFB-88EC-D1AE0ABCE719}" type="parTrans" cxnId="{88EDB811-0560-4347-A705-252F125CDFD5}">
      <dgm:prSet/>
      <dgm:spPr/>
      <dgm:t>
        <a:bodyPr/>
        <a:lstStyle/>
        <a:p>
          <a:pPr rtl="1"/>
          <a:endParaRPr lang="ar-EG"/>
        </a:p>
      </dgm:t>
    </dgm:pt>
    <dgm:pt modelId="{204B8F6F-2E16-4B3A-93F9-728E54B72575}" type="sibTrans" cxnId="{88EDB811-0560-4347-A705-252F125CDFD5}">
      <dgm:prSet/>
      <dgm:spPr/>
      <dgm:t>
        <a:bodyPr/>
        <a:lstStyle/>
        <a:p>
          <a:pPr rtl="1"/>
          <a:endParaRPr lang="ar-EG"/>
        </a:p>
      </dgm:t>
    </dgm:pt>
    <dgm:pt modelId="{B58D41E0-E90D-4790-92A8-1542BC0A6C54}">
      <dgm:prSet custT="1"/>
      <dgm:spPr/>
      <dgm:t>
        <a:bodyPr/>
        <a:lstStyle/>
        <a:p>
          <a:pPr algn="just" rtl="1"/>
          <a:r>
            <a:rPr lang="ar-EG" sz="3600" dirty="0">
              <a:solidFill>
                <a:schemeClr val="bg1"/>
              </a:solidFill>
              <a:latin typeface="Sakkal Majalla" panose="02000000000000000000" pitchFamily="2" charset="-78"/>
              <a:cs typeface="Sakkal Majalla" panose="02000000000000000000" pitchFamily="2" charset="-78"/>
            </a:rPr>
            <a:t>إذا كان المصدر لأكثر من ثلاثة مؤلفين فإنه يتم الإشارة لاسم عائلة المؤلف الأول متبوعة بكلمة ( وآخرون) إذا كان المصدر باللغة العربية ، أو كلمة </a:t>
          </a:r>
          <a:r>
            <a:rPr lang="en-US" sz="3600" dirty="0">
              <a:solidFill>
                <a:schemeClr val="bg1"/>
              </a:solidFill>
              <a:latin typeface="Sakkal Majalla" panose="02000000000000000000" pitchFamily="2" charset="-78"/>
              <a:cs typeface="Sakkal Majalla" panose="02000000000000000000" pitchFamily="2" charset="-78"/>
            </a:rPr>
            <a:t>et al</a:t>
          </a:r>
          <a:r>
            <a:rPr lang="ar-EG" sz="3600" dirty="0">
              <a:solidFill>
                <a:schemeClr val="bg1"/>
              </a:solidFill>
              <a:latin typeface="Sakkal Majalla" panose="02000000000000000000" pitchFamily="2" charset="-78"/>
              <a:cs typeface="Sakkal Majalla" panose="02000000000000000000" pitchFamily="2" charset="-78"/>
            </a:rPr>
            <a:t> إذا كان المصدر أجنبيا. </a:t>
          </a:r>
        </a:p>
      </dgm:t>
    </dgm:pt>
    <dgm:pt modelId="{4B808772-97EA-41B6-9DBC-CDBE392B0100}" type="parTrans" cxnId="{FF5CAF83-AED0-4DF6-B720-7B50C02D0464}">
      <dgm:prSet/>
      <dgm:spPr/>
      <dgm:t>
        <a:bodyPr/>
        <a:lstStyle/>
        <a:p>
          <a:pPr rtl="1"/>
          <a:endParaRPr lang="ar-EG"/>
        </a:p>
      </dgm:t>
    </dgm:pt>
    <dgm:pt modelId="{F04CC8EE-BF5C-4481-A1BE-317A15ECDE07}" type="sibTrans" cxnId="{FF5CAF83-AED0-4DF6-B720-7B50C02D0464}">
      <dgm:prSet/>
      <dgm:spPr/>
      <dgm:t>
        <a:bodyPr/>
        <a:lstStyle/>
        <a:p>
          <a:pPr rtl="1"/>
          <a:endParaRPr lang="ar-EG"/>
        </a:p>
      </dgm:t>
    </dgm:pt>
    <dgm:pt modelId="{73158CB3-CA1C-4275-BEDF-0F9586F83A4C}" type="pres">
      <dgm:prSet presAssocID="{CA3FBB40-7460-483A-8AAD-334B458BDE11}" presName="vert0" presStyleCnt="0">
        <dgm:presLayoutVars>
          <dgm:dir/>
          <dgm:animOne val="branch"/>
          <dgm:animLvl val="lvl"/>
        </dgm:presLayoutVars>
      </dgm:prSet>
      <dgm:spPr/>
    </dgm:pt>
    <dgm:pt modelId="{A4ACEACA-0C4C-49D2-9892-31AC7E772CF7}" type="pres">
      <dgm:prSet presAssocID="{74C043C2-9777-4E46-AF41-F3D57C2095AA}" presName="thickLine" presStyleLbl="alignNode1" presStyleIdx="0" presStyleCnt="3"/>
      <dgm:spPr/>
    </dgm:pt>
    <dgm:pt modelId="{4D533471-8E9C-48B7-A7BA-90C05ED5ED55}" type="pres">
      <dgm:prSet presAssocID="{74C043C2-9777-4E46-AF41-F3D57C2095AA}" presName="horz1" presStyleCnt="0"/>
      <dgm:spPr/>
    </dgm:pt>
    <dgm:pt modelId="{3A35ABE7-A381-487C-834F-A1D566F0E1F9}" type="pres">
      <dgm:prSet presAssocID="{74C043C2-9777-4E46-AF41-F3D57C2095AA}" presName="tx1" presStyleLbl="revTx" presStyleIdx="0" presStyleCnt="3" custScaleY="79514"/>
      <dgm:spPr/>
    </dgm:pt>
    <dgm:pt modelId="{98799925-8888-41D9-BD4F-A108954AC1A1}" type="pres">
      <dgm:prSet presAssocID="{74C043C2-9777-4E46-AF41-F3D57C2095AA}" presName="vert1" presStyleCnt="0"/>
      <dgm:spPr/>
    </dgm:pt>
    <dgm:pt modelId="{CC28D8A4-2DCB-4F4A-967F-0AC3FB3AAEBE}" type="pres">
      <dgm:prSet presAssocID="{DA38A082-7B1E-41C8-9A7B-9F1C35E73E2E}" presName="thickLine" presStyleLbl="alignNode1" presStyleIdx="1" presStyleCnt="3"/>
      <dgm:spPr/>
    </dgm:pt>
    <dgm:pt modelId="{C7303575-B0A3-4D10-9E1C-B5F2953E972A}" type="pres">
      <dgm:prSet presAssocID="{DA38A082-7B1E-41C8-9A7B-9F1C35E73E2E}" presName="horz1" presStyleCnt="0"/>
      <dgm:spPr/>
    </dgm:pt>
    <dgm:pt modelId="{6B32BE85-182A-481B-9D68-85856EB712AB}" type="pres">
      <dgm:prSet presAssocID="{DA38A082-7B1E-41C8-9A7B-9F1C35E73E2E}" presName="tx1" presStyleLbl="revTx" presStyleIdx="1" presStyleCnt="3"/>
      <dgm:spPr/>
    </dgm:pt>
    <dgm:pt modelId="{CA1C6552-E881-48C9-A633-FC1AF4500F7F}" type="pres">
      <dgm:prSet presAssocID="{DA38A082-7B1E-41C8-9A7B-9F1C35E73E2E}" presName="vert1" presStyleCnt="0"/>
      <dgm:spPr/>
    </dgm:pt>
    <dgm:pt modelId="{3B61EB66-7B14-4264-84D6-A3559CED25E4}" type="pres">
      <dgm:prSet presAssocID="{B58D41E0-E90D-4790-92A8-1542BC0A6C54}" presName="thickLine" presStyleLbl="alignNode1" presStyleIdx="2" presStyleCnt="3"/>
      <dgm:spPr/>
    </dgm:pt>
    <dgm:pt modelId="{2429B21F-31A1-4120-B0B0-F29E60B27991}" type="pres">
      <dgm:prSet presAssocID="{B58D41E0-E90D-4790-92A8-1542BC0A6C54}" presName="horz1" presStyleCnt="0"/>
      <dgm:spPr/>
    </dgm:pt>
    <dgm:pt modelId="{A7386AD7-C62B-4F69-8C76-BBEC3B0C9CA7}" type="pres">
      <dgm:prSet presAssocID="{B58D41E0-E90D-4790-92A8-1542BC0A6C54}" presName="tx1" presStyleLbl="revTx" presStyleIdx="2" presStyleCnt="3"/>
      <dgm:spPr/>
    </dgm:pt>
    <dgm:pt modelId="{FB7BEDCE-9CD6-40C1-B069-4EF1BF8216B1}" type="pres">
      <dgm:prSet presAssocID="{B58D41E0-E90D-4790-92A8-1542BC0A6C54}" presName="vert1" presStyleCnt="0"/>
      <dgm:spPr/>
    </dgm:pt>
  </dgm:ptLst>
  <dgm:cxnLst>
    <dgm:cxn modelId="{88EDB811-0560-4347-A705-252F125CDFD5}" srcId="{CA3FBB40-7460-483A-8AAD-334B458BDE11}" destId="{DA38A082-7B1E-41C8-9A7B-9F1C35E73E2E}" srcOrd="1" destOrd="0" parTransId="{42CFD688-4ADF-4CFB-88EC-D1AE0ABCE719}" sibTransId="{204B8F6F-2E16-4B3A-93F9-728E54B72575}"/>
    <dgm:cxn modelId="{B77AA633-6CA7-4454-9D24-2216098BE351}" type="presOf" srcId="{74C043C2-9777-4E46-AF41-F3D57C2095AA}" destId="{3A35ABE7-A381-487C-834F-A1D566F0E1F9}" srcOrd="0" destOrd="0" presId="urn:microsoft.com/office/officeart/2008/layout/LinedList"/>
    <dgm:cxn modelId="{52527B7B-E347-4E84-84A4-4A03B4F8BC35}" srcId="{CA3FBB40-7460-483A-8AAD-334B458BDE11}" destId="{74C043C2-9777-4E46-AF41-F3D57C2095AA}" srcOrd="0" destOrd="0" parTransId="{8AAA5E31-3F4A-4131-98F2-1BDAA019379D}" sibTransId="{D617FB27-DC31-4A0D-B921-EF3BB7AD4207}"/>
    <dgm:cxn modelId="{FF5CAF83-AED0-4DF6-B720-7B50C02D0464}" srcId="{CA3FBB40-7460-483A-8AAD-334B458BDE11}" destId="{B58D41E0-E90D-4790-92A8-1542BC0A6C54}" srcOrd="2" destOrd="0" parTransId="{4B808772-97EA-41B6-9DBC-CDBE392B0100}" sibTransId="{F04CC8EE-BF5C-4481-A1BE-317A15ECDE07}"/>
    <dgm:cxn modelId="{60E8F2AB-6D76-4448-8C2B-CB025B6F028B}" type="presOf" srcId="{DA38A082-7B1E-41C8-9A7B-9F1C35E73E2E}" destId="{6B32BE85-182A-481B-9D68-85856EB712AB}" srcOrd="0" destOrd="0" presId="urn:microsoft.com/office/officeart/2008/layout/LinedList"/>
    <dgm:cxn modelId="{40761ECC-E019-4394-948C-A7320F527120}" type="presOf" srcId="{B58D41E0-E90D-4790-92A8-1542BC0A6C54}" destId="{A7386AD7-C62B-4F69-8C76-BBEC3B0C9CA7}" srcOrd="0" destOrd="0" presId="urn:microsoft.com/office/officeart/2008/layout/LinedList"/>
    <dgm:cxn modelId="{3A6BEAE0-A731-44A8-B734-DAE7476FD677}" type="presOf" srcId="{CA3FBB40-7460-483A-8AAD-334B458BDE11}" destId="{73158CB3-CA1C-4275-BEDF-0F9586F83A4C}" srcOrd="0" destOrd="0" presId="urn:microsoft.com/office/officeart/2008/layout/LinedList"/>
    <dgm:cxn modelId="{7AB29CC3-123B-4A35-8756-FA1E9156578E}" type="presParOf" srcId="{73158CB3-CA1C-4275-BEDF-0F9586F83A4C}" destId="{A4ACEACA-0C4C-49D2-9892-31AC7E772CF7}" srcOrd="0" destOrd="0" presId="urn:microsoft.com/office/officeart/2008/layout/LinedList"/>
    <dgm:cxn modelId="{1AC77D7B-F2D2-458B-B1FC-CA550F8011C6}" type="presParOf" srcId="{73158CB3-CA1C-4275-BEDF-0F9586F83A4C}" destId="{4D533471-8E9C-48B7-A7BA-90C05ED5ED55}" srcOrd="1" destOrd="0" presId="urn:microsoft.com/office/officeart/2008/layout/LinedList"/>
    <dgm:cxn modelId="{8FAD02A6-C5A4-4D5B-BA9B-2CD83A852006}" type="presParOf" srcId="{4D533471-8E9C-48B7-A7BA-90C05ED5ED55}" destId="{3A35ABE7-A381-487C-834F-A1D566F0E1F9}" srcOrd="0" destOrd="0" presId="urn:microsoft.com/office/officeart/2008/layout/LinedList"/>
    <dgm:cxn modelId="{17A16169-83FE-4946-8BD6-19F6D0065D38}" type="presParOf" srcId="{4D533471-8E9C-48B7-A7BA-90C05ED5ED55}" destId="{98799925-8888-41D9-BD4F-A108954AC1A1}" srcOrd="1" destOrd="0" presId="urn:microsoft.com/office/officeart/2008/layout/LinedList"/>
    <dgm:cxn modelId="{3A79E882-AD4F-480B-888E-ABCAF881FE37}" type="presParOf" srcId="{73158CB3-CA1C-4275-BEDF-0F9586F83A4C}" destId="{CC28D8A4-2DCB-4F4A-967F-0AC3FB3AAEBE}" srcOrd="2" destOrd="0" presId="urn:microsoft.com/office/officeart/2008/layout/LinedList"/>
    <dgm:cxn modelId="{E4E5A1DC-C924-47FF-B3BF-6E69186A5280}" type="presParOf" srcId="{73158CB3-CA1C-4275-BEDF-0F9586F83A4C}" destId="{C7303575-B0A3-4D10-9E1C-B5F2953E972A}" srcOrd="3" destOrd="0" presId="urn:microsoft.com/office/officeart/2008/layout/LinedList"/>
    <dgm:cxn modelId="{1DB5C3A4-F975-40C1-9504-0EF760F6FB25}" type="presParOf" srcId="{C7303575-B0A3-4D10-9E1C-B5F2953E972A}" destId="{6B32BE85-182A-481B-9D68-85856EB712AB}" srcOrd="0" destOrd="0" presId="urn:microsoft.com/office/officeart/2008/layout/LinedList"/>
    <dgm:cxn modelId="{7E4B6FE5-1319-45D2-B909-94BEF0D88758}" type="presParOf" srcId="{C7303575-B0A3-4D10-9E1C-B5F2953E972A}" destId="{CA1C6552-E881-48C9-A633-FC1AF4500F7F}" srcOrd="1" destOrd="0" presId="urn:microsoft.com/office/officeart/2008/layout/LinedList"/>
    <dgm:cxn modelId="{A32D5793-4B12-4FD3-994A-0EAFD27ABFD2}" type="presParOf" srcId="{73158CB3-CA1C-4275-BEDF-0F9586F83A4C}" destId="{3B61EB66-7B14-4264-84D6-A3559CED25E4}" srcOrd="4" destOrd="0" presId="urn:microsoft.com/office/officeart/2008/layout/LinedList"/>
    <dgm:cxn modelId="{5DE3B6B8-762C-4385-85AB-76F2C484D9E3}" type="presParOf" srcId="{73158CB3-CA1C-4275-BEDF-0F9586F83A4C}" destId="{2429B21F-31A1-4120-B0B0-F29E60B27991}" srcOrd="5" destOrd="0" presId="urn:microsoft.com/office/officeart/2008/layout/LinedList"/>
    <dgm:cxn modelId="{7D37E87B-E981-43E1-B1FF-9EAFD26F3BB0}" type="presParOf" srcId="{2429B21F-31A1-4120-B0B0-F29E60B27991}" destId="{A7386AD7-C62B-4F69-8C76-BBEC3B0C9CA7}" srcOrd="0" destOrd="0" presId="urn:microsoft.com/office/officeart/2008/layout/LinedList"/>
    <dgm:cxn modelId="{BD1B7F2E-6F3C-4897-BF02-8A8D3731C963}" type="presParOf" srcId="{2429B21F-31A1-4120-B0B0-F29E60B27991}" destId="{FB7BEDCE-9CD6-40C1-B069-4EF1BF8216B1}"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CA3FBB40-7460-483A-8AAD-334B458BDE11}"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74C043C2-9777-4E46-AF41-F3D57C2095AA}">
      <dgm:prSet custT="1"/>
      <dgm:spPr/>
      <dgm:t>
        <a:bodyPr/>
        <a:lstStyle/>
        <a:p>
          <a:pPr algn="just" rtl="1"/>
          <a:r>
            <a:rPr lang="ar-EG" sz="3600" dirty="0">
              <a:solidFill>
                <a:schemeClr val="bg1"/>
              </a:solidFill>
              <a:latin typeface="Sakkal Majalla" panose="02000000000000000000" pitchFamily="2" charset="-78"/>
              <a:cs typeface="Sakkal Majalla" panose="02000000000000000000" pitchFamily="2" charset="-78"/>
            </a:rPr>
            <a:t>في حال كان الاقتباس من كتاب مترجم من لغة أجنبية إلى اللغة العربية، يكون التوثيق بين قوسين بكتابة اسم عائلة المؤلف الأصلي متبوعا بفاصلة ثم سنة النشر الأصلية متبوعة بخط مائل ثم سنة الترجمة متبوعة بفاصلة ثم رقم الصفحة التي تم الرجوع إليه. </a:t>
          </a:r>
        </a:p>
      </dgm:t>
    </dgm:pt>
    <dgm:pt modelId="{8AAA5E31-3F4A-4131-98F2-1BDAA019379D}" type="parTrans" cxnId="{52527B7B-E347-4E84-84A4-4A03B4F8BC35}">
      <dgm:prSet/>
      <dgm:spPr/>
      <dgm:t>
        <a:bodyPr/>
        <a:lstStyle/>
        <a:p>
          <a:pPr rtl="1"/>
          <a:endParaRPr lang="ar-EG"/>
        </a:p>
      </dgm:t>
    </dgm:pt>
    <dgm:pt modelId="{D617FB27-DC31-4A0D-B921-EF3BB7AD4207}" type="sibTrans" cxnId="{52527B7B-E347-4E84-84A4-4A03B4F8BC35}">
      <dgm:prSet/>
      <dgm:spPr/>
      <dgm:t>
        <a:bodyPr/>
        <a:lstStyle/>
        <a:p>
          <a:pPr rtl="1"/>
          <a:endParaRPr lang="ar-EG"/>
        </a:p>
      </dgm:t>
    </dgm:pt>
    <dgm:pt modelId="{517F5CB4-9D36-4A1E-B163-68CD771001D8}">
      <dgm:prSet custT="1"/>
      <dgm:spPr/>
      <dgm:t>
        <a:bodyPr/>
        <a:lstStyle/>
        <a:p>
          <a:pPr algn="just" rtl="1"/>
          <a:r>
            <a:rPr lang="ar-EG" sz="3600" dirty="0">
              <a:solidFill>
                <a:schemeClr val="bg1"/>
              </a:solidFill>
              <a:latin typeface="Sakkal Majalla" panose="02000000000000000000" pitchFamily="2" charset="-78"/>
              <a:cs typeface="Sakkal Majalla" panose="02000000000000000000" pitchFamily="2" charset="-78"/>
            </a:rPr>
            <a:t>عند الاقتباس من كتاب صادر عن مؤسسة معينة يكون التوثيق بوضع اسم الكتاب أو جزء منه بدل المؤلف، مثلا لتوثيق دليل صادر في جامعة فيلاديلفيا بعنوان " دليل إعداد مشاريع التخرج في جامعة فيلاديلفيا" نستخدم الصيغة التالية ( دليل إعداد مشاريع التخرج ، 2011)</a:t>
          </a:r>
        </a:p>
      </dgm:t>
    </dgm:pt>
    <dgm:pt modelId="{C4B8636F-0131-46AF-83CF-F90D0178B195}" type="parTrans" cxnId="{00F9DDE9-CEFD-48B5-B9C9-E032C790D0A4}">
      <dgm:prSet/>
      <dgm:spPr/>
      <dgm:t>
        <a:bodyPr/>
        <a:lstStyle/>
        <a:p>
          <a:pPr rtl="1"/>
          <a:endParaRPr lang="ar-EG"/>
        </a:p>
      </dgm:t>
    </dgm:pt>
    <dgm:pt modelId="{7F6C76B2-7C8E-4EBC-80E3-CE16791B49DE}" type="sibTrans" cxnId="{00F9DDE9-CEFD-48B5-B9C9-E032C790D0A4}">
      <dgm:prSet/>
      <dgm:spPr/>
      <dgm:t>
        <a:bodyPr/>
        <a:lstStyle/>
        <a:p>
          <a:pPr rtl="1"/>
          <a:endParaRPr lang="ar-EG"/>
        </a:p>
      </dgm:t>
    </dgm:pt>
    <dgm:pt modelId="{73158CB3-CA1C-4275-BEDF-0F9586F83A4C}" type="pres">
      <dgm:prSet presAssocID="{CA3FBB40-7460-483A-8AAD-334B458BDE11}" presName="vert0" presStyleCnt="0">
        <dgm:presLayoutVars>
          <dgm:dir/>
          <dgm:animOne val="branch"/>
          <dgm:animLvl val="lvl"/>
        </dgm:presLayoutVars>
      </dgm:prSet>
      <dgm:spPr/>
    </dgm:pt>
    <dgm:pt modelId="{A4ACEACA-0C4C-49D2-9892-31AC7E772CF7}" type="pres">
      <dgm:prSet presAssocID="{74C043C2-9777-4E46-AF41-F3D57C2095AA}" presName="thickLine" presStyleLbl="alignNode1" presStyleIdx="0" presStyleCnt="2"/>
      <dgm:spPr/>
    </dgm:pt>
    <dgm:pt modelId="{4D533471-8E9C-48B7-A7BA-90C05ED5ED55}" type="pres">
      <dgm:prSet presAssocID="{74C043C2-9777-4E46-AF41-F3D57C2095AA}" presName="horz1" presStyleCnt="0"/>
      <dgm:spPr/>
    </dgm:pt>
    <dgm:pt modelId="{3A35ABE7-A381-487C-834F-A1D566F0E1F9}" type="pres">
      <dgm:prSet presAssocID="{74C043C2-9777-4E46-AF41-F3D57C2095AA}" presName="tx1" presStyleLbl="revTx" presStyleIdx="0" presStyleCnt="2" custScaleY="56525"/>
      <dgm:spPr/>
    </dgm:pt>
    <dgm:pt modelId="{98799925-8888-41D9-BD4F-A108954AC1A1}" type="pres">
      <dgm:prSet presAssocID="{74C043C2-9777-4E46-AF41-F3D57C2095AA}" presName="vert1" presStyleCnt="0"/>
      <dgm:spPr/>
    </dgm:pt>
    <dgm:pt modelId="{28B716F1-528A-4E42-8537-44CB802714A8}" type="pres">
      <dgm:prSet presAssocID="{517F5CB4-9D36-4A1E-B163-68CD771001D8}" presName="thickLine" presStyleLbl="alignNode1" presStyleIdx="1" presStyleCnt="2"/>
      <dgm:spPr/>
    </dgm:pt>
    <dgm:pt modelId="{02A661B0-17D7-4D8C-9C54-59938313D157}" type="pres">
      <dgm:prSet presAssocID="{517F5CB4-9D36-4A1E-B163-68CD771001D8}" presName="horz1" presStyleCnt="0"/>
      <dgm:spPr/>
    </dgm:pt>
    <dgm:pt modelId="{82C76C47-57CD-4A89-90BC-0C4EF000D8C4}" type="pres">
      <dgm:prSet presAssocID="{517F5CB4-9D36-4A1E-B163-68CD771001D8}" presName="tx1" presStyleLbl="revTx" presStyleIdx="1" presStyleCnt="2" custScaleY="41452"/>
      <dgm:spPr/>
    </dgm:pt>
    <dgm:pt modelId="{301ED774-8FB4-4BAF-905E-A56951189026}" type="pres">
      <dgm:prSet presAssocID="{517F5CB4-9D36-4A1E-B163-68CD771001D8}" presName="vert1" presStyleCnt="0"/>
      <dgm:spPr/>
    </dgm:pt>
  </dgm:ptLst>
  <dgm:cxnLst>
    <dgm:cxn modelId="{B77AA633-6CA7-4454-9D24-2216098BE351}" type="presOf" srcId="{74C043C2-9777-4E46-AF41-F3D57C2095AA}" destId="{3A35ABE7-A381-487C-834F-A1D566F0E1F9}" srcOrd="0" destOrd="0" presId="urn:microsoft.com/office/officeart/2008/layout/LinedList"/>
    <dgm:cxn modelId="{52527B7B-E347-4E84-84A4-4A03B4F8BC35}" srcId="{CA3FBB40-7460-483A-8AAD-334B458BDE11}" destId="{74C043C2-9777-4E46-AF41-F3D57C2095AA}" srcOrd="0" destOrd="0" parTransId="{8AAA5E31-3F4A-4131-98F2-1BDAA019379D}" sibTransId="{D617FB27-DC31-4A0D-B921-EF3BB7AD4207}"/>
    <dgm:cxn modelId="{B56FF7C7-015E-49F8-90A1-1CFC0C02DC07}" type="presOf" srcId="{517F5CB4-9D36-4A1E-B163-68CD771001D8}" destId="{82C76C47-57CD-4A89-90BC-0C4EF000D8C4}" srcOrd="0" destOrd="0" presId="urn:microsoft.com/office/officeart/2008/layout/LinedList"/>
    <dgm:cxn modelId="{3A6BEAE0-A731-44A8-B734-DAE7476FD677}" type="presOf" srcId="{CA3FBB40-7460-483A-8AAD-334B458BDE11}" destId="{73158CB3-CA1C-4275-BEDF-0F9586F83A4C}" srcOrd="0" destOrd="0" presId="urn:microsoft.com/office/officeart/2008/layout/LinedList"/>
    <dgm:cxn modelId="{00F9DDE9-CEFD-48B5-B9C9-E032C790D0A4}" srcId="{CA3FBB40-7460-483A-8AAD-334B458BDE11}" destId="{517F5CB4-9D36-4A1E-B163-68CD771001D8}" srcOrd="1" destOrd="0" parTransId="{C4B8636F-0131-46AF-83CF-F90D0178B195}" sibTransId="{7F6C76B2-7C8E-4EBC-80E3-CE16791B49DE}"/>
    <dgm:cxn modelId="{7AB29CC3-123B-4A35-8756-FA1E9156578E}" type="presParOf" srcId="{73158CB3-CA1C-4275-BEDF-0F9586F83A4C}" destId="{A4ACEACA-0C4C-49D2-9892-31AC7E772CF7}" srcOrd="0" destOrd="0" presId="urn:microsoft.com/office/officeart/2008/layout/LinedList"/>
    <dgm:cxn modelId="{1AC77D7B-F2D2-458B-B1FC-CA550F8011C6}" type="presParOf" srcId="{73158CB3-CA1C-4275-BEDF-0F9586F83A4C}" destId="{4D533471-8E9C-48B7-A7BA-90C05ED5ED55}" srcOrd="1" destOrd="0" presId="urn:microsoft.com/office/officeart/2008/layout/LinedList"/>
    <dgm:cxn modelId="{8FAD02A6-C5A4-4D5B-BA9B-2CD83A852006}" type="presParOf" srcId="{4D533471-8E9C-48B7-A7BA-90C05ED5ED55}" destId="{3A35ABE7-A381-487C-834F-A1D566F0E1F9}" srcOrd="0" destOrd="0" presId="urn:microsoft.com/office/officeart/2008/layout/LinedList"/>
    <dgm:cxn modelId="{17A16169-83FE-4946-8BD6-19F6D0065D38}" type="presParOf" srcId="{4D533471-8E9C-48B7-A7BA-90C05ED5ED55}" destId="{98799925-8888-41D9-BD4F-A108954AC1A1}" srcOrd="1" destOrd="0" presId="urn:microsoft.com/office/officeart/2008/layout/LinedList"/>
    <dgm:cxn modelId="{FF7D889B-BDE7-4A34-BF46-D6B482C082E8}" type="presParOf" srcId="{73158CB3-CA1C-4275-BEDF-0F9586F83A4C}" destId="{28B716F1-528A-4E42-8537-44CB802714A8}" srcOrd="2" destOrd="0" presId="urn:microsoft.com/office/officeart/2008/layout/LinedList"/>
    <dgm:cxn modelId="{434E632E-A368-423E-9FA3-8E2228AC6BD5}" type="presParOf" srcId="{73158CB3-CA1C-4275-BEDF-0F9586F83A4C}" destId="{02A661B0-17D7-4D8C-9C54-59938313D157}" srcOrd="3" destOrd="0" presId="urn:microsoft.com/office/officeart/2008/layout/LinedList"/>
    <dgm:cxn modelId="{1E14D93E-DAED-4F49-83EB-72E7CA3A49F9}" type="presParOf" srcId="{02A661B0-17D7-4D8C-9C54-59938313D157}" destId="{82C76C47-57CD-4A89-90BC-0C4EF000D8C4}" srcOrd="0" destOrd="0" presId="urn:microsoft.com/office/officeart/2008/layout/LinedList"/>
    <dgm:cxn modelId="{7A8B03B9-CEB9-451E-B127-A572B1F360F6}" type="presParOf" srcId="{02A661B0-17D7-4D8C-9C54-59938313D157}" destId="{301ED774-8FB4-4BAF-905E-A56951189026}"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CA3FBB40-7460-483A-8AAD-334B458BDE11}"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74C043C2-9777-4E46-AF41-F3D57C2095AA}">
      <dgm:prSet custT="1"/>
      <dgm:spPr/>
      <dgm:t>
        <a:bodyPr/>
        <a:lstStyle/>
        <a:p>
          <a:pPr algn="just" rtl="1"/>
          <a:r>
            <a:rPr lang="ar-EG" sz="3600" dirty="0">
              <a:solidFill>
                <a:schemeClr val="bg1"/>
              </a:solidFill>
              <a:latin typeface="Sakkal Majalla" panose="02000000000000000000" pitchFamily="2" charset="-78"/>
              <a:cs typeface="Sakkal Majalla" panose="02000000000000000000" pitchFamily="2" charset="-78"/>
            </a:rPr>
            <a:t>إن البحث في المصادر الإلكترونية يعتبر من أهم الوسائل المستخدمة من قبل الباحثين للتعرف على الأدب النظري والدراسات السابقة ذات الصلة بموضوعات ومشكلات بحوثهم. </a:t>
          </a:r>
        </a:p>
      </dgm:t>
    </dgm:pt>
    <dgm:pt modelId="{8AAA5E31-3F4A-4131-98F2-1BDAA019379D}" type="parTrans" cxnId="{52527B7B-E347-4E84-84A4-4A03B4F8BC35}">
      <dgm:prSet/>
      <dgm:spPr/>
      <dgm:t>
        <a:bodyPr/>
        <a:lstStyle/>
        <a:p>
          <a:pPr rtl="1"/>
          <a:endParaRPr lang="ar-EG"/>
        </a:p>
      </dgm:t>
    </dgm:pt>
    <dgm:pt modelId="{D617FB27-DC31-4A0D-B921-EF3BB7AD4207}" type="sibTrans" cxnId="{52527B7B-E347-4E84-84A4-4A03B4F8BC35}">
      <dgm:prSet/>
      <dgm:spPr/>
      <dgm:t>
        <a:bodyPr/>
        <a:lstStyle/>
        <a:p>
          <a:pPr rtl="1"/>
          <a:endParaRPr lang="ar-EG"/>
        </a:p>
      </dgm:t>
    </dgm:pt>
    <dgm:pt modelId="{7E0F1840-04EC-49F2-83BE-142C0847559A}">
      <dgm:prSet custT="1"/>
      <dgm:spPr/>
      <dgm:t>
        <a:bodyPr/>
        <a:lstStyle/>
        <a:p>
          <a:pPr algn="just" rtl="1"/>
          <a:r>
            <a:rPr lang="ar-EG" sz="3600" dirty="0">
              <a:solidFill>
                <a:schemeClr val="bg1"/>
              </a:solidFill>
              <a:latin typeface="Sakkal Majalla" panose="02000000000000000000" pitchFamily="2" charset="-78"/>
              <a:cs typeface="Sakkal Majalla" panose="02000000000000000000" pitchFamily="2" charset="-78"/>
            </a:rPr>
            <a:t>هناك فائدتين للبحث في المصادر الإلكترونية: الشمول والسرعة. فهي شاملة لأنها تجرد كل ماله علاقة بمشكلة البحث من قريب أو من بعيد . وسريعة لأنها تقوم بهذا الجزء في وقت قصير لا يمكن أن يتم خلاله مراجعة إلا أعداد محدودة من الدراسات والبحوث . </a:t>
          </a:r>
        </a:p>
      </dgm:t>
    </dgm:pt>
    <dgm:pt modelId="{EB4C5CB5-FA02-44E4-86EC-ADECA4A2F8C9}" type="parTrans" cxnId="{F1E3D5C8-6593-4C20-B34A-0662A4C198D8}">
      <dgm:prSet/>
      <dgm:spPr/>
      <dgm:t>
        <a:bodyPr/>
        <a:lstStyle/>
        <a:p>
          <a:pPr rtl="1"/>
          <a:endParaRPr lang="ar-EG"/>
        </a:p>
      </dgm:t>
    </dgm:pt>
    <dgm:pt modelId="{C0628F62-F480-4B4A-B2F2-512F2D57E99C}" type="sibTrans" cxnId="{F1E3D5C8-6593-4C20-B34A-0662A4C198D8}">
      <dgm:prSet/>
      <dgm:spPr/>
      <dgm:t>
        <a:bodyPr/>
        <a:lstStyle/>
        <a:p>
          <a:pPr rtl="1"/>
          <a:endParaRPr lang="ar-EG"/>
        </a:p>
      </dgm:t>
    </dgm:pt>
    <dgm:pt modelId="{73158CB3-CA1C-4275-BEDF-0F9586F83A4C}" type="pres">
      <dgm:prSet presAssocID="{CA3FBB40-7460-483A-8AAD-334B458BDE11}" presName="vert0" presStyleCnt="0">
        <dgm:presLayoutVars>
          <dgm:dir/>
          <dgm:animOne val="branch"/>
          <dgm:animLvl val="lvl"/>
        </dgm:presLayoutVars>
      </dgm:prSet>
      <dgm:spPr/>
    </dgm:pt>
    <dgm:pt modelId="{A4ACEACA-0C4C-49D2-9892-31AC7E772CF7}" type="pres">
      <dgm:prSet presAssocID="{74C043C2-9777-4E46-AF41-F3D57C2095AA}" presName="thickLine" presStyleLbl="alignNode1" presStyleIdx="0" presStyleCnt="2"/>
      <dgm:spPr/>
    </dgm:pt>
    <dgm:pt modelId="{4D533471-8E9C-48B7-A7BA-90C05ED5ED55}" type="pres">
      <dgm:prSet presAssocID="{74C043C2-9777-4E46-AF41-F3D57C2095AA}" presName="horz1" presStyleCnt="0"/>
      <dgm:spPr/>
    </dgm:pt>
    <dgm:pt modelId="{3A35ABE7-A381-487C-834F-A1D566F0E1F9}" type="pres">
      <dgm:prSet presAssocID="{74C043C2-9777-4E46-AF41-F3D57C2095AA}" presName="tx1" presStyleLbl="revTx" presStyleIdx="0" presStyleCnt="2" custScaleY="48669"/>
      <dgm:spPr/>
    </dgm:pt>
    <dgm:pt modelId="{98799925-8888-41D9-BD4F-A108954AC1A1}" type="pres">
      <dgm:prSet presAssocID="{74C043C2-9777-4E46-AF41-F3D57C2095AA}" presName="vert1" presStyleCnt="0"/>
      <dgm:spPr/>
    </dgm:pt>
    <dgm:pt modelId="{AE28B77E-7BD0-4427-85DA-2250E4188A00}" type="pres">
      <dgm:prSet presAssocID="{7E0F1840-04EC-49F2-83BE-142C0847559A}" presName="thickLine" presStyleLbl="alignNode1" presStyleIdx="1" presStyleCnt="2"/>
      <dgm:spPr/>
    </dgm:pt>
    <dgm:pt modelId="{06CE4563-8C13-443A-81AF-B22B195E8700}" type="pres">
      <dgm:prSet presAssocID="{7E0F1840-04EC-49F2-83BE-142C0847559A}" presName="horz1" presStyleCnt="0"/>
      <dgm:spPr/>
    </dgm:pt>
    <dgm:pt modelId="{9A85DE44-A072-49DF-94E8-CC7EC5C85D46}" type="pres">
      <dgm:prSet presAssocID="{7E0F1840-04EC-49F2-83BE-142C0847559A}" presName="tx1" presStyleLbl="revTx" presStyleIdx="1" presStyleCnt="2" custScaleY="63550"/>
      <dgm:spPr/>
    </dgm:pt>
    <dgm:pt modelId="{F82933AF-1465-4C1F-9E66-8A4C81207AD6}" type="pres">
      <dgm:prSet presAssocID="{7E0F1840-04EC-49F2-83BE-142C0847559A}" presName="vert1" presStyleCnt="0"/>
      <dgm:spPr/>
    </dgm:pt>
  </dgm:ptLst>
  <dgm:cxnLst>
    <dgm:cxn modelId="{B77AA633-6CA7-4454-9D24-2216098BE351}" type="presOf" srcId="{74C043C2-9777-4E46-AF41-F3D57C2095AA}" destId="{3A35ABE7-A381-487C-834F-A1D566F0E1F9}" srcOrd="0" destOrd="0" presId="urn:microsoft.com/office/officeart/2008/layout/LinedList"/>
    <dgm:cxn modelId="{AEA08F43-0809-4881-9AAB-3BB50154D772}" type="presOf" srcId="{7E0F1840-04EC-49F2-83BE-142C0847559A}" destId="{9A85DE44-A072-49DF-94E8-CC7EC5C85D46}" srcOrd="0" destOrd="0" presId="urn:microsoft.com/office/officeart/2008/layout/LinedList"/>
    <dgm:cxn modelId="{52527B7B-E347-4E84-84A4-4A03B4F8BC35}" srcId="{CA3FBB40-7460-483A-8AAD-334B458BDE11}" destId="{74C043C2-9777-4E46-AF41-F3D57C2095AA}" srcOrd="0" destOrd="0" parTransId="{8AAA5E31-3F4A-4131-98F2-1BDAA019379D}" sibTransId="{D617FB27-DC31-4A0D-B921-EF3BB7AD4207}"/>
    <dgm:cxn modelId="{F1E3D5C8-6593-4C20-B34A-0662A4C198D8}" srcId="{CA3FBB40-7460-483A-8AAD-334B458BDE11}" destId="{7E0F1840-04EC-49F2-83BE-142C0847559A}" srcOrd="1" destOrd="0" parTransId="{EB4C5CB5-FA02-44E4-86EC-ADECA4A2F8C9}" sibTransId="{C0628F62-F480-4B4A-B2F2-512F2D57E99C}"/>
    <dgm:cxn modelId="{3A6BEAE0-A731-44A8-B734-DAE7476FD677}" type="presOf" srcId="{CA3FBB40-7460-483A-8AAD-334B458BDE11}" destId="{73158CB3-CA1C-4275-BEDF-0F9586F83A4C}" srcOrd="0" destOrd="0" presId="urn:microsoft.com/office/officeart/2008/layout/LinedList"/>
    <dgm:cxn modelId="{7AB29CC3-123B-4A35-8756-FA1E9156578E}" type="presParOf" srcId="{73158CB3-CA1C-4275-BEDF-0F9586F83A4C}" destId="{A4ACEACA-0C4C-49D2-9892-31AC7E772CF7}" srcOrd="0" destOrd="0" presId="urn:microsoft.com/office/officeart/2008/layout/LinedList"/>
    <dgm:cxn modelId="{1AC77D7B-F2D2-458B-B1FC-CA550F8011C6}" type="presParOf" srcId="{73158CB3-CA1C-4275-BEDF-0F9586F83A4C}" destId="{4D533471-8E9C-48B7-A7BA-90C05ED5ED55}" srcOrd="1" destOrd="0" presId="urn:microsoft.com/office/officeart/2008/layout/LinedList"/>
    <dgm:cxn modelId="{8FAD02A6-C5A4-4D5B-BA9B-2CD83A852006}" type="presParOf" srcId="{4D533471-8E9C-48B7-A7BA-90C05ED5ED55}" destId="{3A35ABE7-A381-487C-834F-A1D566F0E1F9}" srcOrd="0" destOrd="0" presId="urn:microsoft.com/office/officeart/2008/layout/LinedList"/>
    <dgm:cxn modelId="{17A16169-83FE-4946-8BD6-19F6D0065D38}" type="presParOf" srcId="{4D533471-8E9C-48B7-A7BA-90C05ED5ED55}" destId="{98799925-8888-41D9-BD4F-A108954AC1A1}" srcOrd="1" destOrd="0" presId="urn:microsoft.com/office/officeart/2008/layout/LinedList"/>
    <dgm:cxn modelId="{7CCE5EB2-8AD5-483B-8F78-4D2086B62431}" type="presParOf" srcId="{73158CB3-CA1C-4275-BEDF-0F9586F83A4C}" destId="{AE28B77E-7BD0-4427-85DA-2250E4188A00}" srcOrd="2" destOrd="0" presId="urn:microsoft.com/office/officeart/2008/layout/LinedList"/>
    <dgm:cxn modelId="{7D625A32-4ED6-4E77-97BE-B733F15280D5}" type="presParOf" srcId="{73158CB3-CA1C-4275-BEDF-0F9586F83A4C}" destId="{06CE4563-8C13-443A-81AF-B22B195E8700}" srcOrd="3" destOrd="0" presId="urn:microsoft.com/office/officeart/2008/layout/LinedList"/>
    <dgm:cxn modelId="{D9D61716-F9FC-49A8-83ED-10E3CCF56CA4}" type="presParOf" srcId="{06CE4563-8C13-443A-81AF-B22B195E8700}" destId="{9A85DE44-A072-49DF-94E8-CC7EC5C85D46}" srcOrd="0" destOrd="0" presId="urn:microsoft.com/office/officeart/2008/layout/LinedList"/>
    <dgm:cxn modelId="{5A09A3BB-82CC-4612-B086-3A083985A0BB}" type="presParOf" srcId="{06CE4563-8C13-443A-81AF-B22B195E8700}" destId="{F82933AF-1465-4C1F-9E66-8A4C81207AD6}"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4A9DA35B-E502-41F2-9200-56DA73B45E29}"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99CFA2BF-4731-44C2-B161-06969EC9DDD8}">
      <dgm:prSet custT="1"/>
      <dgm:spPr/>
      <dgm:t>
        <a:bodyPr/>
        <a:lstStyle/>
        <a:p>
          <a:pPr rtl="1"/>
          <a:r>
            <a:rPr lang="ar-EG" sz="3200" dirty="0">
              <a:solidFill>
                <a:schemeClr val="bg1"/>
              </a:solidFill>
              <a:latin typeface="Sakkal Majalla" panose="02000000000000000000" pitchFamily="2" charset="-78"/>
              <a:cs typeface="Sakkal Majalla" panose="02000000000000000000" pitchFamily="2" charset="-78"/>
            </a:rPr>
            <a:t>تذكر كافة البيانات الأساسية المتوفرة عن المصدر ، مثل اسم المؤلف أو الجهة المسؤولة عن المعلومات المستشهد بها في حالة البحوث والمقالات والوثائق المحددة المسؤولية ، وخاصة في قواعد البيانات ذات النصوص الكاملة. </a:t>
          </a:r>
        </a:p>
      </dgm:t>
    </dgm:pt>
    <dgm:pt modelId="{D5DBAB6A-F018-4098-AAE8-CA8187D4A6AE}" type="parTrans" cxnId="{7980BB53-D253-4FE7-BB88-226CB8445295}">
      <dgm:prSet/>
      <dgm:spPr/>
      <dgm:t>
        <a:bodyPr/>
        <a:lstStyle/>
        <a:p>
          <a:pPr rtl="1"/>
          <a:endParaRPr lang="ar-EG"/>
        </a:p>
      </dgm:t>
    </dgm:pt>
    <dgm:pt modelId="{909A634D-67CB-4671-8AB3-749F4B1844FC}" type="sibTrans" cxnId="{7980BB53-D253-4FE7-BB88-226CB8445295}">
      <dgm:prSet/>
      <dgm:spPr/>
      <dgm:t>
        <a:bodyPr/>
        <a:lstStyle/>
        <a:p>
          <a:pPr rtl="1"/>
          <a:endParaRPr lang="ar-EG"/>
        </a:p>
      </dgm:t>
    </dgm:pt>
    <dgm:pt modelId="{515C828A-45B6-4D8E-A6EF-905744F33959}">
      <dgm:prSet custT="1"/>
      <dgm:spPr/>
      <dgm:t>
        <a:bodyPr/>
        <a:lstStyle/>
        <a:p>
          <a:pPr rtl="1"/>
          <a:r>
            <a:rPr lang="ar-EG" sz="3200" dirty="0">
              <a:solidFill>
                <a:schemeClr val="bg1"/>
              </a:solidFill>
              <a:latin typeface="Sakkal Majalla" panose="02000000000000000000" pitchFamily="2" charset="-78"/>
              <a:cs typeface="Sakkal Majalla" panose="02000000000000000000" pitchFamily="2" charset="-78"/>
            </a:rPr>
            <a:t>يذكر عنوان المقالة أو الدراسة أو الوثيقة ، في حالة عدم توفر اسم الكاتب أو الجهة صاحبة المسؤولية. </a:t>
          </a:r>
        </a:p>
      </dgm:t>
    </dgm:pt>
    <dgm:pt modelId="{1F4E2057-8280-4720-98BA-76D74E5DFB7D}" type="parTrans" cxnId="{FB4C3D4E-6149-47EE-8105-09B54A118C2C}">
      <dgm:prSet/>
      <dgm:spPr/>
      <dgm:t>
        <a:bodyPr/>
        <a:lstStyle/>
        <a:p>
          <a:pPr rtl="1"/>
          <a:endParaRPr lang="ar-EG"/>
        </a:p>
      </dgm:t>
    </dgm:pt>
    <dgm:pt modelId="{5E455809-FB2F-4E2A-B65F-D085C8D572B4}" type="sibTrans" cxnId="{FB4C3D4E-6149-47EE-8105-09B54A118C2C}">
      <dgm:prSet/>
      <dgm:spPr/>
      <dgm:t>
        <a:bodyPr/>
        <a:lstStyle/>
        <a:p>
          <a:pPr rtl="1"/>
          <a:endParaRPr lang="ar-EG"/>
        </a:p>
      </dgm:t>
    </dgm:pt>
    <dgm:pt modelId="{979BB686-9C9E-4885-9359-8E41C55E85A7}">
      <dgm:prSet custT="1"/>
      <dgm:spPr/>
      <dgm:t>
        <a:bodyPr/>
        <a:lstStyle/>
        <a:p>
          <a:pPr rtl="1"/>
          <a:r>
            <a:rPr lang="ar-EG" sz="3200" dirty="0">
              <a:solidFill>
                <a:schemeClr val="bg1"/>
              </a:solidFill>
              <a:latin typeface="Sakkal Majalla" panose="02000000000000000000" pitchFamily="2" charset="-78"/>
              <a:cs typeface="Sakkal Majalla" panose="02000000000000000000" pitchFamily="2" charset="-78"/>
            </a:rPr>
            <a:t>تذكر أي بيانات تعريفية أخرى متوفرة عن المادة المستشهد بها ، كتاريخ النشر ، أو المجلد. </a:t>
          </a:r>
        </a:p>
      </dgm:t>
    </dgm:pt>
    <dgm:pt modelId="{B21B458F-7CB8-4DB4-A3AA-CCDB914F3B4F}" type="parTrans" cxnId="{9E43FB3F-10CA-4E32-A29D-0620751D4BFF}">
      <dgm:prSet/>
      <dgm:spPr/>
      <dgm:t>
        <a:bodyPr/>
        <a:lstStyle/>
        <a:p>
          <a:pPr rtl="1"/>
          <a:endParaRPr lang="ar-EG"/>
        </a:p>
      </dgm:t>
    </dgm:pt>
    <dgm:pt modelId="{6644250A-2310-40AC-95DC-1F47E13EF14D}" type="sibTrans" cxnId="{9E43FB3F-10CA-4E32-A29D-0620751D4BFF}">
      <dgm:prSet/>
      <dgm:spPr/>
      <dgm:t>
        <a:bodyPr/>
        <a:lstStyle/>
        <a:p>
          <a:pPr rtl="1"/>
          <a:endParaRPr lang="ar-EG"/>
        </a:p>
      </dgm:t>
    </dgm:pt>
    <dgm:pt modelId="{CE5E8B46-7F58-4FFC-9C6C-8EE6294C579A}" type="pres">
      <dgm:prSet presAssocID="{4A9DA35B-E502-41F2-9200-56DA73B45E29}" presName="vert0" presStyleCnt="0">
        <dgm:presLayoutVars>
          <dgm:dir/>
          <dgm:animOne val="branch"/>
          <dgm:animLvl val="lvl"/>
        </dgm:presLayoutVars>
      </dgm:prSet>
      <dgm:spPr/>
    </dgm:pt>
    <dgm:pt modelId="{29D491DC-9530-4A81-8E88-F5A044731942}" type="pres">
      <dgm:prSet presAssocID="{99CFA2BF-4731-44C2-B161-06969EC9DDD8}" presName="thickLine" presStyleLbl="alignNode1" presStyleIdx="0" presStyleCnt="3"/>
      <dgm:spPr/>
    </dgm:pt>
    <dgm:pt modelId="{4F9B199A-1729-49E7-9D3D-1156E0217153}" type="pres">
      <dgm:prSet presAssocID="{99CFA2BF-4731-44C2-B161-06969EC9DDD8}" presName="horz1" presStyleCnt="0"/>
      <dgm:spPr/>
    </dgm:pt>
    <dgm:pt modelId="{A3EAC492-05E8-4428-896C-846B7406C0A6}" type="pres">
      <dgm:prSet presAssocID="{99CFA2BF-4731-44C2-B161-06969EC9DDD8}" presName="tx1" presStyleLbl="revTx" presStyleIdx="0" presStyleCnt="3" custScaleY="145165"/>
      <dgm:spPr/>
    </dgm:pt>
    <dgm:pt modelId="{4A570EA2-3A5C-46D7-A157-D9D3C661F65E}" type="pres">
      <dgm:prSet presAssocID="{99CFA2BF-4731-44C2-B161-06969EC9DDD8}" presName="vert1" presStyleCnt="0"/>
      <dgm:spPr/>
    </dgm:pt>
    <dgm:pt modelId="{E0456A8F-97F7-4312-9F0F-9E3C59C0AA53}" type="pres">
      <dgm:prSet presAssocID="{515C828A-45B6-4D8E-A6EF-905744F33959}" presName="thickLine" presStyleLbl="alignNode1" presStyleIdx="1" presStyleCnt="3"/>
      <dgm:spPr/>
    </dgm:pt>
    <dgm:pt modelId="{E7587040-5765-43C4-A743-765BDF579FE3}" type="pres">
      <dgm:prSet presAssocID="{515C828A-45B6-4D8E-A6EF-905744F33959}" presName="horz1" presStyleCnt="0"/>
      <dgm:spPr/>
    </dgm:pt>
    <dgm:pt modelId="{7FAC1130-F555-4D4A-96B4-A1082E993B34}" type="pres">
      <dgm:prSet presAssocID="{515C828A-45B6-4D8E-A6EF-905744F33959}" presName="tx1" presStyleLbl="revTx" presStyleIdx="1" presStyleCnt="3"/>
      <dgm:spPr/>
    </dgm:pt>
    <dgm:pt modelId="{B225969A-A581-48E3-AA79-D5736E6747D8}" type="pres">
      <dgm:prSet presAssocID="{515C828A-45B6-4D8E-A6EF-905744F33959}" presName="vert1" presStyleCnt="0"/>
      <dgm:spPr/>
    </dgm:pt>
    <dgm:pt modelId="{6A7B2985-CBDE-4E72-A51C-FBB7F0BC20EF}" type="pres">
      <dgm:prSet presAssocID="{979BB686-9C9E-4885-9359-8E41C55E85A7}" presName="thickLine" presStyleLbl="alignNode1" presStyleIdx="2" presStyleCnt="3"/>
      <dgm:spPr/>
    </dgm:pt>
    <dgm:pt modelId="{698F0E1D-220F-492D-9486-2BD9A8F3D4A6}" type="pres">
      <dgm:prSet presAssocID="{979BB686-9C9E-4885-9359-8E41C55E85A7}" presName="horz1" presStyleCnt="0"/>
      <dgm:spPr/>
    </dgm:pt>
    <dgm:pt modelId="{CD7BB0D8-E9C5-41B3-B7F5-5D928C678814}" type="pres">
      <dgm:prSet presAssocID="{979BB686-9C9E-4885-9359-8E41C55E85A7}" presName="tx1" presStyleLbl="revTx" presStyleIdx="2" presStyleCnt="3"/>
      <dgm:spPr/>
    </dgm:pt>
    <dgm:pt modelId="{6128EE28-1043-4938-BEE6-07477FBAB5EB}" type="pres">
      <dgm:prSet presAssocID="{979BB686-9C9E-4885-9359-8E41C55E85A7}" presName="vert1" presStyleCnt="0"/>
      <dgm:spPr/>
    </dgm:pt>
  </dgm:ptLst>
  <dgm:cxnLst>
    <dgm:cxn modelId="{9E43FB3F-10CA-4E32-A29D-0620751D4BFF}" srcId="{4A9DA35B-E502-41F2-9200-56DA73B45E29}" destId="{979BB686-9C9E-4885-9359-8E41C55E85A7}" srcOrd="2" destOrd="0" parTransId="{B21B458F-7CB8-4DB4-A3AA-CCDB914F3B4F}" sibTransId="{6644250A-2310-40AC-95DC-1F47E13EF14D}"/>
    <dgm:cxn modelId="{47050F64-8EE8-4588-AA64-BB7E19D8724A}" type="presOf" srcId="{4A9DA35B-E502-41F2-9200-56DA73B45E29}" destId="{CE5E8B46-7F58-4FFC-9C6C-8EE6294C579A}" srcOrd="0" destOrd="0" presId="urn:microsoft.com/office/officeart/2008/layout/LinedList"/>
    <dgm:cxn modelId="{FB4C3D4E-6149-47EE-8105-09B54A118C2C}" srcId="{4A9DA35B-E502-41F2-9200-56DA73B45E29}" destId="{515C828A-45B6-4D8E-A6EF-905744F33959}" srcOrd="1" destOrd="0" parTransId="{1F4E2057-8280-4720-98BA-76D74E5DFB7D}" sibTransId="{5E455809-FB2F-4E2A-B65F-D085C8D572B4}"/>
    <dgm:cxn modelId="{7980BB53-D253-4FE7-BB88-226CB8445295}" srcId="{4A9DA35B-E502-41F2-9200-56DA73B45E29}" destId="{99CFA2BF-4731-44C2-B161-06969EC9DDD8}" srcOrd="0" destOrd="0" parTransId="{D5DBAB6A-F018-4098-AAE8-CA8187D4A6AE}" sibTransId="{909A634D-67CB-4671-8AB3-749F4B1844FC}"/>
    <dgm:cxn modelId="{E639C778-E0DA-42DC-AB35-C4BF2806A91D}" type="presOf" srcId="{979BB686-9C9E-4885-9359-8E41C55E85A7}" destId="{CD7BB0D8-E9C5-41B3-B7F5-5D928C678814}" srcOrd="0" destOrd="0" presId="urn:microsoft.com/office/officeart/2008/layout/LinedList"/>
    <dgm:cxn modelId="{F0AF288C-9F35-4CDD-A1C5-C6EE6EA298E1}" type="presOf" srcId="{99CFA2BF-4731-44C2-B161-06969EC9DDD8}" destId="{A3EAC492-05E8-4428-896C-846B7406C0A6}" srcOrd="0" destOrd="0" presId="urn:microsoft.com/office/officeart/2008/layout/LinedList"/>
    <dgm:cxn modelId="{B39261DB-1056-4DCF-946C-18C0BA5FE2A2}" type="presOf" srcId="{515C828A-45B6-4D8E-A6EF-905744F33959}" destId="{7FAC1130-F555-4D4A-96B4-A1082E993B34}" srcOrd="0" destOrd="0" presId="urn:microsoft.com/office/officeart/2008/layout/LinedList"/>
    <dgm:cxn modelId="{37CB12C5-0027-4B16-9A7E-F3510E0D8371}" type="presParOf" srcId="{CE5E8B46-7F58-4FFC-9C6C-8EE6294C579A}" destId="{29D491DC-9530-4A81-8E88-F5A044731942}" srcOrd="0" destOrd="0" presId="urn:microsoft.com/office/officeart/2008/layout/LinedList"/>
    <dgm:cxn modelId="{9C90C1B2-60C4-43F7-B31E-F5CF53AE2029}" type="presParOf" srcId="{CE5E8B46-7F58-4FFC-9C6C-8EE6294C579A}" destId="{4F9B199A-1729-49E7-9D3D-1156E0217153}" srcOrd="1" destOrd="0" presId="urn:microsoft.com/office/officeart/2008/layout/LinedList"/>
    <dgm:cxn modelId="{96211E35-1E8A-4D42-9A82-0D816B114EED}" type="presParOf" srcId="{4F9B199A-1729-49E7-9D3D-1156E0217153}" destId="{A3EAC492-05E8-4428-896C-846B7406C0A6}" srcOrd="0" destOrd="0" presId="urn:microsoft.com/office/officeart/2008/layout/LinedList"/>
    <dgm:cxn modelId="{2CAD7867-9CF3-4427-86A3-058864DFA1B1}" type="presParOf" srcId="{4F9B199A-1729-49E7-9D3D-1156E0217153}" destId="{4A570EA2-3A5C-46D7-A157-D9D3C661F65E}" srcOrd="1" destOrd="0" presId="urn:microsoft.com/office/officeart/2008/layout/LinedList"/>
    <dgm:cxn modelId="{2D021A9B-8B85-4BF6-9BD8-F6CD5A5F7F55}" type="presParOf" srcId="{CE5E8B46-7F58-4FFC-9C6C-8EE6294C579A}" destId="{E0456A8F-97F7-4312-9F0F-9E3C59C0AA53}" srcOrd="2" destOrd="0" presId="urn:microsoft.com/office/officeart/2008/layout/LinedList"/>
    <dgm:cxn modelId="{34C00203-49B4-4BE5-94B9-691781AD828B}" type="presParOf" srcId="{CE5E8B46-7F58-4FFC-9C6C-8EE6294C579A}" destId="{E7587040-5765-43C4-A743-765BDF579FE3}" srcOrd="3" destOrd="0" presId="urn:microsoft.com/office/officeart/2008/layout/LinedList"/>
    <dgm:cxn modelId="{07C6B032-6C3E-406C-A7AD-D72AE4817607}" type="presParOf" srcId="{E7587040-5765-43C4-A743-765BDF579FE3}" destId="{7FAC1130-F555-4D4A-96B4-A1082E993B34}" srcOrd="0" destOrd="0" presId="urn:microsoft.com/office/officeart/2008/layout/LinedList"/>
    <dgm:cxn modelId="{45AA306B-A85C-40A5-930D-18CBC7B558B7}" type="presParOf" srcId="{E7587040-5765-43C4-A743-765BDF579FE3}" destId="{B225969A-A581-48E3-AA79-D5736E6747D8}" srcOrd="1" destOrd="0" presId="urn:microsoft.com/office/officeart/2008/layout/LinedList"/>
    <dgm:cxn modelId="{3C4D0F90-F29E-469A-8349-E0B94168CC66}" type="presParOf" srcId="{CE5E8B46-7F58-4FFC-9C6C-8EE6294C579A}" destId="{6A7B2985-CBDE-4E72-A51C-FBB7F0BC20EF}" srcOrd="4" destOrd="0" presId="urn:microsoft.com/office/officeart/2008/layout/LinedList"/>
    <dgm:cxn modelId="{044A815E-E1E2-4CED-9E30-F1DBC3AE6C00}" type="presParOf" srcId="{CE5E8B46-7F58-4FFC-9C6C-8EE6294C579A}" destId="{698F0E1D-220F-492D-9486-2BD9A8F3D4A6}" srcOrd="5" destOrd="0" presId="urn:microsoft.com/office/officeart/2008/layout/LinedList"/>
    <dgm:cxn modelId="{10DD9113-C4E1-4F51-B03A-D5D4A07006C6}" type="presParOf" srcId="{698F0E1D-220F-492D-9486-2BD9A8F3D4A6}" destId="{CD7BB0D8-E9C5-41B3-B7F5-5D928C678814}" srcOrd="0" destOrd="0" presId="urn:microsoft.com/office/officeart/2008/layout/LinedList"/>
    <dgm:cxn modelId="{9DA878CF-E62B-4DC9-9F0C-8529B2EBA0DA}" type="presParOf" srcId="{698F0E1D-220F-492D-9486-2BD9A8F3D4A6}" destId="{6128EE28-1043-4938-BEE6-07477FBAB5EB}"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B3394182-DC89-4E95-91C7-92CD2DA026F1}"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B311D2CE-605C-410B-AFBC-18EB87F7B42F}">
      <dgm:prSet/>
      <dgm:spPr/>
      <dgm:t>
        <a:bodyPr/>
        <a:lstStyle/>
        <a:p>
          <a:pPr algn="just" rtl="1"/>
          <a:r>
            <a:rPr lang="ar-EG" dirty="0">
              <a:solidFill>
                <a:schemeClr val="bg1"/>
              </a:solidFill>
              <a:latin typeface="Sakkal Majalla" panose="02000000000000000000" pitchFamily="2" charset="-78"/>
              <a:cs typeface="Sakkal Majalla" panose="02000000000000000000" pitchFamily="2" charset="-78"/>
            </a:rPr>
            <a:t>في حالة الاستشهاد بقاعدة بيانات محددة فإنه ينبغي ذكر اسم القاعدة بعد البيانات الأخرى المتوفرة والمذكورة في الفقرات السابقة ويوضع اسم قاعدة البيانات عادة بين قوسين. </a:t>
          </a:r>
        </a:p>
      </dgm:t>
    </dgm:pt>
    <dgm:pt modelId="{A7B6210F-1DFF-42C4-A1B6-BC230AF9F1B0}" type="parTrans" cxnId="{AB89FCBC-9F17-4CBE-B31C-40E8C31C5D8C}">
      <dgm:prSet/>
      <dgm:spPr/>
      <dgm:t>
        <a:bodyPr/>
        <a:lstStyle/>
        <a:p>
          <a:pPr rtl="1"/>
          <a:endParaRPr lang="ar-EG"/>
        </a:p>
      </dgm:t>
    </dgm:pt>
    <dgm:pt modelId="{16A579DB-14A0-44D8-81BF-CB9B28A4D6AB}" type="sibTrans" cxnId="{AB89FCBC-9F17-4CBE-B31C-40E8C31C5D8C}">
      <dgm:prSet/>
      <dgm:spPr/>
      <dgm:t>
        <a:bodyPr/>
        <a:lstStyle/>
        <a:p>
          <a:pPr rtl="1"/>
          <a:endParaRPr lang="ar-EG"/>
        </a:p>
      </dgm:t>
    </dgm:pt>
    <dgm:pt modelId="{87CF9B87-56C2-4321-83EA-A832D48B40C8}">
      <dgm:prSet/>
      <dgm:spPr/>
      <dgm:t>
        <a:bodyPr/>
        <a:lstStyle/>
        <a:p>
          <a:pPr algn="just" rtl="1"/>
          <a:r>
            <a:rPr lang="ar-EG" dirty="0">
              <a:solidFill>
                <a:schemeClr val="bg1"/>
              </a:solidFill>
              <a:latin typeface="Sakkal Majalla" panose="02000000000000000000" pitchFamily="2" charset="-78"/>
              <a:cs typeface="Sakkal Majalla" panose="02000000000000000000" pitchFamily="2" charset="-78"/>
            </a:rPr>
            <a:t>يذكر تاريخ دخول الباحث إلى المعلومات وحصوله عليها من الإنترنت أو الوسائل الإلكترونية الأخرى. </a:t>
          </a:r>
        </a:p>
      </dgm:t>
    </dgm:pt>
    <dgm:pt modelId="{226313C3-6A85-483D-961D-DDCCC26B4A52}" type="parTrans" cxnId="{D33E0D0F-9169-4E03-A0B6-908E2801B659}">
      <dgm:prSet/>
      <dgm:spPr/>
      <dgm:t>
        <a:bodyPr/>
        <a:lstStyle/>
        <a:p>
          <a:pPr rtl="1"/>
          <a:endParaRPr lang="ar-EG"/>
        </a:p>
      </dgm:t>
    </dgm:pt>
    <dgm:pt modelId="{69A95924-F511-4C9C-A5E5-83F75B46EEE8}" type="sibTrans" cxnId="{D33E0D0F-9169-4E03-A0B6-908E2801B659}">
      <dgm:prSet/>
      <dgm:spPr/>
      <dgm:t>
        <a:bodyPr/>
        <a:lstStyle/>
        <a:p>
          <a:pPr rtl="1"/>
          <a:endParaRPr lang="ar-EG"/>
        </a:p>
      </dgm:t>
    </dgm:pt>
    <dgm:pt modelId="{D1B8E6D0-2C3D-4D3C-BE7B-92D3CA97FC5A}">
      <dgm:prSet/>
      <dgm:spPr/>
      <dgm:t>
        <a:bodyPr/>
        <a:lstStyle/>
        <a:p>
          <a:pPr algn="just" rtl="1"/>
          <a:r>
            <a:rPr lang="ar-EG" dirty="0">
              <a:solidFill>
                <a:schemeClr val="bg1"/>
              </a:solidFill>
              <a:latin typeface="Sakkal Majalla" panose="02000000000000000000" pitchFamily="2" charset="-78"/>
              <a:cs typeface="Sakkal Majalla" panose="02000000000000000000" pitchFamily="2" charset="-78"/>
            </a:rPr>
            <a:t>يذكر عنوان الموقع الإلكتروني الذي قام بتأمين المعلومات للباحث ، في نهاية البيانات التعريفية الأخرى المذكورة. </a:t>
          </a:r>
        </a:p>
      </dgm:t>
    </dgm:pt>
    <dgm:pt modelId="{C9B161C6-F0B9-4A22-BCFE-E6E7304D82EF}" type="parTrans" cxnId="{EEDE8C4F-72ED-4E9F-B29D-9A97CF83FD94}">
      <dgm:prSet/>
      <dgm:spPr/>
      <dgm:t>
        <a:bodyPr/>
        <a:lstStyle/>
        <a:p>
          <a:pPr rtl="1"/>
          <a:endParaRPr lang="ar-EG"/>
        </a:p>
      </dgm:t>
    </dgm:pt>
    <dgm:pt modelId="{4363D94C-A713-4AE7-8115-A95F36E3314F}" type="sibTrans" cxnId="{EEDE8C4F-72ED-4E9F-B29D-9A97CF83FD94}">
      <dgm:prSet/>
      <dgm:spPr/>
      <dgm:t>
        <a:bodyPr/>
        <a:lstStyle/>
        <a:p>
          <a:pPr rtl="1"/>
          <a:endParaRPr lang="ar-EG"/>
        </a:p>
      </dgm:t>
    </dgm:pt>
    <dgm:pt modelId="{8EF12F79-2024-4903-B58F-83A9C85884CC}">
      <dgm:prSet/>
      <dgm:spPr/>
      <dgm:t>
        <a:bodyPr/>
        <a:lstStyle/>
        <a:p>
          <a:pPr algn="just" rtl="1"/>
          <a:r>
            <a:rPr lang="ar-EG" dirty="0">
              <a:solidFill>
                <a:schemeClr val="bg1"/>
              </a:solidFill>
              <a:latin typeface="Sakkal Majalla" panose="02000000000000000000" pitchFamily="2" charset="-78"/>
              <a:cs typeface="Sakkal Majalla" panose="02000000000000000000" pitchFamily="2" charset="-78"/>
            </a:rPr>
            <a:t>استخدام عبارة "متوافر على " للإشارة إلى الرابط </a:t>
          </a:r>
          <a:r>
            <a:rPr lang="en-US" dirty="0">
              <a:solidFill>
                <a:schemeClr val="bg1"/>
              </a:solidFill>
              <a:latin typeface="Sakkal Majalla" panose="02000000000000000000" pitchFamily="2" charset="-78"/>
              <a:cs typeface="Sakkal Majalla" panose="02000000000000000000" pitchFamily="2" charset="-78"/>
            </a:rPr>
            <a:t>URL</a:t>
          </a:r>
          <a:r>
            <a:rPr lang="ar-EG" dirty="0">
              <a:solidFill>
                <a:schemeClr val="bg1"/>
              </a:solidFill>
              <a:latin typeface="Sakkal Majalla" panose="02000000000000000000" pitchFamily="2" charset="-78"/>
              <a:cs typeface="Sakkal Majalla" panose="02000000000000000000" pitchFamily="2" charset="-78"/>
            </a:rPr>
            <a:t> الذي يوصل للمعلومات المطلوبة وكيفية الحصول على المادة الموثقة </a:t>
          </a:r>
        </a:p>
      </dgm:t>
    </dgm:pt>
    <dgm:pt modelId="{93194D7B-08B2-4A4E-8992-A8F8C64EC3F6}" type="parTrans" cxnId="{3AD11776-DD76-4C18-8812-482AA0E59D8F}">
      <dgm:prSet/>
      <dgm:spPr/>
      <dgm:t>
        <a:bodyPr/>
        <a:lstStyle/>
        <a:p>
          <a:pPr rtl="1"/>
          <a:endParaRPr lang="ar-EG"/>
        </a:p>
      </dgm:t>
    </dgm:pt>
    <dgm:pt modelId="{1FA162E2-D407-40EF-9AA6-0E0BF3F72994}" type="sibTrans" cxnId="{3AD11776-DD76-4C18-8812-482AA0E59D8F}">
      <dgm:prSet/>
      <dgm:spPr/>
      <dgm:t>
        <a:bodyPr/>
        <a:lstStyle/>
        <a:p>
          <a:pPr rtl="1"/>
          <a:endParaRPr lang="ar-EG"/>
        </a:p>
      </dgm:t>
    </dgm:pt>
    <dgm:pt modelId="{94549CF4-0853-4ADD-9CCF-10F3E03067CC}" type="pres">
      <dgm:prSet presAssocID="{B3394182-DC89-4E95-91C7-92CD2DA026F1}" presName="vert0" presStyleCnt="0">
        <dgm:presLayoutVars>
          <dgm:dir/>
          <dgm:animOne val="branch"/>
          <dgm:animLvl val="lvl"/>
        </dgm:presLayoutVars>
      </dgm:prSet>
      <dgm:spPr/>
    </dgm:pt>
    <dgm:pt modelId="{8F66D72C-79A2-4538-9FCD-A3ABD3190D85}" type="pres">
      <dgm:prSet presAssocID="{B311D2CE-605C-410B-AFBC-18EB87F7B42F}" presName="thickLine" presStyleLbl="alignNode1" presStyleIdx="0" presStyleCnt="4"/>
      <dgm:spPr/>
    </dgm:pt>
    <dgm:pt modelId="{8E968C79-211B-4A62-B953-9E9FCCCBCC58}" type="pres">
      <dgm:prSet presAssocID="{B311D2CE-605C-410B-AFBC-18EB87F7B42F}" presName="horz1" presStyleCnt="0"/>
      <dgm:spPr/>
    </dgm:pt>
    <dgm:pt modelId="{7DBA2D26-F99F-4291-801F-EC0D42478E09}" type="pres">
      <dgm:prSet presAssocID="{B311D2CE-605C-410B-AFBC-18EB87F7B42F}" presName="tx1" presStyleLbl="revTx" presStyleIdx="0" presStyleCnt="4"/>
      <dgm:spPr/>
    </dgm:pt>
    <dgm:pt modelId="{27FD186E-DC70-45D1-B4F6-079D359E3216}" type="pres">
      <dgm:prSet presAssocID="{B311D2CE-605C-410B-AFBC-18EB87F7B42F}" presName="vert1" presStyleCnt="0"/>
      <dgm:spPr/>
    </dgm:pt>
    <dgm:pt modelId="{72EAD4C1-126D-4EB6-B1D0-4E0DBC099133}" type="pres">
      <dgm:prSet presAssocID="{87CF9B87-56C2-4321-83EA-A832D48B40C8}" presName="thickLine" presStyleLbl="alignNode1" presStyleIdx="1" presStyleCnt="4"/>
      <dgm:spPr/>
    </dgm:pt>
    <dgm:pt modelId="{FBCACC9C-CA3C-4A81-9B86-1DAE43FC5FCD}" type="pres">
      <dgm:prSet presAssocID="{87CF9B87-56C2-4321-83EA-A832D48B40C8}" presName="horz1" presStyleCnt="0"/>
      <dgm:spPr/>
    </dgm:pt>
    <dgm:pt modelId="{96F929DB-A8C8-4F6F-8A7E-419B493F9B2C}" type="pres">
      <dgm:prSet presAssocID="{87CF9B87-56C2-4321-83EA-A832D48B40C8}" presName="tx1" presStyleLbl="revTx" presStyleIdx="1" presStyleCnt="4"/>
      <dgm:spPr/>
    </dgm:pt>
    <dgm:pt modelId="{86F0EDA6-5B68-447C-B7F3-EA1224B50CF7}" type="pres">
      <dgm:prSet presAssocID="{87CF9B87-56C2-4321-83EA-A832D48B40C8}" presName="vert1" presStyleCnt="0"/>
      <dgm:spPr/>
    </dgm:pt>
    <dgm:pt modelId="{C5208A37-1CC8-4643-B536-56C6B3962CC8}" type="pres">
      <dgm:prSet presAssocID="{D1B8E6D0-2C3D-4D3C-BE7B-92D3CA97FC5A}" presName="thickLine" presStyleLbl="alignNode1" presStyleIdx="2" presStyleCnt="4"/>
      <dgm:spPr/>
    </dgm:pt>
    <dgm:pt modelId="{FA0C7B0D-7FFD-4823-B35D-76E5AB73CC56}" type="pres">
      <dgm:prSet presAssocID="{D1B8E6D0-2C3D-4D3C-BE7B-92D3CA97FC5A}" presName="horz1" presStyleCnt="0"/>
      <dgm:spPr/>
    </dgm:pt>
    <dgm:pt modelId="{983FB2E5-2103-4982-899C-3457E70911D3}" type="pres">
      <dgm:prSet presAssocID="{D1B8E6D0-2C3D-4D3C-BE7B-92D3CA97FC5A}" presName="tx1" presStyleLbl="revTx" presStyleIdx="2" presStyleCnt="4"/>
      <dgm:spPr/>
    </dgm:pt>
    <dgm:pt modelId="{7FD0A598-687C-4E2F-AF1E-E728855A47A5}" type="pres">
      <dgm:prSet presAssocID="{D1B8E6D0-2C3D-4D3C-BE7B-92D3CA97FC5A}" presName="vert1" presStyleCnt="0"/>
      <dgm:spPr/>
    </dgm:pt>
    <dgm:pt modelId="{A86D4ED1-7F12-4691-8504-C5BCA1A0DF8E}" type="pres">
      <dgm:prSet presAssocID="{8EF12F79-2024-4903-B58F-83A9C85884CC}" presName="thickLine" presStyleLbl="alignNode1" presStyleIdx="3" presStyleCnt="4"/>
      <dgm:spPr/>
    </dgm:pt>
    <dgm:pt modelId="{06752D90-026F-48AB-AD64-D0A9233354EB}" type="pres">
      <dgm:prSet presAssocID="{8EF12F79-2024-4903-B58F-83A9C85884CC}" presName="horz1" presStyleCnt="0"/>
      <dgm:spPr/>
    </dgm:pt>
    <dgm:pt modelId="{940B2F04-0D56-459B-8C02-0E8F7613A10F}" type="pres">
      <dgm:prSet presAssocID="{8EF12F79-2024-4903-B58F-83A9C85884CC}" presName="tx1" presStyleLbl="revTx" presStyleIdx="3" presStyleCnt="4"/>
      <dgm:spPr/>
    </dgm:pt>
    <dgm:pt modelId="{26E11352-B1BA-4F44-AADE-48FD97E86178}" type="pres">
      <dgm:prSet presAssocID="{8EF12F79-2024-4903-B58F-83A9C85884CC}" presName="vert1" presStyleCnt="0"/>
      <dgm:spPr/>
    </dgm:pt>
  </dgm:ptLst>
  <dgm:cxnLst>
    <dgm:cxn modelId="{D33E0D0F-9169-4E03-A0B6-908E2801B659}" srcId="{B3394182-DC89-4E95-91C7-92CD2DA026F1}" destId="{87CF9B87-56C2-4321-83EA-A832D48B40C8}" srcOrd="1" destOrd="0" parTransId="{226313C3-6A85-483D-961D-DDCCC26B4A52}" sibTransId="{69A95924-F511-4C9C-A5E5-83F75B46EEE8}"/>
    <dgm:cxn modelId="{93947014-2B07-440D-B5FA-ED07569550B2}" type="presOf" srcId="{B311D2CE-605C-410B-AFBC-18EB87F7B42F}" destId="{7DBA2D26-F99F-4291-801F-EC0D42478E09}" srcOrd="0" destOrd="0" presId="urn:microsoft.com/office/officeart/2008/layout/LinedList"/>
    <dgm:cxn modelId="{54CFC326-1ABC-491B-A6B3-F464B708080B}" type="presOf" srcId="{87CF9B87-56C2-4321-83EA-A832D48B40C8}" destId="{96F929DB-A8C8-4F6F-8A7E-419B493F9B2C}" srcOrd="0" destOrd="0" presId="urn:microsoft.com/office/officeart/2008/layout/LinedList"/>
    <dgm:cxn modelId="{51F9A027-9D8F-475B-84AC-269CCAF626C3}" type="presOf" srcId="{D1B8E6D0-2C3D-4D3C-BE7B-92D3CA97FC5A}" destId="{983FB2E5-2103-4982-899C-3457E70911D3}" srcOrd="0" destOrd="0" presId="urn:microsoft.com/office/officeart/2008/layout/LinedList"/>
    <dgm:cxn modelId="{EEDE8C4F-72ED-4E9F-B29D-9A97CF83FD94}" srcId="{B3394182-DC89-4E95-91C7-92CD2DA026F1}" destId="{D1B8E6D0-2C3D-4D3C-BE7B-92D3CA97FC5A}" srcOrd="2" destOrd="0" parTransId="{C9B161C6-F0B9-4A22-BCFE-E6E7304D82EF}" sibTransId="{4363D94C-A713-4AE7-8115-A95F36E3314F}"/>
    <dgm:cxn modelId="{3AD11776-DD76-4C18-8812-482AA0E59D8F}" srcId="{B3394182-DC89-4E95-91C7-92CD2DA026F1}" destId="{8EF12F79-2024-4903-B58F-83A9C85884CC}" srcOrd="3" destOrd="0" parTransId="{93194D7B-08B2-4A4E-8992-A8F8C64EC3F6}" sibTransId="{1FA162E2-D407-40EF-9AA6-0E0BF3F72994}"/>
    <dgm:cxn modelId="{AB89FCBC-9F17-4CBE-B31C-40E8C31C5D8C}" srcId="{B3394182-DC89-4E95-91C7-92CD2DA026F1}" destId="{B311D2CE-605C-410B-AFBC-18EB87F7B42F}" srcOrd="0" destOrd="0" parTransId="{A7B6210F-1DFF-42C4-A1B6-BC230AF9F1B0}" sibTransId="{16A579DB-14A0-44D8-81BF-CB9B28A4D6AB}"/>
    <dgm:cxn modelId="{7A33EBEB-AFE1-4D5F-A883-0CC5BE778211}" type="presOf" srcId="{8EF12F79-2024-4903-B58F-83A9C85884CC}" destId="{940B2F04-0D56-459B-8C02-0E8F7613A10F}" srcOrd="0" destOrd="0" presId="urn:microsoft.com/office/officeart/2008/layout/LinedList"/>
    <dgm:cxn modelId="{369967FF-84A6-4096-B478-D44C07B8D15B}" type="presOf" srcId="{B3394182-DC89-4E95-91C7-92CD2DA026F1}" destId="{94549CF4-0853-4ADD-9CCF-10F3E03067CC}" srcOrd="0" destOrd="0" presId="urn:microsoft.com/office/officeart/2008/layout/LinedList"/>
    <dgm:cxn modelId="{873EA24A-CC01-4137-BBC6-4912E1611400}" type="presParOf" srcId="{94549CF4-0853-4ADD-9CCF-10F3E03067CC}" destId="{8F66D72C-79A2-4538-9FCD-A3ABD3190D85}" srcOrd="0" destOrd="0" presId="urn:microsoft.com/office/officeart/2008/layout/LinedList"/>
    <dgm:cxn modelId="{2E6CFD36-C0BE-465A-BC7C-F0FA63C87CC9}" type="presParOf" srcId="{94549CF4-0853-4ADD-9CCF-10F3E03067CC}" destId="{8E968C79-211B-4A62-B953-9E9FCCCBCC58}" srcOrd="1" destOrd="0" presId="urn:microsoft.com/office/officeart/2008/layout/LinedList"/>
    <dgm:cxn modelId="{66AC6F22-7169-4ABE-9993-982619FA3FD3}" type="presParOf" srcId="{8E968C79-211B-4A62-B953-9E9FCCCBCC58}" destId="{7DBA2D26-F99F-4291-801F-EC0D42478E09}" srcOrd="0" destOrd="0" presId="urn:microsoft.com/office/officeart/2008/layout/LinedList"/>
    <dgm:cxn modelId="{1E697388-32B0-478F-8AD5-6181F72066B7}" type="presParOf" srcId="{8E968C79-211B-4A62-B953-9E9FCCCBCC58}" destId="{27FD186E-DC70-45D1-B4F6-079D359E3216}" srcOrd="1" destOrd="0" presId="urn:microsoft.com/office/officeart/2008/layout/LinedList"/>
    <dgm:cxn modelId="{AFAD0698-99C9-415F-B7EF-4D34FF52D455}" type="presParOf" srcId="{94549CF4-0853-4ADD-9CCF-10F3E03067CC}" destId="{72EAD4C1-126D-4EB6-B1D0-4E0DBC099133}" srcOrd="2" destOrd="0" presId="urn:microsoft.com/office/officeart/2008/layout/LinedList"/>
    <dgm:cxn modelId="{544F48B6-F50E-4FCB-B74A-FD461A7A3BFA}" type="presParOf" srcId="{94549CF4-0853-4ADD-9CCF-10F3E03067CC}" destId="{FBCACC9C-CA3C-4A81-9B86-1DAE43FC5FCD}" srcOrd="3" destOrd="0" presId="urn:microsoft.com/office/officeart/2008/layout/LinedList"/>
    <dgm:cxn modelId="{3233500B-A85F-489A-8DA6-99994C88CF81}" type="presParOf" srcId="{FBCACC9C-CA3C-4A81-9B86-1DAE43FC5FCD}" destId="{96F929DB-A8C8-4F6F-8A7E-419B493F9B2C}" srcOrd="0" destOrd="0" presId="urn:microsoft.com/office/officeart/2008/layout/LinedList"/>
    <dgm:cxn modelId="{3B7C098D-BACE-4AA0-95C2-69140BFA6938}" type="presParOf" srcId="{FBCACC9C-CA3C-4A81-9B86-1DAE43FC5FCD}" destId="{86F0EDA6-5B68-447C-B7F3-EA1224B50CF7}" srcOrd="1" destOrd="0" presId="urn:microsoft.com/office/officeart/2008/layout/LinedList"/>
    <dgm:cxn modelId="{A1049A89-B765-4DEF-BDE6-26E61F5085A5}" type="presParOf" srcId="{94549CF4-0853-4ADD-9CCF-10F3E03067CC}" destId="{C5208A37-1CC8-4643-B536-56C6B3962CC8}" srcOrd="4" destOrd="0" presId="urn:microsoft.com/office/officeart/2008/layout/LinedList"/>
    <dgm:cxn modelId="{4869B891-89FF-4ECA-8154-D30778D26C73}" type="presParOf" srcId="{94549CF4-0853-4ADD-9CCF-10F3E03067CC}" destId="{FA0C7B0D-7FFD-4823-B35D-76E5AB73CC56}" srcOrd="5" destOrd="0" presId="urn:microsoft.com/office/officeart/2008/layout/LinedList"/>
    <dgm:cxn modelId="{3BDA075D-2E4C-4897-ABBD-8E4FC10D3335}" type="presParOf" srcId="{FA0C7B0D-7FFD-4823-B35D-76E5AB73CC56}" destId="{983FB2E5-2103-4982-899C-3457E70911D3}" srcOrd="0" destOrd="0" presId="urn:microsoft.com/office/officeart/2008/layout/LinedList"/>
    <dgm:cxn modelId="{7AF7902A-93A1-4F01-9D03-2C94F43D42F1}" type="presParOf" srcId="{FA0C7B0D-7FFD-4823-B35D-76E5AB73CC56}" destId="{7FD0A598-687C-4E2F-AF1E-E728855A47A5}" srcOrd="1" destOrd="0" presId="urn:microsoft.com/office/officeart/2008/layout/LinedList"/>
    <dgm:cxn modelId="{921691A6-B6A3-4D83-A753-D70B11820D20}" type="presParOf" srcId="{94549CF4-0853-4ADD-9CCF-10F3E03067CC}" destId="{A86D4ED1-7F12-4691-8504-C5BCA1A0DF8E}" srcOrd="6" destOrd="0" presId="urn:microsoft.com/office/officeart/2008/layout/LinedList"/>
    <dgm:cxn modelId="{6650796D-B4CF-45D6-8876-E79A2E3E419A}" type="presParOf" srcId="{94549CF4-0853-4ADD-9CCF-10F3E03067CC}" destId="{06752D90-026F-48AB-AD64-D0A9233354EB}" srcOrd="7" destOrd="0" presId="urn:microsoft.com/office/officeart/2008/layout/LinedList"/>
    <dgm:cxn modelId="{045088E3-08AD-4AFD-A8E5-DC49739D7C4C}" type="presParOf" srcId="{06752D90-026F-48AB-AD64-D0A9233354EB}" destId="{940B2F04-0D56-459B-8C02-0E8F7613A10F}" srcOrd="0" destOrd="0" presId="urn:microsoft.com/office/officeart/2008/layout/LinedList"/>
    <dgm:cxn modelId="{A1F9C006-2A1E-4304-B599-452F457C98C1}" type="presParOf" srcId="{06752D90-026F-48AB-AD64-D0A9233354EB}" destId="{26E11352-B1BA-4F44-AADE-48FD97E86178}"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B3394182-DC89-4E95-91C7-92CD2DA026F1}" type="doc">
      <dgm:prSet loTypeId="urn:microsoft.com/office/officeart/2005/8/layout/vList2" loCatId="list" qsTypeId="urn:microsoft.com/office/officeart/2005/8/quickstyle/simple3" qsCatId="simple" csTypeId="urn:microsoft.com/office/officeart/2005/8/colors/accent1_2" csCatId="accent1" phldr="1"/>
      <dgm:spPr/>
      <dgm:t>
        <a:bodyPr/>
        <a:lstStyle/>
        <a:p>
          <a:pPr rtl="1"/>
          <a:endParaRPr lang="ar-EG"/>
        </a:p>
      </dgm:t>
    </dgm:pt>
    <dgm:pt modelId="{C9EA08F6-71CB-4883-826D-8D88A53EA378}">
      <dgm:prSet custT="1"/>
      <dgm:spPr/>
      <dgm:t>
        <a:bodyPr/>
        <a:lstStyle/>
        <a:p>
          <a:pPr algn="just" rtl="1"/>
          <a:r>
            <a:rPr lang="ar-EG" sz="4000" dirty="0">
              <a:latin typeface="Sakkal Majalla" panose="02000000000000000000" pitchFamily="2" charset="-78"/>
              <a:cs typeface="Sakkal Majalla" panose="02000000000000000000" pitchFamily="2" charset="-78"/>
            </a:rPr>
            <a:t>يلاحظ حاليا أن الاهتمام بالتوثيق يتراجع بين الباحثين ،بل إنه يكاد يكون موضع إهمال . على من تقع هذه المسؤولية؟ </a:t>
          </a:r>
        </a:p>
      </dgm:t>
    </dgm:pt>
    <dgm:pt modelId="{0A78E771-42D3-43CE-86FE-05F9D99B034C}" type="parTrans" cxnId="{90E372D7-553A-4AFD-AFA2-183C489E7654}">
      <dgm:prSet/>
      <dgm:spPr/>
      <dgm:t>
        <a:bodyPr/>
        <a:lstStyle/>
        <a:p>
          <a:pPr rtl="1"/>
          <a:endParaRPr lang="ar-EG"/>
        </a:p>
      </dgm:t>
    </dgm:pt>
    <dgm:pt modelId="{593EC5C3-5B6A-475A-884E-84EB2F0AFD8E}" type="sibTrans" cxnId="{90E372D7-553A-4AFD-AFA2-183C489E7654}">
      <dgm:prSet/>
      <dgm:spPr/>
      <dgm:t>
        <a:bodyPr/>
        <a:lstStyle/>
        <a:p>
          <a:pPr rtl="1"/>
          <a:endParaRPr lang="ar-EG"/>
        </a:p>
      </dgm:t>
    </dgm:pt>
    <dgm:pt modelId="{A8481E70-AB77-4BEB-9725-BFA22E5CF461}">
      <dgm:prSet custT="1"/>
      <dgm:spPr/>
      <dgm:t>
        <a:bodyPr/>
        <a:lstStyle/>
        <a:p>
          <a:pPr algn="just" rtl="1"/>
          <a:r>
            <a:rPr lang="ar-EG" sz="4400" dirty="0">
              <a:latin typeface="Sakkal Majalla" panose="02000000000000000000" pitchFamily="2" charset="-78"/>
              <a:cs typeface="Sakkal Majalla" panose="02000000000000000000" pitchFamily="2" charset="-78"/>
            </a:rPr>
            <a:t>النتيجة المباشرة التي ترتبت عن هذا التراخي هي تراجع مستوى الدراسات لقلة الجهد المبذول فيها.  الأمر الذي يثير القلق بشأن مدى علمية هذه الدراسات وذلك من عدة جوانب: </a:t>
          </a:r>
        </a:p>
      </dgm:t>
    </dgm:pt>
    <dgm:pt modelId="{874240DE-09D8-402C-BE48-7DDE983F0281}" type="parTrans" cxnId="{FAD93F15-674C-4E19-B5C3-630792A2EE77}">
      <dgm:prSet/>
      <dgm:spPr/>
      <dgm:t>
        <a:bodyPr/>
        <a:lstStyle/>
        <a:p>
          <a:pPr rtl="1"/>
          <a:endParaRPr lang="ar-EG"/>
        </a:p>
      </dgm:t>
    </dgm:pt>
    <dgm:pt modelId="{8BC8AA0C-CF84-4C7C-AF98-EE98BD5320AD}" type="sibTrans" cxnId="{FAD93F15-674C-4E19-B5C3-630792A2EE77}">
      <dgm:prSet/>
      <dgm:spPr/>
      <dgm:t>
        <a:bodyPr/>
        <a:lstStyle/>
        <a:p>
          <a:pPr rtl="1"/>
          <a:endParaRPr lang="ar-EG"/>
        </a:p>
      </dgm:t>
    </dgm:pt>
    <dgm:pt modelId="{721A6D62-F2FF-46AE-B11D-CC9B0BAE5ABA}" type="pres">
      <dgm:prSet presAssocID="{B3394182-DC89-4E95-91C7-92CD2DA026F1}" presName="linear" presStyleCnt="0">
        <dgm:presLayoutVars>
          <dgm:animLvl val="lvl"/>
          <dgm:resizeHandles val="exact"/>
        </dgm:presLayoutVars>
      </dgm:prSet>
      <dgm:spPr/>
    </dgm:pt>
    <dgm:pt modelId="{BA6EFE39-2DBA-405F-A8BF-7C7BF985D61D}" type="pres">
      <dgm:prSet presAssocID="{C9EA08F6-71CB-4883-826D-8D88A53EA378}" presName="parentText" presStyleLbl="node1" presStyleIdx="0" presStyleCnt="2">
        <dgm:presLayoutVars>
          <dgm:chMax val="0"/>
          <dgm:bulletEnabled val="1"/>
        </dgm:presLayoutVars>
      </dgm:prSet>
      <dgm:spPr/>
    </dgm:pt>
    <dgm:pt modelId="{A9E6C9E7-7C14-4FE0-9B9E-2B692B76A469}" type="pres">
      <dgm:prSet presAssocID="{593EC5C3-5B6A-475A-884E-84EB2F0AFD8E}" presName="spacer" presStyleCnt="0"/>
      <dgm:spPr/>
    </dgm:pt>
    <dgm:pt modelId="{76F7A1E4-2006-4C7B-B200-66132B8C774B}" type="pres">
      <dgm:prSet presAssocID="{A8481E70-AB77-4BEB-9725-BFA22E5CF461}" presName="parentText" presStyleLbl="node1" presStyleIdx="1" presStyleCnt="2">
        <dgm:presLayoutVars>
          <dgm:chMax val="0"/>
          <dgm:bulletEnabled val="1"/>
        </dgm:presLayoutVars>
      </dgm:prSet>
      <dgm:spPr/>
    </dgm:pt>
  </dgm:ptLst>
  <dgm:cxnLst>
    <dgm:cxn modelId="{FAD93F15-674C-4E19-B5C3-630792A2EE77}" srcId="{B3394182-DC89-4E95-91C7-92CD2DA026F1}" destId="{A8481E70-AB77-4BEB-9725-BFA22E5CF461}" srcOrd="1" destOrd="0" parTransId="{874240DE-09D8-402C-BE48-7DDE983F0281}" sibTransId="{8BC8AA0C-CF84-4C7C-AF98-EE98BD5320AD}"/>
    <dgm:cxn modelId="{98A07D3B-CB3D-4D2F-A5D1-B2F892239965}" type="presOf" srcId="{C9EA08F6-71CB-4883-826D-8D88A53EA378}" destId="{BA6EFE39-2DBA-405F-A8BF-7C7BF985D61D}" srcOrd="0" destOrd="0" presId="urn:microsoft.com/office/officeart/2005/8/layout/vList2"/>
    <dgm:cxn modelId="{284F573C-7B95-47C9-848B-F116116554B2}" type="presOf" srcId="{A8481E70-AB77-4BEB-9725-BFA22E5CF461}" destId="{76F7A1E4-2006-4C7B-B200-66132B8C774B}" srcOrd="0" destOrd="0" presId="urn:microsoft.com/office/officeart/2005/8/layout/vList2"/>
    <dgm:cxn modelId="{90E372D7-553A-4AFD-AFA2-183C489E7654}" srcId="{B3394182-DC89-4E95-91C7-92CD2DA026F1}" destId="{C9EA08F6-71CB-4883-826D-8D88A53EA378}" srcOrd="0" destOrd="0" parTransId="{0A78E771-42D3-43CE-86FE-05F9D99B034C}" sibTransId="{593EC5C3-5B6A-475A-884E-84EB2F0AFD8E}"/>
    <dgm:cxn modelId="{E95235ED-24F0-491D-8D31-5844796DC973}" type="presOf" srcId="{B3394182-DC89-4E95-91C7-92CD2DA026F1}" destId="{721A6D62-F2FF-46AE-B11D-CC9B0BAE5ABA}" srcOrd="0" destOrd="0" presId="urn:microsoft.com/office/officeart/2005/8/layout/vList2"/>
    <dgm:cxn modelId="{FE7EFFD5-D1F6-4B6C-8827-7811F69968A8}" type="presParOf" srcId="{721A6D62-F2FF-46AE-B11D-CC9B0BAE5ABA}" destId="{BA6EFE39-2DBA-405F-A8BF-7C7BF985D61D}" srcOrd="0" destOrd="0" presId="urn:microsoft.com/office/officeart/2005/8/layout/vList2"/>
    <dgm:cxn modelId="{3E75D80C-7CD0-48E3-9354-260C2AD9D106}" type="presParOf" srcId="{721A6D62-F2FF-46AE-B11D-CC9B0BAE5ABA}" destId="{A9E6C9E7-7C14-4FE0-9B9E-2B692B76A469}" srcOrd="1" destOrd="0" presId="urn:microsoft.com/office/officeart/2005/8/layout/vList2"/>
    <dgm:cxn modelId="{AE546922-0577-4A59-9BB2-04DD58DBE074}" type="presParOf" srcId="{721A6D62-F2FF-46AE-B11D-CC9B0BAE5ABA}" destId="{76F7A1E4-2006-4C7B-B200-66132B8C774B}"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B3394182-DC89-4E95-91C7-92CD2DA026F1}"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C9EA08F6-71CB-4883-826D-8D88A53EA378}">
      <dgm:prSet custT="1"/>
      <dgm:spPr/>
      <dgm:t>
        <a:bodyPr/>
        <a:lstStyle/>
        <a:p>
          <a:pPr algn="just" rtl="1"/>
          <a:r>
            <a:rPr lang="ar-EG" sz="3600" dirty="0">
              <a:solidFill>
                <a:schemeClr val="bg1"/>
              </a:solidFill>
              <a:latin typeface="Sakkal Majalla" panose="02000000000000000000" pitchFamily="2" charset="-78"/>
              <a:cs typeface="Sakkal Majalla" panose="02000000000000000000" pitchFamily="2" charset="-78"/>
            </a:rPr>
            <a:t>أن هذه الدراسات قلما يرد فيها استعمال أمهات الكتب من معاجم وموسوعات ودراسات متخصصة. </a:t>
          </a:r>
        </a:p>
      </dgm:t>
    </dgm:pt>
    <dgm:pt modelId="{0A78E771-42D3-43CE-86FE-05F9D99B034C}" type="parTrans" cxnId="{90E372D7-553A-4AFD-AFA2-183C489E7654}">
      <dgm:prSet/>
      <dgm:spPr/>
      <dgm:t>
        <a:bodyPr/>
        <a:lstStyle/>
        <a:p>
          <a:pPr rtl="1"/>
          <a:endParaRPr lang="ar-EG"/>
        </a:p>
      </dgm:t>
    </dgm:pt>
    <dgm:pt modelId="{593EC5C3-5B6A-475A-884E-84EB2F0AFD8E}" type="sibTrans" cxnId="{90E372D7-553A-4AFD-AFA2-183C489E7654}">
      <dgm:prSet/>
      <dgm:spPr/>
      <dgm:t>
        <a:bodyPr/>
        <a:lstStyle/>
        <a:p>
          <a:pPr rtl="1"/>
          <a:endParaRPr lang="ar-EG"/>
        </a:p>
      </dgm:t>
    </dgm:pt>
    <dgm:pt modelId="{99DBF244-91EF-4002-8D10-A6726490CC3A}">
      <dgm:prSet custT="1"/>
      <dgm:spPr/>
      <dgm:t>
        <a:bodyPr/>
        <a:lstStyle/>
        <a:p>
          <a:pPr algn="just" rtl="1"/>
          <a:r>
            <a:rPr lang="ar-EG" sz="3600" dirty="0">
              <a:solidFill>
                <a:schemeClr val="bg1"/>
              </a:solidFill>
              <a:latin typeface="Sakkal Majalla" panose="02000000000000000000" pitchFamily="2" charset="-78"/>
              <a:cs typeface="Sakkal Majalla" panose="02000000000000000000" pitchFamily="2" charset="-78"/>
            </a:rPr>
            <a:t>هذه الدراسات يتراجع فيها الاستناد إلى المراجع باللغات الأجنبية بصورة ملفتة. </a:t>
          </a:r>
        </a:p>
      </dgm:t>
    </dgm:pt>
    <dgm:pt modelId="{A521DDD4-55C4-4767-B060-68B0DC604CA1}" type="parTrans" cxnId="{EF577FF3-DA46-4B7C-92CE-F7390EF330C5}">
      <dgm:prSet/>
      <dgm:spPr/>
      <dgm:t>
        <a:bodyPr/>
        <a:lstStyle/>
        <a:p>
          <a:pPr rtl="1"/>
          <a:endParaRPr lang="ar-EG"/>
        </a:p>
      </dgm:t>
    </dgm:pt>
    <dgm:pt modelId="{9EDC6EE0-4F9B-44E6-9F19-C06B74225025}" type="sibTrans" cxnId="{EF577FF3-DA46-4B7C-92CE-F7390EF330C5}">
      <dgm:prSet/>
      <dgm:spPr/>
      <dgm:t>
        <a:bodyPr/>
        <a:lstStyle/>
        <a:p>
          <a:pPr rtl="1"/>
          <a:endParaRPr lang="ar-EG"/>
        </a:p>
      </dgm:t>
    </dgm:pt>
    <dgm:pt modelId="{4BBB67C0-3E5F-4227-B4B6-AC4E466FBC2E}">
      <dgm:prSet custT="1"/>
      <dgm:spPr/>
      <dgm:t>
        <a:bodyPr/>
        <a:lstStyle/>
        <a:p>
          <a:pPr algn="just" rtl="1"/>
          <a:r>
            <a:rPr lang="ar-EG" sz="3600" dirty="0">
              <a:solidFill>
                <a:schemeClr val="bg1"/>
              </a:solidFill>
              <a:latin typeface="Sakkal Majalla" panose="02000000000000000000" pitchFamily="2" charset="-78"/>
              <a:cs typeface="Sakkal Majalla" panose="02000000000000000000" pitchFamily="2" charset="-78"/>
            </a:rPr>
            <a:t>ان المراجع التي يتم الاعتماد عليها تكاد تكون متشابهة وواحدة. فالكتب المتداولة تكاد تكون معروفة. </a:t>
          </a:r>
        </a:p>
      </dgm:t>
    </dgm:pt>
    <dgm:pt modelId="{8038B402-B073-48C2-A797-C3694399BC9B}" type="parTrans" cxnId="{A7BB943E-ED4F-4A53-9423-91EE5116742A}">
      <dgm:prSet/>
      <dgm:spPr/>
      <dgm:t>
        <a:bodyPr/>
        <a:lstStyle/>
        <a:p>
          <a:pPr rtl="1"/>
          <a:endParaRPr lang="ar-EG"/>
        </a:p>
      </dgm:t>
    </dgm:pt>
    <dgm:pt modelId="{A191E800-F838-4123-9731-AD34B944900A}" type="sibTrans" cxnId="{A7BB943E-ED4F-4A53-9423-91EE5116742A}">
      <dgm:prSet/>
      <dgm:spPr/>
      <dgm:t>
        <a:bodyPr/>
        <a:lstStyle/>
        <a:p>
          <a:pPr rtl="1"/>
          <a:endParaRPr lang="ar-EG"/>
        </a:p>
      </dgm:t>
    </dgm:pt>
    <dgm:pt modelId="{4CEEC046-A577-4463-A0A8-0FEAAEFE5796}">
      <dgm:prSet custT="1"/>
      <dgm:spPr/>
      <dgm:t>
        <a:bodyPr/>
        <a:lstStyle/>
        <a:p>
          <a:pPr algn="just" rtl="1"/>
          <a:r>
            <a:rPr lang="ar-EG" sz="3600" dirty="0">
              <a:solidFill>
                <a:schemeClr val="bg1"/>
              </a:solidFill>
              <a:latin typeface="Sakkal Majalla" panose="02000000000000000000" pitchFamily="2" charset="-78"/>
              <a:cs typeface="Sakkal Majalla" panose="02000000000000000000" pitchFamily="2" charset="-78"/>
            </a:rPr>
            <a:t>يلجأ الباحث كنوع من التحايل العلمي على إدراج مراجع غير صحيحه ، أي غير منقولة بضوابط التهميش والتوثيق السليم ، أو مراجع غير واقعية لا توجد إطلاقا. </a:t>
          </a:r>
        </a:p>
      </dgm:t>
    </dgm:pt>
    <dgm:pt modelId="{E1A52B39-867F-4FBE-AF21-19451EAB106F}" type="parTrans" cxnId="{D3F3844B-2A5E-445B-8FA5-94945FB0FB90}">
      <dgm:prSet/>
      <dgm:spPr/>
      <dgm:t>
        <a:bodyPr/>
        <a:lstStyle/>
        <a:p>
          <a:pPr rtl="1"/>
          <a:endParaRPr lang="ar-EG"/>
        </a:p>
      </dgm:t>
    </dgm:pt>
    <dgm:pt modelId="{89511ED5-F935-40CE-9318-E32EF57DC26D}" type="sibTrans" cxnId="{D3F3844B-2A5E-445B-8FA5-94945FB0FB90}">
      <dgm:prSet/>
      <dgm:spPr/>
      <dgm:t>
        <a:bodyPr/>
        <a:lstStyle/>
        <a:p>
          <a:pPr rtl="1"/>
          <a:endParaRPr lang="ar-EG"/>
        </a:p>
      </dgm:t>
    </dgm:pt>
    <dgm:pt modelId="{94549CF4-0853-4ADD-9CCF-10F3E03067CC}" type="pres">
      <dgm:prSet presAssocID="{B3394182-DC89-4E95-91C7-92CD2DA026F1}" presName="vert0" presStyleCnt="0">
        <dgm:presLayoutVars>
          <dgm:dir/>
          <dgm:animOne val="branch"/>
          <dgm:animLvl val="lvl"/>
        </dgm:presLayoutVars>
      </dgm:prSet>
      <dgm:spPr/>
    </dgm:pt>
    <dgm:pt modelId="{8674E928-0BC3-4E28-972E-DCC532C1B139}" type="pres">
      <dgm:prSet presAssocID="{C9EA08F6-71CB-4883-826D-8D88A53EA378}" presName="thickLine" presStyleLbl="alignNode1" presStyleIdx="0" presStyleCnt="4"/>
      <dgm:spPr/>
    </dgm:pt>
    <dgm:pt modelId="{E7C92DBF-D866-43C5-AB39-CAF0C55C898E}" type="pres">
      <dgm:prSet presAssocID="{C9EA08F6-71CB-4883-826D-8D88A53EA378}" presName="horz1" presStyleCnt="0"/>
      <dgm:spPr/>
    </dgm:pt>
    <dgm:pt modelId="{676CC1E2-5BEE-4F7D-A305-F6AC38EFF9B7}" type="pres">
      <dgm:prSet presAssocID="{C9EA08F6-71CB-4883-826D-8D88A53EA378}" presName="tx1" presStyleLbl="revTx" presStyleIdx="0" presStyleCnt="4" custScaleY="110077"/>
      <dgm:spPr/>
    </dgm:pt>
    <dgm:pt modelId="{1C334BE3-016E-46F2-B124-7F018F43089F}" type="pres">
      <dgm:prSet presAssocID="{C9EA08F6-71CB-4883-826D-8D88A53EA378}" presName="vert1" presStyleCnt="0"/>
      <dgm:spPr/>
    </dgm:pt>
    <dgm:pt modelId="{51925B8E-D1C7-4C78-B40B-80750BD8084A}" type="pres">
      <dgm:prSet presAssocID="{99DBF244-91EF-4002-8D10-A6726490CC3A}" presName="thickLine" presStyleLbl="alignNode1" presStyleIdx="1" presStyleCnt="4"/>
      <dgm:spPr/>
    </dgm:pt>
    <dgm:pt modelId="{0119FF60-73D5-4A2A-B525-05F7229B18FB}" type="pres">
      <dgm:prSet presAssocID="{99DBF244-91EF-4002-8D10-A6726490CC3A}" presName="horz1" presStyleCnt="0"/>
      <dgm:spPr/>
    </dgm:pt>
    <dgm:pt modelId="{AB8422BC-B435-4ACE-8E0D-E1D6E51201B7}" type="pres">
      <dgm:prSet presAssocID="{99DBF244-91EF-4002-8D10-A6726490CC3A}" presName="tx1" presStyleLbl="revTx" presStyleIdx="1" presStyleCnt="4"/>
      <dgm:spPr/>
    </dgm:pt>
    <dgm:pt modelId="{A69C1C66-71A8-44A5-9D32-0E1F4E6C4F7F}" type="pres">
      <dgm:prSet presAssocID="{99DBF244-91EF-4002-8D10-A6726490CC3A}" presName="vert1" presStyleCnt="0"/>
      <dgm:spPr/>
    </dgm:pt>
    <dgm:pt modelId="{5B841A47-8CF3-4465-97BC-AAE133C326AB}" type="pres">
      <dgm:prSet presAssocID="{4BBB67C0-3E5F-4227-B4B6-AC4E466FBC2E}" presName="thickLine" presStyleLbl="alignNode1" presStyleIdx="2" presStyleCnt="4"/>
      <dgm:spPr/>
    </dgm:pt>
    <dgm:pt modelId="{A8E0919F-5BAE-44C0-BE29-D219FCCC7357}" type="pres">
      <dgm:prSet presAssocID="{4BBB67C0-3E5F-4227-B4B6-AC4E466FBC2E}" presName="horz1" presStyleCnt="0"/>
      <dgm:spPr/>
    </dgm:pt>
    <dgm:pt modelId="{84332BF8-EF40-4E52-861B-F57DE21B9928}" type="pres">
      <dgm:prSet presAssocID="{4BBB67C0-3E5F-4227-B4B6-AC4E466FBC2E}" presName="tx1" presStyleLbl="revTx" presStyleIdx="2" presStyleCnt="4" custScaleY="113742"/>
      <dgm:spPr/>
    </dgm:pt>
    <dgm:pt modelId="{9C7A07D0-8EA4-49F3-B93A-DF2E258666A0}" type="pres">
      <dgm:prSet presAssocID="{4BBB67C0-3E5F-4227-B4B6-AC4E466FBC2E}" presName="vert1" presStyleCnt="0"/>
      <dgm:spPr/>
    </dgm:pt>
    <dgm:pt modelId="{8C775EED-AC72-480A-BF40-8844F6FCC790}" type="pres">
      <dgm:prSet presAssocID="{4CEEC046-A577-4463-A0A8-0FEAAEFE5796}" presName="thickLine" presStyleLbl="alignNode1" presStyleIdx="3" presStyleCnt="4"/>
      <dgm:spPr/>
    </dgm:pt>
    <dgm:pt modelId="{7D68CD4D-6090-43D4-8CF2-4D5C1AEEC417}" type="pres">
      <dgm:prSet presAssocID="{4CEEC046-A577-4463-A0A8-0FEAAEFE5796}" presName="horz1" presStyleCnt="0"/>
      <dgm:spPr/>
    </dgm:pt>
    <dgm:pt modelId="{69F212CE-FFFC-4501-8AC4-79001EB49FA4}" type="pres">
      <dgm:prSet presAssocID="{4CEEC046-A577-4463-A0A8-0FEAAEFE5796}" presName="tx1" presStyleLbl="revTx" presStyleIdx="3" presStyleCnt="4"/>
      <dgm:spPr/>
    </dgm:pt>
    <dgm:pt modelId="{681EDAC7-04D4-471B-B7EE-29A3E5C15C9E}" type="pres">
      <dgm:prSet presAssocID="{4CEEC046-A577-4463-A0A8-0FEAAEFE5796}" presName="vert1" presStyleCnt="0"/>
      <dgm:spPr/>
    </dgm:pt>
  </dgm:ptLst>
  <dgm:cxnLst>
    <dgm:cxn modelId="{A7BB943E-ED4F-4A53-9423-91EE5116742A}" srcId="{B3394182-DC89-4E95-91C7-92CD2DA026F1}" destId="{4BBB67C0-3E5F-4227-B4B6-AC4E466FBC2E}" srcOrd="2" destOrd="0" parTransId="{8038B402-B073-48C2-A797-C3694399BC9B}" sibTransId="{A191E800-F838-4123-9731-AD34B944900A}"/>
    <dgm:cxn modelId="{D3F3844B-2A5E-445B-8FA5-94945FB0FB90}" srcId="{B3394182-DC89-4E95-91C7-92CD2DA026F1}" destId="{4CEEC046-A577-4463-A0A8-0FEAAEFE5796}" srcOrd="3" destOrd="0" parTransId="{E1A52B39-867F-4FBE-AF21-19451EAB106F}" sibTransId="{89511ED5-F935-40CE-9318-E32EF57DC26D}"/>
    <dgm:cxn modelId="{1E485A97-FE9B-4BDE-91E6-0FA79C4F144C}" type="presOf" srcId="{99DBF244-91EF-4002-8D10-A6726490CC3A}" destId="{AB8422BC-B435-4ACE-8E0D-E1D6E51201B7}" srcOrd="0" destOrd="0" presId="urn:microsoft.com/office/officeart/2008/layout/LinedList"/>
    <dgm:cxn modelId="{AE929FBE-0F60-4B0E-9C2C-211FC5275DF6}" type="presOf" srcId="{4CEEC046-A577-4463-A0A8-0FEAAEFE5796}" destId="{69F212CE-FFFC-4501-8AC4-79001EB49FA4}" srcOrd="0" destOrd="0" presId="urn:microsoft.com/office/officeart/2008/layout/LinedList"/>
    <dgm:cxn modelId="{8B387EC0-9B31-40E9-8400-A05FF356D1E5}" type="presOf" srcId="{4BBB67C0-3E5F-4227-B4B6-AC4E466FBC2E}" destId="{84332BF8-EF40-4E52-861B-F57DE21B9928}" srcOrd="0" destOrd="0" presId="urn:microsoft.com/office/officeart/2008/layout/LinedList"/>
    <dgm:cxn modelId="{A0D2DCCE-2920-4F18-961F-118C1D83DB41}" type="presOf" srcId="{C9EA08F6-71CB-4883-826D-8D88A53EA378}" destId="{676CC1E2-5BEE-4F7D-A305-F6AC38EFF9B7}" srcOrd="0" destOrd="0" presId="urn:microsoft.com/office/officeart/2008/layout/LinedList"/>
    <dgm:cxn modelId="{90E372D7-553A-4AFD-AFA2-183C489E7654}" srcId="{B3394182-DC89-4E95-91C7-92CD2DA026F1}" destId="{C9EA08F6-71CB-4883-826D-8D88A53EA378}" srcOrd="0" destOrd="0" parTransId="{0A78E771-42D3-43CE-86FE-05F9D99B034C}" sibTransId="{593EC5C3-5B6A-475A-884E-84EB2F0AFD8E}"/>
    <dgm:cxn modelId="{EF577FF3-DA46-4B7C-92CE-F7390EF330C5}" srcId="{B3394182-DC89-4E95-91C7-92CD2DA026F1}" destId="{99DBF244-91EF-4002-8D10-A6726490CC3A}" srcOrd="1" destOrd="0" parTransId="{A521DDD4-55C4-4767-B060-68B0DC604CA1}" sibTransId="{9EDC6EE0-4F9B-44E6-9F19-C06B74225025}"/>
    <dgm:cxn modelId="{369967FF-84A6-4096-B478-D44C07B8D15B}" type="presOf" srcId="{B3394182-DC89-4E95-91C7-92CD2DA026F1}" destId="{94549CF4-0853-4ADD-9CCF-10F3E03067CC}" srcOrd="0" destOrd="0" presId="urn:microsoft.com/office/officeart/2008/layout/LinedList"/>
    <dgm:cxn modelId="{C273F654-FAD6-4628-8365-BFFCA2D92754}" type="presParOf" srcId="{94549CF4-0853-4ADD-9CCF-10F3E03067CC}" destId="{8674E928-0BC3-4E28-972E-DCC532C1B139}" srcOrd="0" destOrd="0" presId="urn:microsoft.com/office/officeart/2008/layout/LinedList"/>
    <dgm:cxn modelId="{769B5FE0-C073-4FA8-BA32-322CB549E650}" type="presParOf" srcId="{94549CF4-0853-4ADD-9CCF-10F3E03067CC}" destId="{E7C92DBF-D866-43C5-AB39-CAF0C55C898E}" srcOrd="1" destOrd="0" presId="urn:microsoft.com/office/officeart/2008/layout/LinedList"/>
    <dgm:cxn modelId="{D3AC27D2-EAF3-441B-A22E-C19737D86E1D}" type="presParOf" srcId="{E7C92DBF-D866-43C5-AB39-CAF0C55C898E}" destId="{676CC1E2-5BEE-4F7D-A305-F6AC38EFF9B7}" srcOrd="0" destOrd="0" presId="urn:microsoft.com/office/officeart/2008/layout/LinedList"/>
    <dgm:cxn modelId="{D4437151-C54F-4E9A-B09A-9CBC98FB98A2}" type="presParOf" srcId="{E7C92DBF-D866-43C5-AB39-CAF0C55C898E}" destId="{1C334BE3-016E-46F2-B124-7F018F43089F}" srcOrd="1" destOrd="0" presId="urn:microsoft.com/office/officeart/2008/layout/LinedList"/>
    <dgm:cxn modelId="{2F8397F7-5EDF-45E0-968F-C812C44CF6C4}" type="presParOf" srcId="{94549CF4-0853-4ADD-9CCF-10F3E03067CC}" destId="{51925B8E-D1C7-4C78-B40B-80750BD8084A}" srcOrd="2" destOrd="0" presId="urn:microsoft.com/office/officeart/2008/layout/LinedList"/>
    <dgm:cxn modelId="{83E06D3D-8613-4186-9AA7-268792D89A18}" type="presParOf" srcId="{94549CF4-0853-4ADD-9CCF-10F3E03067CC}" destId="{0119FF60-73D5-4A2A-B525-05F7229B18FB}" srcOrd="3" destOrd="0" presId="urn:microsoft.com/office/officeart/2008/layout/LinedList"/>
    <dgm:cxn modelId="{2ABFD0CC-AFF0-4473-8F68-02C158345185}" type="presParOf" srcId="{0119FF60-73D5-4A2A-B525-05F7229B18FB}" destId="{AB8422BC-B435-4ACE-8E0D-E1D6E51201B7}" srcOrd="0" destOrd="0" presId="urn:microsoft.com/office/officeart/2008/layout/LinedList"/>
    <dgm:cxn modelId="{C3541FD1-8C54-4DEB-B7D1-903592F0A80C}" type="presParOf" srcId="{0119FF60-73D5-4A2A-B525-05F7229B18FB}" destId="{A69C1C66-71A8-44A5-9D32-0E1F4E6C4F7F}" srcOrd="1" destOrd="0" presId="urn:microsoft.com/office/officeart/2008/layout/LinedList"/>
    <dgm:cxn modelId="{9507FA67-CDC6-4210-9ECF-EFFC382CD579}" type="presParOf" srcId="{94549CF4-0853-4ADD-9CCF-10F3E03067CC}" destId="{5B841A47-8CF3-4465-97BC-AAE133C326AB}" srcOrd="4" destOrd="0" presId="urn:microsoft.com/office/officeart/2008/layout/LinedList"/>
    <dgm:cxn modelId="{9497DB2A-89D6-473B-9189-1C4AE7FA0E0D}" type="presParOf" srcId="{94549CF4-0853-4ADD-9CCF-10F3E03067CC}" destId="{A8E0919F-5BAE-44C0-BE29-D219FCCC7357}" srcOrd="5" destOrd="0" presId="urn:microsoft.com/office/officeart/2008/layout/LinedList"/>
    <dgm:cxn modelId="{82558A1D-110D-4BCB-8F4E-CB06D5EB1361}" type="presParOf" srcId="{A8E0919F-5BAE-44C0-BE29-D219FCCC7357}" destId="{84332BF8-EF40-4E52-861B-F57DE21B9928}" srcOrd="0" destOrd="0" presId="urn:microsoft.com/office/officeart/2008/layout/LinedList"/>
    <dgm:cxn modelId="{5964BFBF-6CE5-47AE-9FEB-C0F8037C380F}" type="presParOf" srcId="{A8E0919F-5BAE-44C0-BE29-D219FCCC7357}" destId="{9C7A07D0-8EA4-49F3-B93A-DF2E258666A0}" srcOrd="1" destOrd="0" presId="urn:microsoft.com/office/officeart/2008/layout/LinedList"/>
    <dgm:cxn modelId="{EE269B03-2731-42BF-938B-9C8A2FC2E80D}" type="presParOf" srcId="{94549CF4-0853-4ADD-9CCF-10F3E03067CC}" destId="{8C775EED-AC72-480A-BF40-8844F6FCC790}" srcOrd="6" destOrd="0" presId="urn:microsoft.com/office/officeart/2008/layout/LinedList"/>
    <dgm:cxn modelId="{97A2967E-286C-4F85-A214-F45BC18827B2}" type="presParOf" srcId="{94549CF4-0853-4ADD-9CCF-10F3E03067CC}" destId="{7D68CD4D-6090-43D4-8CF2-4D5C1AEEC417}" srcOrd="7" destOrd="0" presId="urn:microsoft.com/office/officeart/2008/layout/LinedList"/>
    <dgm:cxn modelId="{17F7BB97-BF48-44D6-8487-0EF606396333}" type="presParOf" srcId="{7D68CD4D-6090-43D4-8CF2-4D5C1AEEC417}" destId="{69F212CE-FFFC-4501-8AC4-79001EB49FA4}" srcOrd="0" destOrd="0" presId="urn:microsoft.com/office/officeart/2008/layout/LinedList"/>
    <dgm:cxn modelId="{86BF68AB-373D-4083-BE73-92DE03EA8B68}" type="presParOf" srcId="{7D68CD4D-6090-43D4-8CF2-4D5C1AEEC417}" destId="{681EDAC7-04D4-471B-B7EE-29A3E5C15C9E}"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2EA59222-5D81-48F5-837F-7BCA73F5FC30}" type="doc">
      <dgm:prSet loTypeId="urn:microsoft.com/office/officeart/2008/layout/HorizontalMultiLevelHierarchy" loCatId="hierarchy" qsTypeId="urn:microsoft.com/office/officeart/2005/8/quickstyle/simple1" qsCatId="simple" csTypeId="urn:microsoft.com/office/officeart/2005/8/colors/colorful3" csCatId="colorful" phldr="1"/>
      <dgm:spPr/>
      <dgm:t>
        <a:bodyPr/>
        <a:lstStyle/>
        <a:p>
          <a:pPr rtl="1"/>
          <a:endParaRPr lang="ar-EG"/>
        </a:p>
      </dgm:t>
    </dgm:pt>
    <dgm:pt modelId="{5B6E998E-4EE4-4AAE-A72A-F53D291050D0}">
      <dgm:prSet phldrT="[نص]">
        <dgm:style>
          <a:lnRef idx="2">
            <a:schemeClr val="accent5"/>
          </a:lnRef>
          <a:fillRef idx="1">
            <a:schemeClr val="lt1"/>
          </a:fillRef>
          <a:effectRef idx="0">
            <a:schemeClr val="accent5"/>
          </a:effectRef>
          <a:fontRef idx="minor">
            <a:schemeClr val="dk1"/>
          </a:fontRef>
        </dgm:style>
      </dgm:prSet>
      <dgm:spPr/>
      <dgm:t>
        <a:bodyPr/>
        <a:lstStyle/>
        <a:p>
          <a:pPr rtl="1"/>
          <a:r>
            <a:rPr lang="ar-EG" dirty="0"/>
            <a:t>أسباب مشاكل التوثيق</a:t>
          </a:r>
        </a:p>
      </dgm:t>
    </dgm:pt>
    <dgm:pt modelId="{BAB6A56D-C35B-4DED-BE73-C2269A2EFBA0}" type="parTrans" cxnId="{0FE785F5-A02E-4DD0-8908-499E7C123901}">
      <dgm:prSet/>
      <dgm:spPr/>
      <dgm:t>
        <a:bodyPr/>
        <a:lstStyle/>
        <a:p>
          <a:pPr rtl="1"/>
          <a:endParaRPr lang="ar-EG"/>
        </a:p>
      </dgm:t>
    </dgm:pt>
    <dgm:pt modelId="{1FB9F921-40F5-4CF1-9C9D-A56F7E8E25EC}" type="sibTrans" cxnId="{0FE785F5-A02E-4DD0-8908-499E7C123901}">
      <dgm:prSet/>
      <dgm:spPr/>
      <dgm:t>
        <a:bodyPr/>
        <a:lstStyle/>
        <a:p>
          <a:pPr rtl="1"/>
          <a:endParaRPr lang="ar-EG"/>
        </a:p>
      </dgm:t>
    </dgm:pt>
    <dgm:pt modelId="{52629A34-1F67-404F-A893-3B8D684AF546}">
      <dgm:prSet phldrT="[نص]"/>
      <dgm:spPr>
        <a:solidFill>
          <a:srgbClr val="669BBC"/>
        </a:solidFill>
      </dgm:spPr>
      <dgm:t>
        <a:bodyPr/>
        <a:lstStyle/>
        <a:p>
          <a:pPr rtl="1"/>
          <a:r>
            <a:rPr lang="ar-EG" dirty="0"/>
            <a:t>جهل الباحث </a:t>
          </a:r>
        </a:p>
      </dgm:t>
    </dgm:pt>
    <dgm:pt modelId="{6E05137B-1936-4E9E-9454-08BDD246F727}" type="parTrans" cxnId="{53FF5FA9-7E23-46B2-89FE-A6D6E676D91E}">
      <dgm:prSet/>
      <dgm:spPr>
        <a:ln>
          <a:solidFill>
            <a:schemeClr val="accent1"/>
          </a:solidFill>
        </a:ln>
      </dgm:spPr>
      <dgm:t>
        <a:bodyPr/>
        <a:lstStyle/>
        <a:p>
          <a:pPr rtl="1"/>
          <a:endParaRPr lang="ar-EG"/>
        </a:p>
      </dgm:t>
    </dgm:pt>
    <dgm:pt modelId="{70FD0565-F9A8-4353-ABA8-AE8649A61E25}" type="sibTrans" cxnId="{53FF5FA9-7E23-46B2-89FE-A6D6E676D91E}">
      <dgm:prSet/>
      <dgm:spPr/>
      <dgm:t>
        <a:bodyPr/>
        <a:lstStyle/>
        <a:p>
          <a:pPr rtl="1"/>
          <a:endParaRPr lang="ar-EG"/>
        </a:p>
      </dgm:t>
    </dgm:pt>
    <dgm:pt modelId="{E9885A21-8027-4F09-BCCE-A3FE2E4E4175}">
      <dgm:prSet phldrT="[نص]"/>
      <dgm:spPr>
        <a:solidFill>
          <a:srgbClr val="669BBC"/>
        </a:solidFill>
      </dgm:spPr>
      <dgm:t>
        <a:bodyPr/>
        <a:lstStyle/>
        <a:p>
          <a:pPr rtl="1"/>
          <a:r>
            <a:rPr lang="ar-EG" dirty="0"/>
            <a:t>صنف يلجأ إلى أيسر الطرق وأسرعها </a:t>
          </a:r>
        </a:p>
      </dgm:t>
    </dgm:pt>
    <dgm:pt modelId="{52DC04F1-4182-4545-B449-CE9CB4D59F22}" type="parTrans" cxnId="{A5261F9E-3216-41A9-933E-C5EE487176B3}">
      <dgm:prSet/>
      <dgm:spPr>
        <a:ln>
          <a:solidFill>
            <a:schemeClr val="accent1"/>
          </a:solidFill>
        </a:ln>
      </dgm:spPr>
      <dgm:t>
        <a:bodyPr/>
        <a:lstStyle/>
        <a:p>
          <a:pPr rtl="1"/>
          <a:endParaRPr lang="ar-EG"/>
        </a:p>
      </dgm:t>
    </dgm:pt>
    <dgm:pt modelId="{76252118-1B89-4020-A542-04FD781CD100}" type="sibTrans" cxnId="{A5261F9E-3216-41A9-933E-C5EE487176B3}">
      <dgm:prSet/>
      <dgm:spPr/>
      <dgm:t>
        <a:bodyPr/>
        <a:lstStyle/>
        <a:p>
          <a:pPr rtl="1"/>
          <a:endParaRPr lang="ar-EG"/>
        </a:p>
      </dgm:t>
    </dgm:pt>
    <dgm:pt modelId="{040ACC9C-5EED-4248-B96F-3B011B536AE8}">
      <dgm:prSet phldrT="[نص]"/>
      <dgm:spPr>
        <a:solidFill>
          <a:srgbClr val="669BBC"/>
        </a:solidFill>
      </dgm:spPr>
      <dgm:t>
        <a:bodyPr/>
        <a:lstStyle/>
        <a:p>
          <a:pPr rtl="1"/>
          <a:r>
            <a:rPr lang="ar-EG" dirty="0"/>
            <a:t>صنف يتعمد التضليل</a:t>
          </a:r>
        </a:p>
      </dgm:t>
    </dgm:pt>
    <dgm:pt modelId="{C9D7A40C-4673-4E3E-B95B-EC837CEE7BA7}" type="parTrans" cxnId="{CB42E983-8F00-432A-9BF6-E7F1ADCC6D2F}">
      <dgm:prSet/>
      <dgm:spPr>
        <a:ln>
          <a:solidFill>
            <a:schemeClr val="accent1"/>
          </a:solidFill>
        </a:ln>
      </dgm:spPr>
      <dgm:t>
        <a:bodyPr/>
        <a:lstStyle/>
        <a:p>
          <a:pPr rtl="1"/>
          <a:endParaRPr lang="ar-EG"/>
        </a:p>
      </dgm:t>
    </dgm:pt>
    <dgm:pt modelId="{6F3B83EE-CAA1-40D3-90EB-4AB3C5FB220C}" type="sibTrans" cxnId="{CB42E983-8F00-432A-9BF6-E7F1ADCC6D2F}">
      <dgm:prSet/>
      <dgm:spPr/>
      <dgm:t>
        <a:bodyPr/>
        <a:lstStyle/>
        <a:p>
          <a:pPr rtl="1"/>
          <a:endParaRPr lang="ar-EG"/>
        </a:p>
      </dgm:t>
    </dgm:pt>
    <dgm:pt modelId="{754B2E6B-513D-4C77-8FAE-A5CD7860808E}" type="pres">
      <dgm:prSet presAssocID="{2EA59222-5D81-48F5-837F-7BCA73F5FC30}" presName="Name0" presStyleCnt="0">
        <dgm:presLayoutVars>
          <dgm:chPref val="1"/>
          <dgm:dir val="rev"/>
          <dgm:animOne val="branch"/>
          <dgm:animLvl val="lvl"/>
          <dgm:resizeHandles val="exact"/>
        </dgm:presLayoutVars>
      </dgm:prSet>
      <dgm:spPr/>
    </dgm:pt>
    <dgm:pt modelId="{39CA72D8-906E-4D05-BCF4-6C8D771C5A5D}" type="pres">
      <dgm:prSet presAssocID="{5B6E998E-4EE4-4AAE-A72A-F53D291050D0}" presName="root1" presStyleCnt="0"/>
      <dgm:spPr/>
    </dgm:pt>
    <dgm:pt modelId="{AD3FF111-519F-45F6-AA45-7883D01DF0C3}" type="pres">
      <dgm:prSet presAssocID="{5B6E998E-4EE4-4AAE-A72A-F53D291050D0}" presName="LevelOneTextNode" presStyleLbl="node0" presStyleIdx="0" presStyleCnt="1" custAng="16200000" custScaleX="182793" custScaleY="66080" custLinFactX="31553" custLinFactNeighborX="100000" custLinFactNeighborY="-3280">
        <dgm:presLayoutVars>
          <dgm:chPref val="3"/>
        </dgm:presLayoutVars>
      </dgm:prSet>
      <dgm:spPr/>
    </dgm:pt>
    <dgm:pt modelId="{B8805ADB-5FA4-4A6C-9BFD-773B3CF81588}" type="pres">
      <dgm:prSet presAssocID="{5B6E998E-4EE4-4AAE-A72A-F53D291050D0}" presName="level2hierChild" presStyleCnt="0"/>
      <dgm:spPr/>
    </dgm:pt>
    <dgm:pt modelId="{35A194C9-CF05-4582-954B-EF6071F5F47C}" type="pres">
      <dgm:prSet presAssocID="{6E05137B-1936-4E9E-9454-08BDD246F727}" presName="conn2-1" presStyleLbl="parChTrans1D2" presStyleIdx="0" presStyleCnt="3"/>
      <dgm:spPr/>
    </dgm:pt>
    <dgm:pt modelId="{25E13000-66DD-447D-8AEA-CFED0E94D0B5}" type="pres">
      <dgm:prSet presAssocID="{6E05137B-1936-4E9E-9454-08BDD246F727}" presName="connTx" presStyleLbl="parChTrans1D2" presStyleIdx="0" presStyleCnt="3"/>
      <dgm:spPr/>
    </dgm:pt>
    <dgm:pt modelId="{D924CB66-82DB-418C-BF75-4A7845EE9224}" type="pres">
      <dgm:prSet presAssocID="{52629A34-1F67-404F-A893-3B8D684AF546}" presName="root2" presStyleCnt="0"/>
      <dgm:spPr/>
    </dgm:pt>
    <dgm:pt modelId="{B9828013-D81C-4410-B997-F6117FA5B720}" type="pres">
      <dgm:prSet presAssocID="{52629A34-1F67-404F-A893-3B8D684AF546}" presName="LevelTwoTextNode" presStyleLbl="node2" presStyleIdx="0" presStyleCnt="3" custLinFactNeighborX="-30780" custLinFactNeighborY="-22945">
        <dgm:presLayoutVars>
          <dgm:chPref val="3"/>
        </dgm:presLayoutVars>
      </dgm:prSet>
      <dgm:spPr/>
    </dgm:pt>
    <dgm:pt modelId="{DF936E5A-9799-4767-B800-2BFC305A9969}" type="pres">
      <dgm:prSet presAssocID="{52629A34-1F67-404F-A893-3B8D684AF546}" presName="level3hierChild" presStyleCnt="0"/>
      <dgm:spPr/>
    </dgm:pt>
    <dgm:pt modelId="{3B4AAB42-C309-49EC-B011-48379578D2D7}" type="pres">
      <dgm:prSet presAssocID="{52DC04F1-4182-4545-B449-CE9CB4D59F22}" presName="conn2-1" presStyleLbl="parChTrans1D2" presStyleIdx="1" presStyleCnt="3"/>
      <dgm:spPr/>
    </dgm:pt>
    <dgm:pt modelId="{92559C35-FBC9-4CE9-AAC5-99D79B8989BD}" type="pres">
      <dgm:prSet presAssocID="{52DC04F1-4182-4545-B449-CE9CB4D59F22}" presName="connTx" presStyleLbl="parChTrans1D2" presStyleIdx="1" presStyleCnt="3"/>
      <dgm:spPr/>
    </dgm:pt>
    <dgm:pt modelId="{D5B3317E-8E2C-42D2-AF50-C39D8F0F30AF}" type="pres">
      <dgm:prSet presAssocID="{E9885A21-8027-4F09-BCCE-A3FE2E4E4175}" presName="root2" presStyleCnt="0"/>
      <dgm:spPr/>
    </dgm:pt>
    <dgm:pt modelId="{77FA8827-6F47-4598-8A8B-4BA3692B4E14}" type="pres">
      <dgm:prSet presAssocID="{E9885A21-8027-4F09-BCCE-A3FE2E4E4175}" presName="LevelTwoTextNode" presStyleLbl="node2" presStyleIdx="1" presStyleCnt="3" custLinFactNeighborX="-30315" custLinFactNeighborY="-17261">
        <dgm:presLayoutVars>
          <dgm:chPref val="3"/>
        </dgm:presLayoutVars>
      </dgm:prSet>
      <dgm:spPr/>
    </dgm:pt>
    <dgm:pt modelId="{1BAEE416-6E4E-47B5-9AEC-69972A3C8419}" type="pres">
      <dgm:prSet presAssocID="{E9885A21-8027-4F09-BCCE-A3FE2E4E4175}" presName="level3hierChild" presStyleCnt="0"/>
      <dgm:spPr/>
    </dgm:pt>
    <dgm:pt modelId="{AC929C79-E94C-4178-BC1E-3F5055CA92D5}" type="pres">
      <dgm:prSet presAssocID="{C9D7A40C-4673-4E3E-B95B-EC837CEE7BA7}" presName="conn2-1" presStyleLbl="parChTrans1D2" presStyleIdx="2" presStyleCnt="3"/>
      <dgm:spPr/>
    </dgm:pt>
    <dgm:pt modelId="{CE540A7E-57D0-4135-A70A-5E87C595C79F}" type="pres">
      <dgm:prSet presAssocID="{C9D7A40C-4673-4E3E-B95B-EC837CEE7BA7}" presName="connTx" presStyleLbl="parChTrans1D2" presStyleIdx="2" presStyleCnt="3"/>
      <dgm:spPr/>
    </dgm:pt>
    <dgm:pt modelId="{C05FF9BD-DC43-4618-A70A-4E27D9E9AEE8}" type="pres">
      <dgm:prSet presAssocID="{040ACC9C-5EED-4248-B96F-3B011B536AE8}" presName="root2" presStyleCnt="0"/>
      <dgm:spPr/>
    </dgm:pt>
    <dgm:pt modelId="{0A591166-66C1-44DA-9B1A-4B2042166AE0}" type="pres">
      <dgm:prSet presAssocID="{040ACC9C-5EED-4248-B96F-3B011B536AE8}" presName="LevelTwoTextNode" presStyleLbl="node2" presStyleIdx="2" presStyleCnt="3" custLinFactNeighborX="-29847" custLinFactNeighborY="-4589">
        <dgm:presLayoutVars>
          <dgm:chPref val="3"/>
        </dgm:presLayoutVars>
      </dgm:prSet>
      <dgm:spPr/>
    </dgm:pt>
    <dgm:pt modelId="{167AB196-2D8D-44F9-B0CB-A0051369CDA3}" type="pres">
      <dgm:prSet presAssocID="{040ACC9C-5EED-4248-B96F-3B011B536AE8}" presName="level3hierChild" presStyleCnt="0"/>
      <dgm:spPr/>
    </dgm:pt>
  </dgm:ptLst>
  <dgm:cxnLst>
    <dgm:cxn modelId="{8697CD06-2E11-472D-BDC9-D55C2EA1A2F1}" type="presOf" srcId="{E9885A21-8027-4F09-BCCE-A3FE2E4E4175}" destId="{77FA8827-6F47-4598-8A8B-4BA3692B4E14}" srcOrd="0" destOrd="0" presId="urn:microsoft.com/office/officeart/2008/layout/HorizontalMultiLevelHierarchy"/>
    <dgm:cxn modelId="{AF9C760B-5245-4C72-855D-37138DB43419}" type="presOf" srcId="{52629A34-1F67-404F-A893-3B8D684AF546}" destId="{B9828013-D81C-4410-B997-F6117FA5B720}" srcOrd="0" destOrd="0" presId="urn:microsoft.com/office/officeart/2008/layout/HorizontalMultiLevelHierarchy"/>
    <dgm:cxn modelId="{2A8F2B14-D021-4F11-80C5-C39ED7625B67}" type="presOf" srcId="{52DC04F1-4182-4545-B449-CE9CB4D59F22}" destId="{3B4AAB42-C309-49EC-B011-48379578D2D7}" srcOrd="0" destOrd="0" presId="urn:microsoft.com/office/officeart/2008/layout/HorizontalMultiLevelHierarchy"/>
    <dgm:cxn modelId="{4CFA2B6B-4837-4BE7-8998-B2B92196C4E1}" type="presOf" srcId="{6E05137B-1936-4E9E-9454-08BDD246F727}" destId="{25E13000-66DD-447D-8AEA-CFED0E94D0B5}" srcOrd="1" destOrd="0" presId="urn:microsoft.com/office/officeart/2008/layout/HorizontalMultiLevelHierarchy"/>
    <dgm:cxn modelId="{CB42E983-8F00-432A-9BF6-E7F1ADCC6D2F}" srcId="{5B6E998E-4EE4-4AAE-A72A-F53D291050D0}" destId="{040ACC9C-5EED-4248-B96F-3B011B536AE8}" srcOrd="2" destOrd="0" parTransId="{C9D7A40C-4673-4E3E-B95B-EC837CEE7BA7}" sibTransId="{6F3B83EE-CAA1-40D3-90EB-4AB3C5FB220C}"/>
    <dgm:cxn modelId="{9927AB92-A4AE-4004-96F2-EE06D8C36056}" type="presOf" srcId="{52DC04F1-4182-4545-B449-CE9CB4D59F22}" destId="{92559C35-FBC9-4CE9-AAC5-99D79B8989BD}" srcOrd="1" destOrd="0" presId="urn:microsoft.com/office/officeart/2008/layout/HorizontalMultiLevelHierarchy"/>
    <dgm:cxn modelId="{75109D95-6E42-42E7-842B-BC668A93E3BB}" type="presOf" srcId="{040ACC9C-5EED-4248-B96F-3B011B536AE8}" destId="{0A591166-66C1-44DA-9B1A-4B2042166AE0}" srcOrd="0" destOrd="0" presId="urn:microsoft.com/office/officeart/2008/layout/HorizontalMultiLevelHierarchy"/>
    <dgm:cxn modelId="{7207FD95-5466-44E3-8ED5-D90F541B472B}" type="presOf" srcId="{C9D7A40C-4673-4E3E-B95B-EC837CEE7BA7}" destId="{AC929C79-E94C-4178-BC1E-3F5055CA92D5}" srcOrd="0" destOrd="0" presId="urn:microsoft.com/office/officeart/2008/layout/HorizontalMultiLevelHierarchy"/>
    <dgm:cxn modelId="{A5261F9E-3216-41A9-933E-C5EE487176B3}" srcId="{5B6E998E-4EE4-4AAE-A72A-F53D291050D0}" destId="{E9885A21-8027-4F09-BCCE-A3FE2E4E4175}" srcOrd="1" destOrd="0" parTransId="{52DC04F1-4182-4545-B449-CE9CB4D59F22}" sibTransId="{76252118-1B89-4020-A542-04FD781CD100}"/>
    <dgm:cxn modelId="{53FF5FA9-7E23-46B2-89FE-A6D6E676D91E}" srcId="{5B6E998E-4EE4-4AAE-A72A-F53D291050D0}" destId="{52629A34-1F67-404F-A893-3B8D684AF546}" srcOrd="0" destOrd="0" parTransId="{6E05137B-1936-4E9E-9454-08BDD246F727}" sibTransId="{70FD0565-F9A8-4353-ABA8-AE8649A61E25}"/>
    <dgm:cxn modelId="{037A67B7-09B3-454E-A12A-A49193BCA097}" type="presOf" srcId="{6E05137B-1936-4E9E-9454-08BDD246F727}" destId="{35A194C9-CF05-4582-954B-EF6071F5F47C}" srcOrd="0" destOrd="0" presId="urn:microsoft.com/office/officeart/2008/layout/HorizontalMultiLevelHierarchy"/>
    <dgm:cxn modelId="{0F368FC2-A321-4525-9507-D944ACCCF61F}" type="presOf" srcId="{5B6E998E-4EE4-4AAE-A72A-F53D291050D0}" destId="{AD3FF111-519F-45F6-AA45-7883D01DF0C3}" srcOrd="0" destOrd="0" presId="urn:microsoft.com/office/officeart/2008/layout/HorizontalMultiLevelHierarchy"/>
    <dgm:cxn modelId="{0FE785F5-A02E-4DD0-8908-499E7C123901}" srcId="{2EA59222-5D81-48F5-837F-7BCA73F5FC30}" destId="{5B6E998E-4EE4-4AAE-A72A-F53D291050D0}" srcOrd="0" destOrd="0" parTransId="{BAB6A56D-C35B-4DED-BE73-C2269A2EFBA0}" sibTransId="{1FB9F921-40F5-4CF1-9C9D-A56F7E8E25EC}"/>
    <dgm:cxn modelId="{7C1C35FB-D9CC-4756-A8DB-B9EC58F26F61}" type="presOf" srcId="{C9D7A40C-4673-4E3E-B95B-EC837CEE7BA7}" destId="{CE540A7E-57D0-4135-A70A-5E87C595C79F}" srcOrd="1" destOrd="0" presId="urn:microsoft.com/office/officeart/2008/layout/HorizontalMultiLevelHierarchy"/>
    <dgm:cxn modelId="{42815CFD-F3DA-41BB-B5FC-10683EB5D42B}" type="presOf" srcId="{2EA59222-5D81-48F5-837F-7BCA73F5FC30}" destId="{754B2E6B-513D-4C77-8FAE-A5CD7860808E}" srcOrd="0" destOrd="0" presId="urn:microsoft.com/office/officeart/2008/layout/HorizontalMultiLevelHierarchy"/>
    <dgm:cxn modelId="{C859B68F-A6B0-4204-8BC6-C3C35D79EEA1}" type="presParOf" srcId="{754B2E6B-513D-4C77-8FAE-A5CD7860808E}" destId="{39CA72D8-906E-4D05-BCF4-6C8D771C5A5D}" srcOrd="0" destOrd="0" presId="urn:microsoft.com/office/officeart/2008/layout/HorizontalMultiLevelHierarchy"/>
    <dgm:cxn modelId="{D8B055DC-BBAB-4208-B5AC-C3EC96B6EB1D}" type="presParOf" srcId="{39CA72D8-906E-4D05-BCF4-6C8D771C5A5D}" destId="{AD3FF111-519F-45F6-AA45-7883D01DF0C3}" srcOrd="0" destOrd="0" presId="urn:microsoft.com/office/officeart/2008/layout/HorizontalMultiLevelHierarchy"/>
    <dgm:cxn modelId="{E0FE99B8-1270-4DA9-839C-2581F9C741BE}" type="presParOf" srcId="{39CA72D8-906E-4D05-BCF4-6C8D771C5A5D}" destId="{B8805ADB-5FA4-4A6C-9BFD-773B3CF81588}" srcOrd="1" destOrd="0" presId="urn:microsoft.com/office/officeart/2008/layout/HorizontalMultiLevelHierarchy"/>
    <dgm:cxn modelId="{3EB26557-FD8A-4E17-BC52-BDEE71A69949}" type="presParOf" srcId="{B8805ADB-5FA4-4A6C-9BFD-773B3CF81588}" destId="{35A194C9-CF05-4582-954B-EF6071F5F47C}" srcOrd="0" destOrd="0" presId="urn:microsoft.com/office/officeart/2008/layout/HorizontalMultiLevelHierarchy"/>
    <dgm:cxn modelId="{4144F51B-C2B1-488D-950C-9D63E5A7244F}" type="presParOf" srcId="{35A194C9-CF05-4582-954B-EF6071F5F47C}" destId="{25E13000-66DD-447D-8AEA-CFED0E94D0B5}" srcOrd="0" destOrd="0" presId="urn:microsoft.com/office/officeart/2008/layout/HorizontalMultiLevelHierarchy"/>
    <dgm:cxn modelId="{A3CFF2AA-C839-4F86-84FD-317811DE2506}" type="presParOf" srcId="{B8805ADB-5FA4-4A6C-9BFD-773B3CF81588}" destId="{D924CB66-82DB-418C-BF75-4A7845EE9224}" srcOrd="1" destOrd="0" presId="urn:microsoft.com/office/officeart/2008/layout/HorizontalMultiLevelHierarchy"/>
    <dgm:cxn modelId="{B6351357-F7C8-4286-AFAB-A4023C24369C}" type="presParOf" srcId="{D924CB66-82DB-418C-BF75-4A7845EE9224}" destId="{B9828013-D81C-4410-B997-F6117FA5B720}" srcOrd="0" destOrd="0" presId="urn:microsoft.com/office/officeart/2008/layout/HorizontalMultiLevelHierarchy"/>
    <dgm:cxn modelId="{7547499C-62CF-46D5-87D2-EF9B73937F93}" type="presParOf" srcId="{D924CB66-82DB-418C-BF75-4A7845EE9224}" destId="{DF936E5A-9799-4767-B800-2BFC305A9969}" srcOrd="1" destOrd="0" presId="urn:microsoft.com/office/officeart/2008/layout/HorizontalMultiLevelHierarchy"/>
    <dgm:cxn modelId="{83C38A1F-4E1E-4D46-A355-1A5785BC42DE}" type="presParOf" srcId="{B8805ADB-5FA4-4A6C-9BFD-773B3CF81588}" destId="{3B4AAB42-C309-49EC-B011-48379578D2D7}" srcOrd="2" destOrd="0" presId="urn:microsoft.com/office/officeart/2008/layout/HorizontalMultiLevelHierarchy"/>
    <dgm:cxn modelId="{56B53530-8285-48C1-B7A8-3A8F2C3844B8}" type="presParOf" srcId="{3B4AAB42-C309-49EC-B011-48379578D2D7}" destId="{92559C35-FBC9-4CE9-AAC5-99D79B8989BD}" srcOrd="0" destOrd="0" presId="urn:microsoft.com/office/officeart/2008/layout/HorizontalMultiLevelHierarchy"/>
    <dgm:cxn modelId="{453B5CAF-E169-4840-8393-446BEB38E52E}" type="presParOf" srcId="{B8805ADB-5FA4-4A6C-9BFD-773B3CF81588}" destId="{D5B3317E-8E2C-42D2-AF50-C39D8F0F30AF}" srcOrd="3" destOrd="0" presId="urn:microsoft.com/office/officeart/2008/layout/HorizontalMultiLevelHierarchy"/>
    <dgm:cxn modelId="{AEC180C3-A6E1-44AE-9A25-F970698C1602}" type="presParOf" srcId="{D5B3317E-8E2C-42D2-AF50-C39D8F0F30AF}" destId="{77FA8827-6F47-4598-8A8B-4BA3692B4E14}" srcOrd="0" destOrd="0" presId="urn:microsoft.com/office/officeart/2008/layout/HorizontalMultiLevelHierarchy"/>
    <dgm:cxn modelId="{4762CB60-F4A8-4C0B-9E91-1D2D0EF8C767}" type="presParOf" srcId="{D5B3317E-8E2C-42D2-AF50-C39D8F0F30AF}" destId="{1BAEE416-6E4E-47B5-9AEC-69972A3C8419}" srcOrd="1" destOrd="0" presId="urn:microsoft.com/office/officeart/2008/layout/HorizontalMultiLevelHierarchy"/>
    <dgm:cxn modelId="{4BAE9D5D-1B09-4A96-868F-B3AAF65F71BD}" type="presParOf" srcId="{B8805ADB-5FA4-4A6C-9BFD-773B3CF81588}" destId="{AC929C79-E94C-4178-BC1E-3F5055CA92D5}" srcOrd="4" destOrd="0" presId="urn:microsoft.com/office/officeart/2008/layout/HorizontalMultiLevelHierarchy"/>
    <dgm:cxn modelId="{067E352F-A5E9-4864-A61F-D9C7E6034A82}" type="presParOf" srcId="{AC929C79-E94C-4178-BC1E-3F5055CA92D5}" destId="{CE540A7E-57D0-4135-A70A-5E87C595C79F}" srcOrd="0" destOrd="0" presId="urn:microsoft.com/office/officeart/2008/layout/HorizontalMultiLevelHierarchy"/>
    <dgm:cxn modelId="{7D343AB2-84E0-48FD-91AF-5EB69A3781EF}" type="presParOf" srcId="{B8805ADB-5FA4-4A6C-9BFD-773B3CF81588}" destId="{C05FF9BD-DC43-4618-A70A-4E27D9E9AEE8}" srcOrd="5" destOrd="0" presId="urn:microsoft.com/office/officeart/2008/layout/HorizontalMultiLevelHierarchy"/>
    <dgm:cxn modelId="{89E00677-F47F-40B8-9F5C-F4DCF8112662}" type="presParOf" srcId="{C05FF9BD-DC43-4618-A70A-4E27D9E9AEE8}" destId="{0A591166-66C1-44DA-9B1A-4B2042166AE0}" srcOrd="0" destOrd="0" presId="urn:microsoft.com/office/officeart/2008/layout/HorizontalMultiLevelHierarchy"/>
    <dgm:cxn modelId="{8CBB9038-BCF0-4830-A1E3-5DCC5A831D7A}" type="presParOf" srcId="{C05FF9BD-DC43-4618-A70A-4E27D9E9AEE8}" destId="{167AB196-2D8D-44F9-B0CB-A0051369CDA3}" srcOrd="1" destOrd="0" presId="urn:microsoft.com/office/officeart/2008/layout/HorizontalMultiLevelHierarchy"/>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3AC306-C9A1-4653-8FFD-311300C08BFE}">
      <dsp:nvSpPr>
        <dsp:cNvPr id="0" name=""/>
        <dsp:cNvSpPr/>
      </dsp:nvSpPr>
      <dsp:spPr>
        <a:xfrm>
          <a:off x="0" y="389753"/>
          <a:ext cx="10515600" cy="0"/>
        </a:xfrm>
        <a:prstGeom prst="lin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sp>
    <dsp:sp modelId="{44A67322-5815-42CD-84C4-8D4ADC835FDC}">
      <dsp:nvSpPr>
        <dsp:cNvPr id="0" name=""/>
        <dsp:cNvSpPr/>
      </dsp:nvSpPr>
      <dsp:spPr>
        <a:xfrm>
          <a:off x="0" y="389753"/>
          <a:ext cx="10515600" cy="38834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5740" tIns="205740" rIns="205740" bIns="205740" numCol="1" spcCol="1270" anchor="t" anchorCtr="0">
          <a:noAutofit/>
        </a:bodyPr>
        <a:lstStyle/>
        <a:p>
          <a:pPr marL="0" lvl="0" indent="0" algn="just" defTabSz="2400300" rtl="1">
            <a:lnSpc>
              <a:spcPct val="90000"/>
            </a:lnSpc>
            <a:spcBef>
              <a:spcPct val="0"/>
            </a:spcBef>
            <a:spcAft>
              <a:spcPct val="35000"/>
            </a:spcAft>
            <a:buNone/>
          </a:pPr>
          <a:r>
            <a:rPr lang="ar-EG" sz="5400" kern="1200" dirty="0">
              <a:solidFill>
                <a:schemeClr val="bg1"/>
              </a:solidFill>
              <a:latin typeface="Sakkal Majalla" panose="02000000000000000000" pitchFamily="2" charset="-78"/>
              <a:cs typeface="Sakkal Majalla" panose="02000000000000000000" pitchFamily="2" charset="-78"/>
            </a:rPr>
            <a:t>يخطئ من يظن أن بإمكانه القيام بتوثيق المصادر بطرق عشوائية. لأن ثمة طرقا علمية وقواعد خاصة لا بد من مراعاتها عند توثيق المصادر في داخل البحث وفي قائمة إعداد المصادر في نهايته. </a:t>
          </a:r>
        </a:p>
      </dsp:txBody>
      <dsp:txXfrm>
        <a:off x="0" y="389753"/>
        <a:ext cx="10515600" cy="388344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538D61-B6B8-403B-AE4E-FA282A9FD6A7}">
      <dsp:nvSpPr>
        <dsp:cNvPr id="0" name=""/>
        <dsp:cNvSpPr/>
      </dsp:nvSpPr>
      <dsp:spPr>
        <a:xfrm>
          <a:off x="0" y="0"/>
          <a:ext cx="10515600" cy="0"/>
        </a:xfrm>
        <a:prstGeom prst="lin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sp>
    <dsp:sp modelId="{95A5E933-CB80-4D16-8472-1E92E6639228}">
      <dsp:nvSpPr>
        <dsp:cNvPr id="0" name=""/>
        <dsp:cNvSpPr/>
      </dsp:nvSpPr>
      <dsp:spPr>
        <a:xfrm>
          <a:off x="0" y="0"/>
          <a:ext cx="10515600" cy="46629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0020" tIns="160020" rIns="160020" bIns="160020" numCol="1" spcCol="1270" anchor="t" anchorCtr="0">
          <a:noAutofit/>
        </a:bodyPr>
        <a:lstStyle/>
        <a:p>
          <a:pPr marL="0" lvl="0" indent="0" algn="just" defTabSz="1866900" rtl="1">
            <a:lnSpc>
              <a:spcPct val="90000"/>
            </a:lnSpc>
            <a:spcBef>
              <a:spcPct val="0"/>
            </a:spcBef>
            <a:spcAft>
              <a:spcPct val="35000"/>
            </a:spcAft>
            <a:buNone/>
          </a:pPr>
          <a:r>
            <a:rPr lang="ar-EG" sz="4200" kern="1200" dirty="0">
              <a:solidFill>
                <a:schemeClr val="bg1"/>
              </a:solidFill>
              <a:latin typeface="Sakkal Majalla" panose="02000000000000000000" pitchFamily="2" charset="-78"/>
              <a:cs typeface="Sakkal Majalla" panose="02000000000000000000" pitchFamily="2" charset="-78"/>
            </a:rPr>
            <a:t>- القدرة على توثيق المعلومات تعطي صورة على أن البحث جيد. وعليه تعتمد طرق التوثيق على توضيح طريقة الإشارة إلى المصادر والمعلومات المستشهد بها في متن البحث. </a:t>
          </a:r>
        </a:p>
        <a:p>
          <a:pPr marL="0" lvl="0" indent="0" algn="just" defTabSz="1866900" rtl="1">
            <a:lnSpc>
              <a:spcPct val="90000"/>
            </a:lnSpc>
            <a:spcBef>
              <a:spcPct val="0"/>
            </a:spcBef>
            <a:spcAft>
              <a:spcPct val="35000"/>
            </a:spcAft>
            <a:buNone/>
          </a:pPr>
          <a:r>
            <a:rPr lang="ar-EG" sz="4200" kern="1200" dirty="0">
              <a:solidFill>
                <a:schemeClr val="bg1"/>
              </a:solidFill>
              <a:latin typeface="Sakkal Majalla" panose="02000000000000000000" pitchFamily="2" charset="-78"/>
              <a:cs typeface="Sakkal Majalla" panose="02000000000000000000" pitchFamily="2" charset="-78"/>
            </a:rPr>
            <a:t>- يرتبط  الاقتباس بعملية التوثيق التي تعني إثبات مصادر الاقتباس وإرجاع المعلومات والأفكار لأصحابها صيانة لحقوقهم العلمية واعترافا بفضل جهودهم وتوخيا للأمانة العلمية. </a:t>
          </a:r>
        </a:p>
      </dsp:txBody>
      <dsp:txXfrm>
        <a:off x="0" y="0"/>
        <a:ext cx="10515600" cy="466295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793C9E-003A-431C-869D-33F877E6F581}">
      <dsp:nvSpPr>
        <dsp:cNvPr id="0" name=""/>
        <dsp:cNvSpPr/>
      </dsp:nvSpPr>
      <dsp:spPr>
        <a:xfrm>
          <a:off x="0" y="2101"/>
          <a:ext cx="10515600" cy="0"/>
        </a:xfrm>
        <a:prstGeom prst="lin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sp>
    <dsp:sp modelId="{3E15A2BC-F7BC-49F9-BFAA-45482E8DD28B}">
      <dsp:nvSpPr>
        <dsp:cNvPr id="0" name=""/>
        <dsp:cNvSpPr/>
      </dsp:nvSpPr>
      <dsp:spPr>
        <a:xfrm>
          <a:off x="0" y="2101"/>
          <a:ext cx="10515600" cy="14329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2880" tIns="182880" rIns="182880" bIns="182880" numCol="1" spcCol="1270" anchor="t" anchorCtr="0">
          <a:noAutofit/>
        </a:bodyPr>
        <a:lstStyle/>
        <a:p>
          <a:pPr marL="0" lvl="0" indent="0" algn="just" defTabSz="2133600" rtl="1">
            <a:lnSpc>
              <a:spcPct val="90000"/>
            </a:lnSpc>
            <a:spcBef>
              <a:spcPct val="0"/>
            </a:spcBef>
            <a:spcAft>
              <a:spcPct val="35000"/>
            </a:spcAft>
            <a:buNone/>
          </a:pPr>
          <a:r>
            <a:rPr lang="ar-EG" sz="4800" kern="1200" dirty="0">
              <a:solidFill>
                <a:schemeClr val="bg1"/>
              </a:solidFill>
              <a:latin typeface="Sakkal Majalla" panose="02000000000000000000" pitchFamily="2" charset="-78"/>
              <a:cs typeface="Sakkal Majalla" panose="02000000000000000000" pitchFamily="2" charset="-78"/>
            </a:rPr>
            <a:t>تراكم العلوم والمعرفة </a:t>
          </a:r>
        </a:p>
      </dsp:txBody>
      <dsp:txXfrm>
        <a:off x="0" y="2101"/>
        <a:ext cx="10515600" cy="1432996"/>
      </dsp:txXfrm>
    </dsp:sp>
    <dsp:sp modelId="{F73F0BCC-C367-48D1-99BA-3AFC71275ADA}">
      <dsp:nvSpPr>
        <dsp:cNvPr id="0" name=""/>
        <dsp:cNvSpPr/>
      </dsp:nvSpPr>
      <dsp:spPr>
        <a:xfrm>
          <a:off x="0" y="1435098"/>
          <a:ext cx="10515600" cy="0"/>
        </a:xfrm>
        <a:prstGeom prst="lin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sp>
    <dsp:sp modelId="{5D440F76-2E12-4FC7-A81D-5EB3462E780B}">
      <dsp:nvSpPr>
        <dsp:cNvPr id="0" name=""/>
        <dsp:cNvSpPr/>
      </dsp:nvSpPr>
      <dsp:spPr>
        <a:xfrm>
          <a:off x="0" y="1435098"/>
          <a:ext cx="10515600" cy="14329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2880" tIns="182880" rIns="182880" bIns="182880" numCol="1" spcCol="1270" anchor="t" anchorCtr="0">
          <a:noAutofit/>
        </a:bodyPr>
        <a:lstStyle/>
        <a:p>
          <a:pPr marL="0" lvl="0" indent="0" algn="just" defTabSz="2133600" rtl="1">
            <a:lnSpc>
              <a:spcPct val="90000"/>
            </a:lnSpc>
            <a:spcBef>
              <a:spcPct val="0"/>
            </a:spcBef>
            <a:spcAft>
              <a:spcPct val="35000"/>
            </a:spcAft>
            <a:buNone/>
          </a:pPr>
          <a:r>
            <a:rPr lang="ar-EG" sz="4800" kern="1200" dirty="0">
              <a:solidFill>
                <a:schemeClr val="bg1"/>
              </a:solidFill>
              <a:latin typeface="Sakkal Majalla" panose="02000000000000000000" pitchFamily="2" charset="-78"/>
              <a:cs typeface="Sakkal Majalla" panose="02000000000000000000" pitchFamily="2" charset="-78"/>
            </a:rPr>
            <a:t>يزيد</a:t>
          </a:r>
          <a:r>
            <a:rPr lang="ar-EG" sz="4800" kern="1200" baseline="0" dirty="0">
              <a:solidFill>
                <a:schemeClr val="bg1"/>
              </a:solidFill>
              <a:latin typeface="Sakkal Majalla" panose="02000000000000000000" pitchFamily="2" charset="-78"/>
              <a:cs typeface="Sakkal Majalla" panose="02000000000000000000" pitchFamily="2" charset="-78"/>
            </a:rPr>
            <a:t> من ثقة النتائج التي توصل إليها الباحث</a:t>
          </a:r>
          <a:endParaRPr lang="ar-EG" sz="4800" kern="1200" dirty="0">
            <a:solidFill>
              <a:schemeClr val="bg1"/>
            </a:solidFill>
            <a:latin typeface="Sakkal Majalla" panose="02000000000000000000" pitchFamily="2" charset="-78"/>
            <a:cs typeface="Sakkal Majalla" panose="02000000000000000000" pitchFamily="2" charset="-78"/>
          </a:endParaRPr>
        </a:p>
      </dsp:txBody>
      <dsp:txXfrm>
        <a:off x="0" y="1435098"/>
        <a:ext cx="10515600" cy="1432996"/>
      </dsp:txXfrm>
    </dsp:sp>
    <dsp:sp modelId="{F5F8FF73-16D9-420D-9D55-EB2F44D803F3}">
      <dsp:nvSpPr>
        <dsp:cNvPr id="0" name=""/>
        <dsp:cNvSpPr/>
      </dsp:nvSpPr>
      <dsp:spPr>
        <a:xfrm>
          <a:off x="0" y="2868094"/>
          <a:ext cx="10515600" cy="0"/>
        </a:xfrm>
        <a:prstGeom prst="lin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sp>
    <dsp:sp modelId="{D4F21496-E19D-460F-AE71-D4C056093F1F}">
      <dsp:nvSpPr>
        <dsp:cNvPr id="0" name=""/>
        <dsp:cNvSpPr/>
      </dsp:nvSpPr>
      <dsp:spPr>
        <a:xfrm>
          <a:off x="0" y="2868094"/>
          <a:ext cx="10515600" cy="14329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2880" tIns="182880" rIns="182880" bIns="182880" numCol="1" spcCol="1270" anchor="t" anchorCtr="0">
          <a:noAutofit/>
        </a:bodyPr>
        <a:lstStyle/>
        <a:p>
          <a:pPr marL="0" lvl="0" indent="0" algn="just" defTabSz="2133600" rtl="1">
            <a:lnSpc>
              <a:spcPct val="90000"/>
            </a:lnSpc>
            <a:spcBef>
              <a:spcPct val="0"/>
            </a:spcBef>
            <a:spcAft>
              <a:spcPct val="35000"/>
            </a:spcAft>
            <a:buNone/>
          </a:pPr>
          <a:r>
            <a:rPr lang="ar-EG" sz="4800" kern="1200" dirty="0">
              <a:solidFill>
                <a:schemeClr val="bg1"/>
              </a:solidFill>
              <a:latin typeface="Sakkal Majalla" panose="02000000000000000000" pitchFamily="2" charset="-78"/>
              <a:cs typeface="Sakkal Majalla" panose="02000000000000000000" pitchFamily="2" charset="-78"/>
            </a:rPr>
            <a:t>ممارسة وتعزيز أخلاقيات البحث العلمي</a:t>
          </a:r>
        </a:p>
      </dsp:txBody>
      <dsp:txXfrm>
        <a:off x="0" y="2868094"/>
        <a:ext cx="10515600" cy="143299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BCE7ED-25EE-47E6-B2FD-9355AD470755}">
      <dsp:nvSpPr>
        <dsp:cNvPr id="0" name=""/>
        <dsp:cNvSpPr/>
      </dsp:nvSpPr>
      <dsp:spPr>
        <a:xfrm>
          <a:off x="0" y="1741"/>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0148B49-1F93-480F-B67F-D3AF1F4FC35A}">
      <dsp:nvSpPr>
        <dsp:cNvPr id="0" name=""/>
        <dsp:cNvSpPr/>
      </dsp:nvSpPr>
      <dsp:spPr>
        <a:xfrm>
          <a:off x="0" y="1741"/>
          <a:ext cx="10515600" cy="11875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7640" tIns="167640" rIns="167640" bIns="167640" numCol="1" spcCol="1270" anchor="t" anchorCtr="0">
          <a:noAutofit/>
        </a:bodyPr>
        <a:lstStyle/>
        <a:p>
          <a:pPr marL="0" lvl="0" indent="0" algn="just" defTabSz="1955800" rtl="1">
            <a:lnSpc>
              <a:spcPct val="90000"/>
            </a:lnSpc>
            <a:spcBef>
              <a:spcPct val="0"/>
            </a:spcBef>
            <a:spcAft>
              <a:spcPct val="35000"/>
            </a:spcAft>
            <a:buNone/>
          </a:pPr>
          <a:r>
            <a:rPr lang="ar-EG" sz="4400" kern="1200" dirty="0">
              <a:solidFill>
                <a:schemeClr val="bg1"/>
              </a:solidFill>
              <a:latin typeface="Sakkal Majalla" panose="02000000000000000000" pitchFamily="2" charset="-78"/>
              <a:cs typeface="Sakkal Majalla" panose="02000000000000000000" pitchFamily="2" charset="-78"/>
            </a:rPr>
            <a:t>استخدام نظام التأشيرة</a:t>
          </a:r>
        </a:p>
      </dsp:txBody>
      <dsp:txXfrm>
        <a:off x="0" y="1741"/>
        <a:ext cx="10515600" cy="1187559"/>
      </dsp:txXfrm>
    </dsp:sp>
    <dsp:sp modelId="{3872EF02-D888-4370-8FEE-0AFD60F4CD6C}">
      <dsp:nvSpPr>
        <dsp:cNvPr id="0" name=""/>
        <dsp:cNvSpPr/>
      </dsp:nvSpPr>
      <dsp:spPr>
        <a:xfrm>
          <a:off x="0" y="118930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6439BB0-73C3-4636-8ECE-EA7BAF29218B}">
      <dsp:nvSpPr>
        <dsp:cNvPr id="0" name=""/>
        <dsp:cNvSpPr/>
      </dsp:nvSpPr>
      <dsp:spPr>
        <a:xfrm>
          <a:off x="0" y="1189300"/>
          <a:ext cx="10515600" cy="11875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7640" tIns="167640" rIns="167640" bIns="167640" numCol="1" spcCol="1270" anchor="t" anchorCtr="0">
          <a:noAutofit/>
        </a:bodyPr>
        <a:lstStyle/>
        <a:p>
          <a:pPr marL="0" lvl="0" indent="0" algn="just" defTabSz="1955800" rtl="1">
            <a:lnSpc>
              <a:spcPct val="90000"/>
            </a:lnSpc>
            <a:spcBef>
              <a:spcPct val="0"/>
            </a:spcBef>
            <a:spcAft>
              <a:spcPct val="35000"/>
            </a:spcAft>
            <a:buNone/>
          </a:pPr>
          <a:r>
            <a:rPr lang="ar-EG" sz="4400" kern="1200" dirty="0">
              <a:solidFill>
                <a:schemeClr val="bg1"/>
              </a:solidFill>
              <a:latin typeface="Sakkal Majalla" panose="02000000000000000000" pitchFamily="2" charset="-78"/>
              <a:cs typeface="Sakkal Majalla" panose="02000000000000000000" pitchFamily="2" charset="-78"/>
            </a:rPr>
            <a:t>استخدام</a:t>
          </a:r>
          <a:r>
            <a:rPr lang="ar-EG" sz="4400" kern="1200" baseline="0" dirty="0">
              <a:solidFill>
                <a:schemeClr val="bg1"/>
              </a:solidFill>
              <a:latin typeface="Sakkal Majalla" panose="02000000000000000000" pitchFamily="2" charset="-78"/>
              <a:cs typeface="Sakkal Majalla" panose="02000000000000000000" pitchFamily="2" charset="-78"/>
            </a:rPr>
            <a:t> نظام هارفارد  </a:t>
          </a:r>
          <a:r>
            <a:rPr lang="en-US" sz="4400" kern="1200" baseline="0" dirty="0">
              <a:solidFill>
                <a:schemeClr val="bg1"/>
              </a:solidFill>
              <a:latin typeface="Sakkal Majalla" panose="02000000000000000000" pitchFamily="2" charset="-78"/>
              <a:cs typeface="Sakkal Majalla" panose="02000000000000000000" pitchFamily="2" charset="-78"/>
            </a:rPr>
            <a:t>Harvard System</a:t>
          </a:r>
          <a:endParaRPr lang="ar-EG" sz="4400" kern="1200" dirty="0">
            <a:solidFill>
              <a:schemeClr val="bg1"/>
            </a:solidFill>
            <a:latin typeface="Sakkal Majalla" panose="02000000000000000000" pitchFamily="2" charset="-78"/>
            <a:cs typeface="Sakkal Majalla" panose="02000000000000000000" pitchFamily="2" charset="-78"/>
          </a:endParaRPr>
        </a:p>
      </dsp:txBody>
      <dsp:txXfrm>
        <a:off x="0" y="1189300"/>
        <a:ext cx="10515600" cy="1187559"/>
      </dsp:txXfrm>
    </dsp:sp>
    <dsp:sp modelId="{6F25C413-8488-4345-8B5E-EBA828838E64}">
      <dsp:nvSpPr>
        <dsp:cNvPr id="0" name=""/>
        <dsp:cNvSpPr/>
      </dsp:nvSpPr>
      <dsp:spPr>
        <a:xfrm>
          <a:off x="0" y="2376859"/>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2458858-A78E-418C-B8A1-DF77BC4294E8}">
      <dsp:nvSpPr>
        <dsp:cNvPr id="0" name=""/>
        <dsp:cNvSpPr/>
      </dsp:nvSpPr>
      <dsp:spPr>
        <a:xfrm>
          <a:off x="0" y="2376859"/>
          <a:ext cx="10515600" cy="11875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7640" tIns="167640" rIns="167640" bIns="167640" numCol="1" spcCol="1270" anchor="t" anchorCtr="0">
          <a:noAutofit/>
        </a:bodyPr>
        <a:lstStyle/>
        <a:p>
          <a:pPr marL="0" lvl="0" indent="0" algn="just" defTabSz="1955800" rtl="1">
            <a:lnSpc>
              <a:spcPct val="90000"/>
            </a:lnSpc>
            <a:spcBef>
              <a:spcPct val="0"/>
            </a:spcBef>
            <a:spcAft>
              <a:spcPct val="35000"/>
            </a:spcAft>
            <a:buNone/>
          </a:pPr>
          <a:r>
            <a:rPr lang="ar-EG" sz="4400" kern="1200" dirty="0">
              <a:solidFill>
                <a:schemeClr val="bg1"/>
              </a:solidFill>
              <a:latin typeface="Sakkal Majalla" panose="02000000000000000000" pitchFamily="2" charset="-78"/>
              <a:cs typeface="Sakkal Majalla" panose="02000000000000000000" pitchFamily="2" charset="-78"/>
            </a:rPr>
            <a:t>استخدام</a:t>
          </a:r>
          <a:r>
            <a:rPr lang="ar-EG" sz="4400" kern="1200" baseline="0" dirty="0">
              <a:solidFill>
                <a:schemeClr val="bg1"/>
              </a:solidFill>
              <a:latin typeface="Sakkal Majalla" panose="02000000000000000000" pitchFamily="2" charset="-78"/>
              <a:cs typeface="Sakkal Majalla" panose="02000000000000000000" pitchFamily="2" charset="-78"/>
            </a:rPr>
            <a:t> نظام جمعية علماء النفس الأمريكية </a:t>
          </a:r>
          <a:r>
            <a:rPr lang="en-US" sz="4400" kern="1200" baseline="0" dirty="0">
              <a:solidFill>
                <a:schemeClr val="bg1"/>
              </a:solidFill>
              <a:latin typeface="Sakkal Majalla" panose="02000000000000000000" pitchFamily="2" charset="-78"/>
              <a:cs typeface="Sakkal Majalla" panose="02000000000000000000" pitchFamily="2" charset="-78"/>
            </a:rPr>
            <a:t>American Psychological Association (APA)</a:t>
          </a:r>
          <a:endParaRPr lang="ar-EG" sz="4400" kern="1200" dirty="0">
            <a:solidFill>
              <a:schemeClr val="bg1"/>
            </a:solidFill>
            <a:latin typeface="Sakkal Majalla" panose="02000000000000000000" pitchFamily="2" charset="-78"/>
            <a:cs typeface="Sakkal Majalla" panose="02000000000000000000" pitchFamily="2" charset="-78"/>
          </a:endParaRPr>
        </a:p>
      </dsp:txBody>
      <dsp:txXfrm>
        <a:off x="0" y="2376859"/>
        <a:ext cx="10515600" cy="118755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508725-FAE2-4763-BC9C-B1B2DC211309}">
      <dsp:nvSpPr>
        <dsp:cNvPr id="0" name=""/>
        <dsp:cNvSpPr/>
      </dsp:nvSpPr>
      <dsp:spPr>
        <a:xfrm>
          <a:off x="0" y="0"/>
          <a:ext cx="10515600" cy="4750200"/>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20980" tIns="220980" rIns="220980" bIns="220980" numCol="1" spcCol="1270" anchor="ctr" anchorCtr="0">
          <a:noAutofit/>
        </a:bodyPr>
        <a:lstStyle/>
        <a:p>
          <a:pPr marL="0" lvl="0" indent="0" algn="just" defTabSz="2578100" rtl="1">
            <a:lnSpc>
              <a:spcPct val="90000"/>
            </a:lnSpc>
            <a:spcBef>
              <a:spcPct val="0"/>
            </a:spcBef>
            <a:spcAft>
              <a:spcPct val="35000"/>
            </a:spcAft>
            <a:buNone/>
          </a:pPr>
          <a:r>
            <a:rPr lang="ar-EG" sz="5800" kern="1200" dirty="0">
              <a:latin typeface="Sakkal Majalla" panose="02000000000000000000" pitchFamily="2" charset="-78"/>
              <a:cs typeface="Sakkal Majalla" panose="02000000000000000000" pitchFamily="2" charset="-78"/>
            </a:rPr>
            <a:t>ليس</a:t>
          </a:r>
          <a:r>
            <a:rPr lang="ar-EG" sz="5800" kern="1200" baseline="0" dirty="0">
              <a:latin typeface="Sakkal Majalla" panose="02000000000000000000" pitchFamily="2" charset="-78"/>
              <a:cs typeface="Sakkal Majalla" panose="02000000000000000000" pitchFamily="2" charset="-78"/>
            </a:rPr>
            <a:t> هناك طريقة مفضلة على طريقة أخرى، ولكن ينبغي الاعتماد على طريقة واحدة بعينها من بداية التوثيق في الدراسة حتى نهايتها، وعدم الخلط بين أكثر من طريقة. </a:t>
          </a:r>
          <a:endParaRPr lang="ar-EG" sz="5800" kern="1200" dirty="0">
            <a:latin typeface="Sakkal Majalla" panose="02000000000000000000" pitchFamily="2" charset="-78"/>
            <a:cs typeface="Sakkal Majalla" panose="02000000000000000000" pitchFamily="2" charset="-78"/>
          </a:endParaRPr>
        </a:p>
      </dsp:txBody>
      <dsp:txXfrm>
        <a:off x="231886" y="231886"/>
        <a:ext cx="10051828" cy="428642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780E3FD-B3BB-4828-BDFF-DB3A43E8ADF2}">
      <dsp:nvSpPr>
        <dsp:cNvPr id="0" name=""/>
        <dsp:cNvSpPr/>
      </dsp:nvSpPr>
      <dsp:spPr>
        <a:xfrm>
          <a:off x="0" y="1442"/>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61C931E-7D96-4FFF-AD79-ECBB88D72BE4}">
      <dsp:nvSpPr>
        <dsp:cNvPr id="0" name=""/>
        <dsp:cNvSpPr/>
      </dsp:nvSpPr>
      <dsp:spPr>
        <a:xfrm>
          <a:off x="0" y="1442"/>
          <a:ext cx="10515600" cy="14718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30" tIns="125730" rIns="125730" bIns="125730" numCol="1" spcCol="1270" anchor="t" anchorCtr="0">
          <a:noAutofit/>
        </a:bodyPr>
        <a:lstStyle/>
        <a:p>
          <a:pPr marL="0" lvl="0" indent="0" algn="just" defTabSz="1466850" rtl="1">
            <a:lnSpc>
              <a:spcPct val="90000"/>
            </a:lnSpc>
            <a:spcBef>
              <a:spcPct val="0"/>
            </a:spcBef>
            <a:spcAft>
              <a:spcPct val="35000"/>
            </a:spcAft>
            <a:buNone/>
          </a:pPr>
          <a:r>
            <a:rPr lang="ar-EG" sz="3300" kern="1200" dirty="0">
              <a:solidFill>
                <a:schemeClr val="bg1"/>
              </a:solidFill>
              <a:latin typeface="Sakkal Majalla" panose="02000000000000000000" pitchFamily="2" charset="-78"/>
              <a:cs typeface="Sakkal Majalla" panose="02000000000000000000" pitchFamily="2" charset="-78"/>
            </a:rPr>
            <a:t>يقوم نظام التأشيرة على أساس وضع رقم متسلسل في نهاية الفقرة التي تم اقتباسها. ويتم استخدام ذلك الرقم لتثبيت المرجع الذي أخذت منه الفقرة في حاشية الصفحة السفلية. </a:t>
          </a:r>
        </a:p>
      </dsp:txBody>
      <dsp:txXfrm>
        <a:off x="0" y="1442"/>
        <a:ext cx="10515600" cy="1471818"/>
      </dsp:txXfrm>
    </dsp:sp>
    <dsp:sp modelId="{257577CA-B7D2-4581-A702-B011BB4BE7B4}">
      <dsp:nvSpPr>
        <dsp:cNvPr id="0" name=""/>
        <dsp:cNvSpPr/>
      </dsp:nvSpPr>
      <dsp:spPr>
        <a:xfrm>
          <a:off x="0" y="147326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999C354-0071-4D35-8B1A-8EE8AC7399FC}">
      <dsp:nvSpPr>
        <dsp:cNvPr id="0" name=""/>
        <dsp:cNvSpPr/>
      </dsp:nvSpPr>
      <dsp:spPr>
        <a:xfrm>
          <a:off x="0" y="1473260"/>
          <a:ext cx="10515600" cy="18765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30" tIns="125730" rIns="125730" bIns="125730" numCol="1" spcCol="1270" anchor="t" anchorCtr="0">
          <a:noAutofit/>
        </a:bodyPr>
        <a:lstStyle/>
        <a:p>
          <a:pPr marL="0" lvl="0" indent="0" algn="just" defTabSz="1466850" rtl="1">
            <a:lnSpc>
              <a:spcPct val="90000"/>
            </a:lnSpc>
            <a:spcBef>
              <a:spcPct val="0"/>
            </a:spcBef>
            <a:spcAft>
              <a:spcPct val="35000"/>
            </a:spcAft>
            <a:buNone/>
          </a:pPr>
          <a:r>
            <a:rPr lang="ar-EG" sz="3300" kern="1200" dirty="0">
              <a:solidFill>
                <a:schemeClr val="bg1"/>
              </a:solidFill>
              <a:latin typeface="Sakkal Majalla" panose="02000000000000000000" pitchFamily="2" charset="-78"/>
              <a:cs typeface="Sakkal Majalla" panose="02000000000000000000" pitchFamily="2" charset="-78"/>
            </a:rPr>
            <a:t>يتم إدراج الرقم المتسلسل من خلال اختيار </a:t>
          </a:r>
          <a:r>
            <a:rPr lang="en-US" sz="3300" kern="1200" dirty="0">
              <a:solidFill>
                <a:schemeClr val="bg1"/>
              </a:solidFill>
              <a:latin typeface="Sakkal Majalla" panose="02000000000000000000" pitchFamily="2" charset="-78"/>
              <a:cs typeface="Sakkal Majalla" panose="02000000000000000000" pitchFamily="2" charset="-78"/>
            </a:rPr>
            <a:t>Insert</a:t>
          </a:r>
          <a:r>
            <a:rPr lang="ar-EG" sz="3300" kern="1200" dirty="0">
              <a:solidFill>
                <a:schemeClr val="bg1"/>
              </a:solidFill>
              <a:latin typeface="Sakkal Majalla" panose="02000000000000000000" pitchFamily="2" charset="-78"/>
              <a:cs typeface="Sakkal Majalla" panose="02000000000000000000" pitchFamily="2" charset="-78"/>
            </a:rPr>
            <a:t> من شريط الأدوات، ثم اختيار </a:t>
          </a:r>
          <a:r>
            <a:rPr lang="en-US" sz="3300" kern="1200" dirty="0">
              <a:solidFill>
                <a:schemeClr val="bg1"/>
              </a:solidFill>
              <a:latin typeface="Sakkal Majalla" panose="02000000000000000000" pitchFamily="2" charset="-78"/>
              <a:cs typeface="Sakkal Majalla" panose="02000000000000000000" pitchFamily="2" charset="-78"/>
            </a:rPr>
            <a:t>Reference</a:t>
          </a:r>
          <a:r>
            <a:rPr lang="ar-EG" sz="3300" kern="1200" dirty="0">
              <a:solidFill>
                <a:schemeClr val="bg1"/>
              </a:solidFill>
              <a:latin typeface="Sakkal Majalla" panose="02000000000000000000" pitchFamily="2" charset="-78"/>
              <a:cs typeface="Sakkal Majalla" panose="02000000000000000000" pitchFamily="2" charset="-78"/>
            </a:rPr>
            <a:t> ثم اختيار </a:t>
          </a:r>
          <a:r>
            <a:rPr lang="en-US" sz="3300" kern="1200" dirty="0">
              <a:solidFill>
                <a:schemeClr val="bg1"/>
              </a:solidFill>
              <a:latin typeface="Sakkal Majalla" panose="02000000000000000000" pitchFamily="2" charset="-78"/>
              <a:cs typeface="Sakkal Majalla" panose="02000000000000000000" pitchFamily="2" charset="-78"/>
            </a:rPr>
            <a:t>Footnote</a:t>
          </a:r>
          <a:r>
            <a:rPr lang="ar-EG" sz="3300" kern="1200" dirty="0">
              <a:solidFill>
                <a:schemeClr val="bg1"/>
              </a:solidFill>
              <a:latin typeface="Sakkal Majalla" panose="02000000000000000000" pitchFamily="2" charset="-78"/>
              <a:cs typeface="Sakkal Majalla" panose="02000000000000000000" pitchFamily="2" charset="-78"/>
            </a:rPr>
            <a:t> ثم </a:t>
          </a:r>
          <a:r>
            <a:rPr lang="en-US" sz="3300" kern="1200" dirty="0">
              <a:solidFill>
                <a:schemeClr val="bg1"/>
              </a:solidFill>
              <a:latin typeface="Sakkal Majalla" panose="02000000000000000000" pitchFamily="2" charset="-78"/>
              <a:cs typeface="Sakkal Majalla" panose="02000000000000000000" pitchFamily="2" charset="-78"/>
            </a:rPr>
            <a:t> Insert</a:t>
          </a:r>
          <a:r>
            <a:rPr lang="ar-EG" sz="3300" kern="1200" dirty="0">
              <a:solidFill>
                <a:schemeClr val="bg1"/>
              </a:solidFill>
              <a:latin typeface="Sakkal Majalla" panose="02000000000000000000" pitchFamily="2" charset="-78"/>
              <a:cs typeface="Sakkal Majalla" panose="02000000000000000000" pitchFamily="2" charset="-78"/>
            </a:rPr>
            <a:t> ، فيظهر الرقم مرتفعا قليلا عن السطر في نهاية الفقرة، وبنفس الوقت يظهر نفس الرقم في نهاية الصفحة لكتابة التوثيق. </a:t>
          </a:r>
        </a:p>
      </dsp:txBody>
      <dsp:txXfrm>
        <a:off x="0" y="1473260"/>
        <a:ext cx="10515600" cy="1876529"/>
      </dsp:txXfrm>
    </dsp:sp>
    <dsp:sp modelId="{C0504A00-63E6-436E-B6F2-36DCF40E88C7}">
      <dsp:nvSpPr>
        <dsp:cNvPr id="0" name=""/>
        <dsp:cNvSpPr/>
      </dsp:nvSpPr>
      <dsp:spPr>
        <a:xfrm>
          <a:off x="0" y="334979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DAF05AE-2DD0-4BDB-8C60-760D6FF1D530}">
      <dsp:nvSpPr>
        <dsp:cNvPr id="0" name=""/>
        <dsp:cNvSpPr/>
      </dsp:nvSpPr>
      <dsp:spPr>
        <a:xfrm>
          <a:off x="0" y="3349790"/>
          <a:ext cx="10515600" cy="14950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30" tIns="125730" rIns="125730" bIns="125730" numCol="1" spcCol="1270" anchor="t" anchorCtr="0">
          <a:noAutofit/>
        </a:bodyPr>
        <a:lstStyle/>
        <a:p>
          <a:pPr marL="0" lvl="0" indent="0" algn="just" defTabSz="1466850" rtl="1">
            <a:lnSpc>
              <a:spcPct val="90000"/>
            </a:lnSpc>
            <a:spcBef>
              <a:spcPct val="0"/>
            </a:spcBef>
            <a:spcAft>
              <a:spcPct val="35000"/>
            </a:spcAft>
            <a:buNone/>
          </a:pPr>
          <a:r>
            <a:rPr lang="ar-EG" sz="3300" kern="1200" dirty="0">
              <a:solidFill>
                <a:schemeClr val="bg1"/>
              </a:solidFill>
              <a:latin typeface="Sakkal Majalla" panose="02000000000000000000" pitchFamily="2" charset="-78"/>
              <a:cs typeface="Sakkal Majalla" panose="02000000000000000000" pitchFamily="2" charset="-78"/>
            </a:rPr>
            <a:t>عندما يتم تكرار هذه الخطوة لتوثيق مرجع جديد فإنه يتم إدراج الرقم التالي مباشرة وبشكل اوتوماتيكي. </a:t>
          </a:r>
        </a:p>
      </dsp:txBody>
      <dsp:txXfrm>
        <a:off x="0" y="3349790"/>
        <a:ext cx="10515600" cy="1495087"/>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F52E87F-3FC8-41CE-8909-37C172AD2CB6}">
      <dsp:nvSpPr>
        <dsp:cNvPr id="0" name=""/>
        <dsp:cNvSpPr/>
      </dsp:nvSpPr>
      <dsp:spPr>
        <a:xfrm>
          <a:off x="0" y="1913"/>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F720C46-4978-4B25-84CF-DCE93E79F109}">
      <dsp:nvSpPr>
        <dsp:cNvPr id="0" name=""/>
        <dsp:cNvSpPr/>
      </dsp:nvSpPr>
      <dsp:spPr>
        <a:xfrm>
          <a:off x="0" y="1913"/>
          <a:ext cx="10515600" cy="32490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4780" tIns="144780" rIns="144780" bIns="144780" numCol="1" spcCol="1270" anchor="t" anchorCtr="0">
          <a:noAutofit/>
        </a:bodyPr>
        <a:lstStyle/>
        <a:p>
          <a:pPr marL="0" lvl="0" indent="0" algn="just" defTabSz="1689100" rtl="1">
            <a:lnSpc>
              <a:spcPct val="90000"/>
            </a:lnSpc>
            <a:spcBef>
              <a:spcPct val="0"/>
            </a:spcBef>
            <a:spcAft>
              <a:spcPct val="35000"/>
            </a:spcAft>
            <a:buNone/>
          </a:pPr>
          <a:r>
            <a:rPr lang="ar-EG" sz="3800" kern="1200" dirty="0">
              <a:solidFill>
                <a:schemeClr val="bg1"/>
              </a:solidFill>
              <a:latin typeface="Sakkal Majalla" panose="02000000000000000000" pitchFamily="2" charset="-78"/>
              <a:cs typeface="Sakkal Majalla" panose="02000000000000000000" pitchFamily="2" charset="-78"/>
            </a:rPr>
            <a:t>في</a:t>
          </a:r>
          <a:r>
            <a:rPr lang="ar-EG" sz="3800" kern="1200" baseline="0" dirty="0">
              <a:solidFill>
                <a:schemeClr val="bg1"/>
              </a:solidFill>
              <a:latin typeface="Sakkal Majalla" panose="02000000000000000000" pitchFamily="2" charset="-78"/>
              <a:cs typeface="Sakkal Majalla" panose="02000000000000000000" pitchFamily="2" charset="-78"/>
            </a:rPr>
            <a:t> حال تكرار استخدام نفس المرجع، وبشكل متتالي في الصفحة ، فإنه لا يتم تكرار تفاصيل المرجع مرة أخرى . بل يتم الاكتفاء بكتابة عبارة ( المرجع السابق) باللغة العربية متبوعا بفاصلة ورقم الصفحة التي أخذ منها الاقتباس . وكلمة </a:t>
          </a:r>
          <a:r>
            <a:rPr lang="en-US" sz="3800" kern="1200" baseline="0" dirty="0">
              <a:solidFill>
                <a:schemeClr val="bg1"/>
              </a:solidFill>
              <a:latin typeface="Sakkal Majalla" panose="02000000000000000000" pitchFamily="2" charset="-78"/>
              <a:cs typeface="Sakkal Majalla" panose="02000000000000000000" pitchFamily="2" charset="-78"/>
            </a:rPr>
            <a:t>Ibid</a:t>
          </a:r>
          <a:r>
            <a:rPr lang="ar-EG" sz="3800" kern="1200" baseline="0" dirty="0">
              <a:solidFill>
                <a:schemeClr val="bg1"/>
              </a:solidFill>
              <a:latin typeface="Sakkal Majalla" panose="02000000000000000000" pitchFamily="2" charset="-78"/>
              <a:cs typeface="Sakkal Majalla" panose="02000000000000000000" pitchFamily="2" charset="-78"/>
            </a:rPr>
            <a:t> باللغة الإنجليزية والتي تعني نفس المكان. </a:t>
          </a:r>
          <a:endParaRPr lang="ar-EG" sz="3800" kern="1200" dirty="0">
            <a:solidFill>
              <a:schemeClr val="bg1"/>
            </a:solidFill>
            <a:latin typeface="Sakkal Majalla" panose="02000000000000000000" pitchFamily="2" charset="-78"/>
            <a:cs typeface="Sakkal Majalla" panose="02000000000000000000" pitchFamily="2" charset="-78"/>
          </a:endParaRPr>
        </a:p>
      </dsp:txBody>
      <dsp:txXfrm>
        <a:off x="0" y="1913"/>
        <a:ext cx="10515600" cy="3249088"/>
      </dsp:txXfrm>
    </dsp:sp>
    <dsp:sp modelId="{FB53EB14-8EB6-4E21-B4E7-228F29647808}">
      <dsp:nvSpPr>
        <dsp:cNvPr id="0" name=""/>
        <dsp:cNvSpPr/>
      </dsp:nvSpPr>
      <dsp:spPr>
        <a:xfrm>
          <a:off x="0" y="3251002"/>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2FAD5FC-DDCC-4BFA-8359-3EE38E36010E}">
      <dsp:nvSpPr>
        <dsp:cNvPr id="0" name=""/>
        <dsp:cNvSpPr/>
      </dsp:nvSpPr>
      <dsp:spPr>
        <a:xfrm>
          <a:off x="0" y="3251002"/>
          <a:ext cx="10515600" cy="21306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4780" tIns="144780" rIns="144780" bIns="144780" numCol="1" spcCol="1270" anchor="t" anchorCtr="0">
          <a:noAutofit/>
        </a:bodyPr>
        <a:lstStyle/>
        <a:p>
          <a:pPr marL="0" lvl="0" indent="0" algn="just" defTabSz="1689100" rtl="1">
            <a:lnSpc>
              <a:spcPct val="90000"/>
            </a:lnSpc>
            <a:spcBef>
              <a:spcPct val="0"/>
            </a:spcBef>
            <a:spcAft>
              <a:spcPct val="35000"/>
            </a:spcAft>
            <a:buNone/>
          </a:pPr>
          <a:r>
            <a:rPr lang="ar-EG" sz="3800" kern="1200" dirty="0">
              <a:solidFill>
                <a:schemeClr val="bg1"/>
              </a:solidFill>
              <a:latin typeface="Sakkal Majalla" panose="02000000000000000000" pitchFamily="2" charset="-78"/>
              <a:cs typeface="Sakkal Majalla" panose="02000000000000000000" pitchFamily="2" charset="-78"/>
            </a:rPr>
            <a:t>في</a:t>
          </a:r>
          <a:r>
            <a:rPr lang="ar-EG" sz="3800" kern="1200" baseline="0" dirty="0">
              <a:solidFill>
                <a:schemeClr val="bg1"/>
              </a:solidFill>
              <a:latin typeface="Sakkal Majalla" panose="02000000000000000000" pitchFamily="2" charset="-78"/>
              <a:cs typeface="Sakkal Majalla" panose="02000000000000000000" pitchFamily="2" charset="-78"/>
            </a:rPr>
            <a:t> حال تكرار  استخدام نفس المرجع ، ولكن ليس بشكل متتالي، أي يفصل بينهما  مرجع آخر ، فإنه يتم استخدام عبارة (  مرجع سابق) دون ال التعريف. </a:t>
          </a:r>
          <a:endParaRPr lang="ar-EG" sz="3800" kern="1200" dirty="0">
            <a:solidFill>
              <a:schemeClr val="bg1"/>
            </a:solidFill>
            <a:latin typeface="Sakkal Majalla" panose="02000000000000000000" pitchFamily="2" charset="-78"/>
            <a:cs typeface="Sakkal Majalla" panose="02000000000000000000" pitchFamily="2" charset="-78"/>
          </a:endParaRPr>
        </a:p>
      </dsp:txBody>
      <dsp:txXfrm>
        <a:off x="0" y="3251002"/>
        <a:ext cx="10515600" cy="2130687"/>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55B9F27-F2BC-4BE8-B98C-70FDF100ABB6}">
      <dsp:nvSpPr>
        <dsp:cNvPr id="0" name=""/>
        <dsp:cNvSpPr/>
      </dsp:nvSpPr>
      <dsp:spPr>
        <a:xfrm>
          <a:off x="0" y="1341"/>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4F4D051-CC12-4B64-B834-B216923EB6CA}">
      <dsp:nvSpPr>
        <dsp:cNvPr id="0" name=""/>
        <dsp:cNvSpPr/>
      </dsp:nvSpPr>
      <dsp:spPr>
        <a:xfrm>
          <a:off x="0" y="1341"/>
          <a:ext cx="10515600" cy="33945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just" defTabSz="1600200" rtl="1">
            <a:lnSpc>
              <a:spcPct val="90000"/>
            </a:lnSpc>
            <a:spcBef>
              <a:spcPct val="0"/>
            </a:spcBef>
            <a:spcAft>
              <a:spcPct val="35000"/>
            </a:spcAft>
            <a:buNone/>
          </a:pPr>
          <a:r>
            <a:rPr lang="ar-EG" sz="3600" kern="1200" dirty="0">
              <a:solidFill>
                <a:schemeClr val="bg1"/>
              </a:solidFill>
              <a:latin typeface="Sakkal Majalla" panose="02000000000000000000" pitchFamily="2" charset="-78"/>
              <a:cs typeface="Sakkal Majalla" panose="02000000000000000000" pitchFamily="2" charset="-78"/>
            </a:rPr>
            <a:t> مثال : </a:t>
          </a:r>
        </a:p>
        <a:p>
          <a:pPr marL="0" lvl="0" indent="0" algn="just" defTabSz="1600200" rtl="1">
            <a:lnSpc>
              <a:spcPct val="90000"/>
            </a:lnSpc>
            <a:spcBef>
              <a:spcPct val="0"/>
            </a:spcBef>
            <a:spcAft>
              <a:spcPct val="35000"/>
            </a:spcAft>
            <a:buNone/>
          </a:pPr>
          <a:r>
            <a:rPr lang="ar-EG" sz="3600" kern="1200" dirty="0">
              <a:solidFill>
                <a:schemeClr val="bg1"/>
              </a:solidFill>
              <a:latin typeface="Sakkal Majalla" panose="02000000000000000000" pitchFamily="2" charset="-78"/>
              <a:cs typeface="Sakkal Majalla" panose="02000000000000000000" pitchFamily="2" charset="-78"/>
            </a:rPr>
            <a:t>"إن ما يدفع المنظمة المعاصرة لتمكين العاملين هو تحقيق التميز، حيث يستند مفهوم التميز على إطار فكري واضح يعتمد التكامل والترابط، ويلتزم التفكير النظمي الذي يرى المنظمة على أنها منظومة متكاملة تتفاعل عناصرها وتتشابك آلياتها، ومن ثم تكون مخرجاتها محصلة لقدراتها المجتمعة"(1)</a:t>
          </a:r>
        </a:p>
      </dsp:txBody>
      <dsp:txXfrm>
        <a:off x="0" y="1341"/>
        <a:ext cx="10515600" cy="3394592"/>
      </dsp:txXfrm>
    </dsp:sp>
    <dsp:sp modelId="{2E5FB75F-108C-4EB2-A2CA-75BD7C8691DB}">
      <dsp:nvSpPr>
        <dsp:cNvPr id="0" name=""/>
        <dsp:cNvSpPr/>
      </dsp:nvSpPr>
      <dsp:spPr>
        <a:xfrm>
          <a:off x="0" y="3395933"/>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4DE839E-772B-4064-A67C-84853846C17C}">
      <dsp:nvSpPr>
        <dsp:cNvPr id="0" name=""/>
        <dsp:cNvSpPr/>
      </dsp:nvSpPr>
      <dsp:spPr>
        <a:xfrm>
          <a:off x="0" y="3395933"/>
          <a:ext cx="10515600" cy="21790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just" defTabSz="1600200" rtl="1">
            <a:lnSpc>
              <a:spcPct val="90000"/>
            </a:lnSpc>
            <a:spcBef>
              <a:spcPct val="0"/>
            </a:spcBef>
            <a:spcAft>
              <a:spcPct val="35000"/>
            </a:spcAft>
            <a:buNone/>
          </a:pPr>
          <a:r>
            <a:rPr lang="ar-EG" sz="3600" kern="1200" dirty="0">
              <a:solidFill>
                <a:schemeClr val="bg1"/>
              </a:solidFill>
              <a:latin typeface="Sakkal Majalla" panose="02000000000000000000" pitchFamily="2" charset="-78"/>
              <a:cs typeface="Sakkal Majalla" panose="02000000000000000000" pitchFamily="2" charset="-78"/>
            </a:rPr>
            <a:t>في الهامش أسفل يكتب المصدر كالتالي : </a:t>
          </a:r>
        </a:p>
        <a:p>
          <a:pPr marL="0" lvl="0" indent="0" algn="just" defTabSz="1600200" rtl="1">
            <a:lnSpc>
              <a:spcPct val="90000"/>
            </a:lnSpc>
            <a:spcBef>
              <a:spcPct val="0"/>
            </a:spcBef>
            <a:spcAft>
              <a:spcPct val="35000"/>
            </a:spcAft>
            <a:buNone/>
          </a:pPr>
          <a:r>
            <a:rPr lang="ar-EG" sz="3600" kern="1200" dirty="0">
              <a:solidFill>
                <a:schemeClr val="bg1"/>
              </a:solidFill>
              <a:latin typeface="Sakkal Majalla" panose="02000000000000000000" pitchFamily="2" charset="-78"/>
              <a:cs typeface="Sakkal Majalla" panose="02000000000000000000" pitchFamily="2" charset="-78"/>
            </a:rPr>
            <a:t>(1) السلمي، علي. إدارة التمييز: نماذج وتقنيات الإدارة في عصر المعرفة والتوزيع، غريب للطباعة والنشر القاهرة، دار2002،ص22</a:t>
          </a:r>
        </a:p>
      </dsp:txBody>
      <dsp:txXfrm>
        <a:off x="0" y="3395933"/>
        <a:ext cx="10515600" cy="2179066"/>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8E88C3C-DE8A-4F9F-9686-7DBC337CAF80}">
      <dsp:nvSpPr>
        <dsp:cNvPr id="0" name=""/>
        <dsp:cNvSpPr/>
      </dsp:nvSpPr>
      <dsp:spPr>
        <a:xfrm>
          <a:off x="0" y="2254"/>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096A571-0A06-4779-AB8E-37C42F00C184}">
      <dsp:nvSpPr>
        <dsp:cNvPr id="0" name=""/>
        <dsp:cNvSpPr/>
      </dsp:nvSpPr>
      <dsp:spPr>
        <a:xfrm>
          <a:off x="0" y="2254"/>
          <a:ext cx="10515600" cy="19560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0" tIns="152400" rIns="152400" bIns="152400" numCol="1" spcCol="1270" anchor="t" anchorCtr="0">
          <a:noAutofit/>
        </a:bodyPr>
        <a:lstStyle/>
        <a:p>
          <a:pPr marL="0" lvl="0" indent="0" algn="just" defTabSz="1778000" rtl="1">
            <a:lnSpc>
              <a:spcPct val="90000"/>
            </a:lnSpc>
            <a:spcBef>
              <a:spcPct val="0"/>
            </a:spcBef>
            <a:spcAft>
              <a:spcPct val="35000"/>
            </a:spcAft>
            <a:buNone/>
          </a:pPr>
          <a:r>
            <a:rPr lang="ar-EG" sz="4000" kern="1200" dirty="0">
              <a:solidFill>
                <a:schemeClr val="bg1"/>
              </a:solidFill>
              <a:latin typeface="Sakkal Majalla" panose="02000000000000000000" pitchFamily="2" charset="-78"/>
              <a:cs typeface="Sakkal Majalla" panose="02000000000000000000" pitchFamily="2" charset="-78"/>
            </a:rPr>
            <a:t>إن التوثيق في قائمة المراجع في نهاية الدراسة يكون  باستخدام توثيق المرجع دون الإشارة إلى أرقام  الصفحات التي تم الاقتباس منها </a:t>
          </a:r>
        </a:p>
      </dsp:txBody>
      <dsp:txXfrm>
        <a:off x="0" y="2254"/>
        <a:ext cx="10515600" cy="1956085"/>
      </dsp:txXfrm>
    </dsp:sp>
    <dsp:sp modelId="{0F0E9EF4-AE27-4BF5-B385-56BAB1E3C27C}">
      <dsp:nvSpPr>
        <dsp:cNvPr id="0" name=""/>
        <dsp:cNvSpPr/>
      </dsp:nvSpPr>
      <dsp:spPr>
        <a:xfrm>
          <a:off x="0" y="1958339"/>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D55A9FE-69B4-4955-80BE-535F5574BF49}">
      <dsp:nvSpPr>
        <dsp:cNvPr id="0" name=""/>
        <dsp:cNvSpPr/>
      </dsp:nvSpPr>
      <dsp:spPr>
        <a:xfrm>
          <a:off x="0" y="1958339"/>
          <a:ext cx="10505330" cy="24465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0" tIns="152400" rIns="152400" bIns="152400" numCol="1" spcCol="1270" anchor="t" anchorCtr="0">
          <a:noAutofit/>
        </a:bodyPr>
        <a:lstStyle/>
        <a:p>
          <a:pPr marL="0" lvl="0" indent="0" algn="just" defTabSz="1778000" rtl="1">
            <a:lnSpc>
              <a:spcPct val="90000"/>
            </a:lnSpc>
            <a:spcBef>
              <a:spcPct val="0"/>
            </a:spcBef>
            <a:spcAft>
              <a:spcPct val="35000"/>
            </a:spcAft>
            <a:buNone/>
          </a:pPr>
          <a:r>
            <a:rPr lang="ar-EG" sz="4000" kern="1200" dirty="0">
              <a:solidFill>
                <a:schemeClr val="bg1"/>
              </a:solidFill>
              <a:latin typeface="Sakkal Majalla" panose="02000000000000000000" pitchFamily="2" charset="-78"/>
              <a:cs typeface="Sakkal Majalla" panose="02000000000000000000" pitchFamily="2" charset="-78"/>
            </a:rPr>
            <a:t>في قائمة المراجع يكتب المصدر كالتالي : </a:t>
          </a:r>
        </a:p>
        <a:p>
          <a:pPr marL="0" lvl="0" indent="0" algn="just" defTabSz="1778000" rtl="1">
            <a:lnSpc>
              <a:spcPct val="90000"/>
            </a:lnSpc>
            <a:spcBef>
              <a:spcPct val="0"/>
            </a:spcBef>
            <a:spcAft>
              <a:spcPct val="35000"/>
            </a:spcAft>
            <a:buNone/>
          </a:pPr>
          <a:r>
            <a:rPr lang="ar-EG" sz="4000" kern="1200" dirty="0">
              <a:solidFill>
                <a:schemeClr val="bg1"/>
              </a:solidFill>
              <a:latin typeface="Sakkal Majalla" panose="02000000000000000000" pitchFamily="2" charset="-78"/>
              <a:cs typeface="Sakkal Majalla" panose="02000000000000000000" pitchFamily="2" charset="-78"/>
            </a:rPr>
            <a:t>السلمي، علي. إدارة التمييز: نماذج وتقنيات الإدارة في عصر المعرفة والتوزيع، غريب للطباعة والنشر القاهرة، دار2002. </a:t>
          </a:r>
        </a:p>
      </dsp:txBody>
      <dsp:txXfrm>
        <a:off x="0" y="1958339"/>
        <a:ext cx="10505330" cy="2446514"/>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9D9B8C-8483-45DB-8FA2-601272945CCA}">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A80F97A-4712-45E8-89A7-CB3508D3D115}">
      <dsp:nvSpPr>
        <dsp:cNvPr id="0" name=""/>
        <dsp:cNvSpPr/>
      </dsp:nvSpPr>
      <dsp:spPr>
        <a:xfrm>
          <a:off x="0" y="0"/>
          <a:ext cx="10515600" cy="21756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0" tIns="152400" rIns="152400" bIns="152400" numCol="1" spcCol="1270" anchor="t" anchorCtr="0">
          <a:noAutofit/>
        </a:bodyPr>
        <a:lstStyle/>
        <a:p>
          <a:pPr marL="0" lvl="0" indent="0" algn="just" defTabSz="1778000" rtl="1">
            <a:lnSpc>
              <a:spcPct val="90000"/>
            </a:lnSpc>
            <a:spcBef>
              <a:spcPct val="0"/>
            </a:spcBef>
            <a:spcAft>
              <a:spcPct val="35000"/>
            </a:spcAft>
            <a:buNone/>
          </a:pPr>
          <a:r>
            <a:rPr lang="ar-EG" sz="4000" kern="1200" dirty="0">
              <a:solidFill>
                <a:schemeClr val="bg1"/>
              </a:solidFill>
              <a:latin typeface="Sakkal Majalla" panose="02000000000000000000" pitchFamily="2" charset="-78"/>
              <a:cs typeface="Sakkal Majalla" panose="02000000000000000000" pitchFamily="2" charset="-78"/>
            </a:rPr>
            <a:t>يعتمد هذا النظام على التوثيق مباشرة في نهاية الفقرة التي تم اقتباسها بوضع الاسم الأخير للمؤلف متبوعا بالسنة بين قوسين ، وتوضع التفاصيل كاملة للمرجع في قائمة المراجع التي ترتب أبجديا في نهاية الكتاب أو البحث. </a:t>
          </a:r>
        </a:p>
      </dsp:txBody>
      <dsp:txXfrm>
        <a:off x="0" y="0"/>
        <a:ext cx="10515600" cy="2175669"/>
      </dsp:txXfrm>
    </dsp:sp>
    <dsp:sp modelId="{9939A053-E5F0-48C3-BDBE-DD41611CF297}">
      <dsp:nvSpPr>
        <dsp:cNvPr id="0" name=""/>
        <dsp:cNvSpPr/>
      </dsp:nvSpPr>
      <dsp:spPr>
        <a:xfrm>
          <a:off x="0" y="2175669"/>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2580686-FC3A-48BC-A745-F32536F3B94E}">
      <dsp:nvSpPr>
        <dsp:cNvPr id="0" name=""/>
        <dsp:cNvSpPr/>
      </dsp:nvSpPr>
      <dsp:spPr>
        <a:xfrm>
          <a:off x="0" y="2175669"/>
          <a:ext cx="10515600" cy="21756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0" tIns="152400" rIns="152400" bIns="152400" numCol="1" spcCol="1270" anchor="t" anchorCtr="0">
          <a:noAutofit/>
        </a:bodyPr>
        <a:lstStyle/>
        <a:p>
          <a:pPr marL="0" lvl="0" indent="0" algn="just" defTabSz="1778000" rtl="1">
            <a:lnSpc>
              <a:spcPct val="90000"/>
            </a:lnSpc>
            <a:spcBef>
              <a:spcPct val="0"/>
            </a:spcBef>
            <a:spcAft>
              <a:spcPct val="35000"/>
            </a:spcAft>
            <a:buNone/>
          </a:pPr>
          <a:r>
            <a:rPr lang="ar-EG" sz="4000" kern="1200" dirty="0">
              <a:solidFill>
                <a:schemeClr val="bg1"/>
              </a:solidFill>
              <a:latin typeface="Sakkal Majalla" panose="02000000000000000000" pitchFamily="2" charset="-78"/>
              <a:cs typeface="Sakkal Majalla" panose="02000000000000000000" pitchFamily="2" charset="-78"/>
            </a:rPr>
            <a:t>يلاحظ أنه عند التوثيق بهذه الطريقة في داخل النص  لا يتم وضع فاصلة بين الاسم والسنة كما هو الحال عند استخدام نظام جمعية علماء النفس الأمريكية. </a:t>
          </a:r>
        </a:p>
      </dsp:txBody>
      <dsp:txXfrm>
        <a:off x="0" y="2175669"/>
        <a:ext cx="10515600" cy="2175669"/>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BF5C75D-2B52-43D6-AC51-3DD5E5C90F01}">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7211E26-1E15-4B6A-A3C5-757DFC630182}">
      <dsp:nvSpPr>
        <dsp:cNvPr id="0" name=""/>
        <dsp:cNvSpPr/>
      </dsp:nvSpPr>
      <dsp:spPr>
        <a:xfrm>
          <a:off x="0" y="0"/>
          <a:ext cx="10515600" cy="512765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7640" tIns="167640" rIns="167640" bIns="167640" numCol="1" spcCol="1270" anchor="t" anchorCtr="0">
          <a:noAutofit/>
        </a:bodyPr>
        <a:lstStyle/>
        <a:p>
          <a:pPr marL="0" lvl="0" indent="0" algn="just" defTabSz="1955800" rtl="1">
            <a:lnSpc>
              <a:spcPct val="90000"/>
            </a:lnSpc>
            <a:spcBef>
              <a:spcPct val="0"/>
            </a:spcBef>
            <a:spcAft>
              <a:spcPct val="35000"/>
            </a:spcAft>
            <a:buNone/>
          </a:pPr>
          <a:r>
            <a:rPr lang="ar-EG" sz="4400" kern="1200" dirty="0">
              <a:solidFill>
                <a:schemeClr val="bg1"/>
              </a:solidFill>
              <a:latin typeface="Sakkal Majalla" panose="02000000000000000000" pitchFamily="2" charset="-78"/>
              <a:cs typeface="Sakkal Majalla" panose="02000000000000000000" pitchFamily="2" charset="-78"/>
            </a:rPr>
            <a:t>مثال : </a:t>
          </a:r>
        </a:p>
        <a:p>
          <a:pPr marL="0" lvl="0" indent="0" algn="just" defTabSz="1955800" rtl="1">
            <a:lnSpc>
              <a:spcPct val="90000"/>
            </a:lnSpc>
            <a:spcBef>
              <a:spcPct val="0"/>
            </a:spcBef>
            <a:spcAft>
              <a:spcPct val="35000"/>
            </a:spcAft>
            <a:buNone/>
          </a:pPr>
          <a:r>
            <a:rPr lang="ar-EG" sz="4400" kern="1200" dirty="0">
              <a:solidFill>
                <a:schemeClr val="bg1"/>
              </a:solidFill>
              <a:latin typeface="Sakkal Majalla" panose="02000000000000000000" pitchFamily="2" charset="-78"/>
              <a:cs typeface="Sakkal Majalla" panose="02000000000000000000" pitchFamily="2" charset="-78"/>
            </a:rPr>
            <a:t>إن ما يدفع المنظمة المعاصرة لتمكين العاملين هو تحقيق التميز، حيث يستند مفهوم التميز على إطار فكري واضح يعتمد التكامل والترابط، ويلتزم التفكير النظمي الذي يرى المنظمة على أنها منظومة متكاملة تتفاعل عناصرها وتتشابك آلياتها، ومن ثم تكون مخرجاتها محصلة لقدراتها المجتمعة ( السلمي 2002) </a:t>
          </a:r>
        </a:p>
      </dsp:txBody>
      <dsp:txXfrm>
        <a:off x="0" y="0"/>
        <a:ext cx="10515600" cy="5127652"/>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76CB60A-E55C-4CD6-961E-698F66EA72E7}">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0E5DE22-ED74-4A30-98DF-749D127CAD0D}">
      <dsp:nvSpPr>
        <dsp:cNvPr id="0" name=""/>
        <dsp:cNvSpPr/>
      </dsp:nvSpPr>
      <dsp:spPr>
        <a:xfrm>
          <a:off x="0" y="0"/>
          <a:ext cx="10515600" cy="43513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7640" tIns="167640" rIns="167640" bIns="167640" numCol="1" spcCol="1270" anchor="t" anchorCtr="0">
          <a:noAutofit/>
        </a:bodyPr>
        <a:lstStyle/>
        <a:p>
          <a:pPr marL="0" lvl="0" indent="0" algn="just" defTabSz="1955800" rtl="1">
            <a:lnSpc>
              <a:spcPct val="90000"/>
            </a:lnSpc>
            <a:spcBef>
              <a:spcPct val="0"/>
            </a:spcBef>
            <a:spcAft>
              <a:spcPct val="35000"/>
            </a:spcAft>
            <a:buNone/>
          </a:pPr>
          <a:r>
            <a:rPr lang="ar-EG" sz="4400" kern="1200" dirty="0">
              <a:solidFill>
                <a:schemeClr val="bg1"/>
              </a:solidFill>
              <a:latin typeface="Sakkal Majalla" panose="02000000000000000000" pitchFamily="2" charset="-78"/>
              <a:cs typeface="Sakkal Majalla" panose="02000000000000000000" pitchFamily="2" charset="-78"/>
            </a:rPr>
            <a:t>أكثر الطرق انتشارا في كتابة البحوث العلمية وتوثيقها، لأنه وضع أسلوبا لتوثيق الكتب ، المجلات العلمية ، مواقع الانترنت ، وغيرها. ويستخدم في البحث العلمي بصورة واضحة ودقيقة وسهلة لكل من الباحث والقارئ معا. </a:t>
          </a:r>
        </a:p>
      </dsp:txBody>
      <dsp:txXfrm>
        <a:off x="0" y="0"/>
        <a:ext cx="10515600" cy="4351338"/>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B34F39-5E6D-41DE-8751-3DE081804260}">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06E4156-307F-4F6F-9CBC-E11E95453A30}">
      <dsp:nvSpPr>
        <dsp:cNvPr id="0" name=""/>
        <dsp:cNvSpPr/>
      </dsp:nvSpPr>
      <dsp:spPr>
        <a:xfrm>
          <a:off x="0" y="0"/>
          <a:ext cx="10515600" cy="25183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7640" tIns="167640" rIns="167640" bIns="167640" numCol="1" spcCol="1270" anchor="t" anchorCtr="0">
          <a:noAutofit/>
        </a:bodyPr>
        <a:lstStyle/>
        <a:p>
          <a:pPr marL="0" lvl="0" indent="0" algn="just" defTabSz="1955800" rtl="1">
            <a:lnSpc>
              <a:spcPct val="90000"/>
            </a:lnSpc>
            <a:spcBef>
              <a:spcPct val="0"/>
            </a:spcBef>
            <a:spcAft>
              <a:spcPct val="35000"/>
            </a:spcAft>
            <a:buNone/>
          </a:pPr>
          <a:r>
            <a:rPr lang="ar-EG" sz="4400" kern="1200" dirty="0">
              <a:solidFill>
                <a:schemeClr val="bg1"/>
              </a:solidFill>
              <a:latin typeface="Sakkal Majalla" panose="02000000000000000000" pitchFamily="2" charset="-78"/>
              <a:cs typeface="Sakkal Majalla" panose="02000000000000000000" pitchFamily="2" charset="-78"/>
            </a:rPr>
            <a:t>يتم</a:t>
          </a:r>
          <a:r>
            <a:rPr lang="ar-EG" sz="4400" kern="1200" baseline="0" dirty="0">
              <a:solidFill>
                <a:schemeClr val="bg1"/>
              </a:solidFill>
              <a:latin typeface="Sakkal Majalla" panose="02000000000000000000" pitchFamily="2" charset="-78"/>
              <a:cs typeface="Sakkal Majalla" panose="02000000000000000000" pitchFamily="2" charset="-78"/>
            </a:rPr>
            <a:t> الإشارة إلى مصادر الاقتباس في متن البحث أو الدراسة مباشرة وفق نظام لقب المؤلف ، تاريخ نشر المصدر ، رقم صفحة النص المقتبس</a:t>
          </a:r>
          <a:endParaRPr lang="ar-EG" sz="4400" kern="1200" dirty="0">
            <a:solidFill>
              <a:schemeClr val="bg1"/>
            </a:solidFill>
            <a:latin typeface="Sakkal Majalla" panose="02000000000000000000" pitchFamily="2" charset="-78"/>
            <a:cs typeface="Sakkal Majalla" panose="02000000000000000000" pitchFamily="2" charset="-78"/>
          </a:endParaRPr>
        </a:p>
      </dsp:txBody>
      <dsp:txXfrm>
        <a:off x="0" y="0"/>
        <a:ext cx="10515600" cy="2518347"/>
      </dsp:txXfrm>
    </dsp:sp>
    <dsp:sp modelId="{8DFF67EA-5F3C-4626-A041-A4EC078DD2BA}">
      <dsp:nvSpPr>
        <dsp:cNvPr id="0" name=""/>
        <dsp:cNvSpPr/>
      </dsp:nvSpPr>
      <dsp:spPr>
        <a:xfrm>
          <a:off x="0" y="2518347"/>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0E37188-2A85-41F8-B50D-CBC0CABADEC9}">
      <dsp:nvSpPr>
        <dsp:cNvPr id="0" name=""/>
        <dsp:cNvSpPr/>
      </dsp:nvSpPr>
      <dsp:spPr>
        <a:xfrm>
          <a:off x="0" y="2518347"/>
          <a:ext cx="10515600" cy="25183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7640" tIns="167640" rIns="167640" bIns="167640" numCol="1" spcCol="1270" anchor="t" anchorCtr="0">
          <a:noAutofit/>
        </a:bodyPr>
        <a:lstStyle/>
        <a:p>
          <a:pPr marL="0" lvl="0" indent="0" algn="just" defTabSz="1955800" rtl="1">
            <a:lnSpc>
              <a:spcPct val="90000"/>
            </a:lnSpc>
            <a:spcBef>
              <a:spcPct val="0"/>
            </a:spcBef>
            <a:spcAft>
              <a:spcPct val="35000"/>
            </a:spcAft>
            <a:buNone/>
          </a:pPr>
          <a:r>
            <a:rPr lang="ar-EG" sz="4400" kern="1200" dirty="0">
              <a:solidFill>
                <a:schemeClr val="bg1"/>
              </a:solidFill>
              <a:latin typeface="Sakkal Majalla" panose="02000000000000000000" pitchFamily="2" charset="-78"/>
              <a:cs typeface="Sakkal Majalla" panose="02000000000000000000" pitchFamily="2" charset="-78"/>
            </a:rPr>
            <a:t>ينقسم في البحث إلى نوعين رئيسيين هما: </a:t>
          </a:r>
        </a:p>
        <a:p>
          <a:pPr marL="0" lvl="0" indent="0" algn="just" defTabSz="1955800" rtl="1">
            <a:lnSpc>
              <a:spcPct val="90000"/>
            </a:lnSpc>
            <a:spcBef>
              <a:spcPct val="0"/>
            </a:spcBef>
            <a:spcAft>
              <a:spcPct val="35000"/>
            </a:spcAft>
            <a:buNone/>
          </a:pPr>
          <a:r>
            <a:rPr lang="ar-EG" sz="4400" kern="1200" dirty="0">
              <a:solidFill>
                <a:schemeClr val="bg1"/>
              </a:solidFill>
              <a:latin typeface="Sakkal Majalla" panose="02000000000000000000" pitchFamily="2" charset="-78"/>
              <a:cs typeface="Sakkal Majalla" panose="02000000000000000000" pitchFamily="2" charset="-78"/>
            </a:rPr>
            <a:t>- التوثيق في متن البحث</a:t>
          </a:r>
        </a:p>
        <a:p>
          <a:pPr marL="0" lvl="0" indent="0" algn="just" defTabSz="1955800" rtl="1">
            <a:lnSpc>
              <a:spcPct val="90000"/>
            </a:lnSpc>
            <a:spcBef>
              <a:spcPct val="0"/>
            </a:spcBef>
            <a:spcAft>
              <a:spcPct val="35000"/>
            </a:spcAft>
            <a:buNone/>
          </a:pPr>
          <a:r>
            <a:rPr lang="ar-EG" sz="4400" kern="1200" dirty="0">
              <a:solidFill>
                <a:schemeClr val="bg1"/>
              </a:solidFill>
              <a:latin typeface="Sakkal Majalla" panose="02000000000000000000" pitchFamily="2" charset="-78"/>
              <a:cs typeface="Sakkal Majalla" panose="02000000000000000000" pitchFamily="2" charset="-78"/>
            </a:rPr>
            <a:t>- التوثيق في صفحة المراجع. </a:t>
          </a:r>
        </a:p>
      </dsp:txBody>
      <dsp:txXfrm>
        <a:off x="0" y="2518347"/>
        <a:ext cx="10515600" cy="2518347"/>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1A3266-FF51-4199-94EF-C4CE7BB083D9}">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FAC7253-4885-4DC7-84B2-085819EEEB6A}">
      <dsp:nvSpPr>
        <dsp:cNvPr id="0" name=""/>
        <dsp:cNvSpPr/>
      </dsp:nvSpPr>
      <dsp:spPr>
        <a:xfrm>
          <a:off x="0" y="0"/>
          <a:ext cx="10515600" cy="21756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4780" tIns="144780" rIns="144780" bIns="144780" numCol="1" spcCol="1270" anchor="t" anchorCtr="0">
          <a:noAutofit/>
        </a:bodyPr>
        <a:lstStyle/>
        <a:p>
          <a:pPr marL="0" lvl="0" indent="0" algn="just" defTabSz="1689100" rtl="1">
            <a:lnSpc>
              <a:spcPct val="90000"/>
            </a:lnSpc>
            <a:spcBef>
              <a:spcPct val="0"/>
            </a:spcBef>
            <a:spcAft>
              <a:spcPct val="35000"/>
            </a:spcAft>
            <a:buNone/>
          </a:pPr>
          <a:r>
            <a:rPr lang="ar-EG" sz="3800" kern="1200" dirty="0">
              <a:solidFill>
                <a:schemeClr val="bg1"/>
              </a:solidFill>
              <a:latin typeface="Sakkal Majalla" panose="02000000000000000000" pitchFamily="2" charset="-78"/>
              <a:cs typeface="Sakkal Majalla" panose="02000000000000000000" pitchFamily="2" charset="-78"/>
            </a:rPr>
            <a:t>يشار إلى المصدر الذي أخذ منه النص في متن البحث بذكر اسم عائلة المؤلف ثم فاصلة ثم السنة والجميع بين قوسين. ويفضل أن يكون بخط غامق، ويكون ذلك في نهاية أو بداية الفكرة التي تم اقتباسها من المرجع. </a:t>
          </a:r>
        </a:p>
      </dsp:txBody>
      <dsp:txXfrm>
        <a:off x="0" y="0"/>
        <a:ext cx="10515600" cy="2175669"/>
      </dsp:txXfrm>
    </dsp:sp>
    <dsp:sp modelId="{3B76948D-D00C-461B-B697-D2F7C8EF2F1C}">
      <dsp:nvSpPr>
        <dsp:cNvPr id="0" name=""/>
        <dsp:cNvSpPr/>
      </dsp:nvSpPr>
      <dsp:spPr>
        <a:xfrm>
          <a:off x="0" y="2175669"/>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C3C8685-8222-4129-9E4C-BE9CDCEDEDF0}">
      <dsp:nvSpPr>
        <dsp:cNvPr id="0" name=""/>
        <dsp:cNvSpPr/>
      </dsp:nvSpPr>
      <dsp:spPr>
        <a:xfrm>
          <a:off x="0" y="2175669"/>
          <a:ext cx="10515600" cy="21756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4780" tIns="144780" rIns="144780" bIns="144780" numCol="1" spcCol="1270" anchor="t" anchorCtr="0">
          <a:noAutofit/>
        </a:bodyPr>
        <a:lstStyle/>
        <a:p>
          <a:pPr marL="0" lvl="0" indent="0" algn="just" defTabSz="1689100" rtl="1">
            <a:lnSpc>
              <a:spcPct val="90000"/>
            </a:lnSpc>
            <a:spcBef>
              <a:spcPct val="0"/>
            </a:spcBef>
            <a:spcAft>
              <a:spcPct val="35000"/>
            </a:spcAft>
            <a:buNone/>
          </a:pPr>
          <a:r>
            <a:rPr lang="ar-EG" sz="3800" kern="1200" dirty="0">
              <a:solidFill>
                <a:schemeClr val="bg1"/>
              </a:solidFill>
              <a:latin typeface="Sakkal Majalla" panose="02000000000000000000" pitchFamily="2" charset="-78"/>
              <a:cs typeface="Sakkal Majalla" panose="02000000000000000000" pitchFamily="2" charset="-78"/>
            </a:rPr>
            <a:t>إذا كان الاقتباس مأخوذا من صفحة أو صفحات معينة ، فيتم الإشارة إلى رقم أو أرقام الصفحات بعد السنة. </a:t>
          </a:r>
        </a:p>
      </dsp:txBody>
      <dsp:txXfrm>
        <a:off x="0" y="2175669"/>
        <a:ext cx="10515600" cy="2175669"/>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ACEACA-0C4C-49D2-9892-31AC7E772CF7}">
      <dsp:nvSpPr>
        <dsp:cNvPr id="0" name=""/>
        <dsp:cNvSpPr/>
      </dsp:nvSpPr>
      <dsp:spPr>
        <a:xfrm>
          <a:off x="0" y="2543"/>
          <a:ext cx="10214547"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A35ABE7-A381-487C-834F-A1D566F0E1F9}">
      <dsp:nvSpPr>
        <dsp:cNvPr id="0" name=""/>
        <dsp:cNvSpPr/>
      </dsp:nvSpPr>
      <dsp:spPr>
        <a:xfrm>
          <a:off x="0" y="2543"/>
          <a:ext cx="10214547" cy="15126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just" defTabSz="1600200" rtl="1">
            <a:lnSpc>
              <a:spcPct val="90000"/>
            </a:lnSpc>
            <a:spcBef>
              <a:spcPct val="0"/>
            </a:spcBef>
            <a:spcAft>
              <a:spcPct val="35000"/>
            </a:spcAft>
            <a:buNone/>
          </a:pPr>
          <a:r>
            <a:rPr lang="ar-EG" sz="3600" kern="1200" dirty="0">
              <a:solidFill>
                <a:schemeClr val="bg1"/>
              </a:solidFill>
              <a:latin typeface="Sakkal Majalla" panose="02000000000000000000" pitchFamily="2" charset="-78"/>
              <a:cs typeface="Sakkal Majalla" panose="02000000000000000000" pitchFamily="2" charset="-78"/>
            </a:rPr>
            <a:t>إذا كان المصدر لمؤلفين اثنين يتم وضع الاسم الأخير للمؤلف الأول والاسم الأخير للمؤلف الثاني ، ثم فاصلة ، ثم السنة، ثم فاصلة ، ثم رقم الصفحة. </a:t>
          </a:r>
        </a:p>
      </dsp:txBody>
      <dsp:txXfrm>
        <a:off x="0" y="2543"/>
        <a:ext cx="10214547" cy="1512663"/>
      </dsp:txXfrm>
    </dsp:sp>
    <dsp:sp modelId="{CC28D8A4-2DCB-4F4A-967F-0AC3FB3AAEBE}">
      <dsp:nvSpPr>
        <dsp:cNvPr id="0" name=""/>
        <dsp:cNvSpPr/>
      </dsp:nvSpPr>
      <dsp:spPr>
        <a:xfrm>
          <a:off x="0" y="1515207"/>
          <a:ext cx="10214547"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B32BE85-182A-481B-9D68-85856EB712AB}">
      <dsp:nvSpPr>
        <dsp:cNvPr id="0" name=""/>
        <dsp:cNvSpPr/>
      </dsp:nvSpPr>
      <dsp:spPr>
        <a:xfrm>
          <a:off x="0" y="1515207"/>
          <a:ext cx="10214547" cy="19023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just" defTabSz="1600200" rtl="1">
            <a:lnSpc>
              <a:spcPct val="90000"/>
            </a:lnSpc>
            <a:spcBef>
              <a:spcPct val="0"/>
            </a:spcBef>
            <a:spcAft>
              <a:spcPct val="35000"/>
            </a:spcAft>
            <a:buNone/>
          </a:pPr>
          <a:r>
            <a:rPr lang="ar-EG" sz="3600" kern="1200" dirty="0">
              <a:solidFill>
                <a:schemeClr val="bg1"/>
              </a:solidFill>
              <a:latin typeface="Sakkal Majalla" panose="02000000000000000000" pitchFamily="2" charset="-78"/>
              <a:cs typeface="Sakkal Majalla" panose="02000000000000000000" pitchFamily="2" charset="-78"/>
            </a:rPr>
            <a:t>إذا كان المصدر لثلاثة مؤلفين، يكون التوثيق داخل النص بكتابة عائلة الأول ثم فاصلة ثم عائلة الثاني متبوعا بحرف الواو بالعربية أو &amp; </a:t>
          </a:r>
          <a:r>
            <a:rPr lang="en-US" sz="3600" kern="1200" dirty="0">
              <a:solidFill>
                <a:schemeClr val="bg1"/>
              </a:solidFill>
              <a:latin typeface="Sakkal Majalla" panose="02000000000000000000" pitchFamily="2" charset="-78"/>
              <a:cs typeface="Sakkal Majalla" panose="02000000000000000000" pitchFamily="2" charset="-78"/>
            </a:rPr>
            <a:t>  </a:t>
          </a:r>
          <a:r>
            <a:rPr lang="ar-EG" sz="3600" kern="1200" dirty="0">
              <a:solidFill>
                <a:schemeClr val="bg1"/>
              </a:solidFill>
              <a:latin typeface="Sakkal Majalla" panose="02000000000000000000" pitchFamily="2" charset="-78"/>
              <a:cs typeface="Sakkal Majalla" panose="02000000000000000000" pitchFamily="2" charset="-78"/>
            </a:rPr>
            <a:t> بالإنجليزية ، ثم عائلة المؤلف الثالث. </a:t>
          </a:r>
        </a:p>
      </dsp:txBody>
      <dsp:txXfrm>
        <a:off x="0" y="1515207"/>
        <a:ext cx="10214547" cy="1902386"/>
      </dsp:txXfrm>
    </dsp:sp>
    <dsp:sp modelId="{3B61EB66-7B14-4264-84D6-A3559CED25E4}">
      <dsp:nvSpPr>
        <dsp:cNvPr id="0" name=""/>
        <dsp:cNvSpPr/>
      </dsp:nvSpPr>
      <dsp:spPr>
        <a:xfrm>
          <a:off x="0" y="3417593"/>
          <a:ext cx="10214547"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7386AD7-C62B-4F69-8C76-BBEC3B0C9CA7}">
      <dsp:nvSpPr>
        <dsp:cNvPr id="0" name=""/>
        <dsp:cNvSpPr/>
      </dsp:nvSpPr>
      <dsp:spPr>
        <a:xfrm>
          <a:off x="0" y="3417593"/>
          <a:ext cx="10214547" cy="19023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just" defTabSz="1600200" rtl="1">
            <a:lnSpc>
              <a:spcPct val="90000"/>
            </a:lnSpc>
            <a:spcBef>
              <a:spcPct val="0"/>
            </a:spcBef>
            <a:spcAft>
              <a:spcPct val="35000"/>
            </a:spcAft>
            <a:buNone/>
          </a:pPr>
          <a:r>
            <a:rPr lang="ar-EG" sz="3600" kern="1200" dirty="0">
              <a:solidFill>
                <a:schemeClr val="bg1"/>
              </a:solidFill>
              <a:latin typeface="Sakkal Majalla" panose="02000000000000000000" pitchFamily="2" charset="-78"/>
              <a:cs typeface="Sakkal Majalla" panose="02000000000000000000" pitchFamily="2" charset="-78"/>
            </a:rPr>
            <a:t>إذا كان المصدر لأكثر من ثلاثة مؤلفين فإنه يتم الإشارة لاسم عائلة المؤلف الأول متبوعة بكلمة ( وآخرون) إذا كان المصدر باللغة العربية ، أو كلمة </a:t>
          </a:r>
          <a:r>
            <a:rPr lang="en-US" sz="3600" kern="1200" dirty="0">
              <a:solidFill>
                <a:schemeClr val="bg1"/>
              </a:solidFill>
              <a:latin typeface="Sakkal Majalla" panose="02000000000000000000" pitchFamily="2" charset="-78"/>
              <a:cs typeface="Sakkal Majalla" panose="02000000000000000000" pitchFamily="2" charset="-78"/>
            </a:rPr>
            <a:t>et al</a:t>
          </a:r>
          <a:r>
            <a:rPr lang="ar-EG" sz="3600" kern="1200" dirty="0">
              <a:solidFill>
                <a:schemeClr val="bg1"/>
              </a:solidFill>
              <a:latin typeface="Sakkal Majalla" panose="02000000000000000000" pitchFamily="2" charset="-78"/>
              <a:cs typeface="Sakkal Majalla" panose="02000000000000000000" pitchFamily="2" charset="-78"/>
            </a:rPr>
            <a:t> إذا كان المصدر أجنبيا. </a:t>
          </a:r>
        </a:p>
      </dsp:txBody>
      <dsp:txXfrm>
        <a:off x="0" y="3417593"/>
        <a:ext cx="10214547" cy="1902386"/>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ACEACA-0C4C-49D2-9892-31AC7E772CF7}">
      <dsp:nvSpPr>
        <dsp:cNvPr id="0" name=""/>
        <dsp:cNvSpPr/>
      </dsp:nvSpPr>
      <dsp:spPr>
        <a:xfrm>
          <a:off x="0" y="51460"/>
          <a:ext cx="1043939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A35ABE7-A381-487C-834F-A1D566F0E1F9}">
      <dsp:nvSpPr>
        <dsp:cNvPr id="0" name=""/>
        <dsp:cNvSpPr/>
      </dsp:nvSpPr>
      <dsp:spPr>
        <a:xfrm>
          <a:off x="0" y="51460"/>
          <a:ext cx="10439399" cy="27432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just" defTabSz="1600200" rtl="1">
            <a:lnSpc>
              <a:spcPct val="90000"/>
            </a:lnSpc>
            <a:spcBef>
              <a:spcPct val="0"/>
            </a:spcBef>
            <a:spcAft>
              <a:spcPct val="35000"/>
            </a:spcAft>
            <a:buNone/>
          </a:pPr>
          <a:r>
            <a:rPr lang="ar-EG" sz="3600" kern="1200" dirty="0">
              <a:solidFill>
                <a:schemeClr val="bg1"/>
              </a:solidFill>
              <a:latin typeface="Sakkal Majalla" panose="02000000000000000000" pitchFamily="2" charset="-78"/>
              <a:cs typeface="Sakkal Majalla" panose="02000000000000000000" pitchFamily="2" charset="-78"/>
            </a:rPr>
            <a:t>في حال كان الاقتباس من كتاب مترجم من لغة أجنبية إلى اللغة العربية، يكون التوثيق بين قوسين بكتابة اسم عائلة المؤلف الأصلي متبوعا بفاصلة ثم سنة النشر الأصلية متبوعة بخط مائل ثم سنة الترجمة متبوعة بفاصلة ثم رقم الصفحة التي تم الرجوع إليه. </a:t>
          </a:r>
        </a:p>
      </dsp:txBody>
      <dsp:txXfrm>
        <a:off x="0" y="51460"/>
        <a:ext cx="10439399" cy="2743206"/>
      </dsp:txXfrm>
    </dsp:sp>
    <dsp:sp modelId="{28B716F1-528A-4E42-8537-44CB802714A8}">
      <dsp:nvSpPr>
        <dsp:cNvPr id="0" name=""/>
        <dsp:cNvSpPr/>
      </dsp:nvSpPr>
      <dsp:spPr>
        <a:xfrm>
          <a:off x="0" y="2794667"/>
          <a:ext cx="1043939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2C76C47-57CD-4A89-90BC-0C4EF000D8C4}">
      <dsp:nvSpPr>
        <dsp:cNvPr id="0" name=""/>
        <dsp:cNvSpPr/>
      </dsp:nvSpPr>
      <dsp:spPr>
        <a:xfrm>
          <a:off x="0" y="2794667"/>
          <a:ext cx="10439399" cy="20117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just" defTabSz="1600200" rtl="1">
            <a:lnSpc>
              <a:spcPct val="90000"/>
            </a:lnSpc>
            <a:spcBef>
              <a:spcPct val="0"/>
            </a:spcBef>
            <a:spcAft>
              <a:spcPct val="35000"/>
            </a:spcAft>
            <a:buNone/>
          </a:pPr>
          <a:r>
            <a:rPr lang="ar-EG" sz="3600" kern="1200" dirty="0">
              <a:solidFill>
                <a:schemeClr val="bg1"/>
              </a:solidFill>
              <a:latin typeface="Sakkal Majalla" panose="02000000000000000000" pitchFamily="2" charset="-78"/>
              <a:cs typeface="Sakkal Majalla" panose="02000000000000000000" pitchFamily="2" charset="-78"/>
            </a:rPr>
            <a:t>عند الاقتباس من كتاب صادر عن مؤسسة معينة يكون التوثيق بوضع اسم الكتاب أو جزء منه بدل المؤلف، مثلا لتوثيق دليل صادر في جامعة فيلاديلفيا بعنوان " دليل إعداد مشاريع التخرج في جامعة فيلاديلفيا" نستخدم الصيغة التالية ( دليل إعداد مشاريع التخرج ، 2011)</a:t>
          </a:r>
        </a:p>
      </dsp:txBody>
      <dsp:txXfrm>
        <a:off x="0" y="2794667"/>
        <a:ext cx="10439399" cy="2011700"/>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ACEACA-0C4C-49D2-9892-31AC7E772CF7}">
      <dsp:nvSpPr>
        <dsp:cNvPr id="0" name=""/>
        <dsp:cNvSpPr/>
      </dsp:nvSpPr>
      <dsp:spPr>
        <a:xfrm>
          <a:off x="0" y="1305"/>
          <a:ext cx="10289498"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A35ABE7-A381-487C-834F-A1D566F0E1F9}">
      <dsp:nvSpPr>
        <dsp:cNvPr id="0" name=""/>
        <dsp:cNvSpPr/>
      </dsp:nvSpPr>
      <dsp:spPr>
        <a:xfrm>
          <a:off x="0" y="1305"/>
          <a:ext cx="10289498" cy="20601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just" defTabSz="1600200" rtl="1">
            <a:lnSpc>
              <a:spcPct val="90000"/>
            </a:lnSpc>
            <a:spcBef>
              <a:spcPct val="0"/>
            </a:spcBef>
            <a:spcAft>
              <a:spcPct val="35000"/>
            </a:spcAft>
            <a:buNone/>
          </a:pPr>
          <a:r>
            <a:rPr lang="ar-EG" sz="3600" kern="1200" dirty="0">
              <a:solidFill>
                <a:schemeClr val="bg1"/>
              </a:solidFill>
              <a:latin typeface="Sakkal Majalla" panose="02000000000000000000" pitchFamily="2" charset="-78"/>
              <a:cs typeface="Sakkal Majalla" panose="02000000000000000000" pitchFamily="2" charset="-78"/>
            </a:rPr>
            <a:t>إن البحث في المصادر الإلكترونية يعتبر من أهم الوسائل المستخدمة من قبل الباحثين للتعرف على الأدب النظري والدراسات السابقة ذات الصلة بموضوعات ومشكلات بحوثهم. </a:t>
          </a:r>
        </a:p>
      </dsp:txBody>
      <dsp:txXfrm>
        <a:off x="0" y="1305"/>
        <a:ext cx="10289498" cy="2060182"/>
      </dsp:txXfrm>
    </dsp:sp>
    <dsp:sp modelId="{AE28B77E-7BD0-4427-85DA-2250E4188A00}">
      <dsp:nvSpPr>
        <dsp:cNvPr id="0" name=""/>
        <dsp:cNvSpPr/>
      </dsp:nvSpPr>
      <dsp:spPr>
        <a:xfrm>
          <a:off x="0" y="2061488"/>
          <a:ext cx="10289498"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A85DE44-A072-49DF-94E8-CC7EC5C85D46}">
      <dsp:nvSpPr>
        <dsp:cNvPr id="0" name=""/>
        <dsp:cNvSpPr/>
      </dsp:nvSpPr>
      <dsp:spPr>
        <a:xfrm>
          <a:off x="0" y="2061488"/>
          <a:ext cx="10289498" cy="26901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just" defTabSz="1600200" rtl="1">
            <a:lnSpc>
              <a:spcPct val="90000"/>
            </a:lnSpc>
            <a:spcBef>
              <a:spcPct val="0"/>
            </a:spcBef>
            <a:spcAft>
              <a:spcPct val="35000"/>
            </a:spcAft>
            <a:buNone/>
          </a:pPr>
          <a:r>
            <a:rPr lang="ar-EG" sz="3600" kern="1200" dirty="0">
              <a:solidFill>
                <a:schemeClr val="bg1"/>
              </a:solidFill>
              <a:latin typeface="Sakkal Majalla" panose="02000000000000000000" pitchFamily="2" charset="-78"/>
              <a:cs typeface="Sakkal Majalla" panose="02000000000000000000" pitchFamily="2" charset="-78"/>
            </a:rPr>
            <a:t>هناك فائدتين للبحث في المصادر الإلكترونية: الشمول والسرعة. فهي شاملة لأنها تجرد كل ماله علاقة بمشكلة البحث من قريب أو من بعيد . وسريعة لأنها تقوم بهذا الجزء في وقت قصير لا يمكن أن يتم خلاله مراجعة إلا أعداد محدودة من الدراسات والبحوث . </a:t>
          </a:r>
        </a:p>
      </dsp:txBody>
      <dsp:txXfrm>
        <a:off x="0" y="2061488"/>
        <a:ext cx="10289498" cy="2690102"/>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9D491DC-9530-4A81-8E88-F5A044731942}">
      <dsp:nvSpPr>
        <dsp:cNvPr id="0" name=""/>
        <dsp:cNvSpPr/>
      </dsp:nvSpPr>
      <dsp:spPr>
        <a:xfrm>
          <a:off x="0" y="1166"/>
          <a:ext cx="1051559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3EAC492-05E8-4428-896C-846B7406C0A6}">
      <dsp:nvSpPr>
        <dsp:cNvPr id="0" name=""/>
        <dsp:cNvSpPr/>
      </dsp:nvSpPr>
      <dsp:spPr>
        <a:xfrm>
          <a:off x="0" y="1166"/>
          <a:ext cx="10505329" cy="17142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r" defTabSz="1422400" rtl="1">
            <a:lnSpc>
              <a:spcPct val="90000"/>
            </a:lnSpc>
            <a:spcBef>
              <a:spcPct val="0"/>
            </a:spcBef>
            <a:spcAft>
              <a:spcPct val="35000"/>
            </a:spcAft>
            <a:buNone/>
          </a:pPr>
          <a:r>
            <a:rPr lang="ar-EG" sz="3200" kern="1200" dirty="0">
              <a:solidFill>
                <a:schemeClr val="bg1"/>
              </a:solidFill>
              <a:latin typeface="Sakkal Majalla" panose="02000000000000000000" pitchFamily="2" charset="-78"/>
              <a:cs typeface="Sakkal Majalla" panose="02000000000000000000" pitchFamily="2" charset="-78"/>
            </a:rPr>
            <a:t>تذكر كافة البيانات الأساسية المتوفرة عن المصدر ، مثل اسم المؤلف أو الجهة المسؤولة عن المعلومات المستشهد بها في حالة البحوث والمقالات والوثائق المحددة المسؤولية ، وخاصة في قواعد البيانات ذات النصوص الكاملة. </a:t>
          </a:r>
        </a:p>
      </dsp:txBody>
      <dsp:txXfrm>
        <a:off x="0" y="1166"/>
        <a:ext cx="10505329" cy="1714233"/>
      </dsp:txXfrm>
    </dsp:sp>
    <dsp:sp modelId="{E0456A8F-97F7-4312-9F0F-9E3C59C0AA53}">
      <dsp:nvSpPr>
        <dsp:cNvPr id="0" name=""/>
        <dsp:cNvSpPr/>
      </dsp:nvSpPr>
      <dsp:spPr>
        <a:xfrm>
          <a:off x="0" y="1715400"/>
          <a:ext cx="1051559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FAC1130-F555-4D4A-96B4-A1082E993B34}">
      <dsp:nvSpPr>
        <dsp:cNvPr id="0" name=""/>
        <dsp:cNvSpPr/>
      </dsp:nvSpPr>
      <dsp:spPr>
        <a:xfrm>
          <a:off x="0" y="1715400"/>
          <a:ext cx="10515599" cy="11808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r" defTabSz="1422400" rtl="1">
            <a:lnSpc>
              <a:spcPct val="90000"/>
            </a:lnSpc>
            <a:spcBef>
              <a:spcPct val="0"/>
            </a:spcBef>
            <a:spcAft>
              <a:spcPct val="35000"/>
            </a:spcAft>
            <a:buNone/>
          </a:pPr>
          <a:r>
            <a:rPr lang="ar-EG" sz="3200" kern="1200" dirty="0">
              <a:solidFill>
                <a:schemeClr val="bg1"/>
              </a:solidFill>
              <a:latin typeface="Sakkal Majalla" panose="02000000000000000000" pitchFamily="2" charset="-78"/>
              <a:cs typeface="Sakkal Majalla" panose="02000000000000000000" pitchFamily="2" charset="-78"/>
            </a:rPr>
            <a:t>يذكر عنوان المقالة أو الدراسة أو الوثيقة ، في حالة عدم توفر اسم الكاتب أو الجهة صاحبة المسؤولية. </a:t>
          </a:r>
        </a:p>
      </dsp:txBody>
      <dsp:txXfrm>
        <a:off x="0" y="1715400"/>
        <a:ext cx="10515599" cy="1180886"/>
      </dsp:txXfrm>
    </dsp:sp>
    <dsp:sp modelId="{6A7B2985-CBDE-4E72-A51C-FBB7F0BC20EF}">
      <dsp:nvSpPr>
        <dsp:cNvPr id="0" name=""/>
        <dsp:cNvSpPr/>
      </dsp:nvSpPr>
      <dsp:spPr>
        <a:xfrm>
          <a:off x="0" y="2896286"/>
          <a:ext cx="1051559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D7BB0D8-E9C5-41B3-B7F5-5D928C678814}">
      <dsp:nvSpPr>
        <dsp:cNvPr id="0" name=""/>
        <dsp:cNvSpPr/>
      </dsp:nvSpPr>
      <dsp:spPr>
        <a:xfrm>
          <a:off x="0" y="2896286"/>
          <a:ext cx="10515599" cy="11808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r" defTabSz="1422400" rtl="1">
            <a:lnSpc>
              <a:spcPct val="90000"/>
            </a:lnSpc>
            <a:spcBef>
              <a:spcPct val="0"/>
            </a:spcBef>
            <a:spcAft>
              <a:spcPct val="35000"/>
            </a:spcAft>
            <a:buNone/>
          </a:pPr>
          <a:r>
            <a:rPr lang="ar-EG" sz="3200" kern="1200" dirty="0">
              <a:solidFill>
                <a:schemeClr val="bg1"/>
              </a:solidFill>
              <a:latin typeface="Sakkal Majalla" panose="02000000000000000000" pitchFamily="2" charset="-78"/>
              <a:cs typeface="Sakkal Majalla" panose="02000000000000000000" pitchFamily="2" charset="-78"/>
            </a:rPr>
            <a:t>تذكر أي بيانات تعريفية أخرى متوفرة عن المادة المستشهد بها ، كتاريخ النشر ، أو المجلد. </a:t>
          </a:r>
        </a:p>
      </dsp:txBody>
      <dsp:txXfrm>
        <a:off x="0" y="2896286"/>
        <a:ext cx="10515599" cy="1180886"/>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66D72C-79A2-4538-9FCD-A3ABD3190D85}">
      <dsp:nvSpPr>
        <dsp:cNvPr id="0" name=""/>
        <dsp:cNvSpPr/>
      </dsp:nvSpPr>
      <dsp:spPr>
        <a:xfrm>
          <a:off x="0" y="0"/>
          <a:ext cx="10379438"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DBA2D26-F99F-4291-801F-EC0D42478E09}">
      <dsp:nvSpPr>
        <dsp:cNvPr id="0" name=""/>
        <dsp:cNvSpPr/>
      </dsp:nvSpPr>
      <dsp:spPr>
        <a:xfrm>
          <a:off x="0" y="0"/>
          <a:ext cx="10379438" cy="13456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just" defTabSz="1422400" rtl="1">
            <a:lnSpc>
              <a:spcPct val="90000"/>
            </a:lnSpc>
            <a:spcBef>
              <a:spcPct val="0"/>
            </a:spcBef>
            <a:spcAft>
              <a:spcPct val="35000"/>
            </a:spcAft>
            <a:buNone/>
          </a:pPr>
          <a:r>
            <a:rPr lang="ar-EG" sz="3200" kern="1200" dirty="0">
              <a:solidFill>
                <a:schemeClr val="bg1"/>
              </a:solidFill>
              <a:latin typeface="Sakkal Majalla" panose="02000000000000000000" pitchFamily="2" charset="-78"/>
              <a:cs typeface="Sakkal Majalla" panose="02000000000000000000" pitchFamily="2" charset="-78"/>
            </a:rPr>
            <a:t>في حالة الاستشهاد بقاعدة بيانات محددة فإنه ينبغي ذكر اسم القاعدة بعد البيانات الأخرى المتوفرة والمذكورة في الفقرات السابقة ويوضع اسم قاعدة البيانات عادة بين قوسين. </a:t>
          </a:r>
        </a:p>
      </dsp:txBody>
      <dsp:txXfrm>
        <a:off x="0" y="0"/>
        <a:ext cx="10379438" cy="1345620"/>
      </dsp:txXfrm>
    </dsp:sp>
    <dsp:sp modelId="{72EAD4C1-126D-4EB6-B1D0-4E0DBC099133}">
      <dsp:nvSpPr>
        <dsp:cNvPr id="0" name=""/>
        <dsp:cNvSpPr/>
      </dsp:nvSpPr>
      <dsp:spPr>
        <a:xfrm>
          <a:off x="0" y="1345620"/>
          <a:ext cx="10379438"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6F929DB-A8C8-4F6F-8A7E-419B493F9B2C}">
      <dsp:nvSpPr>
        <dsp:cNvPr id="0" name=""/>
        <dsp:cNvSpPr/>
      </dsp:nvSpPr>
      <dsp:spPr>
        <a:xfrm>
          <a:off x="0" y="1345620"/>
          <a:ext cx="10379438" cy="13456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just" defTabSz="1422400" rtl="1">
            <a:lnSpc>
              <a:spcPct val="90000"/>
            </a:lnSpc>
            <a:spcBef>
              <a:spcPct val="0"/>
            </a:spcBef>
            <a:spcAft>
              <a:spcPct val="35000"/>
            </a:spcAft>
            <a:buNone/>
          </a:pPr>
          <a:r>
            <a:rPr lang="ar-EG" sz="3200" kern="1200" dirty="0">
              <a:solidFill>
                <a:schemeClr val="bg1"/>
              </a:solidFill>
              <a:latin typeface="Sakkal Majalla" panose="02000000000000000000" pitchFamily="2" charset="-78"/>
              <a:cs typeface="Sakkal Majalla" panose="02000000000000000000" pitchFamily="2" charset="-78"/>
            </a:rPr>
            <a:t>يذكر تاريخ دخول الباحث إلى المعلومات وحصوله عليها من الإنترنت أو الوسائل الإلكترونية الأخرى. </a:t>
          </a:r>
        </a:p>
      </dsp:txBody>
      <dsp:txXfrm>
        <a:off x="0" y="1345620"/>
        <a:ext cx="10379438" cy="1345620"/>
      </dsp:txXfrm>
    </dsp:sp>
    <dsp:sp modelId="{C5208A37-1CC8-4643-B536-56C6B3962CC8}">
      <dsp:nvSpPr>
        <dsp:cNvPr id="0" name=""/>
        <dsp:cNvSpPr/>
      </dsp:nvSpPr>
      <dsp:spPr>
        <a:xfrm>
          <a:off x="0" y="2691241"/>
          <a:ext cx="10379438"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83FB2E5-2103-4982-899C-3457E70911D3}">
      <dsp:nvSpPr>
        <dsp:cNvPr id="0" name=""/>
        <dsp:cNvSpPr/>
      </dsp:nvSpPr>
      <dsp:spPr>
        <a:xfrm>
          <a:off x="0" y="2691241"/>
          <a:ext cx="10379438" cy="13456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just" defTabSz="1422400" rtl="1">
            <a:lnSpc>
              <a:spcPct val="90000"/>
            </a:lnSpc>
            <a:spcBef>
              <a:spcPct val="0"/>
            </a:spcBef>
            <a:spcAft>
              <a:spcPct val="35000"/>
            </a:spcAft>
            <a:buNone/>
          </a:pPr>
          <a:r>
            <a:rPr lang="ar-EG" sz="3200" kern="1200" dirty="0">
              <a:solidFill>
                <a:schemeClr val="bg1"/>
              </a:solidFill>
              <a:latin typeface="Sakkal Majalla" panose="02000000000000000000" pitchFamily="2" charset="-78"/>
              <a:cs typeface="Sakkal Majalla" panose="02000000000000000000" pitchFamily="2" charset="-78"/>
            </a:rPr>
            <a:t>يذكر عنوان الموقع الإلكتروني الذي قام بتأمين المعلومات للباحث ، في نهاية البيانات التعريفية الأخرى المذكورة. </a:t>
          </a:r>
        </a:p>
      </dsp:txBody>
      <dsp:txXfrm>
        <a:off x="0" y="2691241"/>
        <a:ext cx="10379438" cy="1345620"/>
      </dsp:txXfrm>
    </dsp:sp>
    <dsp:sp modelId="{A86D4ED1-7F12-4691-8504-C5BCA1A0DF8E}">
      <dsp:nvSpPr>
        <dsp:cNvPr id="0" name=""/>
        <dsp:cNvSpPr/>
      </dsp:nvSpPr>
      <dsp:spPr>
        <a:xfrm>
          <a:off x="0" y="4036862"/>
          <a:ext cx="10379438"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40B2F04-0D56-459B-8C02-0E8F7613A10F}">
      <dsp:nvSpPr>
        <dsp:cNvPr id="0" name=""/>
        <dsp:cNvSpPr/>
      </dsp:nvSpPr>
      <dsp:spPr>
        <a:xfrm>
          <a:off x="0" y="4036862"/>
          <a:ext cx="10379438" cy="13456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just" defTabSz="1422400" rtl="1">
            <a:lnSpc>
              <a:spcPct val="90000"/>
            </a:lnSpc>
            <a:spcBef>
              <a:spcPct val="0"/>
            </a:spcBef>
            <a:spcAft>
              <a:spcPct val="35000"/>
            </a:spcAft>
            <a:buNone/>
          </a:pPr>
          <a:r>
            <a:rPr lang="ar-EG" sz="3200" kern="1200" dirty="0">
              <a:solidFill>
                <a:schemeClr val="bg1"/>
              </a:solidFill>
              <a:latin typeface="Sakkal Majalla" panose="02000000000000000000" pitchFamily="2" charset="-78"/>
              <a:cs typeface="Sakkal Majalla" panose="02000000000000000000" pitchFamily="2" charset="-78"/>
            </a:rPr>
            <a:t>استخدام عبارة "متوافر على " للإشارة إلى الرابط </a:t>
          </a:r>
          <a:r>
            <a:rPr lang="en-US" sz="3200" kern="1200" dirty="0">
              <a:solidFill>
                <a:schemeClr val="bg1"/>
              </a:solidFill>
              <a:latin typeface="Sakkal Majalla" panose="02000000000000000000" pitchFamily="2" charset="-78"/>
              <a:cs typeface="Sakkal Majalla" panose="02000000000000000000" pitchFamily="2" charset="-78"/>
            </a:rPr>
            <a:t>URL</a:t>
          </a:r>
          <a:r>
            <a:rPr lang="ar-EG" sz="3200" kern="1200" dirty="0">
              <a:solidFill>
                <a:schemeClr val="bg1"/>
              </a:solidFill>
              <a:latin typeface="Sakkal Majalla" panose="02000000000000000000" pitchFamily="2" charset="-78"/>
              <a:cs typeface="Sakkal Majalla" panose="02000000000000000000" pitchFamily="2" charset="-78"/>
            </a:rPr>
            <a:t> الذي يوصل للمعلومات المطلوبة وكيفية الحصول على المادة الموثقة </a:t>
          </a:r>
        </a:p>
      </dsp:txBody>
      <dsp:txXfrm>
        <a:off x="0" y="4036862"/>
        <a:ext cx="10379438" cy="1345620"/>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A6EFE39-2DBA-405F-A8BF-7C7BF985D61D}">
      <dsp:nvSpPr>
        <dsp:cNvPr id="0" name=""/>
        <dsp:cNvSpPr/>
      </dsp:nvSpPr>
      <dsp:spPr>
        <a:xfrm>
          <a:off x="0" y="1228"/>
          <a:ext cx="10515600" cy="2615498"/>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52400" tIns="152400" rIns="152400" bIns="152400" numCol="1" spcCol="1270" anchor="ctr" anchorCtr="0">
          <a:noAutofit/>
        </a:bodyPr>
        <a:lstStyle/>
        <a:p>
          <a:pPr marL="0" lvl="0" indent="0" algn="just" defTabSz="1778000" rtl="1">
            <a:lnSpc>
              <a:spcPct val="90000"/>
            </a:lnSpc>
            <a:spcBef>
              <a:spcPct val="0"/>
            </a:spcBef>
            <a:spcAft>
              <a:spcPct val="35000"/>
            </a:spcAft>
            <a:buNone/>
          </a:pPr>
          <a:r>
            <a:rPr lang="ar-EG" sz="4000" kern="1200" dirty="0">
              <a:latin typeface="Sakkal Majalla" panose="02000000000000000000" pitchFamily="2" charset="-78"/>
              <a:cs typeface="Sakkal Majalla" panose="02000000000000000000" pitchFamily="2" charset="-78"/>
            </a:rPr>
            <a:t>يلاحظ حاليا أن الاهتمام بالتوثيق يتراجع بين الباحثين ،بل إنه يكاد يكون موضع إهمال . على من تقع هذه المسؤولية؟ </a:t>
          </a:r>
        </a:p>
      </dsp:txBody>
      <dsp:txXfrm>
        <a:off x="127678" y="128906"/>
        <a:ext cx="10260244" cy="2360142"/>
      </dsp:txXfrm>
    </dsp:sp>
    <dsp:sp modelId="{76F7A1E4-2006-4C7B-B200-66132B8C774B}">
      <dsp:nvSpPr>
        <dsp:cNvPr id="0" name=""/>
        <dsp:cNvSpPr/>
      </dsp:nvSpPr>
      <dsp:spPr>
        <a:xfrm>
          <a:off x="0" y="2630845"/>
          <a:ext cx="10515600" cy="2615498"/>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67640" tIns="167640" rIns="167640" bIns="167640" numCol="1" spcCol="1270" anchor="ctr" anchorCtr="0">
          <a:noAutofit/>
        </a:bodyPr>
        <a:lstStyle/>
        <a:p>
          <a:pPr marL="0" lvl="0" indent="0" algn="just" defTabSz="1955800" rtl="1">
            <a:lnSpc>
              <a:spcPct val="90000"/>
            </a:lnSpc>
            <a:spcBef>
              <a:spcPct val="0"/>
            </a:spcBef>
            <a:spcAft>
              <a:spcPct val="35000"/>
            </a:spcAft>
            <a:buNone/>
          </a:pPr>
          <a:r>
            <a:rPr lang="ar-EG" sz="4400" kern="1200" dirty="0">
              <a:latin typeface="Sakkal Majalla" panose="02000000000000000000" pitchFamily="2" charset="-78"/>
              <a:cs typeface="Sakkal Majalla" panose="02000000000000000000" pitchFamily="2" charset="-78"/>
            </a:rPr>
            <a:t>النتيجة المباشرة التي ترتبت عن هذا التراخي هي تراجع مستوى الدراسات لقلة الجهد المبذول فيها.  الأمر الذي يثير القلق بشأن مدى علمية هذه الدراسات وذلك من عدة جوانب: </a:t>
          </a:r>
        </a:p>
      </dsp:txBody>
      <dsp:txXfrm>
        <a:off x="127678" y="2758523"/>
        <a:ext cx="10260244" cy="2360142"/>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674E928-0BC3-4E28-972E-DCC532C1B139}">
      <dsp:nvSpPr>
        <dsp:cNvPr id="0" name=""/>
        <dsp:cNvSpPr/>
      </dsp:nvSpPr>
      <dsp:spPr>
        <a:xfrm>
          <a:off x="0" y="1061"/>
          <a:ext cx="1033446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76CC1E2-5BEE-4F7D-A305-F6AC38EFF9B7}">
      <dsp:nvSpPr>
        <dsp:cNvPr id="0" name=""/>
        <dsp:cNvSpPr/>
      </dsp:nvSpPr>
      <dsp:spPr>
        <a:xfrm>
          <a:off x="0" y="1061"/>
          <a:ext cx="10324376" cy="11825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just" defTabSz="1600200" rtl="1">
            <a:lnSpc>
              <a:spcPct val="90000"/>
            </a:lnSpc>
            <a:spcBef>
              <a:spcPct val="0"/>
            </a:spcBef>
            <a:spcAft>
              <a:spcPct val="35000"/>
            </a:spcAft>
            <a:buNone/>
          </a:pPr>
          <a:r>
            <a:rPr lang="ar-EG" sz="3600" kern="1200" dirty="0">
              <a:solidFill>
                <a:schemeClr val="bg1"/>
              </a:solidFill>
              <a:latin typeface="Sakkal Majalla" panose="02000000000000000000" pitchFamily="2" charset="-78"/>
              <a:cs typeface="Sakkal Majalla" panose="02000000000000000000" pitchFamily="2" charset="-78"/>
            </a:rPr>
            <a:t>أن هذه الدراسات قلما يرد فيها استعمال أمهات الكتب من معاجم وموسوعات ودراسات متخصصة. </a:t>
          </a:r>
        </a:p>
      </dsp:txBody>
      <dsp:txXfrm>
        <a:off x="0" y="1061"/>
        <a:ext cx="10324376" cy="1182595"/>
      </dsp:txXfrm>
    </dsp:sp>
    <dsp:sp modelId="{51925B8E-D1C7-4C78-B40B-80750BD8084A}">
      <dsp:nvSpPr>
        <dsp:cNvPr id="0" name=""/>
        <dsp:cNvSpPr/>
      </dsp:nvSpPr>
      <dsp:spPr>
        <a:xfrm>
          <a:off x="0" y="1183656"/>
          <a:ext cx="1033446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B8422BC-B435-4ACE-8E0D-E1D6E51201B7}">
      <dsp:nvSpPr>
        <dsp:cNvPr id="0" name=""/>
        <dsp:cNvSpPr/>
      </dsp:nvSpPr>
      <dsp:spPr>
        <a:xfrm>
          <a:off x="0" y="1183656"/>
          <a:ext cx="10334469" cy="10743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just" defTabSz="1600200" rtl="1">
            <a:lnSpc>
              <a:spcPct val="90000"/>
            </a:lnSpc>
            <a:spcBef>
              <a:spcPct val="0"/>
            </a:spcBef>
            <a:spcAft>
              <a:spcPct val="35000"/>
            </a:spcAft>
            <a:buNone/>
          </a:pPr>
          <a:r>
            <a:rPr lang="ar-EG" sz="3600" kern="1200" dirty="0">
              <a:solidFill>
                <a:schemeClr val="bg1"/>
              </a:solidFill>
              <a:latin typeface="Sakkal Majalla" panose="02000000000000000000" pitchFamily="2" charset="-78"/>
              <a:cs typeface="Sakkal Majalla" panose="02000000000000000000" pitchFamily="2" charset="-78"/>
            </a:rPr>
            <a:t>هذه الدراسات يتراجع فيها الاستناد إلى المراجع باللغات الأجنبية بصورة ملفتة. </a:t>
          </a:r>
        </a:p>
      </dsp:txBody>
      <dsp:txXfrm>
        <a:off x="0" y="1183656"/>
        <a:ext cx="10334469" cy="1074334"/>
      </dsp:txXfrm>
    </dsp:sp>
    <dsp:sp modelId="{5B841A47-8CF3-4465-97BC-AAE133C326AB}">
      <dsp:nvSpPr>
        <dsp:cNvPr id="0" name=""/>
        <dsp:cNvSpPr/>
      </dsp:nvSpPr>
      <dsp:spPr>
        <a:xfrm>
          <a:off x="0" y="2257991"/>
          <a:ext cx="1033446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4332BF8-EF40-4E52-861B-F57DE21B9928}">
      <dsp:nvSpPr>
        <dsp:cNvPr id="0" name=""/>
        <dsp:cNvSpPr/>
      </dsp:nvSpPr>
      <dsp:spPr>
        <a:xfrm>
          <a:off x="0" y="2257991"/>
          <a:ext cx="10324376" cy="12219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just" defTabSz="1600200" rtl="1">
            <a:lnSpc>
              <a:spcPct val="90000"/>
            </a:lnSpc>
            <a:spcBef>
              <a:spcPct val="0"/>
            </a:spcBef>
            <a:spcAft>
              <a:spcPct val="35000"/>
            </a:spcAft>
            <a:buNone/>
          </a:pPr>
          <a:r>
            <a:rPr lang="ar-EG" sz="3600" kern="1200" dirty="0">
              <a:solidFill>
                <a:schemeClr val="bg1"/>
              </a:solidFill>
              <a:latin typeface="Sakkal Majalla" panose="02000000000000000000" pitchFamily="2" charset="-78"/>
              <a:cs typeface="Sakkal Majalla" panose="02000000000000000000" pitchFamily="2" charset="-78"/>
            </a:rPr>
            <a:t>ان المراجع التي يتم الاعتماد عليها تكاد تكون متشابهة وواحدة. فالكتب المتداولة تكاد تكون معروفة. </a:t>
          </a:r>
        </a:p>
      </dsp:txBody>
      <dsp:txXfrm>
        <a:off x="0" y="2257991"/>
        <a:ext cx="10324376" cy="1221970"/>
      </dsp:txXfrm>
    </dsp:sp>
    <dsp:sp modelId="{8C775EED-AC72-480A-BF40-8844F6FCC790}">
      <dsp:nvSpPr>
        <dsp:cNvPr id="0" name=""/>
        <dsp:cNvSpPr/>
      </dsp:nvSpPr>
      <dsp:spPr>
        <a:xfrm>
          <a:off x="0" y="3479961"/>
          <a:ext cx="1033446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9F212CE-FFFC-4501-8AC4-79001EB49FA4}">
      <dsp:nvSpPr>
        <dsp:cNvPr id="0" name=""/>
        <dsp:cNvSpPr/>
      </dsp:nvSpPr>
      <dsp:spPr>
        <a:xfrm>
          <a:off x="0" y="3479961"/>
          <a:ext cx="10334469" cy="10743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just" defTabSz="1600200" rtl="1">
            <a:lnSpc>
              <a:spcPct val="90000"/>
            </a:lnSpc>
            <a:spcBef>
              <a:spcPct val="0"/>
            </a:spcBef>
            <a:spcAft>
              <a:spcPct val="35000"/>
            </a:spcAft>
            <a:buNone/>
          </a:pPr>
          <a:r>
            <a:rPr lang="ar-EG" sz="3600" kern="1200" dirty="0">
              <a:solidFill>
                <a:schemeClr val="bg1"/>
              </a:solidFill>
              <a:latin typeface="Sakkal Majalla" panose="02000000000000000000" pitchFamily="2" charset="-78"/>
              <a:cs typeface="Sakkal Majalla" panose="02000000000000000000" pitchFamily="2" charset="-78"/>
            </a:rPr>
            <a:t>يلجأ الباحث كنوع من التحايل العلمي على إدراج مراجع غير صحيحه ، أي غير منقولة بضوابط التهميش والتوثيق السليم ، أو مراجع غير واقعية لا توجد إطلاقا. </a:t>
          </a:r>
        </a:p>
      </dsp:txBody>
      <dsp:txXfrm>
        <a:off x="0" y="3479961"/>
        <a:ext cx="10334469" cy="1074334"/>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929C79-E94C-4178-BC1E-3F5055CA92D5}">
      <dsp:nvSpPr>
        <dsp:cNvPr id="0" name=""/>
        <dsp:cNvSpPr/>
      </dsp:nvSpPr>
      <dsp:spPr>
        <a:xfrm>
          <a:off x="4688501" y="2409645"/>
          <a:ext cx="2891354" cy="1349138"/>
        </a:xfrm>
        <a:custGeom>
          <a:avLst/>
          <a:gdLst/>
          <a:ahLst/>
          <a:cxnLst/>
          <a:rect l="0" t="0" r="0" b="0"/>
          <a:pathLst>
            <a:path>
              <a:moveTo>
                <a:pt x="2891354" y="0"/>
              </a:moveTo>
              <a:lnTo>
                <a:pt x="1445677" y="0"/>
              </a:lnTo>
              <a:lnTo>
                <a:pt x="1445677" y="1349138"/>
              </a:lnTo>
              <a:lnTo>
                <a:pt x="0" y="1349138"/>
              </a:lnTo>
            </a:path>
          </a:pathLst>
        </a:custGeom>
        <a:noFill/>
        <a:ln w="12700" cap="flat" cmpd="sng" algn="ctr">
          <a:solidFill>
            <a:schemeClr val="accent1"/>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533400" rtl="1">
            <a:lnSpc>
              <a:spcPct val="90000"/>
            </a:lnSpc>
            <a:spcBef>
              <a:spcPct val="0"/>
            </a:spcBef>
            <a:spcAft>
              <a:spcPct val="35000"/>
            </a:spcAft>
            <a:buNone/>
          </a:pPr>
          <a:endParaRPr lang="ar-EG" sz="1200" kern="1200"/>
        </a:p>
      </dsp:txBody>
      <dsp:txXfrm>
        <a:off x="6054412" y="3004449"/>
        <a:ext cx="159531" cy="159531"/>
      </dsp:txXfrm>
    </dsp:sp>
    <dsp:sp modelId="{3B4AAB42-C309-49EC-B011-48379578D2D7}">
      <dsp:nvSpPr>
        <dsp:cNvPr id="0" name=""/>
        <dsp:cNvSpPr/>
      </dsp:nvSpPr>
      <dsp:spPr>
        <a:xfrm>
          <a:off x="4673458" y="2363925"/>
          <a:ext cx="2906396" cy="91440"/>
        </a:xfrm>
        <a:custGeom>
          <a:avLst/>
          <a:gdLst/>
          <a:ahLst/>
          <a:cxnLst/>
          <a:rect l="0" t="0" r="0" b="0"/>
          <a:pathLst>
            <a:path>
              <a:moveTo>
                <a:pt x="2906396" y="45720"/>
              </a:moveTo>
              <a:lnTo>
                <a:pt x="1453198" y="45720"/>
              </a:lnTo>
              <a:lnTo>
                <a:pt x="1453198" y="45741"/>
              </a:lnTo>
              <a:lnTo>
                <a:pt x="0" y="45741"/>
              </a:lnTo>
            </a:path>
          </a:pathLst>
        </a:custGeom>
        <a:noFill/>
        <a:ln w="12700" cap="flat" cmpd="sng" algn="ctr">
          <a:solidFill>
            <a:schemeClr val="accent1"/>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488950" rtl="1">
            <a:lnSpc>
              <a:spcPct val="90000"/>
            </a:lnSpc>
            <a:spcBef>
              <a:spcPct val="0"/>
            </a:spcBef>
            <a:spcAft>
              <a:spcPct val="35000"/>
            </a:spcAft>
            <a:buNone/>
          </a:pPr>
          <a:endParaRPr lang="ar-EG" sz="1100" kern="1200"/>
        </a:p>
      </dsp:txBody>
      <dsp:txXfrm>
        <a:off x="6053997" y="2336985"/>
        <a:ext cx="145319" cy="145319"/>
      </dsp:txXfrm>
    </dsp:sp>
    <dsp:sp modelId="{35A194C9-CF05-4582-954B-EF6071F5F47C}">
      <dsp:nvSpPr>
        <dsp:cNvPr id="0" name=""/>
        <dsp:cNvSpPr/>
      </dsp:nvSpPr>
      <dsp:spPr>
        <a:xfrm>
          <a:off x="4658512" y="1129028"/>
          <a:ext cx="2921342" cy="1280616"/>
        </a:xfrm>
        <a:custGeom>
          <a:avLst/>
          <a:gdLst/>
          <a:ahLst/>
          <a:cxnLst/>
          <a:rect l="0" t="0" r="0" b="0"/>
          <a:pathLst>
            <a:path>
              <a:moveTo>
                <a:pt x="2921342" y="1280616"/>
              </a:moveTo>
              <a:lnTo>
                <a:pt x="1460671" y="1280616"/>
              </a:lnTo>
              <a:lnTo>
                <a:pt x="1460671" y="0"/>
              </a:lnTo>
              <a:lnTo>
                <a:pt x="0" y="0"/>
              </a:lnTo>
            </a:path>
          </a:pathLst>
        </a:custGeom>
        <a:noFill/>
        <a:ln w="12700" cap="flat" cmpd="sng" algn="ctr">
          <a:solidFill>
            <a:schemeClr val="accent1"/>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533400" rtl="1">
            <a:lnSpc>
              <a:spcPct val="90000"/>
            </a:lnSpc>
            <a:spcBef>
              <a:spcPct val="0"/>
            </a:spcBef>
            <a:spcAft>
              <a:spcPct val="35000"/>
            </a:spcAft>
            <a:buNone/>
          </a:pPr>
          <a:endParaRPr lang="ar-EG" sz="1200" kern="1200"/>
        </a:p>
      </dsp:txBody>
      <dsp:txXfrm>
        <a:off x="6039441" y="1689594"/>
        <a:ext cx="159485" cy="159485"/>
      </dsp:txXfrm>
    </dsp:sp>
    <dsp:sp modelId="{AD3FF111-519F-45F6-AA45-7883D01DF0C3}">
      <dsp:nvSpPr>
        <dsp:cNvPr id="0" name=""/>
        <dsp:cNvSpPr/>
      </dsp:nvSpPr>
      <dsp:spPr>
        <a:xfrm>
          <a:off x="6771413" y="1514005"/>
          <a:ext cx="3408163" cy="1791280"/>
        </a:xfrm>
        <a:prstGeom prst="rect">
          <a:avLst/>
        </a:prstGeom>
        <a:solidFill>
          <a:schemeClr val="lt1"/>
        </a:solidFill>
        <a:ln w="12700" cap="flat" cmpd="sng" algn="ctr">
          <a:solidFill>
            <a:schemeClr val="accent5"/>
          </a:solidFill>
          <a:prstDash val="solid"/>
          <a:miter lim="800000"/>
        </a:ln>
        <a:effectLst/>
      </dsp:spPr>
      <dsp:style>
        <a:lnRef idx="2">
          <a:schemeClr val="accent5"/>
        </a:lnRef>
        <a:fillRef idx="1">
          <a:schemeClr val="lt1"/>
        </a:fillRef>
        <a:effectRef idx="0">
          <a:schemeClr val="accent5"/>
        </a:effectRef>
        <a:fontRef idx="minor">
          <a:schemeClr val="dk1"/>
        </a:fontRef>
      </dsp:style>
      <dsp:txBody>
        <a:bodyPr spcFirstLastPara="0" vert="horz" wrap="square" lIns="38100" tIns="38100" rIns="38100" bIns="38100" numCol="1" spcCol="1270" anchor="ctr" anchorCtr="0">
          <a:noAutofit/>
        </a:bodyPr>
        <a:lstStyle/>
        <a:p>
          <a:pPr marL="0" lvl="0" indent="0" algn="ctr" defTabSz="2667000" rtl="1">
            <a:lnSpc>
              <a:spcPct val="90000"/>
            </a:lnSpc>
            <a:spcBef>
              <a:spcPct val="0"/>
            </a:spcBef>
            <a:spcAft>
              <a:spcPct val="35000"/>
            </a:spcAft>
            <a:buNone/>
          </a:pPr>
          <a:r>
            <a:rPr lang="ar-EG" sz="6000" kern="1200" dirty="0"/>
            <a:t>أسباب مشاكل التوثيق</a:t>
          </a:r>
        </a:p>
      </dsp:txBody>
      <dsp:txXfrm>
        <a:off x="6771413" y="1514005"/>
        <a:ext cx="3408163" cy="1791280"/>
      </dsp:txXfrm>
    </dsp:sp>
    <dsp:sp modelId="{B9828013-D81C-4410-B997-F6117FA5B720}">
      <dsp:nvSpPr>
        <dsp:cNvPr id="0" name=""/>
        <dsp:cNvSpPr/>
      </dsp:nvSpPr>
      <dsp:spPr>
        <a:xfrm>
          <a:off x="1444276" y="639053"/>
          <a:ext cx="3214236" cy="979950"/>
        </a:xfrm>
        <a:prstGeom prst="rect">
          <a:avLst/>
        </a:prstGeom>
        <a:solidFill>
          <a:srgbClr val="669BBC"/>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225" tIns="22225" rIns="22225" bIns="22225" numCol="1" spcCol="1270" anchor="ctr" anchorCtr="0">
          <a:noAutofit/>
        </a:bodyPr>
        <a:lstStyle/>
        <a:p>
          <a:pPr marL="0" lvl="0" indent="0" algn="ctr" defTabSz="1555750" rtl="1">
            <a:lnSpc>
              <a:spcPct val="90000"/>
            </a:lnSpc>
            <a:spcBef>
              <a:spcPct val="0"/>
            </a:spcBef>
            <a:spcAft>
              <a:spcPct val="35000"/>
            </a:spcAft>
            <a:buNone/>
          </a:pPr>
          <a:r>
            <a:rPr lang="ar-EG" sz="3500" kern="1200" dirty="0"/>
            <a:t>جهل الباحث </a:t>
          </a:r>
        </a:p>
      </dsp:txBody>
      <dsp:txXfrm>
        <a:off x="1444276" y="639053"/>
        <a:ext cx="3214236" cy="979950"/>
      </dsp:txXfrm>
    </dsp:sp>
    <dsp:sp modelId="{77FA8827-6F47-4598-8A8B-4BA3692B4E14}">
      <dsp:nvSpPr>
        <dsp:cNvPr id="0" name=""/>
        <dsp:cNvSpPr/>
      </dsp:nvSpPr>
      <dsp:spPr>
        <a:xfrm>
          <a:off x="1459222" y="1919691"/>
          <a:ext cx="3214236" cy="979950"/>
        </a:xfrm>
        <a:prstGeom prst="rect">
          <a:avLst/>
        </a:prstGeom>
        <a:solidFill>
          <a:srgbClr val="669BBC"/>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225" tIns="22225" rIns="22225" bIns="22225" numCol="1" spcCol="1270" anchor="ctr" anchorCtr="0">
          <a:noAutofit/>
        </a:bodyPr>
        <a:lstStyle/>
        <a:p>
          <a:pPr marL="0" lvl="0" indent="0" algn="ctr" defTabSz="1555750" rtl="1">
            <a:lnSpc>
              <a:spcPct val="90000"/>
            </a:lnSpc>
            <a:spcBef>
              <a:spcPct val="0"/>
            </a:spcBef>
            <a:spcAft>
              <a:spcPct val="35000"/>
            </a:spcAft>
            <a:buNone/>
          </a:pPr>
          <a:r>
            <a:rPr lang="ar-EG" sz="3500" kern="1200" dirty="0"/>
            <a:t>صنف يلجأ إلى أيسر الطرق وأسرعها </a:t>
          </a:r>
        </a:p>
      </dsp:txBody>
      <dsp:txXfrm>
        <a:off x="1459222" y="1919691"/>
        <a:ext cx="3214236" cy="979950"/>
      </dsp:txXfrm>
    </dsp:sp>
    <dsp:sp modelId="{0A591166-66C1-44DA-9B1A-4B2042166AE0}">
      <dsp:nvSpPr>
        <dsp:cNvPr id="0" name=""/>
        <dsp:cNvSpPr/>
      </dsp:nvSpPr>
      <dsp:spPr>
        <a:xfrm>
          <a:off x="1474265" y="3268808"/>
          <a:ext cx="3214236" cy="979950"/>
        </a:xfrm>
        <a:prstGeom prst="rect">
          <a:avLst/>
        </a:prstGeom>
        <a:solidFill>
          <a:srgbClr val="669BBC"/>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225" tIns="22225" rIns="22225" bIns="22225" numCol="1" spcCol="1270" anchor="ctr" anchorCtr="0">
          <a:noAutofit/>
        </a:bodyPr>
        <a:lstStyle/>
        <a:p>
          <a:pPr marL="0" lvl="0" indent="0" algn="ctr" defTabSz="1555750" rtl="1">
            <a:lnSpc>
              <a:spcPct val="90000"/>
            </a:lnSpc>
            <a:spcBef>
              <a:spcPct val="0"/>
            </a:spcBef>
            <a:spcAft>
              <a:spcPct val="35000"/>
            </a:spcAft>
            <a:buNone/>
          </a:pPr>
          <a:r>
            <a:rPr lang="ar-EG" sz="3500" kern="1200" dirty="0"/>
            <a:t>صنف يتعمد التضليل</a:t>
          </a:r>
        </a:p>
      </dsp:txBody>
      <dsp:txXfrm>
        <a:off x="1474265" y="3268808"/>
        <a:ext cx="3214236" cy="979950"/>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8.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9.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0.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6.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8.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9.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2.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11/28/2023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11/28/2023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11/28/2023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11/28/2023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11/28/2023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11/28/2023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11/28/2023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11/28/2023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11/28/2023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11/28/2023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11/28/2023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11/28/2023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11/28/2023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2.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2.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9.xml"/><Relationship Id="rId2" Type="http://schemas.openxmlformats.org/officeDocument/2006/relationships/diagramData" Target="../diagrams/data19.xml"/><Relationship Id="rId1" Type="http://schemas.openxmlformats.org/officeDocument/2006/relationships/slideLayout" Target="../slideLayouts/slideLayout2.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20.xml"/><Relationship Id="rId2" Type="http://schemas.openxmlformats.org/officeDocument/2006/relationships/diagramData" Target="../diagrams/data20.xml"/><Relationship Id="rId1" Type="http://schemas.openxmlformats.org/officeDocument/2006/relationships/slideLayout" Target="../slideLayouts/slideLayout2.xml"/><Relationship Id="rId6" Type="http://schemas.microsoft.com/office/2007/relationships/diagramDrawing" Target="../diagrams/drawing20.xml"/><Relationship Id="rId5" Type="http://schemas.openxmlformats.org/officeDocument/2006/relationships/diagramColors" Target="../diagrams/colors20.xml"/><Relationship Id="rId4" Type="http://schemas.openxmlformats.org/officeDocument/2006/relationships/diagramQuickStyle" Target="../diagrams/quickStyle20.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21.xml"/><Relationship Id="rId2" Type="http://schemas.openxmlformats.org/officeDocument/2006/relationships/diagramData" Target="../diagrams/data21.xml"/><Relationship Id="rId1" Type="http://schemas.openxmlformats.org/officeDocument/2006/relationships/slideLayout" Target="../slideLayouts/slideLayout2.xml"/><Relationship Id="rId6" Type="http://schemas.microsoft.com/office/2007/relationships/diagramDrawing" Target="../diagrams/drawing21.xml"/><Relationship Id="rId5" Type="http://schemas.openxmlformats.org/officeDocument/2006/relationships/diagramColors" Target="../diagrams/colors21.xml"/><Relationship Id="rId4" Type="http://schemas.openxmlformats.org/officeDocument/2006/relationships/diagramQuickStyle" Target="../diagrams/quickStyle21.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22.xml"/><Relationship Id="rId2" Type="http://schemas.openxmlformats.org/officeDocument/2006/relationships/diagramData" Target="../diagrams/data22.xml"/><Relationship Id="rId1" Type="http://schemas.openxmlformats.org/officeDocument/2006/relationships/slideLayout" Target="../slideLayouts/slideLayout2.xml"/><Relationship Id="rId6" Type="http://schemas.microsoft.com/office/2007/relationships/diagramDrawing" Target="../diagrams/drawing22.xml"/><Relationship Id="rId5" Type="http://schemas.openxmlformats.org/officeDocument/2006/relationships/diagramColors" Target="../diagrams/colors22.xml"/><Relationship Id="rId4" Type="http://schemas.openxmlformats.org/officeDocument/2006/relationships/diagramQuickStyle" Target="../diagrams/quickStyle22.xml"/></Relationships>
</file>

<file path=ppt/slides/_rels/slide2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264277" y="2687633"/>
            <a:ext cx="4235518" cy="1938992"/>
          </a:xfrm>
          <a:prstGeom prst="rect">
            <a:avLst/>
          </a:prstGeom>
          <a:noFill/>
        </p:spPr>
        <p:txBody>
          <a:bodyPr wrap="none" rtlCol="0">
            <a:spAutoFit/>
          </a:bodyPr>
          <a:lstStyle/>
          <a:p>
            <a:pPr algn="r" rtl="1"/>
            <a:r>
              <a:rPr lang="ar-EG" sz="4400" b="1" dirty="0">
                <a:solidFill>
                  <a:srgbClr val="00B0F0"/>
                </a:solidFill>
                <a:latin typeface="Times New Roman" panose="02020603050405020304" pitchFamily="18" charset="0"/>
                <a:cs typeface="Times New Roman" panose="02020603050405020304" pitchFamily="18" charset="0"/>
              </a:rPr>
              <a:t>أخلاقيات البحث العلمي</a:t>
            </a:r>
          </a:p>
          <a:p>
            <a:pPr algn="ctr" rtl="1"/>
            <a:r>
              <a:rPr lang="ar-EG" sz="3200" b="1" dirty="0">
                <a:solidFill>
                  <a:srgbClr val="00B0F0"/>
                </a:solidFill>
                <a:latin typeface="Times New Roman" panose="02020603050405020304" pitchFamily="18" charset="0"/>
                <a:cs typeface="Times New Roman" panose="02020603050405020304" pitchFamily="18" charset="0"/>
              </a:rPr>
              <a:t>الحلقة النقاشية السادسة</a:t>
            </a:r>
          </a:p>
          <a:p>
            <a:pPr algn="r" rtl="1"/>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7383294" y="4046039"/>
            <a:ext cx="2196435" cy="646331"/>
          </a:xfrm>
          <a:prstGeom prst="rect">
            <a:avLst/>
          </a:prstGeom>
          <a:noFill/>
        </p:spPr>
        <p:txBody>
          <a:bodyPr wrap="none" rtlCol="0">
            <a:spAutoFit/>
          </a:bodyPr>
          <a:lstStyle/>
          <a:p>
            <a:r>
              <a:rPr lang="ar-EG" sz="3600" b="1" dirty="0">
                <a:solidFill>
                  <a:srgbClr val="FF0000"/>
                </a:solidFill>
                <a:latin typeface="Times New Roman" panose="02020603050405020304" pitchFamily="18" charset="0"/>
                <a:cs typeface="Times New Roman" panose="02020603050405020304" pitchFamily="18" charset="0"/>
              </a:rPr>
              <a:t>د/ أميرة جادو</a:t>
            </a:r>
            <a:endParaRPr lang="en-US" sz="3600" b="1" dirty="0">
              <a:solidFill>
                <a:srgbClr val="FF000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76463" y="248508"/>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mc:AlternateContent xmlns:mc="http://schemas.openxmlformats.org/markup-compatibility/2006">
    <mc:Choice xmlns:p14="http://schemas.microsoft.com/office/powerpoint/2010/main" Requires="p14">
      <p:transition spd="slow" p14:dur="2000" advTm="28621"/>
    </mc:Choice>
    <mc:Fallback>
      <p:transition spd="slow" advTm="2862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96BDB931-4AE8-4037-F24E-4C9022060953}"/>
              </a:ext>
            </a:extLst>
          </p:cNvPr>
          <p:cNvSpPr>
            <a:spLocks noGrp="1"/>
          </p:cNvSpPr>
          <p:nvPr>
            <p:ph type="title"/>
          </p:nvPr>
        </p:nvSpPr>
        <p:spPr/>
        <p:txBody>
          <a:bodyPr/>
          <a:lstStyle/>
          <a:p>
            <a:pPr algn="r" rtl="1"/>
            <a:r>
              <a:rPr lang="ar-EG" b="1" dirty="0">
                <a:solidFill>
                  <a:schemeClr val="accent5"/>
                </a:solidFill>
                <a:latin typeface="Sakkal Majalla" panose="02000000000000000000" pitchFamily="2" charset="-78"/>
                <a:cs typeface="Sakkal Majalla" panose="02000000000000000000" pitchFamily="2" charset="-78"/>
              </a:rPr>
              <a:t>عناصر الحلقة النقاشية الثامنة</a:t>
            </a:r>
          </a:p>
        </p:txBody>
      </p:sp>
      <p:sp>
        <p:nvSpPr>
          <p:cNvPr id="3" name="عنصر نائب للمحتوى 2">
            <a:extLst>
              <a:ext uri="{FF2B5EF4-FFF2-40B4-BE49-F238E27FC236}">
                <a16:creationId xmlns:a16="http://schemas.microsoft.com/office/drawing/2014/main" id="{EB865EE0-1A77-1E82-3B1E-FC5A91DC9585}"/>
              </a:ext>
            </a:extLst>
          </p:cNvPr>
          <p:cNvSpPr>
            <a:spLocks noGrp="1"/>
          </p:cNvSpPr>
          <p:nvPr>
            <p:ph idx="1"/>
          </p:nvPr>
        </p:nvSpPr>
        <p:spPr>
          <a:xfrm>
            <a:off x="838200" y="1514007"/>
            <a:ext cx="10515600" cy="4662956"/>
          </a:xfrm>
        </p:spPr>
        <p:txBody>
          <a:bodyPr>
            <a:normAutofit/>
          </a:bodyPr>
          <a:lstStyle/>
          <a:p>
            <a:pPr algn="just" rtl="1">
              <a:buFont typeface="Wingdings" panose="05000000000000000000" pitchFamily="2" charset="2"/>
              <a:buChar char="Ø"/>
            </a:pPr>
            <a:r>
              <a:rPr lang="ar-EG" sz="4000" dirty="0">
                <a:solidFill>
                  <a:schemeClr val="bg1"/>
                </a:solidFill>
                <a:latin typeface="Sakkal Majalla" panose="02000000000000000000" pitchFamily="2" charset="-78"/>
                <a:cs typeface="Sakkal Majalla" panose="02000000000000000000" pitchFamily="2" charset="-78"/>
              </a:rPr>
              <a:t>أخلاقيات البحث العلمي وإشكالية التوثيق في العلوم الاجتماعية والإنسانية. </a:t>
            </a:r>
          </a:p>
          <a:p>
            <a:pPr algn="just" rtl="1">
              <a:buFont typeface="Wingdings" panose="05000000000000000000" pitchFamily="2" charset="2"/>
              <a:buChar char="Ø"/>
            </a:pPr>
            <a:r>
              <a:rPr lang="ar-EG" sz="4000" dirty="0">
                <a:solidFill>
                  <a:schemeClr val="bg1"/>
                </a:solidFill>
                <a:latin typeface="Sakkal Majalla" panose="02000000000000000000" pitchFamily="2" charset="-78"/>
                <a:cs typeface="Sakkal Majalla" panose="02000000000000000000" pitchFamily="2" charset="-78"/>
              </a:rPr>
              <a:t>  أهمية  إرجاع الباحث ما يأخذ من بحوث سابقة إلى مصدرها</a:t>
            </a:r>
          </a:p>
          <a:p>
            <a:pPr algn="just" rtl="1">
              <a:buFont typeface="Wingdings" panose="05000000000000000000" pitchFamily="2" charset="2"/>
              <a:buChar char="Ø"/>
            </a:pPr>
            <a:r>
              <a:rPr lang="ar-EG" sz="4000" dirty="0">
                <a:solidFill>
                  <a:schemeClr val="bg1"/>
                </a:solidFill>
                <a:latin typeface="Sakkal Majalla" panose="02000000000000000000" pitchFamily="2" charset="-78"/>
                <a:cs typeface="Sakkal Majalla" panose="02000000000000000000" pitchFamily="2" charset="-78"/>
              </a:rPr>
              <a:t> طرق التوثيق العلمي </a:t>
            </a:r>
          </a:p>
          <a:p>
            <a:pPr lvl="2" algn="just" rtl="1"/>
            <a:r>
              <a:rPr lang="ar-EG" sz="4000" dirty="0">
                <a:solidFill>
                  <a:schemeClr val="bg1"/>
                </a:solidFill>
                <a:latin typeface="Sakkal Majalla" panose="02000000000000000000" pitchFamily="2" charset="-78"/>
                <a:cs typeface="Sakkal Majalla" panose="02000000000000000000" pitchFamily="2" charset="-78"/>
              </a:rPr>
              <a:t>أولا: استخدام نظام التأشيرة</a:t>
            </a:r>
          </a:p>
          <a:p>
            <a:pPr lvl="2" algn="just" rtl="1"/>
            <a:r>
              <a:rPr lang="ar-EG" sz="4000" dirty="0">
                <a:solidFill>
                  <a:schemeClr val="bg1"/>
                </a:solidFill>
                <a:latin typeface="Sakkal Majalla" panose="02000000000000000000" pitchFamily="2" charset="-78"/>
                <a:cs typeface="Sakkal Majalla" panose="02000000000000000000" pitchFamily="2" charset="-78"/>
              </a:rPr>
              <a:t>ثانيا: استخدام نظام هارفارد </a:t>
            </a:r>
          </a:p>
          <a:p>
            <a:pPr lvl="2" algn="just" rtl="1"/>
            <a:r>
              <a:rPr lang="ar-EG" sz="4000" dirty="0">
                <a:solidFill>
                  <a:schemeClr val="bg1"/>
                </a:solidFill>
                <a:latin typeface="Sakkal Majalla" panose="02000000000000000000" pitchFamily="2" charset="-78"/>
                <a:cs typeface="Sakkal Majalla" panose="02000000000000000000" pitchFamily="2" charset="-78"/>
              </a:rPr>
              <a:t>ثالثا: استخدام نظام جمعية علماء النفس الأمريكية </a:t>
            </a:r>
          </a:p>
          <a:p>
            <a:pPr lvl="2" algn="just" rtl="1"/>
            <a:endParaRPr lang="ar-EG" sz="3600"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661719438"/>
      </p:ext>
    </p:extLst>
  </p:cSld>
  <p:clrMapOvr>
    <a:masterClrMapping/>
  </p:clrMapOvr>
  <mc:AlternateContent xmlns:mc="http://schemas.openxmlformats.org/markup-compatibility/2006">
    <mc:Choice xmlns:p14="http://schemas.microsoft.com/office/powerpoint/2010/main" Requires="p14">
      <p:transition spd="slow" p14:dur="2000" advTm="37354"/>
    </mc:Choice>
    <mc:Fallback>
      <p:transition spd="slow" advTm="37354"/>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82A99004-8481-D6CB-6786-CBCFD9889320}"/>
              </a:ext>
            </a:extLst>
          </p:cNvPr>
          <p:cNvSpPr>
            <a:spLocks noGrp="1"/>
          </p:cNvSpPr>
          <p:nvPr>
            <p:ph type="title"/>
          </p:nvPr>
        </p:nvSpPr>
        <p:spPr>
          <a:xfrm>
            <a:off x="838200" y="681037"/>
            <a:ext cx="10515600" cy="1325563"/>
          </a:xfrm>
        </p:spPr>
        <p:txBody>
          <a:bodyPr>
            <a:noAutofit/>
          </a:bodyPr>
          <a:lstStyle/>
          <a:p>
            <a:pPr algn="ctr" rtl="1"/>
            <a:r>
              <a:rPr lang="ar-EG" sz="4800" b="1" dirty="0">
                <a:solidFill>
                  <a:schemeClr val="accent5"/>
                </a:solidFill>
                <a:latin typeface="Sakkal Majalla" panose="02000000000000000000" pitchFamily="2" charset="-78"/>
                <a:cs typeface="Sakkal Majalla" panose="02000000000000000000" pitchFamily="2" charset="-78"/>
              </a:rPr>
              <a:t>أخلاقيات البحث العلمي وإشكالية التوثيق في</a:t>
            </a:r>
            <a:br>
              <a:rPr lang="ar-EG" sz="4800" b="1" dirty="0">
                <a:solidFill>
                  <a:schemeClr val="accent5"/>
                </a:solidFill>
                <a:latin typeface="Sakkal Majalla" panose="02000000000000000000" pitchFamily="2" charset="-78"/>
                <a:cs typeface="Sakkal Majalla" panose="02000000000000000000" pitchFamily="2" charset="-78"/>
              </a:rPr>
            </a:br>
            <a:r>
              <a:rPr lang="ar-EG" sz="4800" b="1" dirty="0">
                <a:solidFill>
                  <a:schemeClr val="accent5"/>
                </a:solidFill>
                <a:latin typeface="Sakkal Majalla" panose="02000000000000000000" pitchFamily="2" charset="-78"/>
                <a:cs typeface="Sakkal Majalla" panose="02000000000000000000" pitchFamily="2" charset="-78"/>
              </a:rPr>
              <a:t> العلوم الاجتماعية والإنسانية </a:t>
            </a:r>
          </a:p>
        </p:txBody>
      </p:sp>
      <p:graphicFrame>
        <p:nvGraphicFramePr>
          <p:cNvPr id="4" name="عنصر نائب للمحتوى 3">
            <a:extLst>
              <a:ext uri="{FF2B5EF4-FFF2-40B4-BE49-F238E27FC236}">
                <a16:creationId xmlns:a16="http://schemas.microsoft.com/office/drawing/2014/main" id="{10D4325C-983E-2EBF-CA5D-F026D3592432}"/>
              </a:ext>
            </a:extLst>
          </p:cNvPr>
          <p:cNvGraphicFramePr>
            <a:graphicFrameLocks noGrp="1"/>
          </p:cNvGraphicFramePr>
          <p:nvPr>
            <p:ph idx="1"/>
            <p:extLst>
              <p:ext uri="{D42A27DB-BD31-4B8C-83A1-F6EECF244321}">
                <p14:modId xmlns:p14="http://schemas.microsoft.com/office/powerpoint/2010/main" val="3335013326"/>
              </p:ext>
            </p:extLst>
          </p:nvPr>
        </p:nvGraphicFramePr>
        <p:xfrm>
          <a:off x="838200" y="1514007"/>
          <a:ext cx="10515600" cy="46629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56335003"/>
      </p:ext>
    </p:extLst>
  </p:cSld>
  <p:clrMapOvr>
    <a:masterClrMapping/>
  </p:clrMapOvr>
  <mc:AlternateContent xmlns:mc="http://schemas.openxmlformats.org/markup-compatibility/2006">
    <mc:Choice xmlns:p14="http://schemas.microsoft.com/office/powerpoint/2010/main" Requires="p14">
      <p:transition spd="slow" p14:dur="2000" advTm="41987"/>
    </mc:Choice>
    <mc:Fallback>
      <p:transition spd="slow" advTm="41987"/>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2ACE92B6-ED4D-8B71-71B2-2E33B762C9AB}"/>
              </a:ext>
            </a:extLst>
          </p:cNvPr>
          <p:cNvGraphicFramePr>
            <a:graphicFrameLocks noGrp="1"/>
          </p:cNvGraphicFramePr>
          <p:nvPr>
            <p:ph idx="1"/>
            <p:extLst>
              <p:ext uri="{D42A27DB-BD31-4B8C-83A1-F6EECF244321}">
                <p14:modId xmlns:p14="http://schemas.microsoft.com/office/powerpoint/2010/main" val="265810534"/>
              </p:ext>
            </p:extLst>
          </p:nvPr>
        </p:nvGraphicFramePr>
        <p:xfrm>
          <a:off x="838200" y="1514007"/>
          <a:ext cx="10515600" cy="46629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36184736"/>
      </p:ext>
    </p:extLst>
  </p:cSld>
  <p:clrMapOvr>
    <a:masterClrMapping/>
  </p:clrMapOvr>
  <mc:AlternateContent xmlns:mc="http://schemas.openxmlformats.org/markup-compatibility/2006">
    <mc:Choice xmlns:p14="http://schemas.microsoft.com/office/powerpoint/2010/main" Requires="p14">
      <p:transition spd="slow" p14:dur="2000" advTm="41181"/>
    </mc:Choice>
    <mc:Fallback>
      <p:transition spd="slow" advTm="41181"/>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82A99004-8481-D6CB-6786-CBCFD9889320}"/>
              </a:ext>
            </a:extLst>
          </p:cNvPr>
          <p:cNvSpPr>
            <a:spLocks noGrp="1"/>
          </p:cNvSpPr>
          <p:nvPr>
            <p:ph type="title"/>
          </p:nvPr>
        </p:nvSpPr>
        <p:spPr>
          <a:xfrm>
            <a:off x="838200" y="681038"/>
            <a:ext cx="10515600" cy="1325563"/>
          </a:xfrm>
        </p:spPr>
        <p:txBody>
          <a:bodyPr>
            <a:noAutofit/>
          </a:bodyPr>
          <a:lstStyle/>
          <a:p>
            <a:pPr algn="ctr" rtl="1"/>
            <a:r>
              <a:rPr lang="ar-EG" sz="4800" b="1" dirty="0">
                <a:solidFill>
                  <a:schemeClr val="accent5"/>
                </a:solidFill>
                <a:latin typeface="Sakkal Majalla" panose="02000000000000000000" pitchFamily="2" charset="-78"/>
                <a:cs typeface="Sakkal Majalla" panose="02000000000000000000" pitchFamily="2" charset="-78"/>
              </a:rPr>
              <a:t>أهمية  إرجاع الباحث ما يأخذ من بحوث سابقة إلى مصدرها يساعد في تحقيق ما يلي:  </a:t>
            </a:r>
          </a:p>
        </p:txBody>
      </p:sp>
      <p:graphicFrame>
        <p:nvGraphicFramePr>
          <p:cNvPr id="4" name="عنصر نائب للمحتوى 3">
            <a:extLst>
              <a:ext uri="{FF2B5EF4-FFF2-40B4-BE49-F238E27FC236}">
                <a16:creationId xmlns:a16="http://schemas.microsoft.com/office/drawing/2014/main" id="{582CE9E5-1A3F-7777-F9EF-6EA729921433}"/>
              </a:ext>
            </a:extLst>
          </p:cNvPr>
          <p:cNvGraphicFramePr>
            <a:graphicFrameLocks noGrp="1"/>
          </p:cNvGraphicFramePr>
          <p:nvPr>
            <p:ph idx="1"/>
            <p:extLst>
              <p:ext uri="{D42A27DB-BD31-4B8C-83A1-F6EECF244321}">
                <p14:modId xmlns:p14="http://schemas.microsoft.com/office/powerpoint/2010/main" val="3295044386"/>
              </p:ext>
            </p:extLst>
          </p:nvPr>
        </p:nvGraphicFramePr>
        <p:xfrm>
          <a:off x="838200" y="1873769"/>
          <a:ext cx="10515600" cy="430319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04370793"/>
      </p:ext>
    </p:extLst>
  </p:cSld>
  <p:clrMapOvr>
    <a:masterClrMapping/>
  </p:clrMapOvr>
  <mc:AlternateContent xmlns:mc="http://schemas.openxmlformats.org/markup-compatibility/2006">
    <mc:Choice xmlns:p14="http://schemas.microsoft.com/office/powerpoint/2010/main" Requires="p14">
      <p:transition spd="slow" p14:dur="2000" advTm="30850"/>
    </mc:Choice>
    <mc:Fallback>
      <p:transition spd="slow" advTm="3085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661A4C9D-2E6B-5F8E-E507-FCF415EAAE35}"/>
              </a:ext>
            </a:extLst>
          </p:cNvPr>
          <p:cNvSpPr>
            <a:spLocks noGrp="1"/>
          </p:cNvSpPr>
          <p:nvPr>
            <p:ph type="title"/>
          </p:nvPr>
        </p:nvSpPr>
        <p:spPr/>
        <p:txBody>
          <a:bodyPr>
            <a:normAutofit fontScale="90000"/>
          </a:bodyPr>
          <a:lstStyle/>
          <a:p>
            <a:pPr algn="ctr" rtl="1"/>
            <a:br>
              <a:rPr lang="ar-EG" dirty="0">
                <a:solidFill>
                  <a:schemeClr val="bg1"/>
                </a:solidFill>
                <a:latin typeface="Sakkal Majalla" panose="02000000000000000000" pitchFamily="2" charset="-78"/>
                <a:cs typeface="Sakkal Majalla" panose="02000000000000000000" pitchFamily="2" charset="-78"/>
              </a:rPr>
            </a:br>
            <a:r>
              <a:rPr lang="ar-EG" sz="5300" b="1" dirty="0">
                <a:solidFill>
                  <a:schemeClr val="accent5"/>
                </a:solidFill>
                <a:latin typeface="Sakkal Majalla" panose="02000000000000000000" pitchFamily="2" charset="-78"/>
                <a:cs typeface="Sakkal Majalla" panose="02000000000000000000" pitchFamily="2" charset="-78"/>
              </a:rPr>
              <a:t>طرق التوثيق العلمي </a:t>
            </a:r>
            <a:br>
              <a:rPr lang="ar-EG" dirty="0">
                <a:solidFill>
                  <a:schemeClr val="bg1"/>
                </a:solidFill>
                <a:latin typeface="Sakkal Majalla" panose="02000000000000000000" pitchFamily="2" charset="-78"/>
                <a:cs typeface="Sakkal Majalla" panose="02000000000000000000" pitchFamily="2" charset="-78"/>
              </a:rPr>
            </a:br>
            <a:endParaRPr lang="ar-EG" dirty="0">
              <a:solidFill>
                <a:schemeClr val="bg1"/>
              </a:solidFill>
              <a:latin typeface="Sakkal Majalla" panose="02000000000000000000" pitchFamily="2" charset="-78"/>
              <a:cs typeface="Sakkal Majalla" panose="02000000000000000000" pitchFamily="2" charset="-78"/>
            </a:endParaRPr>
          </a:p>
        </p:txBody>
      </p:sp>
      <p:graphicFrame>
        <p:nvGraphicFramePr>
          <p:cNvPr id="4" name="عنصر نائب للمحتوى 3">
            <a:extLst>
              <a:ext uri="{FF2B5EF4-FFF2-40B4-BE49-F238E27FC236}">
                <a16:creationId xmlns:a16="http://schemas.microsoft.com/office/drawing/2014/main" id="{C33E83D3-D84A-6A0C-4D5E-4FF329279DDA}"/>
              </a:ext>
            </a:extLst>
          </p:cNvPr>
          <p:cNvGraphicFramePr>
            <a:graphicFrameLocks noGrp="1"/>
          </p:cNvGraphicFramePr>
          <p:nvPr>
            <p:ph idx="1"/>
            <p:extLst>
              <p:ext uri="{D42A27DB-BD31-4B8C-83A1-F6EECF244321}">
                <p14:modId xmlns:p14="http://schemas.microsoft.com/office/powerpoint/2010/main" val="1055504102"/>
              </p:ext>
            </p:extLst>
          </p:nvPr>
        </p:nvGraphicFramePr>
        <p:xfrm>
          <a:off x="838200" y="1825625"/>
          <a:ext cx="10515600" cy="35661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74900892"/>
      </p:ext>
    </p:extLst>
  </p:cSld>
  <p:clrMapOvr>
    <a:masterClrMapping/>
  </p:clrMapOvr>
  <mc:AlternateContent xmlns:mc="http://schemas.openxmlformats.org/markup-compatibility/2006">
    <mc:Choice xmlns:p14="http://schemas.microsoft.com/office/powerpoint/2010/main" Requires="p14">
      <p:transition spd="slow" p14:dur="2000" advTm="22475"/>
    </mc:Choice>
    <mc:Fallback>
      <p:transition spd="slow" advTm="22475"/>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FF50BE1A-B86D-58ED-46BF-A13858D41743}"/>
              </a:ext>
            </a:extLst>
          </p:cNvPr>
          <p:cNvGraphicFramePr>
            <a:graphicFrameLocks noGrp="1"/>
          </p:cNvGraphicFramePr>
          <p:nvPr>
            <p:ph idx="1"/>
            <p:extLst>
              <p:ext uri="{D42A27DB-BD31-4B8C-83A1-F6EECF244321}">
                <p14:modId xmlns:p14="http://schemas.microsoft.com/office/powerpoint/2010/main" val="2738652952"/>
              </p:ext>
            </p:extLst>
          </p:nvPr>
        </p:nvGraphicFramePr>
        <p:xfrm>
          <a:off x="838200" y="1214203"/>
          <a:ext cx="10515600" cy="478287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0123794"/>
      </p:ext>
    </p:extLst>
  </p:cSld>
  <p:clrMapOvr>
    <a:masterClrMapping/>
  </p:clrMapOvr>
  <mc:AlternateContent xmlns:mc="http://schemas.openxmlformats.org/markup-compatibility/2006">
    <mc:Choice xmlns:p14="http://schemas.microsoft.com/office/powerpoint/2010/main" Requires="p14">
      <p:transition spd="slow" p14:dur="2000" advTm="37329"/>
    </mc:Choice>
    <mc:Fallback>
      <p:transition spd="slow" advTm="37329"/>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E3BE0F8D-C97E-BDEC-FB67-0F72AA22EFC9}"/>
              </a:ext>
            </a:extLst>
          </p:cNvPr>
          <p:cNvSpPr>
            <a:spLocks noGrp="1"/>
          </p:cNvSpPr>
          <p:nvPr>
            <p:ph type="title"/>
          </p:nvPr>
        </p:nvSpPr>
        <p:spPr/>
        <p:txBody>
          <a:bodyPr/>
          <a:lstStyle/>
          <a:p>
            <a:pPr algn="ctr" rtl="1"/>
            <a:r>
              <a:rPr lang="ar-EG" b="1" dirty="0">
                <a:solidFill>
                  <a:schemeClr val="accent5"/>
                </a:solidFill>
                <a:latin typeface="Sakkal Majalla" panose="02000000000000000000" pitchFamily="2" charset="-78"/>
                <a:cs typeface="Sakkal Majalla" panose="02000000000000000000" pitchFamily="2" charset="-78"/>
              </a:rPr>
              <a:t>استخدام نظام التأشيرة</a:t>
            </a:r>
          </a:p>
        </p:txBody>
      </p:sp>
      <p:graphicFrame>
        <p:nvGraphicFramePr>
          <p:cNvPr id="4" name="عنصر نائب للمحتوى 3">
            <a:extLst>
              <a:ext uri="{FF2B5EF4-FFF2-40B4-BE49-F238E27FC236}">
                <a16:creationId xmlns:a16="http://schemas.microsoft.com/office/drawing/2014/main" id="{EBAB4A1B-987E-6B4D-BF64-03346268749A}"/>
              </a:ext>
            </a:extLst>
          </p:cNvPr>
          <p:cNvGraphicFramePr>
            <a:graphicFrameLocks noGrp="1"/>
          </p:cNvGraphicFramePr>
          <p:nvPr>
            <p:ph idx="1"/>
            <p:extLst>
              <p:ext uri="{D42A27DB-BD31-4B8C-83A1-F6EECF244321}">
                <p14:modId xmlns:p14="http://schemas.microsoft.com/office/powerpoint/2010/main" val="3009065882"/>
              </p:ext>
            </p:extLst>
          </p:nvPr>
        </p:nvGraphicFramePr>
        <p:xfrm>
          <a:off x="718279" y="1543986"/>
          <a:ext cx="10515600" cy="48463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17954537"/>
      </p:ext>
    </p:extLst>
  </p:cSld>
  <p:clrMapOvr>
    <a:masterClrMapping/>
  </p:clrMapOvr>
  <mc:AlternateContent xmlns:mc="http://schemas.openxmlformats.org/markup-compatibility/2006">
    <mc:Choice xmlns:p14="http://schemas.microsoft.com/office/powerpoint/2010/main" Requires="p14">
      <p:transition spd="slow" p14:dur="2000" advTm="117082"/>
    </mc:Choice>
    <mc:Fallback>
      <p:transition spd="slow" advTm="117082"/>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عنصر نائب للمحتوى 1">
            <a:extLst>
              <a:ext uri="{FF2B5EF4-FFF2-40B4-BE49-F238E27FC236}">
                <a16:creationId xmlns:a16="http://schemas.microsoft.com/office/drawing/2014/main" id="{0B33A8FF-4988-E878-7241-5F89E44DF737}"/>
              </a:ext>
            </a:extLst>
          </p:cNvPr>
          <p:cNvGraphicFramePr>
            <a:graphicFrameLocks noGrp="1"/>
          </p:cNvGraphicFramePr>
          <p:nvPr>
            <p:ph idx="1"/>
            <p:extLst>
              <p:ext uri="{D42A27DB-BD31-4B8C-83A1-F6EECF244321}">
                <p14:modId xmlns:p14="http://schemas.microsoft.com/office/powerpoint/2010/main" val="35801992"/>
              </p:ext>
            </p:extLst>
          </p:nvPr>
        </p:nvGraphicFramePr>
        <p:xfrm>
          <a:off x="838200" y="1109271"/>
          <a:ext cx="10515600" cy="538360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90659410"/>
      </p:ext>
    </p:extLst>
  </p:cSld>
  <p:clrMapOvr>
    <a:masterClrMapping/>
  </p:clrMapOvr>
  <mc:AlternateContent xmlns:mc="http://schemas.openxmlformats.org/markup-compatibility/2006">
    <mc:Choice xmlns:p14="http://schemas.microsoft.com/office/powerpoint/2010/main" Requires="p14">
      <p:transition spd="slow" p14:dur="2000" advTm="123731"/>
    </mc:Choice>
    <mc:Fallback>
      <p:transition spd="slow" advTm="123731"/>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30BB783B-04D2-A05D-FE3C-AA6526DBA15B}"/>
              </a:ext>
            </a:extLst>
          </p:cNvPr>
          <p:cNvGraphicFramePr>
            <a:graphicFrameLocks noGrp="1"/>
          </p:cNvGraphicFramePr>
          <p:nvPr>
            <p:ph idx="1"/>
            <p:extLst>
              <p:ext uri="{D42A27DB-BD31-4B8C-83A1-F6EECF244321}">
                <p14:modId xmlns:p14="http://schemas.microsoft.com/office/powerpoint/2010/main" val="2702978240"/>
              </p:ext>
            </p:extLst>
          </p:nvPr>
        </p:nvGraphicFramePr>
        <p:xfrm>
          <a:off x="838200" y="599607"/>
          <a:ext cx="10515600" cy="55763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87560757"/>
      </p:ext>
    </p:extLst>
  </p:cSld>
  <p:clrMapOvr>
    <a:masterClrMapping/>
  </p:clrMapOvr>
  <mc:AlternateContent xmlns:mc="http://schemas.openxmlformats.org/markup-compatibility/2006">
    <mc:Choice xmlns:p14="http://schemas.microsoft.com/office/powerpoint/2010/main" Requires="p14">
      <p:transition spd="slow" p14:dur="2000" advTm="81085"/>
    </mc:Choice>
    <mc:Fallback>
      <p:transition spd="slow" advTm="81085"/>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2C50C5F6-45C6-F857-050F-0CDBBAEFEE1E}"/>
              </a:ext>
            </a:extLst>
          </p:cNvPr>
          <p:cNvSpPr>
            <a:spLocks noGrp="1"/>
          </p:cNvSpPr>
          <p:nvPr>
            <p:ph type="title"/>
          </p:nvPr>
        </p:nvSpPr>
        <p:spPr/>
        <p:txBody>
          <a:bodyPr/>
          <a:lstStyle/>
          <a:p>
            <a:pPr algn="r" rtl="1"/>
            <a:r>
              <a:rPr lang="ar-EG" b="1" dirty="0">
                <a:solidFill>
                  <a:schemeClr val="accent5"/>
                </a:solidFill>
                <a:latin typeface="Sakkal Majalla" panose="02000000000000000000" pitchFamily="2" charset="-78"/>
                <a:cs typeface="Sakkal Majalla" panose="02000000000000000000" pitchFamily="2" charset="-78"/>
              </a:rPr>
              <a:t>التوثيق في قائمة المراجع باستخدام نظام التأشيرة </a:t>
            </a:r>
          </a:p>
        </p:txBody>
      </p:sp>
      <p:graphicFrame>
        <p:nvGraphicFramePr>
          <p:cNvPr id="4" name="عنصر نائب للمحتوى 3">
            <a:extLst>
              <a:ext uri="{FF2B5EF4-FFF2-40B4-BE49-F238E27FC236}">
                <a16:creationId xmlns:a16="http://schemas.microsoft.com/office/drawing/2014/main" id="{11A1AF0C-A1F2-0854-47F2-32AB9E272085}"/>
              </a:ext>
            </a:extLst>
          </p:cNvPr>
          <p:cNvGraphicFramePr>
            <a:graphicFrameLocks noGrp="1"/>
          </p:cNvGraphicFramePr>
          <p:nvPr>
            <p:ph idx="1"/>
            <p:extLst>
              <p:ext uri="{D42A27DB-BD31-4B8C-83A1-F6EECF244321}">
                <p14:modId xmlns:p14="http://schemas.microsoft.com/office/powerpoint/2010/main" val="3833245586"/>
              </p:ext>
            </p:extLst>
          </p:nvPr>
        </p:nvGraphicFramePr>
        <p:xfrm>
          <a:off x="838200" y="1424064"/>
          <a:ext cx="10515600" cy="440710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03961252"/>
      </p:ext>
    </p:extLst>
  </p:cSld>
  <p:clrMapOvr>
    <a:masterClrMapping/>
  </p:clrMapOvr>
  <mc:AlternateContent xmlns:mc="http://schemas.openxmlformats.org/markup-compatibility/2006">
    <mc:Choice xmlns:p14="http://schemas.microsoft.com/office/powerpoint/2010/main" Requires="p14">
      <p:transition spd="slow" p14:dur="2000" advTm="60496"/>
    </mc:Choice>
    <mc:Fallback>
      <p:transition spd="slow" advTm="60496"/>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8CBDDF22-FA35-8FEC-66CD-99E7509765BB}"/>
              </a:ext>
            </a:extLst>
          </p:cNvPr>
          <p:cNvSpPr>
            <a:spLocks noGrp="1"/>
          </p:cNvSpPr>
          <p:nvPr>
            <p:ph type="title"/>
          </p:nvPr>
        </p:nvSpPr>
        <p:spPr/>
        <p:txBody>
          <a:bodyPr/>
          <a:lstStyle/>
          <a:p>
            <a:pPr algn="r" rtl="1"/>
            <a:r>
              <a:rPr lang="ar-EG" dirty="0">
                <a:solidFill>
                  <a:schemeClr val="accent5"/>
                </a:solidFill>
              </a:rPr>
              <a:t>استخدام نظام هارفارد في التوثيق </a:t>
            </a:r>
            <a:r>
              <a:rPr lang="en-US" dirty="0">
                <a:solidFill>
                  <a:schemeClr val="accent5"/>
                </a:solidFill>
              </a:rPr>
              <a:t>Harvard System</a:t>
            </a:r>
            <a:endParaRPr lang="ar-EG" dirty="0">
              <a:solidFill>
                <a:schemeClr val="accent5"/>
              </a:solidFill>
            </a:endParaRPr>
          </a:p>
        </p:txBody>
      </p:sp>
      <p:graphicFrame>
        <p:nvGraphicFramePr>
          <p:cNvPr id="4" name="عنصر نائب للمحتوى 3">
            <a:extLst>
              <a:ext uri="{FF2B5EF4-FFF2-40B4-BE49-F238E27FC236}">
                <a16:creationId xmlns:a16="http://schemas.microsoft.com/office/drawing/2014/main" id="{8DC82E00-B479-2A53-449F-E9690801426E}"/>
              </a:ext>
            </a:extLst>
          </p:cNvPr>
          <p:cNvGraphicFramePr>
            <a:graphicFrameLocks noGrp="1"/>
          </p:cNvGraphicFramePr>
          <p:nvPr>
            <p:ph idx="1"/>
            <p:extLst>
              <p:ext uri="{D42A27DB-BD31-4B8C-83A1-F6EECF244321}">
                <p14:modId xmlns:p14="http://schemas.microsoft.com/office/powerpoint/2010/main" val="3602424095"/>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74608568"/>
      </p:ext>
    </p:extLst>
  </p:cSld>
  <p:clrMapOvr>
    <a:masterClrMapping/>
  </p:clrMapOvr>
  <mc:AlternateContent xmlns:mc="http://schemas.openxmlformats.org/markup-compatibility/2006">
    <mc:Choice xmlns:p14="http://schemas.microsoft.com/office/powerpoint/2010/main" Requires="p14">
      <p:transition spd="slow" p14:dur="2000" advTm="65027"/>
    </mc:Choice>
    <mc:Fallback>
      <p:transition spd="slow" advTm="65027"/>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2E8356C6-E819-1981-5174-8B6B4AC299B1}"/>
              </a:ext>
            </a:extLst>
          </p:cNvPr>
          <p:cNvGraphicFramePr>
            <a:graphicFrameLocks noGrp="1"/>
          </p:cNvGraphicFramePr>
          <p:nvPr>
            <p:ph idx="1"/>
            <p:extLst>
              <p:ext uri="{D42A27DB-BD31-4B8C-83A1-F6EECF244321}">
                <p14:modId xmlns:p14="http://schemas.microsoft.com/office/powerpoint/2010/main" val="643820339"/>
              </p:ext>
            </p:extLst>
          </p:nvPr>
        </p:nvGraphicFramePr>
        <p:xfrm>
          <a:off x="838200" y="1499016"/>
          <a:ext cx="10515600" cy="51276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6427305"/>
      </p:ext>
    </p:extLst>
  </p:cSld>
  <p:clrMapOvr>
    <a:masterClrMapping/>
  </p:clrMapOvr>
  <mc:AlternateContent xmlns:mc="http://schemas.openxmlformats.org/markup-compatibility/2006">
    <mc:Choice xmlns:p14="http://schemas.microsoft.com/office/powerpoint/2010/main" Requires="p14">
      <p:transition spd="slow" p14:dur="2000" advTm="35835"/>
    </mc:Choice>
    <mc:Fallback>
      <p:transition spd="slow" advTm="35835"/>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BB3E38B1-B7FA-4B51-F23B-DF259BA4775B}"/>
              </a:ext>
            </a:extLst>
          </p:cNvPr>
          <p:cNvSpPr>
            <a:spLocks noGrp="1"/>
          </p:cNvSpPr>
          <p:nvPr>
            <p:ph type="title"/>
          </p:nvPr>
        </p:nvSpPr>
        <p:spPr>
          <a:xfrm>
            <a:off x="1003091" y="844810"/>
            <a:ext cx="10515600" cy="1325563"/>
          </a:xfrm>
        </p:spPr>
        <p:txBody>
          <a:bodyPr>
            <a:noAutofit/>
          </a:bodyPr>
          <a:lstStyle/>
          <a:p>
            <a:pPr algn="ctr" rtl="1"/>
            <a:r>
              <a:rPr lang="ar-EG" sz="4800" dirty="0">
                <a:solidFill>
                  <a:schemeClr val="accent5"/>
                </a:solidFill>
                <a:latin typeface="Sakkal Majalla" panose="02000000000000000000" pitchFamily="2" charset="-78"/>
                <a:cs typeface="Sakkal Majalla" panose="02000000000000000000" pitchFamily="2" charset="-78"/>
              </a:rPr>
              <a:t>نظام جمعية علماء النفس الأمريكية </a:t>
            </a:r>
            <a:r>
              <a:rPr lang="en-US" sz="4800" dirty="0">
                <a:solidFill>
                  <a:schemeClr val="accent5"/>
                </a:solidFill>
                <a:latin typeface="Sakkal Majalla" panose="02000000000000000000" pitchFamily="2" charset="-78"/>
                <a:cs typeface="Sakkal Majalla" panose="02000000000000000000" pitchFamily="2" charset="-78"/>
              </a:rPr>
              <a:t>American Psychological Association (APA)</a:t>
            </a:r>
            <a:endParaRPr lang="ar-EG" sz="4800" dirty="0">
              <a:solidFill>
                <a:schemeClr val="accent5"/>
              </a:solidFill>
              <a:latin typeface="Sakkal Majalla" panose="02000000000000000000" pitchFamily="2" charset="-78"/>
              <a:cs typeface="Sakkal Majalla" panose="02000000000000000000" pitchFamily="2" charset="-78"/>
            </a:endParaRPr>
          </a:p>
        </p:txBody>
      </p:sp>
      <p:graphicFrame>
        <p:nvGraphicFramePr>
          <p:cNvPr id="4" name="عنصر نائب للمحتوى 3">
            <a:extLst>
              <a:ext uri="{FF2B5EF4-FFF2-40B4-BE49-F238E27FC236}">
                <a16:creationId xmlns:a16="http://schemas.microsoft.com/office/drawing/2014/main" id="{5F612482-855B-69DF-8342-50E9BF9676A0}"/>
              </a:ext>
            </a:extLst>
          </p:cNvPr>
          <p:cNvGraphicFramePr>
            <a:graphicFrameLocks noGrp="1"/>
          </p:cNvGraphicFramePr>
          <p:nvPr>
            <p:ph idx="1"/>
            <p:extLst>
              <p:ext uri="{D42A27DB-BD31-4B8C-83A1-F6EECF244321}">
                <p14:modId xmlns:p14="http://schemas.microsoft.com/office/powerpoint/2010/main" val="2882318375"/>
              </p:ext>
            </p:extLst>
          </p:nvPr>
        </p:nvGraphicFramePr>
        <p:xfrm>
          <a:off x="838200" y="2290320"/>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66544713"/>
      </p:ext>
    </p:extLst>
  </p:cSld>
  <p:clrMapOvr>
    <a:masterClrMapping/>
  </p:clrMapOvr>
  <mc:AlternateContent xmlns:mc="http://schemas.openxmlformats.org/markup-compatibility/2006">
    <mc:Choice xmlns:p14="http://schemas.microsoft.com/office/powerpoint/2010/main" Requires="p14">
      <p:transition spd="slow" p14:dur="2000" advTm="36465"/>
    </mc:Choice>
    <mc:Fallback>
      <p:transition spd="slow" advTm="36465"/>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1F848208-0071-74AD-5C00-5BABD314F413}"/>
              </a:ext>
            </a:extLst>
          </p:cNvPr>
          <p:cNvGraphicFramePr>
            <a:graphicFrameLocks noGrp="1"/>
          </p:cNvGraphicFramePr>
          <p:nvPr>
            <p:ph idx="1"/>
            <p:extLst>
              <p:ext uri="{D42A27DB-BD31-4B8C-83A1-F6EECF244321}">
                <p14:modId xmlns:p14="http://schemas.microsoft.com/office/powerpoint/2010/main" val="2136225947"/>
              </p:ext>
            </p:extLst>
          </p:nvPr>
        </p:nvGraphicFramePr>
        <p:xfrm>
          <a:off x="808220" y="1049311"/>
          <a:ext cx="10515600" cy="50366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99082652"/>
      </p:ext>
    </p:extLst>
  </p:cSld>
  <p:clrMapOvr>
    <a:masterClrMapping/>
  </p:clrMapOvr>
  <mc:AlternateContent xmlns:mc="http://schemas.openxmlformats.org/markup-compatibility/2006">
    <mc:Choice xmlns:p14="http://schemas.microsoft.com/office/powerpoint/2010/main" Requires="p14">
      <p:transition spd="slow" p14:dur="2000" advTm="63178"/>
    </mc:Choice>
    <mc:Fallback>
      <p:transition spd="slow" advTm="63178"/>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B1FAAF47-3E92-C2BA-FA91-5E82C2E59276}"/>
              </a:ext>
            </a:extLst>
          </p:cNvPr>
          <p:cNvSpPr>
            <a:spLocks noGrp="1"/>
          </p:cNvSpPr>
          <p:nvPr>
            <p:ph type="title"/>
          </p:nvPr>
        </p:nvSpPr>
        <p:spPr>
          <a:xfrm>
            <a:off x="943131" y="482242"/>
            <a:ext cx="10515600" cy="1325563"/>
          </a:xfrm>
        </p:spPr>
        <p:txBody>
          <a:bodyPr/>
          <a:lstStyle/>
          <a:p>
            <a:pPr algn="r" rtl="1"/>
            <a:r>
              <a:rPr lang="ar-EG" dirty="0">
                <a:solidFill>
                  <a:schemeClr val="accent5"/>
                </a:solidFill>
                <a:latin typeface="Sakkal Majalla" panose="02000000000000000000" pitchFamily="2" charset="-78"/>
                <a:cs typeface="Sakkal Majalla" panose="02000000000000000000" pitchFamily="2" charset="-78"/>
              </a:rPr>
              <a:t>القواعد الأساسية التي يجب إتباعها في عملية التوثيق </a:t>
            </a:r>
            <a:br>
              <a:rPr lang="ar-EG" dirty="0">
                <a:solidFill>
                  <a:schemeClr val="accent5"/>
                </a:solidFill>
                <a:latin typeface="Sakkal Majalla" panose="02000000000000000000" pitchFamily="2" charset="-78"/>
                <a:cs typeface="Sakkal Majalla" panose="02000000000000000000" pitchFamily="2" charset="-78"/>
              </a:rPr>
            </a:br>
            <a:r>
              <a:rPr lang="ar-EG" dirty="0">
                <a:solidFill>
                  <a:schemeClr val="accent5"/>
                </a:solidFill>
                <a:latin typeface="Sakkal Majalla" panose="02000000000000000000" pitchFamily="2" charset="-78"/>
                <a:cs typeface="Sakkal Majalla" panose="02000000000000000000" pitchFamily="2" charset="-78"/>
              </a:rPr>
              <a:t>باستخدام نظام جمعية علماء النفس الأمريكية (  </a:t>
            </a:r>
            <a:r>
              <a:rPr lang="en-US" dirty="0">
                <a:solidFill>
                  <a:schemeClr val="accent5"/>
                </a:solidFill>
                <a:latin typeface="Sakkal Majalla" panose="02000000000000000000" pitchFamily="2" charset="-78"/>
                <a:cs typeface="Sakkal Majalla" panose="02000000000000000000" pitchFamily="2" charset="-78"/>
              </a:rPr>
              <a:t>APA</a:t>
            </a:r>
            <a:r>
              <a:rPr lang="ar-EG" dirty="0">
                <a:solidFill>
                  <a:schemeClr val="accent5"/>
                </a:solidFill>
                <a:latin typeface="Sakkal Majalla" panose="02000000000000000000" pitchFamily="2" charset="-78"/>
                <a:cs typeface="Sakkal Majalla" panose="02000000000000000000" pitchFamily="2" charset="-78"/>
              </a:rPr>
              <a:t>) </a:t>
            </a:r>
          </a:p>
        </p:txBody>
      </p:sp>
      <p:graphicFrame>
        <p:nvGraphicFramePr>
          <p:cNvPr id="4" name="عنصر نائب للمحتوى 3">
            <a:extLst>
              <a:ext uri="{FF2B5EF4-FFF2-40B4-BE49-F238E27FC236}">
                <a16:creationId xmlns:a16="http://schemas.microsoft.com/office/drawing/2014/main" id="{AA250063-CC00-5C80-D12C-4E4553BC2AB8}"/>
              </a:ext>
            </a:extLst>
          </p:cNvPr>
          <p:cNvGraphicFramePr>
            <a:graphicFrameLocks noGrp="1"/>
          </p:cNvGraphicFramePr>
          <p:nvPr>
            <p:ph idx="1"/>
            <p:extLst>
              <p:ext uri="{D42A27DB-BD31-4B8C-83A1-F6EECF244321}">
                <p14:modId xmlns:p14="http://schemas.microsoft.com/office/powerpoint/2010/main" val="1765861283"/>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84126553"/>
      </p:ext>
    </p:extLst>
  </p:cSld>
  <p:clrMapOvr>
    <a:masterClrMapping/>
  </p:clrMapOvr>
  <mc:AlternateContent xmlns:mc="http://schemas.openxmlformats.org/markup-compatibility/2006">
    <mc:Choice xmlns:p14="http://schemas.microsoft.com/office/powerpoint/2010/main" Requires="p14">
      <p:transition spd="slow" p14:dur="2000" advTm="103384"/>
    </mc:Choice>
    <mc:Fallback>
      <p:transition spd="slow" advTm="103384"/>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83AF59E3-5D1F-563F-EE3A-7D3D29D00BB8}"/>
              </a:ext>
            </a:extLst>
          </p:cNvPr>
          <p:cNvGraphicFramePr>
            <a:graphicFrameLocks noGrp="1"/>
          </p:cNvGraphicFramePr>
          <p:nvPr>
            <p:ph idx="1"/>
            <p:extLst>
              <p:ext uri="{D42A27DB-BD31-4B8C-83A1-F6EECF244321}">
                <p14:modId xmlns:p14="http://schemas.microsoft.com/office/powerpoint/2010/main" val="2513370688"/>
              </p:ext>
            </p:extLst>
          </p:nvPr>
        </p:nvGraphicFramePr>
        <p:xfrm>
          <a:off x="1139252" y="854440"/>
          <a:ext cx="10214547" cy="53225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42891722"/>
      </p:ext>
    </p:extLst>
  </p:cSld>
  <p:clrMapOvr>
    <a:masterClrMapping/>
  </p:clrMapOvr>
  <mc:AlternateContent xmlns:mc="http://schemas.openxmlformats.org/markup-compatibility/2006">
    <mc:Choice xmlns:p14="http://schemas.microsoft.com/office/powerpoint/2010/main" Requires="p14">
      <p:transition spd="slow" p14:dur="2000" advTm="80223"/>
    </mc:Choice>
    <mc:Fallback>
      <p:transition spd="slow" advTm="80223"/>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83AF59E3-5D1F-563F-EE3A-7D3D29D00BB8}"/>
              </a:ext>
            </a:extLst>
          </p:cNvPr>
          <p:cNvGraphicFramePr>
            <a:graphicFrameLocks noGrp="1"/>
          </p:cNvGraphicFramePr>
          <p:nvPr>
            <p:ph idx="1"/>
            <p:extLst>
              <p:ext uri="{D42A27DB-BD31-4B8C-83A1-F6EECF244321}">
                <p14:modId xmlns:p14="http://schemas.microsoft.com/office/powerpoint/2010/main" val="731115555"/>
              </p:ext>
            </p:extLst>
          </p:nvPr>
        </p:nvGraphicFramePr>
        <p:xfrm>
          <a:off x="914400" y="1000085"/>
          <a:ext cx="10439399" cy="48578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9717083"/>
      </p:ext>
    </p:extLst>
  </p:cSld>
  <p:clrMapOvr>
    <a:masterClrMapping/>
  </p:clrMapOvr>
  <mc:AlternateContent xmlns:mc="http://schemas.openxmlformats.org/markup-compatibility/2006">
    <mc:Choice xmlns:p14="http://schemas.microsoft.com/office/powerpoint/2010/main" Requires="p14">
      <p:transition spd="slow" p14:dur="2000" advTm="131821"/>
    </mc:Choice>
    <mc:Fallback>
      <p:transition spd="slow" advTm="131821"/>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379F3A31-2D18-5505-C378-2719FB67449C}"/>
              </a:ext>
            </a:extLst>
          </p:cNvPr>
          <p:cNvSpPr>
            <a:spLocks noGrp="1"/>
          </p:cNvSpPr>
          <p:nvPr>
            <p:ph type="title"/>
          </p:nvPr>
        </p:nvSpPr>
        <p:spPr/>
        <p:txBody>
          <a:bodyPr/>
          <a:lstStyle/>
          <a:p>
            <a:pPr algn="r" rtl="1"/>
            <a:r>
              <a:rPr lang="ar-EG" dirty="0">
                <a:solidFill>
                  <a:schemeClr val="accent5"/>
                </a:solidFill>
                <a:latin typeface="Sakkal Majalla" panose="02000000000000000000" pitchFamily="2" charset="-78"/>
                <a:cs typeface="Sakkal Majalla" panose="02000000000000000000" pitchFamily="2" charset="-78"/>
              </a:rPr>
              <a:t>استخدام المصادر الإلكترونية </a:t>
            </a:r>
          </a:p>
        </p:txBody>
      </p:sp>
      <p:graphicFrame>
        <p:nvGraphicFramePr>
          <p:cNvPr id="4" name="عنصر نائب للمحتوى 3">
            <a:extLst>
              <a:ext uri="{FF2B5EF4-FFF2-40B4-BE49-F238E27FC236}">
                <a16:creationId xmlns:a16="http://schemas.microsoft.com/office/drawing/2014/main" id="{83AF59E3-5D1F-563F-EE3A-7D3D29D00BB8}"/>
              </a:ext>
            </a:extLst>
          </p:cNvPr>
          <p:cNvGraphicFramePr>
            <a:graphicFrameLocks noGrp="1"/>
          </p:cNvGraphicFramePr>
          <p:nvPr>
            <p:ph idx="1"/>
            <p:extLst>
              <p:ext uri="{D42A27DB-BD31-4B8C-83A1-F6EECF244321}">
                <p14:modId xmlns:p14="http://schemas.microsoft.com/office/powerpoint/2010/main" val="4205725561"/>
              </p:ext>
            </p:extLst>
          </p:nvPr>
        </p:nvGraphicFramePr>
        <p:xfrm>
          <a:off x="1064302" y="1424066"/>
          <a:ext cx="10289498" cy="475289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5647858"/>
      </p:ext>
    </p:extLst>
  </p:cSld>
  <p:clrMapOvr>
    <a:masterClrMapping/>
  </p:clrMapOvr>
  <mc:AlternateContent xmlns:mc="http://schemas.openxmlformats.org/markup-compatibility/2006">
    <mc:Choice xmlns:p14="http://schemas.microsoft.com/office/powerpoint/2010/main" Requires="p14">
      <p:transition spd="slow" p14:dur="2000" advTm="102268"/>
    </mc:Choice>
    <mc:Fallback>
      <p:transition spd="slow" advTm="102268"/>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8D22D781-3A2F-0083-CB16-3B67356643CC}"/>
              </a:ext>
            </a:extLst>
          </p:cNvPr>
          <p:cNvSpPr>
            <a:spLocks noGrp="1"/>
          </p:cNvSpPr>
          <p:nvPr>
            <p:ph type="title"/>
          </p:nvPr>
        </p:nvSpPr>
        <p:spPr>
          <a:xfrm>
            <a:off x="628338" y="773060"/>
            <a:ext cx="10515600" cy="1325563"/>
          </a:xfrm>
        </p:spPr>
        <p:txBody>
          <a:bodyPr>
            <a:normAutofit fontScale="90000"/>
          </a:bodyPr>
          <a:lstStyle/>
          <a:p>
            <a:pPr algn="ctr" rtl="1"/>
            <a:r>
              <a:rPr lang="ar-EG" dirty="0">
                <a:solidFill>
                  <a:schemeClr val="accent5"/>
                </a:solidFill>
                <a:latin typeface="Sakkal Majalla" panose="02000000000000000000" pitchFamily="2" charset="-78"/>
                <a:cs typeface="Sakkal Majalla" panose="02000000000000000000" pitchFamily="2" charset="-78"/>
              </a:rPr>
              <a:t>الأسس العامة التي ينبغي التأكيد عليها عند التعامل مع مختلف أنواع المصادر الإلكترونية، والاستشهاد ببياناتها ومعلوماتها في كتابة البحوث والرسائل الجامعية. </a:t>
            </a:r>
          </a:p>
        </p:txBody>
      </p:sp>
      <p:graphicFrame>
        <p:nvGraphicFramePr>
          <p:cNvPr id="4" name="عنصر نائب للمحتوى 3">
            <a:extLst>
              <a:ext uri="{FF2B5EF4-FFF2-40B4-BE49-F238E27FC236}">
                <a16:creationId xmlns:a16="http://schemas.microsoft.com/office/drawing/2014/main" id="{82A532E0-C1EC-0813-74F2-9494BCEDCEB3}"/>
              </a:ext>
            </a:extLst>
          </p:cNvPr>
          <p:cNvGraphicFramePr>
            <a:graphicFrameLocks noGrp="1"/>
          </p:cNvGraphicFramePr>
          <p:nvPr>
            <p:ph idx="1"/>
            <p:extLst>
              <p:ext uri="{D42A27DB-BD31-4B8C-83A1-F6EECF244321}">
                <p14:modId xmlns:p14="http://schemas.microsoft.com/office/powerpoint/2010/main" val="3772727587"/>
              </p:ext>
            </p:extLst>
          </p:nvPr>
        </p:nvGraphicFramePr>
        <p:xfrm>
          <a:off x="838200" y="2098623"/>
          <a:ext cx="10515599" cy="40783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96512042"/>
      </p:ext>
    </p:extLst>
  </p:cSld>
  <p:clrMapOvr>
    <a:masterClrMapping/>
  </p:clrMapOvr>
  <mc:AlternateContent xmlns:mc="http://schemas.openxmlformats.org/markup-compatibility/2006">
    <mc:Choice xmlns:p14="http://schemas.microsoft.com/office/powerpoint/2010/main" Requires="p14">
      <p:transition spd="slow" p14:dur="2000" advTm="83441"/>
    </mc:Choice>
    <mc:Fallback>
      <p:transition spd="slow" advTm="83441"/>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E83EA408-001A-BEA3-3634-7E4F5061EBEA}"/>
              </a:ext>
            </a:extLst>
          </p:cNvPr>
          <p:cNvGraphicFramePr>
            <a:graphicFrameLocks noGrp="1"/>
          </p:cNvGraphicFramePr>
          <p:nvPr>
            <p:ph idx="1"/>
            <p:extLst>
              <p:ext uri="{D42A27DB-BD31-4B8C-83A1-F6EECF244321}">
                <p14:modId xmlns:p14="http://schemas.microsoft.com/office/powerpoint/2010/main" val="1498156729"/>
              </p:ext>
            </p:extLst>
          </p:nvPr>
        </p:nvGraphicFramePr>
        <p:xfrm>
          <a:off x="974361" y="794479"/>
          <a:ext cx="10379438" cy="538248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78251967"/>
      </p:ext>
    </p:extLst>
  </p:cSld>
  <p:clrMapOvr>
    <a:masterClrMapping/>
  </p:clrMapOvr>
  <mc:AlternateContent xmlns:mc="http://schemas.openxmlformats.org/markup-compatibility/2006">
    <mc:Choice xmlns:p14="http://schemas.microsoft.com/office/powerpoint/2010/main" Requires="p14">
      <p:transition spd="slow" p14:dur="2000" advTm="88114"/>
    </mc:Choice>
    <mc:Fallback>
      <p:transition spd="slow" advTm="88114"/>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E83EA408-001A-BEA3-3634-7E4F5061EBEA}"/>
              </a:ext>
            </a:extLst>
          </p:cNvPr>
          <p:cNvGraphicFramePr>
            <a:graphicFrameLocks noGrp="1"/>
          </p:cNvGraphicFramePr>
          <p:nvPr>
            <p:ph idx="1"/>
            <p:extLst>
              <p:ext uri="{D42A27DB-BD31-4B8C-83A1-F6EECF244321}">
                <p14:modId xmlns:p14="http://schemas.microsoft.com/office/powerpoint/2010/main" val="3780483073"/>
              </p:ext>
            </p:extLst>
          </p:nvPr>
        </p:nvGraphicFramePr>
        <p:xfrm>
          <a:off x="838200" y="929390"/>
          <a:ext cx="10515600" cy="524757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72004597"/>
      </p:ext>
    </p:extLst>
  </p:cSld>
  <p:clrMapOvr>
    <a:masterClrMapping/>
  </p:clrMapOvr>
  <mc:AlternateContent xmlns:mc="http://schemas.openxmlformats.org/markup-compatibility/2006">
    <mc:Choice xmlns:p14="http://schemas.microsoft.com/office/powerpoint/2010/main" Requires="p14">
      <p:transition spd="slow" p14:dur="2000" advTm="31067"/>
    </mc:Choice>
    <mc:Fallback>
      <p:transition spd="slow" advTm="31067"/>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E83EA408-001A-BEA3-3634-7E4F5061EBEA}"/>
              </a:ext>
            </a:extLst>
          </p:cNvPr>
          <p:cNvGraphicFramePr>
            <a:graphicFrameLocks noGrp="1"/>
          </p:cNvGraphicFramePr>
          <p:nvPr>
            <p:ph idx="1"/>
            <p:extLst>
              <p:ext uri="{D42A27DB-BD31-4B8C-83A1-F6EECF244321}">
                <p14:modId xmlns:p14="http://schemas.microsoft.com/office/powerpoint/2010/main" val="3981538505"/>
              </p:ext>
            </p:extLst>
          </p:nvPr>
        </p:nvGraphicFramePr>
        <p:xfrm>
          <a:off x="1019331" y="1049311"/>
          <a:ext cx="10334469" cy="455535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73016415"/>
      </p:ext>
    </p:extLst>
  </p:cSld>
  <p:clrMapOvr>
    <a:masterClrMapping/>
  </p:clrMapOvr>
  <mc:AlternateContent xmlns:mc="http://schemas.openxmlformats.org/markup-compatibility/2006">
    <mc:Choice xmlns:p14="http://schemas.microsoft.com/office/powerpoint/2010/main" Requires="p14">
      <p:transition spd="slow" p14:dur="2000" advTm="100577"/>
    </mc:Choice>
    <mc:Fallback>
      <p:transition spd="slow" advTm="100577"/>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6820B01C-8B27-1BBB-F34F-F6017BEB1678}"/>
              </a:ext>
            </a:extLst>
          </p:cNvPr>
          <p:cNvGraphicFramePr>
            <a:graphicFrameLocks noGrp="1"/>
          </p:cNvGraphicFramePr>
          <p:nvPr>
            <p:ph idx="1"/>
            <p:extLst>
              <p:ext uri="{D42A27DB-BD31-4B8C-83A1-F6EECF244321}">
                <p14:modId xmlns:p14="http://schemas.microsoft.com/office/powerpoint/2010/main" val="3596907710"/>
              </p:ext>
            </p:extLst>
          </p:nvPr>
        </p:nvGraphicFramePr>
        <p:xfrm>
          <a:off x="478436" y="850184"/>
          <a:ext cx="10515600" cy="51576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8427033"/>
      </p:ext>
    </p:extLst>
  </p:cSld>
  <p:clrMapOvr>
    <a:masterClrMapping/>
  </p:clrMapOvr>
  <mc:AlternateContent xmlns:mc="http://schemas.openxmlformats.org/markup-compatibility/2006">
    <mc:Choice xmlns:p14="http://schemas.microsoft.com/office/powerpoint/2010/main" Requires="p14">
      <p:transition spd="slow" p14:dur="2000" advTm="53470"/>
    </mc:Choice>
    <mc:Fallback>
      <p:transition spd="slow" advTm="5347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B761509-3B9A-49A6-A84B-C3D8681169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997"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Freeform: Shape 10">
            <a:extLst>
              <a:ext uri="{FF2B5EF4-FFF2-40B4-BE49-F238E27FC236}">
                <a16:creationId xmlns:a16="http://schemas.microsoft.com/office/drawing/2014/main" id="{91DE43FD-EB47-414A-B0AB-169B0FFFA5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272922" cy="6858000"/>
          </a:xfrm>
          <a:custGeom>
            <a:avLst/>
            <a:gdLst>
              <a:gd name="connsiteX0" fmla="*/ 0 w 9272922"/>
              <a:gd name="connsiteY0" fmla="*/ 0 h 6858000"/>
              <a:gd name="connsiteX1" fmla="*/ 1733417 w 9272922"/>
              <a:gd name="connsiteY1" fmla="*/ 0 h 6858000"/>
              <a:gd name="connsiteX2" fmla="*/ 3307976 w 9272922"/>
              <a:gd name="connsiteY2" fmla="*/ 0 h 6858000"/>
              <a:gd name="connsiteX3" fmla="*/ 8126249 w 9272922"/>
              <a:gd name="connsiteY3" fmla="*/ 0 h 6858000"/>
              <a:gd name="connsiteX4" fmla="*/ 8138896 w 9272922"/>
              <a:gd name="connsiteY4" fmla="*/ 31774 h 6858000"/>
              <a:gd name="connsiteX5" fmla="*/ 9193904 w 9272922"/>
              <a:gd name="connsiteY5" fmla="*/ 2682457 h 6858000"/>
              <a:gd name="connsiteX6" fmla="*/ 9193904 w 9272922"/>
              <a:gd name="connsiteY6" fmla="*/ 3752208 h 6858000"/>
              <a:gd name="connsiteX7" fmla="*/ 8036400 w 9272922"/>
              <a:gd name="connsiteY7" fmla="*/ 6660411 h 6858000"/>
              <a:gd name="connsiteX8" fmla="*/ 7957938 w 9272922"/>
              <a:gd name="connsiteY8" fmla="*/ 6857542 h 6858000"/>
              <a:gd name="connsiteX9" fmla="*/ 3307976 w 9272922"/>
              <a:gd name="connsiteY9" fmla="*/ 6857542 h 6858000"/>
              <a:gd name="connsiteX10" fmla="*/ 3307976 w 9272922"/>
              <a:gd name="connsiteY10" fmla="*/ 6858000 h 6858000"/>
              <a:gd name="connsiteX11" fmla="*/ 0 w 9272922"/>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272922" h="6858000">
                <a:moveTo>
                  <a:pt x="0" y="0"/>
                </a:moveTo>
                <a:lnTo>
                  <a:pt x="1733417" y="0"/>
                </a:lnTo>
                <a:lnTo>
                  <a:pt x="3307976" y="0"/>
                </a:lnTo>
                <a:lnTo>
                  <a:pt x="8126249" y="0"/>
                </a:lnTo>
                <a:lnTo>
                  <a:pt x="8138896" y="31774"/>
                </a:lnTo>
                <a:cubicBezTo>
                  <a:pt x="9193904" y="2682457"/>
                  <a:pt x="9193904" y="2682457"/>
                  <a:pt x="9193904" y="2682457"/>
                </a:cubicBezTo>
                <a:cubicBezTo>
                  <a:pt x="9299262" y="2988100"/>
                  <a:pt x="9299262" y="3446565"/>
                  <a:pt x="9193904" y="3752208"/>
                </a:cubicBezTo>
                <a:cubicBezTo>
                  <a:pt x="8709916" y="4968215"/>
                  <a:pt x="8331802" y="5918220"/>
                  <a:pt x="8036400" y="6660411"/>
                </a:cubicBezTo>
                <a:lnTo>
                  <a:pt x="7957938" y="6857542"/>
                </a:lnTo>
                <a:lnTo>
                  <a:pt x="3307976" y="6857542"/>
                </a:lnTo>
                <a:lnTo>
                  <a:pt x="3307976" y="6858000"/>
                </a:lnTo>
                <a:lnTo>
                  <a:pt x="0" y="68580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صورة 3" descr="صورة تحتوي على نص, رسم, تصميم الجرافيك, الرسومات&#10;&#10;تم إنشاء الوصف تلقائياً">
            <a:extLst>
              <a:ext uri="{FF2B5EF4-FFF2-40B4-BE49-F238E27FC236}">
                <a16:creationId xmlns:a16="http://schemas.microsoft.com/office/drawing/2014/main" id="{11EB13D7-E40B-D4DF-1BEF-2B23C86549F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3467" y="1190042"/>
            <a:ext cx="7047923" cy="4473681"/>
          </a:xfrm>
          <a:prstGeom prst="rect">
            <a:avLst/>
          </a:prstGeom>
        </p:spPr>
      </p:pic>
      <p:grpSp>
        <p:nvGrpSpPr>
          <p:cNvPr id="13" name="Group 12">
            <a:extLst>
              <a:ext uri="{FF2B5EF4-FFF2-40B4-BE49-F238E27FC236}">
                <a16:creationId xmlns:a16="http://schemas.microsoft.com/office/drawing/2014/main" id="{58495BCC-CE77-4CC2-952E-846F41119FD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160561" y="1075188"/>
            <a:ext cx="1562267" cy="1172973"/>
            <a:chOff x="9160561" y="1075188"/>
            <a:chExt cx="1562267" cy="1172973"/>
          </a:xfrm>
        </p:grpSpPr>
        <p:sp>
          <p:nvSpPr>
            <p:cNvPr id="14" name="Freeform 5">
              <a:extLst>
                <a:ext uri="{FF2B5EF4-FFF2-40B4-BE49-F238E27FC236}">
                  <a16:creationId xmlns:a16="http://schemas.microsoft.com/office/drawing/2014/main" id="{1B42538B-E30F-4967-A6C1-8EBA775F4D6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160561" y="1423846"/>
              <a:ext cx="935037" cy="8243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bg1"/>
              </a:solidFill>
            </a:ln>
          </p:spPr>
          <p:txBody>
            <a:bodyPr vert="horz" wrap="square" lIns="91440" tIns="45720" rIns="91440" bIns="45720" numCol="1" anchor="t" anchorCtr="0" compatLnSpc="1">
              <a:prstTxWarp prst="textNoShape">
                <a:avLst/>
              </a:prstTxWarp>
            </a:bodyPr>
            <a:lstStyle/>
            <a:p>
              <a:endParaRPr lang="en-US"/>
            </a:p>
          </p:txBody>
        </p:sp>
        <p:sp>
          <p:nvSpPr>
            <p:cNvPr id="15" name="Freeform 5">
              <a:extLst>
                <a:ext uri="{FF2B5EF4-FFF2-40B4-BE49-F238E27FC236}">
                  <a16:creationId xmlns:a16="http://schemas.microsoft.com/office/drawing/2014/main" id="{9A6BD9AC-4DE7-4B20-8547-4E3B375C21F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960661" y="1075188"/>
              <a:ext cx="762167" cy="6719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bg1"/>
              </a:solidFill>
            </a:ln>
          </p:spPr>
          <p:txBody>
            <a:bodyPr vert="horz" wrap="square" lIns="91440" tIns="45720" rIns="91440" bIns="45720" numCol="1" anchor="t" anchorCtr="0" compatLnSpc="1">
              <a:prstTxWarp prst="textNoShape">
                <a:avLst/>
              </a:prstTxWarp>
            </a:bodyPr>
            <a:lstStyle/>
            <a:p>
              <a:endParaRPr lang="en-US"/>
            </a:p>
          </p:txBody>
        </p:sp>
      </p:grpSp>
    </p:spTree>
    <p:extLst>
      <p:ext uri="{BB962C8B-B14F-4D97-AF65-F5344CB8AC3E}">
        <p14:creationId xmlns:p14="http://schemas.microsoft.com/office/powerpoint/2010/main" val="3589234521"/>
      </p:ext>
    </p:extLst>
  </p:cSld>
  <p:clrMapOvr>
    <a:masterClrMapping/>
  </p:clrMapOvr>
  <mc:AlternateContent xmlns:mc="http://schemas.openxmlformats.org/markup-compatibility/2006">
    <mc:Choice xmlns:p14="http://schemas.microsoft.com/office/powerpoint/2010/main" Requires="p14">
      <p:transition spd="slow" p14:dur="2000" advTm="14597"/>
    </mc:Choice>
    <mc:Fallback>
      <p:transition spd="slow" advTm="14597"/>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5040</TotalTime>
  <Words>1423</Words>
  <Application>Microsoft Office PowerPoint</Application>
  <PresentationFormat>شاشة عريضة</PresentationFormat>
  <Paragraphs>79</Paragraphs>
  <Slides>25</Slides>
  <Notes>1</Notes>
  <HiddenSlides>0</HiddenSlides>
  <MMClips>0</MMClips>
  <ScaleCrop>false</ScaleCrop>
  <HeadingPairs>
    <vt:vector size="6" baseType="variant">
      <vt:variant>
        <vt:lpstr>الخطوط المستخدمة</vt:lpstr>
      </vt:variant>
      <vt:variant>
        <vt:i4>6</vt:i4>
      </vt:variant>
      <vt:variant>
        <vt:lpstr>نسق</vt:lpstr>
      </vt:variant>
      <vt:variant>
        <vt:i4>1</vt:i4>
      </vt:variant>
      <vt:variant>
        <vt:lpstr>عناوين الشرائح</vt:lpstr>
      </vt:variant>
      <vt:variant>
        <vt:i4>25</vt:i4>
      </vt:variant>
    </vt:vector>
  </HeadingPairs>
  <TitlesOfParts>
    <vt:vector size="32" baseType="lpstr">
      <vt:lpstr>Arial</vt:lpstr>
      <vt:lpstr>Calibri</vt:lpstr>
      <vt:lpstr>Calibri Light</vt:lpstr>
      <vt:lpstr>Sakkal Majalla</vt:lpstr>
      <vt:lpstr>Times New Roman</vt:lpstr>
      <vt:lpstr>Wingdings</vt:lpstr>
      <vt:lpstr>Office Theme</vt:lpstr>
      <vt:lpstr>عرض تقديمي في PowerPoint</vt:lpstr>
      <vt:lpstr>عناصر الحلقة النقاشية الثامنة</vt:lpstr>
      <vt:lpstr>أخلاقيات البحث العلمي وإشكالية التوثيق في  العلوم الاجتماعية والإنسانية </vt:lpstr>
      <vt:lpstr>عرض تقديمي في PowerPoint</vt:lpstr>
      <vt:lpstr>أهمية  إرجاع الباحث ما يأخذ من بحوث سابقة إلى مصدرها يساعد في تحقيق ما يلي:  </vt:lpstr>
      <vt:lpstr> طرق التوثيق العلمي  </vt:lpstr>
      <vt:lpstr>عرض تقديمي في PowerPoint</vt:lpstr>
      <vt:lpstr>استخدام نظام التأشيرة</vt:lpstr>
      <vt:lpstr>عرض تقديمي في PowerPoint</vt:lpstr>
      <vt:lpstr>عرض تقديمي في PowerPoint</vt:lpstr>
      <vt:lpstr>التوثيق في قائمة المراجع باستخدام نظام التأشيرة </vt:lpstr>
      <vt:lpstr>استخدام نظام هارفارد في التوثيق Harvard System</vt:lpstr>
      <vt:lpstr>عرض تقديمي في PowerPoint</vt:lpstr>
      <vt:lpstr>نظام جمعية علماء النفس الأمريكية American Psychological Association (APA)</vt:lpstr>
      <vt:lpstr>عرض تقديمي في PowerPoint</vt:lpstr>
      <vt:lpstr>القواعد الأساسية التي يجب إتباعها في عملية التوثيق  باستخدام نظام جمعية علماء النفس الأمريكية (  APA) </vt:lpstr>
      <vt:lpstr>عرض تقديمي في PowerPoint</vt:lpstr>
      <vt:lpstr>عرض تقديمي في PowerPoint</vt:lpstr>
      <vt:lpstr>استخدام المصادر الإلكترونية </vt:lpstr>
      <vt:lpstr>الأسس العامة التي ينبغي التأكيد عليها عند التعامل مع مختلف أنواع المصادر الإلكترونية، والاستشهاد ببياناتها ومعلوماتها في كتابة البحوث والرسائل الجامعية. </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Amira Mohamed Shawky</cp:lastModifiedBy>
  <cp:revision>307</cp:revision>
  <dcterms:created xsi:type="dcterms:W3CDTF">2023-04-29T09:08:23Z</dcterms:created>
  <dcterms:modified xsi:type="dcterms:W3CDTF">2023-11-28T19:50:38Z</dcterms:modified>
</cp:coreProperties>
</file>