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349D5-0A9F-45CB-AF00-71F88DD9B23D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789-42AF-4B81-ACEC-24CC0652EC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65491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349D5-0A9F-45CB-AF00-71F88DD9B23D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789-42AF-4B81-ACEC-24CC0652EC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84519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474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391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What is an algorithm?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496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Definition: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953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an algorithm?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55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Why Study Algorithms?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668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Study Algorithms?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586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OUR TOPIC ROADMAP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520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Properties /Characteristics of an Algorithm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408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Algorithm has the following basic properties: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7082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mtClean="0"/>
              <a:t>Categories of Algorithm: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3714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Sequence: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694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Sequence Example: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4268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Selection: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0579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Selection Examples: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5798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Iteration: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0944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Iteration Example: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6548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mtClean="0"/>
              <a:t>Algorithm analysis Importance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4987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mtClean="0"/>
              <a:t>Analysis Aspects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0333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Performance Analysis of Algorithm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7900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Performance Analysis an Algorithm: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4380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Performance Analysis an Algorithm: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3503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1731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smtClean="0"/>
              <a:t>Asymptotic analysis: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4575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Lato Light"/>
              </a:rPr>
              <a:t>ASYMPTOTIC ANALYSIS (High Level Idea)</a:t>
            </a:r>
            <a:endParaRPr lang="en-US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8879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Lato Light"/>
              </a:rPr>
              <a:t>ASYMPTOTIC ANALYSIS (High Level Idea)</a:t>
            </a:r>
            <a:endParaRPr lang="en-US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95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Lato Light"/>
              </a:rPr>
              <a:t>ASYMPTOTIC ANALYSIS (High Level Idea)</a:t>
            </a:r>
            <a:endParaRPr lang="en-US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6796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Lato Light"/>
              </a:rPr>
              <a:t>ASYMPTOTIC ANALYSIS (High Level Idea)</a:t>
            </a:r>
            <a:endParaRPr lang="en-US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397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Lato Light"/>
              </a:rPr>
              <a:t>ASYMPTOTIC ANALYSIS (High Level Idea)</a:t>
            </a:r>
            <a:endParaRPr lang="en-US" dirty="0"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0037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56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ASYMPTOTIC NOTATIONS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1977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35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C00000"/>
                </a:solidFill>
              </a:rPr>
              <a:t>Worst Case </a:t>
            </a:r>
            <a:br>
              <a:rPr lang="en-US" sz="4000" b="1" smtClean="0">
                <a:solidFill>
                  <a:srgbClr val="C00000"/>
                </a:solidFill>
              </a:rPr>
            </a:b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4000" b="1" smtClean="0"/>
              <a:t>Big Oh Notation, </a:t>
            </a:r>
            <a:r>
              <a:rPr lang="el-GR" sz="4000" b="1" smtClean="0"/>
              <a:t>Ο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9747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0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93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C00000"/>
                </a:solidFill>
              </a:rPr>
              <a:t>Best Case </a:t>
            </a:r>
            <a:br>
              <a:rPr lang="en-US" sz="4000" b="1" smtClean="0">
                <a:solidFill>
                  <a:srgbClr val="C00000"/>
                </a:solidFill>
              </a:rPr>
            </a:b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4000" b="1" smtClean="0"/>
              <a:t>Omega Notation, </a:t>
            </a:r>
            <a:r>
              <a:rPr lang="el-GR" sz="4000" b="1" smtClean="0"/>
              <a:t>Ω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9486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16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36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solidFill>
                  <a:srgbClr val="C00000"/>
                </a:solidFill>
              </a:rPr>
              <a:t>Average Case </a:t>
            </a:r>
            <a:br>
              <a:rPr lang="en-US" sz="4000" b="1" smtClean="0">
                <a:solidFill>
                  <a:srgbClr val="C00000"/>
                </a:solidFill>
              </a:rPr>
            </a:b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4000" b="1" smtClean="0"/>
              <a:t>Theta Notation, </a:t>
            </a:r>
            <a:r>
              <a:rPr lang="el-GR" sz="4000" b="1" smtClean="0"/>
              <a:t>θ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097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44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50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Some common Big O run times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7288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Growth Rates of Common Functions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59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Growth Rates of Common Functions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19729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Growth Rates of Common Functions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46686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192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Widescreen</PresentationFormat>
  <Paragraphs>34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What is an algorithm?</vt:lpstr>
      <vt:lpstr>Definition:</vt:lpstr>
      <vt:lpstr>What is an algorithm?</vt:lpstr>
      <vt:lpstr>Why Study Algorithms?</vt:lpstr>
      <vt:lpstr>Why Study Algorithms?</vt:lpstr>
      <vt:lpstr>OUR TOPIC ROADMAP</vt:lpstr>
      <vt:lpstr>Properties /Characteristics of an Algorithm</vt:lpstr>
      <vt:lpstr>Algorithm has the following basic properties:</vt:lpstr>
      <vt:lpstr>Categories of Algorithm: </vt:lpstr>
      <vt:lpstr>Sequence:  </vt:lpstr>
      <vt:lpstr>Sequence Example:  </vt:lpstr>
      <vt:lpstr>Selection:  </vt:lpstr>
      <vt:lpstr>Selection Examples:  </vt:lpstr>
      <vt:lpstr>Iteration:  </vt:lpstr>
      <vt:lpstr>Iteration Example:  </vt:lpstr>
      <vt:lpstr>Algorithm analysis Importance</vt:lpstr>
      <vt:lpstr>Analysis Aspects</vt:lpstr>
      <vt:lpstr>Performance Analysis of Algorithm</vt:lpstr>
      <vt:lpstr>Performance Analysis an Algorithm:</vt:lpstr>
      <vt:lpstr>Performance Analysis an Algorithm:</vt:lpstr>
      <vt:lpstr>PowerPoint Presentation</vt:lpstr>
      <vt:lpstr>Asymptotic analysis:</vt:lpstr>
      <vt:lpstr>ASYMPTOTIC ANALYSIS (High Level Idea)</vt:lpstr>
      <vt:lpstr>ASYMPTOTIC ANALYSIS (High Level Idea)</vt:lpstr>
      <vt:lpstr>ASYMPTOTIC ANALYSIS (High Level Idea)</vt:lpstr>
      <vt:lpstr>ASYMPTOTIC ANALYSIS (High Level Idea)</vt:lpstr>
      <vt:lpstr>ASYMPTOTIC ANALYSIS (High Level Idea)</vt:lpstr>
      <vt:lpstr>PowerPoint Presentation</vt:lpstr>
      <vt:lpstr>ASYMPTOTIC NOTATIONS</vt:lpstr>
      <vt:lpstr>PowerPoint Presentation</vt:lpstr>
      <vt:lpstr>Worst Case   Big Oh Notation, Ο</vt:lpstr>
      <vt:lpstr>PowerPoint Presentation</vt:lpstr>
      <vt:lpstr>PowerPoint Presentation</vt:lpstr>
      <vt:lpstr>Best Case   Omega Notation, Ω</vt:lpstr>
      <vt:lpstr>PowerPoint Presentation</vt:lpstr>
      <vt:lpstr>PowerPoint Presentation</vt:lpstr>
      <vt:lpstr>Average Case   Theta Notation, θ</vt:lpstr>
      <vt:lpstr>PowerPoint Presentation</vt:lpstr>
      <vt:lpstr>PowerPoint Presentation</vt:lpstr>
      <vt:lpstr>Some common Big O run times</vt:lpstr>
      <vt:lpstr>Growth Rates of Common Functions</vt:lpstr>
      <vt:lpstr>Growth Rates of Common Functions</vt:lpstr>
      <vt:lpstr>Growth Rates of Common Functions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2026-02-01T22:23:59Z</dcterms:created>
  <dcterms:modified xsi:type="dcterms:W3CDTF">2026-02-01T22:23:59Z</dcterms:modified>
</cp:coreProperties>
</file>