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90E6B-6F92-7D63-D620-3834F1808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DA626-7490-E11A-B1B5-54C8766A2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9B02-D71C-436D-83E9-9C5E38338FAB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8DBBCE-824C-6066-94C9-7A01E45D1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B94136-485C-7C95-D76D-8DDDE6FB0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62670-9AD7-45CE-A736-0040988E6A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496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3A6954-CD6C-048A-3496-D41A6ED97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8CB2A3-D71C-A512-671B-EAC673E71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4EE27A-DA7A-D81B-EDC5-2E781B8B07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29B02-D71C-436D-83E9-9C5E38338FAB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57C38D-4B72-6955-B0DF-57F9077723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FD0BD0-9EA6-B208-9BDE-E281F7AA0E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62670-9AD7-45CE-A736-0040988E6A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44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935E24-5C0F-152B-0EE9-A7492E10C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F29F4-6CB0-D9D2-F618-4C91387B35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534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EB5CBF-789B-9D07-701F-E0AAB49D7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8B0858-6838-F232-84D8-6F6A6FDE93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845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9D62CE-DDA2-62EC-FF59-41EB4C730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Requirements engineering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B7155D-3281-E360-9E70-7854468463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205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64B29-13D1-B98B-13FD-606F7EA07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a requirement?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6428B3-3952-1E07-06EB-BAACD95760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631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A52C35-184C-D9E6-B186-384205E5A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Types of requirement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38378F-7C3F-B630-5E46-5B5B82487E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865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0D9CA-87E0-62F6-2375-18A9093F4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User and system requirements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672E1-A20E-8374-248A-8745A5E951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401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914E33-163C-9073-F4EC-CF8CCCF9D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Functional and non-functional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483ABC-7B60-10F1-E06D-3DB269004D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65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E44330-6BF3-2B67-E30D-7770DA16C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Functional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6F589A-D546-1FE5-56B5-97862DBBA0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081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606E41-5606-92A1-1E58-35830FF13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Example:</a:t>
            </a:r>
            <a:br>
              <a:rPr lang="en-US" sz="2800"/>
            </a:br>
            <a:r>
              <a:rPr lang="en-US" sz="2800"/>
              <a:t>Functional requirements for the MHC-PMS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D6A456-1F13-F961-D06E-51EDCDC54E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3306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0CCD18-80C0-E87A-B123-9F22EB6CA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Requirements completeness and consistency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5B0F10-4B7A-24BB-D45B-170C500614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876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224B13-5820-52FF-E269-D1E88917F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Non-functional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064376-29CD-FD7D-6EAA-4502FCF28B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26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E5B3BB-0FFE-C8DE-5334-CEF4D9AF3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nonfunctional requirement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BEE1DA-2FC1-7EA1-FAC7-C78CEE96CA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30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7F5988-9155-358B-5C5B-518D85D36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nonfunctional requirements in the MHC-PMS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0D37F0-6148-C87A-8A7B-97ED0278A5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005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148CBA-F229-AD93-1B61-C7F13F86B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Goals and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66D632-8CFF-73C3-8E3F-158D49B4A2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75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99556E-C881-831F-688E-FBF5CFD17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</a:t>
            </a:r>
            <a:br>
              <a:rPr lang="en-US"/>
            </a:br>
            <a:r>
              <a:rPr lang="en-US"/>
              <a:t>Usability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CFD980-5FAB-488E-7EC9-938DEE1CB8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254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9CDB63-6815-1549-E04F-32827D501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Metrics for specifying </a:t>
            </a:r>
            <a:br>
              <a:rPr lang="en-US"/>
            </a:br>
            <a:r>
              <a:rPr lang="en-US"/>
              <a:t>nonfunctional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DA3650-5CA7-11CF-855E-2F267BC557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37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29B6A5-1D41-0A96-FE93-7E1CAC699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Domain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C1735C-8F81-0DD8-7D73-C18E70FDDA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74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A2CB7C-62A7-02B8-3B70-606096163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</a:t>
            </a:r>
            <a:r>
              <a:rPr lang="en-GB"/>
              <a:t>Train protection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97C7C5-9026-6EEF-D271-06B567FC7C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9856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F7EBBE-B45E-5A10-E4BC-03918293E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Domain requirements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1F80BC-A96D-7016-8B31-A052D10940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8277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4788D2-587E-4170-66EF-B46871748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software requirements document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1264C6-AB54-DFF8-5186-A925F8740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369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374CDE-C92E-E3F5-B504-3AAD603C9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Users of a requirements document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A821A2-F752-7135-496B-8035D04B7F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7276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ABADFC-2092-60BB-7CAC-0FC345BA9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structure of a requirements document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C68C60-0351-961F-D294-40F7B79BF5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4240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C527B9-0364-1842-1D67-D53CF5DB3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structure of a requirements document</a:t>
            </a:r>
            <a:r>
              <a:rPr lang="en-GB"/>
              <a:t> (Cont.)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23BDAC-4573-8ABC-B752-8EBC40635B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7774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F54016-CB53-615D-5D42-E91049D0D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Natural language specification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FAEF6E-2DCA-BA84-4453-72FEFAF187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3892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88DD1D-8CFA-C765-AABC-154590614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Problems with natural language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53A62F-EB29-57C7-5807-F754420E17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091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B7DFDE-0BFC-33DA-F27B-6C2BFD7A3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requirements for the </a:t>
            </a:r>
            <a:br>
              <a:rPr lang="en-US"/>
            </a:br>
            <a:r>
              <a:rPr lang="en-US"/>
              <a:t>insulin pump software system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C176F-DF72-EB5F-1678-B3132DA3EA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102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B0F6B7-EA3D-7258-19C1-1DD5969FA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Structured specifications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39684-0B0B-5412-21DB-140F3974D5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8719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220CD0-8786-E412-F7DA-08A36F555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Form-based specifications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C4DCBF-5600-9086-84FA-AB4B7F5F62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3305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8A05D6-CDC1-AFFC-1F86-794199D37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Tabular specification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A60943-E2C9-B53E-2762-4BB1C2A26C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364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0A3A90-16E9-D521-B3EE-DA35986B1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Tabular specification of computation for an insulin pump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FB608E-5DC2-7586-1A3F-5EDCD6D2E2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921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4F747-638C-7BC2-D20A-42D4425D6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Requirements engineering processes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B81FB9-534B-B107-D6CB-A0DFA0C15C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1396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D3E868-B6FA-BBE4-F5FF-C1252B3EC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Requirements elicitation and analysis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E91B57-A53B-4752-8C83-243A21FF9D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1079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F5724A-1854-8D21-689E-4FF8D44D3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Process activities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027D9B-D85A-3CD6-C0E1-2749B8A8A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4541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2AB48C-5B4F-9927-A2D9-B26D3591A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Requirements discovery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FF5B68-572C-8756-684D-002FCD65A1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0951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B85CEE-63CD-B94F-9AFF-5F652F351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Interviewing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077991-5273-46A2-8A43-189688FCF7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0874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07D197-1FA3-1921-F05C-2BFBB091F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Scenarios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7FA1FB-5AD9-5524-7C93-265E6BDDB3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0016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2B881-87C1-0984-AA92-A3095904C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cases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E9B231-BC33-6A82-3E6F-7F66CD22D5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8991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D97646-E12E-7635-F191-E660BE3A1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cases for the MHC-PMS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2ADF5A-A117-3FD1-9E36-7D949C329C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9567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9DFE09-69DA-9AD7-5A1C-8353480B5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Ethnography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A02E23-256B-0226-2443-427C3501CE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4978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0A1B91-04D9-EB80-3C47-49014A851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Requirements validation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18191C-688F-E6F9-21D7-E696533A7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5105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FB3CE9-75F7-7972-FF8B-BF999A582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Requirements validation techniques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E18A01-0698-6F67-407F-740E5F59CA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1262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3531C8-4557-17E0-D766-1A2D3CD6C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Requirements management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67D5F-5994-5F22-FA13-498E00969B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6422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61F650-9990-3241-777C-1ADBAB980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303A9B-D84F-6793-076B-5F2FD9DE0F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1455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FC0941-8358-7C25-D28C-BBA4DA7FC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1A9B60-CC48-D7A9-4A8F-06C38D0C8A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595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</Words>
  <Application>Microsoft Office PowerPoint</Application>
  <PresentationFormat>Widescreen</PresentationFormat>
  <Paragraphs>40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Requirements engineering</vt:lpstr>
      <vt:lpstr>What is a requirement?</vt:lpstr>
      <vt:lpstr>Types of requirement</vt:lpstr>
      <vt:lpstr>Example: User and system requirements </vt:lpstr>
      <vt:lpstr>Functional and non-functional requirements</vt:lpstr>
      <vt:lpstr>Functional requirements</vt:lpstr>
      <vt:lpstr>Example: Functional requirements for the MHC-PMS</vt:lpstr>
      <vt:lpstr>Requirements completeness and consistency</vt:lpstr>
      <vt:lpstr>Non-functional requirements</vt:lpstr>
      <vt:lpstr>Types of nonfunctional requirement </vt:lpstr>
      <vt:lpstr>Examples of nonfunctional requirements in the MHC-PMS </vt:lpstr>
      <vt:lpstr>Goals and requirements</vt:lpstr>
      <vt:lpstr>Example: Usability requirements</vt:lpstr>
      <vt:lpstr>Metrics for specifying  nonfunctional requirements</vt:lpstr>
      <vt:lpstr>Domain requirements</vt:lpstr>
      <vt:lpstr>Example: Train protection system</vt:lpstr>
      <vt:lpstr>Domain requirements problems</vt:lpstr>
      <vt:lpstr>The software requirements document</vt:lpstr>
      <vt:lpstr>Users of a requirements document </vt:lpstr>
      <vt:lpstr>The structure of a requirements document </vt:lpstr>
      <vt:lpstr>The structure of a requirements document (Cont.)</vt:lpstr>
      <vt:lpstr>Natural language specification</vt:lpstr>
      <vt:lpstr>Problems with natural language</vt:lpstr>
      <vt:lpstr>Example requirements for the  insulin pump software system </vt:lpstr>
      <vt:lpstr>Structured specifications</vt:lpstr>
      <vt:lpstr>Form-based specifications</vt:lpstr>
      <vt:lpstr>Tabular specification</vt:lpstr>
      <vt:lpstr>Tabular specification of computation for an insulin pump </vt:lpstr>
      <vt:lpstr>Requirements engineering processes</vt:lpstr>
      <vt:lpstr>Requirements elicitation and analysis</vt:lpstr>
      <vt:lpstr>Process activities</vt:lpstr>
      <vt:lpstr>Requirements discovery</vt:lpstr>
      <vt:lpstr>Interviewing</vt:lpstr>
      <vt:lpstr>Scenarios</vt:lpstr>
      <vt:lpstr>Use cases</vt:lpstr>
      <vt:lpstr>Use cases for the MHC-PMS </vt:lpstr>
      <vt:lpstr>Ethnography</vt:lpstr>
      <vt:lpstr>Requirements validation</vt:lpstr>
      <vt:lpstr>Requirements validation techniques</vt:lpstr>
      <vt:lpstr>Requirements management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2026-09-30T17:27:59Z</dcterms:created>
  <dcterms:modified xsi:type="dcterms:W3CDTF">2026-09-30T17:27:59Z</dcterms:modified>
</cp:coreProperties>
</file>