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386E3E-6FFB-2F85-BFC8-6695F802A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EE1445-2E3A-1A88-63C7-A0F6CBA54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5BCF9-7E57-4B1F-9554-2E1DB97B9D6E}" type="datetimeFigureOut">
              <a:rPr lang="en-CA" smtClean="0"/>
              <a:t>2024-07-11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070930-17EA-989A-3B95-2CE265534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7460E0-F3A9-038D-3BD9-41692AE00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ED0FE-BE63-462F-A73D-E5861EE1866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8105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6C3F13-1DBA-20B0-ADC7-026D7E6DF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669329-94C8-BC52-B696-A6DC2C8041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7401E0-698F-0575-9C2C-122B481611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C15BCF9-7E57-4B1F-9554-2E1DB97B9D6E}" type="datetimeFigureOut">
              <a:rPr lang="en-CA" smtClean="0"/>
              <a:t>2024-07-11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9FB5ED-B19F-F7EB-F277-2AB1A59466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CF47A6-D6B4-78B7-3F75-9F76075A2E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81ED0FE-BE63-462F-A73D-E5861EE1866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9362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CB6B37-2553-ECE5-BC9B-38E1E1185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7F8496-ED2C-745D-1E11-8B27D7199E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563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997CF1-14FD-B5C5-37BF-A9F76EF83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A1DCF6-ADCD-5061-2D7B-AB676C5D42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82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0CE793-67F0-E4AA-F9E2-C69FA6015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4E0DC9-87CB-3261-38E1-C4BD7A1CAA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72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666764-82D7-7C97-7794-15FA02D9E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18626E-E499-1F52-5298-460F2715BD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44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B6BFE7-DF97-0779-EB07-3F8DB5B2F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609A8-4EA4-2E78-87DC-52D79F4B17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129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DC1A29-72B8-8FB0-C5AE-5E23E71CF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3CD4B-1DB2-F396-02AD-B41F96DB8B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5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1913FD-F8DE-4685-2E5A-00301FC676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63218F-B795-A3CB-BCB8-96109D1926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3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A65BC1-0C40-A432-542B-1757FC207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996DF-CD7A-826B-1C23-60432103B5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95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6D8090-67C0-6C39-02E1-63C0DDF918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7007A0-C6CD-DB32-5808-56B1D0F262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80B286-EBA9-6428-2953-F2B550F01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BAAE5-0A18-77EA-841F-5C26BD19D6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90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91C487-51F3-0F66-EEC4-37931EF84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774544-9234-0D64-322F-7F8DB624DC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83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38906F-EF90-F670-39EA-4C5F18FCD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4A20C0-BDD7-9BDE-C363-7AD77DD304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099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1856F0-F43E-4D0E-F644-C34A8CA04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F3FC7F-472B-3C3F-5694-457A232EA9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DE8E28-83BD-8509-8C46-DDC5C9781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0914A3-6A3B-540B-93AF-A1171DA95F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63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F3845-6E59-3069-61B8-AB29A820D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16FC4-340A-1E79-8276-1590D84796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7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264A4B-566D-44CC-CCC8-85AB30486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34A482-16CD-9235-4007-7728DBF55C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52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E7C395-DDF7-C681-D17A-2E4B3AAF2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AB48BD-003E-1150-957B-D350486544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906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1EAD0D-0B8D-D0B2-25FA-65AC5B617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AAB9EA-8C1A-EC03-7E05-AAF995D5C1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99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790CD6-000E-B4DF-D379-F3EA57105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75AF79-6DD4-B7E2-30CF-071F258FE5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22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52AE4C-A4D7-A7C0-24FB-42CDC4F2E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C8DDA-1DEF-2A34-1317-A3A9DC56D6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7525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6FEFE0-5873-40D3-E11C-DA1A50321C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59C1AC-ADD7-946F-8D5A-07FDC9CC78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7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614933-C9DB-DE6B-FB85-D83F71129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EEE2A7-E2DA-7F3C-CAFC-9670352161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12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3B1FF-9D3A-7ACD-03A1-D646BA6143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C1862A-251A-8BE3-AB61-28DACA2DCA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87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B33B6C-72E5-2324-A27B-520A9113C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94E3EE-A28D-4294-4209-F501CFD803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87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3CB39D-7312-9877-4A20-90C38A7D0B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433F2D-49BC-A1CA-63D8-C183DAD7D4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1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1EAECE-C33A-7255-EA14-DCDE812F1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52BD8-3B10-4491-E634-C687A3F34C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94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F1670-F74F-7C1C-495F-29674A374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972796-C38D-04FF-3B73-1B25A5F969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93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6E9D4D-6FA2-0808-947B-F9A62F4DFD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81B7BC-7FCE-2A02-3E9F-6C224367B5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30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AA0A7D-7B81-32FF-0078-26636DCA7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9CAC26-A2A4-EA74-2008-D98F0FC82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6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151655-5B93-638A-F3C1-7C9FA5CD56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A07E9-0AFD-54B6-59DC-8207862463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917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D34E3B-4EFA-1972-08BD-6CA07A9B3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1A70C-969E-330A-EF11-EC469AF630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9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6794A2-4B81-BF4D-0175-D47FBEBEE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58321F-C43B-39A8-4F45-EB285A36F8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758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5306B-B83B-96A9-D58E-C7430FED2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2A567A-5F06-B823-8E7D-E9F0FE0525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0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7620D0-202B-7E88-6FC7-72337A1F9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FD6D3E-B224-67EE-78C0-9CA27CFC1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475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1625E1-880C-2493-24AC-75A562985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7702BD-BAFE-8097-A0DC-FC978C6F09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74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BBAD1E-D13B-028B-1B75-491C5ED2D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973CCF-6E9E-80AA-12F9-A13403F2A7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8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5CD25E-B250-003B-A47E-1C603B171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BF660F-D09B-7BBE-7302-C80F9B7686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817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13854B-F56B-E03D-1A9A-F37822159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062B2-3147-F9C3-4E9B-696C06CFFB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268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9CA68F-8611-2D76-7738-3FC270D9E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56C4E-9C89-F852-64B7-45A5134E7D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32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2CE7B2-6627-A3DB-53FE-C2CFC60B2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FB55FC-5077-BF40-CE52-A0DC454120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62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AFF110-819A-1621-B60D-5F7F932E3A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57DE8-AE2C-2FE6-D3ED-30C21FF062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534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21D060-F5FB-2795-5445-A8F2DBC50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53222B-1927-7C2B-A24A-1904B2437B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14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E0F969-5B43-6A16-F61D-7010EEFD4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D787DE-9054-8EE3-4DF0-CD9F11108D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40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E97FB9-DBCE-5C47-3AF7-C0D0D93E5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F2A16-4ADB-58A3-D8C4-1D50317C42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8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9371E7-889F-8AC8-5537-8C4D8432E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DAD4A0-A438-6064-6CB9-705ACCAAA9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BCCE6D-939D-9A00-2528-72E467218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7AB4B5-CD59-80D0-A14F-50F3E174AA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6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2E957E-A554-F542-6401-0AFDD3B1B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89C1D-203F-FF25-B47C-193D58BF7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5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069696-EE13-72B7-A4FB-CB1FF42BF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14F48-6C67-5FE7-C5D9-FD46AD0B09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34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A1FE4D-9A5C-F538-2417-760DA6C6E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1EF93-96CF-1C58-9D00-19BC0F233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9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4891B7-5D85-3DC2-C931-ED57535A3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94F52E-0672-3D82-0147-29C2AC00FE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59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05C86B-4383-4D4B-D5FF-6AAA771A9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CB2A82-22A8-D3B2-360A-9DA6354E57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2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ACE5C9-59B3-710D-9C71-5782D9B512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FC47B-9867-600B-3911-14CFCBD8DB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563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3D8D83-9C2D-B0C3-D2D0-2BA3451CB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B3403-AC3C-CEB2-C873-5AF0EC2925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79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457796-AC00-8C5A-3C4F-E015B36E0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446C23-D10E-6548-4EAA-A0909B721A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1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18F13F-2271-5F43-3A50-3E5BEF0DD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2E8F50-4EC4-C781-2CD5-4C27A0CBCA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9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D0CFE1-50CE-FDCF-40C8-EFE171EEFE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5D9EEE-CADD-3463-42D9-9A9EDC5F51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79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D2392F-CB54-7B06-4127-1B463CEBA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1011E-6C1F-C23A-D11A-B265F3379E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82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B12E1F-333A-8CA0-4CDD-5DC6A7DAA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367585-EA37-7F16-BAE5-E6414C7C4E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8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6B8E4A-77F6-3C34-BE9A-4828AD97B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8CC3F5-5945-FBAC-F4B9-F1E8D06CC2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38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DBB85A-BD37-7340-F341-C06EF4931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AEC0A4-A727-7DA7-5ADB-C972BF0EB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60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CEA60F-35DC-63DF-25F7-DCC56B2E3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949742-D6DC-17AF-07DF-E921DAC632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09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2024-07-11T13:54:37Z</dcterms:created>
  <dcterms:modified xsi:type="dcterms:W3CDTF">2024-07-11T13:54:37Z</dcterms:modified>
</cp:coreProperties>
</file>