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482"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58" d="100"/>
          <a:sy n="58" d="100"/>
        </p:scale>
        <p:origin x="7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51E099FC-61E4-45F6-BEE1-FD884CDC396E}"/>
    <pc:docChg chg="custSel addSld delSld modSld">
      <pc:chgData name="Ahmed Mohammed" userId="52ea684eb8771d40" providerId="LiveId" clId="{51E099FC-61E4-45F6-BEE1-FD884CDC396E}" dt="2023-12-13T14:38:09.896" v="284" actId="1076"/>
      <pc:docMkLst>
        <pc:docMk/>
      </pc:docMkLst>
      <pc:sldChg chg="del">
        <pc:chgData name="Ahmed Mohammed" userId="52ea684eb8771d40" providerId="LiveId" clId="{51E099FC-61E4-45F6-BEE1-FD884CDC396E}" dt="2023-12-07T15:26:53.177" v="6" actId="47"/>
        <pc:sldMkLst>
          <pc:docMk/>
          <pc:sldMk cId="0" sldId="259"/>
        </pc:sldMkLst>
      </pc:sldChg>
      <pc:sldChg chg="del">
        <pc:chgData name="Ahmed Mohammed" userId="52ea684eb8771d40" providerId="LiveId" clId="{51E099FC-61E4-45F6-BEE1-FD884CDC396E}" dt="2023-12-07T15:29:39.432" v="52" actId="47"/>
        <pc:sldMkLst>
          <pc:docMk/>
          <pc:sldMk cId="1754749887" sldId="260"/>
        </pc:sldMkLst>
      </pc:sldChg>
      <pc:sldChg chg="del">
        <pc:chgData name="Ahmed Mohammed" userId="52ea684eb8771d40" providerId="LiveId" clId="{51E099FC-61E4-45F6-BEE1-FD884CDC396E}" dt="2023-12-07T15:30:21.023" v="57" actId="47"/>
        <pc:sldMkLst>
          <pc:docMk/>
          <pc:sldMk cId="4100785820" sldId="342"/>
        </pc:sldMkLst>
      </pc:sldChg>
      <pc:sldChg chg="del">
        <pc:chgData name="Ahmed Mohammed" userId="52ea684eb8771d40" providerId="LiveId" clId="{51E099FC-61E4-45F6-BEE1-FD884CDC396E}" dt="2023-12-07T15:31:04.022" v="62" actId="47"/>
        <pc:sldMkLst>
          <pc:docMk/>
          <pc:sldMk cId="2709590304" sldId="343"/>
        </pc:sldMkLst>
      </pc:sldChg>
      <pc:sldChg chg="del">
        <pc:chgData name="Ahmed Mohammed" userId="52ea684eb8771d40" providerId="LiveId" clId="{51E099FC-61E4-45F6-BEE1-FD884CDC396E}" dt="2023-12-07T15:31:37.481" v="67" actId="47"/>
        <pc:sldMkLst>
          <pc:docMk/>
          <pc:sldMk cId="1425578357" sldId="344"/>
        </pc:sldMkLst>
      </pc:sldChg>
      <pc:sldChg chg="del">
        <pc:chgData name="Ahmed Mohammed" userId="52ea684eb8771d40" providerId="LiveId" clId="{51E099FC-61E4-45F6-BEE1-FD884CDC396E}" dt="2023-12-07T15:33:00.567" v="76" actId="47"/>
        <pc:sldMkLst>
          <pc:docMk/>
          <pc:sldMk cId="1829322150" sldId="345"/>
        </pc:sldMkLst>
      </pc:sldChg>
      <pc:sldChg chg="del">
        <pc:chgData name="Ahmed Mohammed" userId="52ea684eb8771d40" providerId="LiveId" clId="{51E099FC-61E4-45F6-BEE1-FD884CDC396E}" dt="2023-12-07T15:33:34.803" v="82" actId="47"/>
        <pc:sldMkLst>
          <pc:docMk/>
          <pc:sldMk cId="754646059" sldId="346"/>
        </pc:sldMkLst>
      </pc:sldChg>
      <pc:sldChg chg="del">
        <pc:chgData name="Ahmed Mohammed" userId="52ea684eb8771d40" providerId="LiveId" clId="{51E099FC-61E4-45F6-BEE1-FD884CDC396E}" dt="2023-12-07T15:34:15.086" v="87" actId="47"/>
        <pc:sldMkLst>
          <pc:docMk/>
          <pc:sldMk cId="1532351347" sldId="347"/>
        </pc:sldMkLst>
      </pc:sldChg>
      <pc:sldChg chg="del">
        <pc:chgData name="Ahmed Mohammed" userId="52ea684eb8771d40" providerId="LiveId" clId="{51E099FC-61E4-45F6-BEE1-FD884CDC396E}" dt="2023-12-07T15:34:55.127" v="93" actId="47"/>
        <pc:sldMkLst>
          <pc:docMk/>
          <pc:sldMk cId="274627837" sldId="348"/>
        </pc:sldMkLst>
      </pc:sldChg>
      <pc:sldChg chg="del">
        <pc:chgData name="Ahmed Mohammed" userId="52ea684eb8771d40" providerId="LiveId" clId="{51E099FC-61E4-45F6-BEE1-FD884CDC396E}" dt="2023-12-07T15:35:25.086" v="99" actId="47"/>
        <pc:sldMkLst>
          <pc:docMk/>
          <pc:sldMk cId="1980078242" sldId="349"/>
        </pc:sldMkLst>
      </pc:sldChg>
      <pc:sldChg chg="del">
        <pc:chgData name="Ahmed Mohammed" userId="52ea684eb8771d40" providerId="LiveId" clId="{51E099FC-61E4-45F6-BEE1-FD884CDC396E}" dt="2023-12-07T15:36:05.420" v="105" actId="47"/>
        <pc:sldMkLst>
          <pc:docMk/>
          <pc:sldMk cId="2388443362" sldId="350"/>
        </pc:sldMkLst>
      </pc:sldChg>
      <pc:sldChg chg="del">
        <pc:chgData name="Ahmed Mohammed" userId="52ea684eb8771d40" providerId="LiveId" clId="{51E099FC-61E4-45F6-BEE1-FD884CDC396E}" dt="2023-12-07T15:36:37.236" v="112" actId="47"/>
        <pc:sldMkLst>
          <pc:docMk/>
          <pc:sldMk cId="880795708" sldId="351"/>
        </pc:sldMkLst>
      </pc:sldChg>
      <pc:sldChg chg="del">
        <pc:chgData name="Ahmed Mohammed" userId="52ea684eb8771d40" providerId="LiveId" clId="{51E099FC-61E4-45F6-BEE1-FD884CDC396E}" dt="2023-12-07T15:37:04.276" v="117" actId="47"/>
        <pc:sldMkLst>
          <pc:docMk/>
          <pc:sldMk cId="3166881025" sldId="352"/>
        </pc:sldMkLst>
      </pc:sldChg>
      <pc:sldChg chg="del">
        <pc:chgData name="Ahmed Mohammed" userId="52ea684eb8771d40" providerId="LiveId" clId="{51E099FC-61E4-45F6-BEE1-FD884CDC396E}" dt="2023-12-07T15:37:34.070" v="121" actId="47"/>
        <pc:sldMkLst>
          <pc:docMk/>
          <pc:sldMk cId="3053078247" sldId="353"/>
        </pc:sldMkLst>
      </pc:sldChg>
      <pc:sldChg chg="del">
        <pc:chgData name="Ahmed Mohammed" userId="52ea684eb8771d40" providerId="LiveId" clId="{51E099FC-61E4-45F6-BEE1-FD884CDC396E}" dt="2023-12-07T15:38:46.063" v="134" actId="47"/>
        <pc:sldMkLst>
          <pc:docMk/>
          <pc:sldMk cId="3763059218" sldId="354"/>
        </pc:sldMkLst>
      </pc:sldChg>
      <pc:sldChg chg="del">
        <pc:chgData name="Ahmed Mohammed" userId="52ea684eb8771d40" providerId="LiveId" clId="{51E099FC-61E4-45F6-BEE1-FD884CDC396E}" dt="2023-12-07T15:39:23.507" v="139" actId="47"/>
        <pc:sldMkLst>
          <pc:docMk/>
          <pc:sldMk cId="257157085" sldId="355"/>
        </pc:sldMkLst>
      </pc:sldChg>
      <pc:sldChg chg="del">
        <pc:chgData name="Ahmed Mohammed" userId="52ea684eb8771d40" providerId="LiveId" clId="{51E099FC-61E4-45F6-BEE1-FD884CDC396E}" dt="2023-12-07T15:40:07.182" v="147" actId="47"/>
        <pc:sldMkLst>
          <pc:docMk/>
          <pc:sldMk cId="4042007482" sldId="356"/>
        </pc:sldMkLst>
      </pc:sldChg>
      <pc:sldChg chg="del">
        <pc:chgData name="Ahmed Mohammed" userId="52ea684eb8771d40" providerId="LiveId" clId="{51E099FC-61E4-45F6-BEE1-FD884CDC396E}" dt="2023-12-07T15:40:33.799" v="153" actId="47"/>
        <pc:sldMkLst>
          <pc:docMk/>
          <pc:sldMk cId="1969243208" sldId="357"/>
        </pc:sldMkLst>
      </pc:sldChg>
      <pc:sldChg chg="del">
        <pc:chgData name="Ahmed Mohammed" userId="52ea684eb8771d40" providerId="LiveId" clId="{51E099FC-61E4-45F6-BEE1-FD884CDC396E}" dt="2023-12-07T15:41:27.303" v="163" actId="47"/>
        <pc:sldMkLst>
          <pc:docMk/>
          <pc:sldMk cId="3460944092" sldId="358"/>
        </pc:sldMkLst>
      </pc:sldChg>
      <pc:sldChg chg="del">
        <pc:chgData name="Ahmed Mohammed" userId="52ea684eb8771d40" providerId="LiveId" clId="{51E099FC-61E4-45F6-BEE1-FD884CDC396E}" dt="2023-12-07T15:40:56.494" v="157" actId="47"/>
        <pc:sldMkLst>
          <pc:docMk/>
          <pc:sldMk cId="3936209170" sldId="359"/>
        </pc:sldMkLst>
      </pc:sldChg>
      <pc:sldChg chg="del">
        <pc:chgData name="Ahmed Mohammed" userId="52ea684eb8771d40" providerId="LiveId" clId="{51E099FC-61E4-45F6-BEE1-FD884CDC396E}" dt="2023-12-07T15:41:56.011" v="168" actId="47"/>
        <pc:sldMkLst>
          <pc:docMk/>
          <pc:sldMk cId="3515402637" sldId="360"/>
        </pc:sldMkLst>
      </pc:sldChg>
      <pc:sldChg chg="del">
        <pc:chgData name="Ahmed Mohammed" userId="52ea684eb8771d40" providerId="LiveId" clId="{51E099FC-61E4-45F6-BEE1-FD884CDC396E}" dt="2023-12-07T15:42:28.367" v="175" actId="47"/>
        <pc:sldMkLst>
          <pc:docMk/>
          <pc:sldMk cId="2912219160" sldId="361"/>
        </pc:sldMkLst>
      </pc:sldChg>
      <pc:sldChg chg="del">
        <pc:chgData name="Ahmed Mohammed" userId="52ea684eb8771d40" providerId="LiveId" clId="{51E099FC-61E4-45F6-BEE1-FD884CDC396E}" dt="2023-12-07T15:43:09.077" v="183" actId="47"/>
        <pc:sldMkLst>
          <pc:docMk/>
          <pc:sldMk cId="3469094108" sldId="362"/>
        </pc:sldMkLst>
      </pc:sldChg>
      <pc:sldChg chg="del">
        <pc:chgData name="Ahmed Mohammed" userId="52ea684eb8771d40" providerId="LiveId" clId="{51E099FC-61E4-45F6-BEE1-FD884CDC396E}" dt="2023-12-07T15:43:35.637" v="188" actId="47"/>
        <pc:sldMkLst>
          <pc:docMk/>
          <pc:sldMk cId="2847373387" sldId="363"/>
        </pc:sldMkLst>
      </pc:sldChg>
      <pc:sldChg chg="del">
        <pc:chgData name="Ahmed Mohammed" userId="52ea684eb8771d40" providerId="LiveId" clId="{51E099FC-61E4-45F6-BEE1-FD884CDC396E}" dt="2023-12-07T15:45:29.220" v="198" actId="47"/>
        <pc:sldMkLst>
          <pc:docMk/>
          <pc:sldMk cId="2687118591" sldId="364"/>
        </pc:sldMkLst>
      </pc:sldChg>
      <pc:sldChg chg="del">
        <pc:chgData name="Ahmed Mohammed" userId="52ea684eb8771d40" providerId="LiveId" clId="{51E099FC-61E4-45F6-BEE1-FD884CDC396E}" dt="2023-12-07T15:46:13.240" v="203" actId="47"/>
        <pc:sldMkLst>
          <pc:docMk/>
          <pc:sldMk cId="2024616301" sldId="365"/>
        </pc:sldMkLst>
      </pc:sldChg>
      <pc:sldChg chg="del">
        <pc:chgData name="Ahmed Mohammed" userId="52ea684eb8771d40" providerId="LiveId" clId="{51E099FC-61E4-45F6-BEE1-FD884CDC396E}" dt="2023-12-07T15:46:45.081" v="209" actId="47"/>
        <pc:sldMkLst>
          <pc:docMk/>
          <pc:sldMk cId="637385997" sldId="366"/>
        </pc:sldMkLst>
      </pc:sldChg>
      <pc:sldChg chg="del">
        <pc:chgData name="Ahmed Mohammed" userId="52ea684eb8771d40" providerId="LiveId" clId="{51E099FC-61E4-45F6-BEE1-FD884CDC396E}" dt="2023-12-07T15:47:12.347" v="214" actId="47"/>
        <pc:sldMkLst>
          <pc:docMk/>
          <pc:sldMk cId="2443728188" sldId="367"/>
        </pc:sldMkLst>
      </pc:sldChg>
      <pc:sldChg chg="del">
        <pc:chgData name="Ahmed Mohammed" userId="52ea684eb8771d40" providerId="LiveId" clId="{51E099FC-61E4-45F6-BEE1-FD884CDC396E}" dt="2023-12-07T15:47:39.826" v="219" actId="47"/>
        <pc:sldMkLst>
          <pc:docMk/>
          <pc:sldMk cId="2296822768" sldId="368"/>
        </pc:sldMkLst>
      </pc:sldChg>
      <pc:sldChg chg="del">
        <pc:chgData name="Ahmed Mohammed" userId="52ea684eb8771d40" providerId="LiveId" clId="{51E099FC-61E4-45F6-BEE1-FD884CDC396E}" dt="2023-12-07T15:48:33.491" v="229" actId="47"/>
        <pc:sldMkLst>
          <pc:docMk/>
          <pc:sldMk cId="1494933238" sldId="369"/>
        </pc:sldMkLst>
      </pc:sldChg>
      <pc:sldChg chg="del">
        <pc:chgData name="Ahmed Mohammed" userId="52ea684eb8771d40" providerId="LiveId" clId="{51E099FC-61E4-45F6-BEE1-FD884CDC396E}" dt="2023-12-07T15:48:54.139" v="232" actId="47"/>
        <pc:sldMkLst>
          <pc:docMk/>
          <pc:sldMk cId="4032125720" sldId="371"/>
        </pc:sldMkLst>
      </pc:sldChg>
      <pc:sldChg chg="del">
        <pc:chgData name="Ahmed Mohammed" userId="52ea684eb8771d40" providerId="LiveId" clId="{51E099FC-61E4-45F6-BEE1-FD884CDC396E}" dt="2023-12-07T15:49:26.644" v="238" actId="47"/>
        <pc:sldMkLst>
          <pc:docMk/>
          <pc:sldMk cId="3724180274" sldId="372"/>
        </pc:sldMkLst>
      </pc:sldChg>
      <pc:sldChg chg="del">
        <pc:chgData name="Ahmed Mohammed" userId="52ea684eb8771d40" providerId="LiveId" clId="{51E099FC-61E4-45F6-BEE1-FD884CDC396E}" dt="2023-12-07T15:49:09.649" v="235" actId="47"/>
        <pc:sldMkLst>
          <pc:docMk/>
          <pc:sldMk cId="2584379638" sldId="373"/>
        </pc:sldMkLst>
      </pc:sldChg>
      <pc:sldChg chg="del">
        <pc:chgData name="Ahmed Mohammed" userId="52ea684eb8771d40" providerId="LiveId" clId="{51E099FC-61E4-45F6-BEE1-FD884CDC396E}" dt="2023-12-07T15:49:47.676" v="243" actId="47"/>
        <pc:sldMkLst>
          <pc:docMk/>
          <pc:sldMk cId="2595994634" sldId="375"/>
        </pc:sldMkLst>
      </pc:sldChg>
      <pc:sldChg chg="del">
        <pc:chgData name="Ahmed Mohammed" userId="52ea684eb8771d40" providerId="LiveId" clId="{51E099FC-61E4-45F6-BEE1-FD884CDC396E}" dt="2023-12-07T15:52:30.627" v="279" actId="47"/>
        <pc:sldMkLst>
          <pc:docMk/>
          <pc:sldMk cId="1759602730" sldId="380"/>
        </pc:sldMkLst>
      </pc:sldChg>
      <pc:sldChg chg="del">
        <pc:chgData name="Ahmed Mohammed" userId="52ea684eb8771d40" providerId="LiveId" clId="{51E099FC-61E4-45F6-BEE1-FD884CDC396E}" dt="2023-12-07T15:52:01.074" v="272" actId="47"/>
        <pc:sldMkLst>
          <pc:docMk/>
          <pc:sldMk cId="2394303632" sldId="381"/>
        </pc:sldMkLst>
      </pc:sldChg>
      <pc:sldChg chg="del">
        <pc:chgData name="Ahmed Mohammed" userId="52ea684eb8771d40" providerId="LiveId" clId="{51E099FC-61E4-45F6-BEE1-FD884CDC396E}" dt="2023-12-07T15:51:25.648" v="262" actId="47"/>
        <pc:sldMkLst>
          <pc:docMk/>
          <pc:sldMk cId="1023591176" sldId="382"/>
        </pc:sldMkLst>
      </pc:sldChg>
      <pc:sldChg chg="del">
        <pc:chgData name="Ahmed Mohammed" userId="52ea684eb8771d40" providerId="LiveId" clId="{51E099FC-61E4-45F6-BEE1-FD884CDC396E}" dt="2023-12-07T15:50:58.856" v="256" actId="47"/>
        <pc:sldMkLst>
          <pc:docMk/>
          <pc:sldMk cId="344563822" sldId="383"/>
        </pc:sldMkLst>
      </pc:sldChg>
      <pc:sldChg chg="del">
        <pc:chgData name="Ahmed Mohammed" userId="52ea684eb8771d40" providerId="LiveId" clId="{51E099FC-61E4-45F6-BEE1-FD884CDC396E}" dt="2023-12-07T15:50:10.435" v="248" actId="47"/>
        <pc:sldMkLst>
          <pc:docMk/>
          <pc:sldMk cId="860878697" sldId="384"/>
        </pc:sldMkLst>
      </pc:sldChg>
      <pc:sldChg chg="modSp mod">
        <pc:chgData name="Ahmed Mohammed" userId="52ea684eb8771d40" providerId="LiveId" clId="{51E099FC-61E4-45F6-BEE1-FD884CDC396E}" dt="2023-12-07T15:26:27.382" v="4" actId="207"/>
        <pc:sldMkLst>
          <pc:docMk/>
          <pc:sldMk cId="1621051791" sldId="564"/>
        </pc:sldMkLst>
        <pc:spChg chg="mod">
          <ac:chgData name="Ahmed Mohammed" userId="52ea684eb8771d40" providerId="LiveId" clId="{51E099FC-61E4-45F6-BEE1-FD884CDC396E}" dt="2023-12-07T15:26:27.382" v="4" actId="207"/>
          <ac:spMkLst>
            <pc:docMk/>
            <pc:sldMk cId="1621051791" sldId="564"/>
            <ac:spMk id="2" creationId="{27F2BE95-66DD-9CFF-FABE-8795819B5D17}"/>
          </ac:spMkLst>
        </pc:spChg>
        <pc:spChg chg="mod">
          <ac:chgData name="Ahmed Mohammed" userId="52ea684eb8771d40" providerId="LiveId" clId="{51E099FC-61E4-45F6-BEE1-FD884CDC396E}" dt="2023-12-07T14:58:24.993" v="2" actId="14100"/>
          <ac:spMkLst>
            <pc:docMk/>
            <pc:sldMk cId="1621051791" sldId="564"/>
            <ac:spMk id="6" creationId="{05E43288-C9C0-B2CA-0970-EB4E627B30CA}"/>
          </ac:spMkLst>
        </pc:spChg>
      </pc:sldChg>
      <pc:sldChg chg="addSp delSp modSp add mod">
        <pc:chgData name="Ahmed Mohammed" userId="52ea684eb8771d40" providerId="LiveId" clId="{51E099FC-61E4-45F6-BEE1-FD884CDC396E}" dt="2023-12-07T15:29:35.527" v="51" actId="207"/>
        <pc:sldMkLst>
          <pc:docMk/>
          <pc:sldMk cId="4252377502" sldId="565"/>
        </pc:sldMkLst>
        <pc:spChg chg="del mod">
          <ac:chgData name="Ahmed Mohammed" userId="52ea684eb8771d40" providerId="LiveId" clId="{51E099FC-61E4-45F6-BEE1-FD884CDC396E}" dt="2023-12-07T15:27:05.032" v="12"/>
          <ac:spMkLst>
            <pc:docMk/>
            <pc:sldMk cId="4252377502" sldId="565"/>
            <ac:spMk id="2" creationId="{27F2BE95-66DD-9CFF-FABE-8795819B5D17}"/>
          </ac:spMkLst>
        </pc:spChg>
        <pc:spChg chg="add mod">
          <ac:chgData name="Ahmed Mohammed" userId="52ea684eb8771d40" providerId="LiveId" clId="{51E099FC-61E4-45F6-BEE1-FD884CDC396E}" dt="2023-12-07T15:29:35.527" v="51" actId="207"/>
          <ac:spMkLst>
            <pc:docMk/>
            <pc:sldMk cId="4252377502" sldId="565"/>
            <ac:spMk id="7" creationId="{49847C20-70BB-538A-12B9-EFCF90E6C888}"/>
          </ac:spMkLst>
        </pc:spChg>
        <pc:spChg chg="add mod">
          <ac:chgData name="Ahmed Mohammed" userId="52ea684eb8771d40" providerId="LiveId" clId="{51E099FC-61E4-45F6-BEE1-FD884CDC396E}" dt="2023-12-07T15:29:35.527" v="51" actId="207"/>
          <ac:spMkLst>
            <pc:docMk/>
            <pc:sldMk cId="4252377502" sldId="565"/>
            <ac:spMk id="9" creationId="{02EC4BB1-901E-E9F0-E129-DF2FE7330589}"/>
          </ac:spMkLst>
        </pc:spChg>
        <pc:spChg chg="del mod">
          <ac:chgData name="Ahmed Mohammed" userId="52ea684eb8771d40" providerId="LiveId" clId="{51E099FC-61E4-45F6-BEE1-FD884CDC396E}" dt="2023-12-07T15:27:05.032" v="10"/>
          <ac:spMkLst>
            <pc:docMk/>
            <pc:sldMk cId="4252377502" sldId="565"/>
            <ac:spMk id="10" creationId="{4732DB63-BAB4-A270-9FB1-F0C02627903C}"/>
          </ac:spMkLst>
        </pc:spChg>
      </pc:sldChg>
      <pc:sldChg chg="addSp modSp add mod">
        <pc:chgData name="Ahmed Mohammed" userId="52ea684eb8771d40" providerId="LiveId" clId="{51E099FC-61E4-45F6-BEE1-FD884CDC396E}" dt="2023-12-07T15:30:16.987" v="56" actId="207"/>
        <pc:sldMkLst>
          <pc:docMk/>
          <pc:sldMk cId="3474238227" sldId="566"/>
        </pc:sldMkLst>
        <pc:spChg chg="add mod">
          <ac:chgData name="Ahmed Mohammed" userId="52ea684eb8771d40" providerId="LiveId" clId="{51E099FC-61E4-45F6-BEE1-FD884CDC396E}" dt="2023-12-07T15:29:51.883" v="54" actId="207"/>
          <ac:spMkLst>
            <pc:docMk/>
            <pc:sldMk cId="3474238227" sldId="566"/>
            <ac:spMk id="2" creationId="{6EC48EAA-4AC5-A45C-6642-B64C228FB520}"/>
          </ac:spMkLst>
        </pc:spChg>
        <pc:spChg chg="add mod">
          <ac:chgData name="Ahmed Mohammed" userId="52ea684eb8771d40" providerId="LiveId" clId="{51E099FC-61E4-45F6-BEE1-FD884CDC396E}" dt="2023-12-07T15:30:16.987" v="56" actId="207"/>
          <ac:spMkLst>
            <pc:docMk/>
            <pc:sldMk cId="3474238227" sldId="566"/>
            <ac:spMk id="7" creationId="{93C55BF8-F35E-5B62-DCFD-9A5B899E5F67}"/>
          </ac:spMkLst>
        </pc:spChg>
      </pc:sldChg>
      <pc:sldChg chg="addSp modSp add mod">
        <pc:chgData name="Ahmed Mohammed" userId="52ea684eb8771d40" providerId="LiveId" clId="{51E099FC-61E4-45F6-BEE1-FD884CDC396E}" dt="2023-12-07T15:30:52.564" v="61" actId="207"/>
        <pc:sldMkLst>
          <pc:docMk/>
          <pc:sldMk cId="3518052217" sldId="567"/>
        </pc:sldMkLst>
        <pc:spChg chg="add mod">
          <ac:chgData name="Ahmed Mohammed" userId="52ea684eb8771d40" providerId="LiveId" clId="{51E099FC-61E4-45F6-BEE1-FD884CDC396E}" dt="2023-12-07T15:30:35.393" v="59" actId="207"/>
          <ac:spMkLst>
            <pc:docMk/>
            <pc:sldMk cId="3518052217" sldId="567"/>
            <ac:spMk id="2" creationId="{58192511-08A3-42B7-4200-D71837F5C1DC}"/>
          </ac:spMkLst>
        </pc:spChg>
        <pc:spChg chg="add mod">
          <ac:chgData name="Ahmed Mohammed" userId="52ea684eb8771d40" providerId="LiveId" clId="{51E099FC-61E4-45F6-BEE1-FD884CDC396E}" dt="2023-12-07T15:30:52.564" v="61" actId="207"/>
          <ac:spMkLst>
            <pc:docMk/>
            <pc:sldMk cId="3518052217" sldId="567"/>
            <ac:spMk id="7" creationId="{E6214176-1ADD-CF8B-49E6-C30F1CC868A5}"/>
          </ac:spMkLst>
        </pc:spChg>
      </pc:sldChg>
      <pc:sldChg chg="addSp modSp add mod">
        <pc:chgData name="Ahmed Mohammed" userId="52ea684eb8771d40" providerId="LiveId" clId="{51E099FC-61E4-45F6-BEE1-FD884CDC396E}" dt="2023-12-07T15:31:34.306" v="66" actId="1076"/>
        <pc:sldMkLst>
          <pc:docMk/>
          <pc:sldMk cId="3975397736" sldId="568"/>
        </pc:sldMkLst>
        <pc:spChg chg="add mod">
          <ac:chgData name="Ahmed Mohammed" userId="52ea684eb8771d40" providerId="LiveId" clId="{51E099FC-61E4-45F6-BEE1-FD884CDC396E}" dt="2023-12-07T15:31:23.138" v="64" actId="207"/>
          <ac:spMkLst>
            <pc:docMk/>
            <pc:sldMk cId="3975397736" sldId="568"/>
            <ac:spMk id="2" creationId="{65E74745-2779-F6DE-A41C-36495DB38E36}"/>
          </ac:spMkLst>
        </pc:spChg>
        <pc:spChg chg="add mod">
          <ac:chgData name="Ahmed Mohammed" userId="52ea684eb8771d40" providerId="LiveId" clId="{51E099FC-61E4-45F6-BEE1-FD884CDC396E}" dt="2023-12-07T15:31:34.306" v="66" actId="1076"/>
          <ac:spMkLst>
            <pc:docMk/>
            <pc:sldMk cId="3975397736" sldId="568"/>
            <ac:spMk id="7" creationId="{5421B7A5-C270-5EAF-967D-AB26156B65BD}"/>
          </ac:spMkLst>
        </pc:spChg>
      </pc:sldChg>
      <pc:sldChg chg="addSp modSp add mod">
        <pc:chgData name="Ahmed Mohammed" userId="52ea684eb8771d40" providerId="LiveId" clId="{51E099FC-61E4-45F6-BEE1-FD884CDC396E}" dt="2023-12-07T15:32:57.555" v="75" actId="207"/>
        <pc:sldMkLst>
          <pc:docMk/>
          <pc:sldMk cId="1970525419" sldId="569"/>
        </pc:sldMkLst>
        <pc:spChg chg="add mod">
          <ac:chgData name="Ahmed Mohammed" userId="52ea684eb8771d40" providerId="LiveId" clId="{51E099FC-61E4-45F6-BEE1-FD884CDC396E}" dt="2023-12-07T15:32:15.372" v="69" actId="207"/>
          <ac:spMkLst>
            <pc:docMk/>
            <pc:sldMk cId="1970525419" sldId="569"/>
            <ac:spMk id="2" creationId="{7FFBFFD3-C42E-0A95-1759-5351C4393E86}"/>
          </ac:spMkLst>
        </pc:spChg>
        <pc:spChg chg="add mod">
          <ac:chgData name="Ahmed Mohammed" userId="52ea684eb8771d40" providerId="LiveId" clId="{51E099FC-61E4-45F6-BEE1-FD884CDC396E}" dt="2023-12-07T15:32:57.555" v="75" actId="207"/>
          <ac:spMkLst>
            <pc:docMk/>
            <pc:sldMk cId="1970525419" sldId="569"/>
            <ac:spMk id="7" creationId="{2C306014-B22C-92BD-5420-F9A0184998B7}"/>
          </ac:spMkLst>
        </pc:spChg>
        <pc:spChg chg="mod">
          <ac:chgData name="Ahmed Mohammed" userId="52ea684eb8771d40" providerId="LiveId" clId="{51E099FC-61E4-45F6-BEE1-FD884CDC396E}" dt="2023-12-07T15:32:29.242" v="72" actId="14100"/>
          <ac:spMkLst>
            <pc:docMk/>
            <pc:sldMk cId="1970525419" sldId="569"/>
            <ac:spMk id="25" creationId="{2BC869EB-5623-4AA1-9123-4AF9DF916049}"/>
          </ac:spMkLst>
        </pc:spChg>
      </pc:sldChg>
      <pc:sldChg chg="addSp modSp add mod">
        <pc:chgData name="Ahmed Mohammed" userId="52ea684eb8771d40" providerId="LiveId" clId="{51E099FC-61E4-45F6-BEE1-FD884CDC396E}" dt="2023-12-07T15:33:30.644" v="81" actId="207"/>
        <pc:sldMkLst>
          <pc:docMk/>
          <pc:sldMk cId="1793588426" sldId="570"/>
        </pc:sldMkLst>
        <pc:spChg chg="add mod">
          <ac:chgData name="Ahmed Mohammed" userId="52ea684eb8771d40" providerId="LiveId" clId="{51E099FC-61E4-45F6-BEE1-FD884CDC396E}" dt="2023-12-07T15:33:13.661" v="78" actId="207"/>
          <ac:spMkLst>
            <pc:docMk/>
            <pc:sldMk cId="1793588426" sldId="570"/>
            <ac:spMk id="2" creationId="{A08F2E9E-0F55-3EB7-B06C-BB882037621D}"/>
          </ac:spMkLst>
        </pc:spChg>
        <pc:spChg chg="add mod">
          <ac:chgData name="Ahmed Mohammed" userId="52ea684eb8771d40" providerId="LiveId" clId="{51E099FC-61E4-45F6-BEE1-FD884CDC396E}" dt="2023-12-07T15:33:30.644" v="81" actId="207"/>
          <ac:spMkLst>
            <pc:docMk/>
            <pc:sldMk cId="1793588426" sldId="570"/>
            <ac:spMk id="7" creationId="{05026380-13E5-F315-922F-D76A26BC7E98}"/>
          </ac:spMkLst>
        </pc:spChg>
      </pc:sldChg>
      <pc:sldChg chg="addSp modSp add mod">
        <pc:chgData name="Ahmed Mohammed" userId="52ea684eb8771d40" providerId="LiveId" clId="{51E099FC-61E4-45F6-BEE1-FD884CDC396E}" dt="2023-12-07T15:34:11.602" v="86" actId="207"/>
        <pc:sldMkLst>
          <pc:docMk/>
          <pc:sldMk cId="1738940197" sldId="571"/>
        </pc:sldMkLst>
        <pc:spChg chg="add mod">
          <ac:chgData name="Ahmed Mohammed" userId="52ea684eb8771d40" providerId="LiveId" clId="{51E099FC-61E4-45F6-BEE1-FD884CDC396E}" dt="2023-12-07T15:34:11.602" v="86" actId="207"/>
          <ac:spMkLst>
            <pc:docMk/>
            <pc:sldMk cId="1738940197" sldId="571"/>
            <ac:spMk id="2" creationId="{223514C1-136D-AD18-3808-25A195A96AC4}"/>
          </ac:spMkLst>
        </pc:spChg>
        <pc:spChg chg="add mod">
          <ac:chgData name="Ahmed Mohammed" userId="52ea684eb8771d40" providerId="LiveId" clId="{51E099FC-61E4-45F6-BEE1-FD884CDC396E}" dt="2023-12-07T15:34:05.258" v="85" actId="1076"/>
          <ac:spMkLst>
            <pc:docMk/>
            <pc:sldMk cId="1738940197" sldId="571"/>
            <ac:spMk id="7" creationId="{56CD522D-528C-F54F-8C5B-4D7584C169FA}"/>
          </ac:spMkLst>
        </pc:spChg>
      </pc:sldChg>
      <pc:sldChg chg="addSp modSp add mod">
        <pc:chgData name="Ahmed Mohammed" userId="52ea684eb8771d40" providerId="LiveId" clId="{51E099FC-61E4-45F6-BEE1-FD884CDC396E}" dt="2023-12-07T15:34:51.844" v="92" actId="207"/>
        <pc:sldMkLst>
          <pc:docMk/>
          <pc:sldMk cId="1668439112" sldId="572"/>
        </pc:sldMkLst>
        <pc:spChg chg="add mod">
          <ac:chgData name="Ahmed Mohammed" userId="52ea684eb8771d40" providerId="LiveId" clId="{51E099FC-61E4-45F6-BEE1-FD884CDC396E}" dt="2023-12-07T15:34:39.980" v="90" actId="14100"/>
          <ac:spMkLst>
            <pc:docMk/>
            <pc:sldMk cId="1668439112" sldId="572"/>
            <ac:spMk id="2" creationId="{48092612-2415-B57C-CA7D-162C5CE0F0A2}"/>
          </ac:spMkLst>
        </pc:spChg>
        <pc:spChg chg="add mod">
          <ac:chgData name="Ahmed Mohammed" userId="52ea684eb8771d40" providerId="LiveId" clId="{51E099FC-61E4-45F6-BEE1-FD884CDC396E}" dt="2023-12-07T15:34:51.844" v="92" actId="207"/>
          <ac:spMkLst>
            <pc:docMk/>
            <pc:sldMk cId="1668439112" sldId="572"/>
            <ac:spMk id="7" creationId="{5DED3179-ECA4-F2F3-8848-778505AC3B2A}"/>
          </ac:spMkLst>
        </pc:spChg>
      </pc:sldChg>
      <pc:sldChg chg="addSp modSp add mod">
        <pc:chgData name="Ahmed Mohammed" userId="52ea684eb8771d40" providerId="LiveId" clId="{51E099FC-61E4-45F6-BEE1-FD884CDC396E}" dt="2023-12-07T15:35:21.392" v="98" actId="207"/>
        <pc:sldMkLst>
          <pc:docMk/>
          <pc:sldMk cId="2191134479" sldId="573"/>
        </pc:sldMkLst>
        <pc:spChg chg="add mod">
          <ac:chgData name="Ahmed Mohammed" userId="52ea684eb8771d40" providerId="LiveId" clId="{51E099FC-61E4-45F6-BEE1-FD884CDC396E}" dt="2023-12-07T15:35:07.988" v="95" actId="207"/>
          <ac:spMkLst>
            <pc:docMk/>
            <pc:sldMk cId="2191134479" sldId="573"/>
            <ac:spMk id="2" creationId="{951C3162-DD04-5A2E-95B3-A16D9E83E8B3}"/>
          </ac:spMkLst>
        </pc:spChg>
        <pc:spChg chg="add mod">
          <ac:chgData name="Ahmed Mohammed" userId="52ea684eb8771d40" providerId="LiveId" clId="{51E099FC-61E4-45F6-BEE1-FD884CDC396E}" dt="2023-12-07T15:35:21.392" v="98" actId="207"/>
          <ac:spMkLst>
            <pc:docMk/>
            <pc:sldMk cId="2191134479" sldId="573"/>
            <ac:spMk id="7" creationId="{A8B0F626-FC4D-AE7E-FFE3-CA9738AC3059}"/>
          </ac:spMkLst>
        </pc:spChg>
      </pc:sldChg>
      <pc:sldChg chg="addSp modSp add mod">
        <pc:chgData name="Ahmed Mohammed" userId="52ea684eb8771d40" providerId="LiveId" clId="{51E099FC-61E4-45F6-BEE1-FD884CDC396E}" dt="2023-12-07T15:35:50.412" v="104" actId="207"/>
        <pc:sldMkLst>
          <pc:docMk/>
          <pc:sldMk cId="3528414184" sldId="574"/>
        </pc:sldMkLst>
        <pc:spChg chg="add mod">
          <ac:chgData name="Ahmed Mohammed" userId="52ea684eb8771d40" providerId="LiveId" clId="{51E099FC-61E4-45F6-BEE1-FD884CDC396E}" dt="2023-12-07T15:35:38.342" v="101" actId="207"/>
          <ac:spMkLst>
            <pc:docMk/>
            <pc:sldMk cId="3528414184" sldId="574"/>
            <ac:spMk id="2" creationId="{019C9694-14D1-FB33-7E7D-986D50A0DBCF}"/>
          </ac:spMkLst>
        </pc:spChg>
        <pc:spChg chg="add mod">
          <ac:chgData name="Ahmed Mohammed" userId="52ea684eb8771d40" providerId="LiveId" clId="{51E099FC-61E4-45F6-BEE1-FD884CDC396E}" dt="2023-12-07T15:35:50.412" v="104" actId="207"/>
          <ac:spMkLst>
            <pc:docMk/>
            <pc:sldMk cId="3528414184" sldId="574"/>
            <ac:spMk id="7" creationId="{74F9DCE8-7BB0-EB04-95EB-BD7AE25AD017}"/>
          </ac:spMkLst>
        </pc:spChg>
      </pc:sldChg>
      <pc:sldChg chg="addSp modSp add mod">
        <pc:chgData name="Ahmed Mohammed" userId="52ea684eb8771d40" providerId="LiveId" clId="{51E099FC-61E4-45F6-BEE1-FD884CDC396E}" dt="2023-12-07T15:36:33.805" v="111" actId="207"/>
        <pc:sldMkLst>
          <pc:docMk/>
          <pc:sldMk cId="2445326339" sldId="575"/>
        </pc:sldMkLst>
        <pc:spChg chg="add mod">
          <ac:chgData name="Ahmed Mohammed" userId="52ea684eb8771d40" providerId="LiveId" clId="{51E099FC-61E4-45F6-BEE1-FD884CDC396E}" dt="2023-12-07T15:36:33.805" v="111" actId="207"/>
          <ac:spMkLst>
            <pc:docMk/>
            <pc:sldMk cId="2445326339" sldId="575"/>
            <ac:spMk id="2" creationId="{43CD9867-4A8C-CF2A-889D-D91A2E479126}"/>
          </ac:spMkLst>
        </pc:spChg>
        <pc:spChg chg="add mod">
          <ac:chgData name="Ahmed Mohammed" userId="52ea684eb8771d40" providerId="LiveId" clId="{51E099FC-61E4-45F6-BEE1-FD884CDC396E}" dt="2023-12-07T15:36:29.507" v="110" actId="1076"/>
          <ac:spMkLst>
            <pc:docMk/>
            <pc:sldMk cId="2445326339" sldId="575"/>
            <ac:spMk id="7" creationId="{60A429C4-25ED-DB36-30B7-A0D419FF1B80}"/>
          </ac:spMkLst>
        </pc:spChg>
        <pc:spChg chg="mod">
          <ac:chgData name="Ahmed Mohammed" userId="52ea684eb8771d40" providerId="LiveId" clId="{51E099FC-61E4-45F6-BEE1-FD884CDC396E}" dt="2023-12-07T15:36:24.236" v="109" actId="1076"/>
          <ac:spMkLst>
            <pc:docMk/>
            <pc:sldMk cId="2445326339" sldId="575"/>
            <ac:spMk id="25" creationId="{2BC869EB-5623-4AA1-9123-4AF9DF916049}"/>
          </ac:spMkLst>
        </pc:spChg>
      </pc:sldChg>
      <pc:sldChg chg="addSp modSp add mod">
        <pc:chgData name="Ahmed Mohammed" userId="52ea684eb8771d40" providerId="LiveId" clId="{51E099FC-61E4-45F6-BEE1-FD884CDC396E}" dt="2023-12-07T15:37:01.207" v="116" actId="207"/>
        <pc:sldMkLst>
          <pc:docMk/>
          <pc:sldMk cId="3609170728" sldId="576"/>
        </pc:sldMkLst>
        <pc:spChg chg="add mod">
          <ac:chgData name="Ahmed Mohammed" userId="52ea684eb8771d40" providerId="LiveId" clId="{51E099FC-61E4-45F6-BEE1-FD884CDC396E}" dt="2023-12-07T15:37:01.207" v="116" actId="207"/>
          <ac:spMkLst>
            <pc:docMk/>
            <pc:sldMk cId="3609170728" sldId="576"/>
            <ac:spMk id="2" creationId="{AE4B6A5A-FAE4-3985-7808-DD6C3E7E21AF}"/>
          </ac:spMkLst>
        </pc:spChg>
        <pc:spChg chg="add mod">
          <ac:chgData name="Ahmed Mohammed" userId="52ea684eb8771d40" providerId="LiveId" clId="{51E099FC-61E4-45F6-BEE1-FD884CDC396E}" dt="2023-12-07T15:36:56.798" v="115" actId="1076"/>
          <ac:spMkLst>
            <pc:docMk/>
            <pc:sldMk cId="3609170728" sldId="576"/>
            <ac:spMk id="7" creationId="{5029FCAE-E6FD-1D01-DF93-FCAD9987B74E}"/>
          </ac:spMkLst>
        </pc:spChg>
      </pc:sldChg>
      <pc:sldChg chg="addSp modSp add mod">
        <pc:chgData name="Ahmed Mohammed" userId="52ea684eb8771d40" providerId="LiveId" clId="{51E099FC-61E4-45F6-BEE1-FD884CDC396E}" dt="2023-12-07T15:37:30.544" v="120" actId="207"/>
        <pc:sldMkLst>
          <pc:docMk/>
          <pc:sldMk cId="3766089258" sldId="577"/>
        </pc:sldMkLst>
        <pc:spChg chg="add mod">
          <ac:chgData name="Ahmed Mohammed" userId="52ea684eb8771d40" providerId="LiveId" clId="{51E099FC-61E4-45F6-BEE1-FD884CDC396E}" dt="2023-12-07T15:37:30.544" v="120" actId="207"/>
          <ac:spMkLst>
            <pc:docMk/>
            <pc:sldMk cId="3766089258" sldId="577"/>
            <ac:spMk id="2" creationId="{5B3D1979-A88C-E29F-5F4E-E4049CF54955}"/>
          </ac:spMkLst>
        </pc:spChg>
        <pc:spChg chg="add mod">
          <ac:chgData name="Ahmed Mohammed" userId="52ea684eb8771d40" providerId="LiveId" clId="{51E099FC-61E4-45F6-BEE1-FD884CDC396E}" dt="2023-12-07T15:37:25.464" v="119" actId="14100"/>
          <ac:spMkLst>
            <pc:docMk/>
            <pc:sldMk cId="3766089258" sldId="577"/>
            <ac:spMk id="7" creationId="{3FFF1952-38B8-702B-11EA-010629BE94F1}"/>
          </ac:spMkLst>
        </pc:spChg>
      </pc:sldChg>
      <pc:sldChg chg="addSp modSp add mod">
        <pc:chgData name="Ahmed Mohammed" userId="52ea684eb8771d40" providerId="LiveId" clId="{51E099FC-61E4-45F6-BEE1-FD884CDC396E}" dt="2023-12-07T15:38:43.119" v="133" actId="207"/>
        <pc:sldMkLst>
          <pc:docMk/>
          <pc:sldMk cId="3822994694" sldId="578"/>
        </pc:sldMkLst>
        <pc:spChg chg="add mod">
          <ac:chgData name="Ahmed Mohammed" userId="52ea684eb8771d40" providerId="LiveId" clId="{51E099FC-61E4-45F6-BEE1-FD884CDC396E}" dt="2023-12-07T15:38:43.119" v="133" actId="207"/>
          <ac:spMkLst>
            <pc:docMk/>
            <pc:sldMk cId="3822994694" sldId="578"/>
            <ac:spMk id="2" creationId="{A3C8DEC4-21C1-5301-8A2F-089C2776A35D}"/>
          </ac:spMkLst>
        </pc:spChg>
        <pc:spChg chg="mod">
          <ac:chgData name="Ahmed Mohammed" userId="52ea684eb8771d40" providerId="LiveId" clId="{51E099FC-61E4-45F6-BEE1-FD884CDC396E}" dt="2023-12-07T15:38:24.964" v="129" actId="14100"/>
          <ac:spMkLst>
            <pc:docMk/>
            <pc:sldMk cId="3822994694" sldId="578"/>
            <ac:spMk id="3" creationId="{3CEEC080-214E-FED7-A6C6-BA241672174F}"/>
          </ac:spMkLst>
        </pc:spChg>
        <pc:spChg chg="add mod">
          <ac:chgData name="Ahmed Mohammed" userId="52ea684eb8771d40" providerId="LiveId" clId="{51E099FC-61E4-45F6-BEE1-FD884CDC396E}" dt="2023-12-07T15:38:40.123" v="132" actId="1076"/>
          <ac:spMkLst>
            <pc:docMk/>
            <pc:sldMk cId="3822994694" sldId="578"/>
            <ac:spMk id="7" creationId="{7981802D-F4D5-E3CB-B11E-9E12673927A7}"/>
          </ac:spMkLst>
        </pc:spChg>
        <pc:spChg chg="mod">
          <ac:chgData name="Ahmed Mohammed" userId="52ea684eb8771d40" providerId="LiveId" clId="{51E099FC-61E4-45F6-BEE1-FD884CDC396E}" dt="2023-12-07T15:38:33.062" v="131" actId="14100"/>
          <ac:spMkLst>
            <pc:docMk/>
            <pc:sldMk cId="3822994694" sldId="578"/>
            <ac:spMk id="25" creationId="{2BC869EB-5623-4AA1-9123-4AF9DF916049}"/>
          </ac:spMkLst>
        </pc:spChg>
      </pc:sldChg>
      <pc:sldChg chg="addSp modSp add mod">
        <pc:chgData name="Ahmed Mohammed" userId="52ea684eb8771d40" providerId="LiveId" clId="{51E099FC-61E4-45F6-BEE1-FD884CDC396E}" dt="2023-12-07T15:39:18.038" v="138" actId="1076"/>
        <pc:sldMkLst>
          <pc:docMk/>
          <pc:sldMk cId="3098769175" sldId="579"/>
        </pc:sldMkLst>
        <pc:spChg chg="add mod">
          <ac:chgData name="Ahmed Mohammed" userId="52ea684eb8771d40" providerId="LiveId" clId="{51E099FC-61E4-45F6-BEE1-FD884CDC396E}" dt="2023-12-07T15:39:12.861" v="137" actId="207"/>
          <ac:spMkLst>
            <pc:docMk/>
            <pc:sldMk cId="3098769175" sldId="579"/>
            <ac:spMk id="2" creationId="{BFB44203-B244-5E20-FFFA-391922E59D32}"/>
          </ac:spMkLst>
        </pc:spChg>
        <pc:spChg chg="add mod">
          <ac:chgData name="Ahmed Mohammed" userId="52ea684eb8771d40" providerId="LiveId" clId="{51E099FC-61E4-45F6-BEE1-FD884CDC396E}" dt="2023-12-07T15:39:18.038" v="138" actId="1076"/>
          <ac:spMkLst>
            <pc:docMk/>
            <pc:sldMk cId="3098769175" sldId="579"/>
            <ac:spMk id="7" creationId="{5CC3E029-3302-0164-ECB3-D5C000532AFC}"/>
          </ac:spMkLst>
        </pc:spChg>
      </pc:sldChg>
      <pc:sldChg chg="addSp modSp add mod">
        <pc:chgData name="Ahmed Mohammed" userId="52ea684eb8771d40" providerId="LiveId" clId="{51E099FC-61E4-45F6-BEE1-FD884CDC396E}" dt="2023-12-07T15:40:03.658" v="146" actId="207"/>
        <pc:sldMkLst>
          <pc:docMk/>
          <pc:sldMk cId="579821187" sldId="580"/>
        </pc:sldMkLst>
        <pc:spChg chg="add mod">
          <ac:chgData name="Ahmed Mohammed" userId="52ea684eb8771d40" providerId="LiveId" clId="{51E099FC-61E4-45F6-BEE1-FD884CDC396E}" dt="2023-12-07T15:40:03.658" v="146" actId="207"/>
          <ac:spMkLst>
            <pc:docMk/>
            <pc:sldMk cId="579821187" sldId="580"/>
            <ac:spMk id="2" creationId="{77BE22C5-FE1A-AE33-1655-4D580242513B}"/>
          </ac:spMkLst>
        </pc:spChg>
        <pc:spChg chg="add mod">
          <ac:chgData name="Ahmed Mohammed" userId="52ea684eb8771d40" providerId="LiveId" clId="{51E099FC-61E4-45F6-BEE1-FD884CDC396E}" dt="2023-12-07T15:39:59.298" v="145" actId="14100"/>
          <ac:spMkLst>
            <pc:docMk/>
            <pc:sldMk cId="579821187" sldId="580"/>
            <ac:spMk id="7" creationId="{1939F459-B85B-FA92-54C6-9C6D1732D4A8}"/>
          </ac:spMkLst>
        </pc:spChg>
        <pc:spChg chg="mod">
          <ac:chgData name="Ahmed Mohammed" userId="52ea684eb8771d40" providerId="LiveId" clId="{51E099FC-61E4-45F6-BEE1-FD884CDC396E}" dt="2023-12-07T15:39:53.997" v="144" actId="14100"/>
          <ac:spMkLst>
            <pc:docMk/>
            <pc:sldMk cId="579821187" sldId="580"/>
            <ac:spMk id="25" creationId="{2BC869EB-5623-4AA1-9123-4AF9DF916049}"/>
          </ac:spMkLst>
        </pc:spChg>
      </pc:sldChg>
      <pc:sldChg chg="addSp modSp add mod">
        <pc:chgData name="Ahmed Mohammed" userId="52ea684eb8771d40" providerId="LiveId" clId="{51E099FC-61E4-45F6-BEE1-FD884CDC396E}" dt="2023-12-07T15:40:30.896" v="152" actId="207"/>
        <pc:sldMkLst>
          <pc:docMk/>
          <pc:sldMk cId="4025453843" sldId="581"/>
        </pc:sldMkLst>
        <pc:spChg chg="add mod">
          <ac:chgData name="Ahmed Mohammed" userId="52ea684eb8771d40" providerId="LiveId" clId="{51E099FC-61E4-45F6-BEE1-FD884CDC396E}" dt="2023-12-07T15:40:30.896" v="152" actId="207"/>
          <ac:spMkLst>
            <pc:docMk/>
            <pc:sldMk cId="4025453843" sldId="581"/>
            <ac:spMk id="2" creationId="{51EE8017-C511-4D54-EC6C-2001C206EBFC}"/>
          </ac:spMkLst>
        </pc:spChg>
        <pc:spChg chg="add mod">
          <ac:chgData name="Ahmed Mohammed" userId="52ea684eb8771d40" providerId="LiveId" clId="{51E099FC-61E4-45F6-BEE1-FD884CDC396E}" dt="2023-12-07T15:40:18.443" v="149" actId="14100"/>
          <ac:spMkLst>
            <pc:docMk/>
            <pc:sldMk cId="4025453843" sldId="581"/>
            <ac:spMk id="7" creationId="{3187C13E-3BD7-5844-233C-5202D4145866}"/>
          </ac:spMkLst>
        </pc:spChg>
        <pc:spChg chg="mod">
          <ac:chgData name="Ahmed Mohammed" userId="52ea684eb8771d40" providerId="LiveId" clId="{51E099FC-61E4-45F6-BEE1-FD884CDC396E}" dt="2023-12-07T15:40:27.824" v="151" actId="14100"/>
          <ac:spMkLst>
            <pc:docMk/>
            <pc:sldMk cId="4025453843" sldId="581"/>
            <ac:spMk id="25" creationId="{2BC869EB-5623-4AA1-9123-4AF9DF916049}"/>
          </ac:spMkLst>
        </pc:spChg>
      </pc:sldChg>
      <pc:sldChg chg="addSp modSp add mod">
        <pc:chgData name="Ahmed Mohammed" userId="52ea684eb8771d40" providerId="LiveId" clId="{51E099FC-61E4-45F6-BEE1-FD884CDC396E}" dt="2023-12-07T15:40:51.611" v="156" actId="207"/>
        <pc:sldMkLst>
          <pc:docMk/>
          <pc:sldMk cId="3645122806" sldId="582"/>
        </pc:sldMkLst>
        <pc:spChg chg="add mod">
          <ac:chgData name="Ahmed Mohammed" userId="52ea684eb8771d40" providerId="LiveId" clId="{51E099FC-61E4-45F6-BEE1-FD884CDC396E}" dt="2023-12-07T15:40:51.611" v="156" actId="207"/>
          <ac:spMkLst>
            <pc:docMk/>
            <pc:sldMk cId="3645122806" sldId="582"/>
            <ac:spMk id="2" creationId="{AE80C56E-01FF-0C3F-F7ED-312EDD883882}"/>
          </ac:spMkLst>
        </pc:spChg>
        <pc:spChg chg="add mod">
          <ac:chgData name="Ahmed Mohammed" userId="52ea684eb8771d40" providerId="LiveId" clId="{51E099FC-61E4-45F6-BEE1-FD884CDC396E}" dt="2023-12-07T15:40:47.091" v="155" actId="14100"/>
          <ac:spMkLst>
            <pc:docMk/>
            <pc:sldMk cId="3645122806" sldId="582"/>
            <ac:spMk id="7" creationId="{63DCFA2B-9643-5C78-AF16-C9D735535905}"/>
          </ac:spMkLst>
        </pc:spChg>
      </pc:sldChg>
      <pc:sldChg chg="addSp modSp add mod">
        <pc:chgData name="Ahmed Mohammed" userId="52ea684eb8771d40" providerId="LiveId" clId="{51E099FC-61E4-45F6-BEE1-FD884CDC396E}" dt="2023-12-07T15:41:23.937" v="162" actId="207"/>
        <pc:sldMkLst>
          <pc:docMk/>
          <pc:sldMk cId="2090604817" sldId="583"/>
        </pc:sldMkLst>
        <pc:spChg chg="add mod">
          <ac:chgData name="Ahmed Mohammed" userId="52ea684eb8771d40" providerId="LiveId" clId="{51E099FC-61E4-45F6-BEE1-FD884CDC396E}" dt="2023-12-07T15:41:23.937" v="162" actId="207"/>
          <ac:spMkLst>
            <pc:docMk/>
            <pc:sldMk cId="2090604817" sldId="583"/>
            <ac:spMk id="2" creationId="{E6BEB7C9-E2DB-45E1-C703-18050263DFAE}"/>
          </ac:spMkLst>
        </pc:spChg>
        <pc:spChg chg="add mod">
          <ac:chgData name="Ahmed Mohammed" userId="52ea684eb8771d40" providerId="LiveId" clId="{51E099FC-61E4-45F6-BEE1-FD884CDC396E}" dt="2023-12-07T15:41:09.594" v="159" actId="14100"/>
          <ac:spMkLst>
            <pc:docMk/>
            <pc:sldMk cId="2090604817" sldId="583"/>
            <ac:spMk id="7" creationId="{C1199427-A5D6-AA1C-F9F5-813B8A5A82CE}"/>
          </ac:spMkLst>
        </pc:spChg>
        <pc:spChg chg="mod">
          <ac:chgData name="Ahmed Mohammed" userId="52ea684eb8771d40" providerId="LiveId" clId="{51E099FC-61E4-45F6-BEE1-FD884CDC396E}" dt="2023-12-07T15:41:18.289" v="161" actId="14100"/>
          <ac:spMkLst>
            <pc:docMk/>
            <pc:sldMk cId="2090604817" sldId="583"/>
            <ac:spMk id="25" creationId="{2BC869EB-5623-4AA1-9123-4AF9DF916049}"/>
          </ac:spMkLst>
        </pc:spChg>
      </pc:sldChg>
      <pc:sldChg chg="addSp modSp add mod">
        <pc:chgData name="Ahmed Mohammed" userId="52ea684eb8771d40" providerId="LiveId" clId="{51E099FC-61E4-45F6-BEE1-FD884CDC396E}" dt="2023-12-07T15:41:52.626" v="167" actId="207"/>
        <pc:sldMkLst>
          <pc:docMk/>
          <pc:sldMk cId="525451441" sldId="584"/>
        </pc:sldMkLst>
        <pc:spChg chg="add mod">
          <ac:chgData name="Ahmed Mohammed" userId="52ea684eb8771d40" providerId="LiveId" clId="{51E099FC-61E4-45F6-BEE1-FD884CDC396E}" dt="2023-12-07T15:41:52.626" v="167" actId="207"/>
          <ac:spMkLst>
            <pc:docMk/>
            <pc:sldMk cId="525451441" sldId="584"/>
            <ac:spMk id="2" creationId="{EAB8ECD6-8C16-F223-A990-FF917D4045A1}"/>
          </ac:spMkLst>
        </pc:spChg>
        <pc:spChg chg="add mod">
          <ac:chgData name="Ahmed Mohammed" userId="52ea684eb8771d40" providerId="LiveId" clId="{51E099FC-61E4-45F6-BEE1-FD884CDC396E}" dt="2023-12-07T15:41:44.442" v="166" actId="1076"/>
          <ac:spMkLst>
            <pc:docMk/>
            <pc:sldMk cId="525451441" sldId="584"/>
            <ac:spMk id="7" creationId="{ED602520-FB6A-B434-59F6-76E49D14285F}"/>
          </ac:spMkLst>
        </pc:spChg>
      </pc:sldChg>
      <pc:sldChg chg="addSp modSp add mod">
        <pc:chgData name="Ahmed Mohammed" userId="52ea684eb8771d40" providerId="LiveId" clId="{51E099FC-61E4-45F6-BEE1-FD884CDC396E}" dt="2023-12-07T15:42:23.380" v="174" actId="207"/>
        <pc:sldMkLst>
          <pc:docMk/>
          <pc:sldMk cId="3499658858" sldId="585"/>
        </pc:sldMkLst>
        <pc:spChg chg="add mod">
          <ac:chgData name="Ahmed Mohammed" userId="52ea684eb8771d40" providerId="LiveId" clId="{51E099FC-61E4-45F6-BEE1-FD884CDC396E}" dt="2023-12-07T15:42:23.380" v="174" actId="207"/>
          <ac:spMkLst>
            <pc:docMk/>
            <pc:sldMk cId="3499658858" sldId="585"/>
            <ac:spMk id="2" creationId="{D0C01BA9-53D3-D7BE-38D0-395051D300CE}"/>
          </ac:spMkLst>
        </pc:spChg>
        <pc:spChg chg="add mod">
          <ac:chgData name="Ahmed Mohammed" userId="52ea684eb8771d40" providerId="LiveId" clId="{51E099FC-61E4-45F6-BEE1-FD884CDC396E}" dt="2023-12-07T15:42:18.308" v="173" actId="20577"/>
          <ac:spMkLst>
            <pc:docMk/>
            <pc:sldMk cId="3499658858" sldId="585"/>
            <ac:spMk id="7" creationId="{E5DE899B-888C-9B47-0F7E-07D7F809A665}"/>
          </ac:spMkLst>
        </pc:spChg>
      </pc:sldChg>
      <pc:sldChg chg="addSp modSp add mod">
        <pc:chgData name="Ahmed Mohammed" userId="52ea684eb8771d40" providerId="LiveId" clId="{51E099FC-61E4-45F6-BEE1-FD884CDC396E}" dt="2023-12-07T15:43:05.369" v="182" actId="1076"/>
        <pc:sldMkLst>
          <pc:docMk/>
          <pc:sldMk cId="1800799613" sldId="586"/>
        </pc:sldMkLst>
        <pc:spChg chg="add mod">
          <ac:chgData name="Ahmed Mohammed" userId="52ea684eb8771d40" providerId="LiveId" clId="{51E099FC-61E4-45F6-BEE1-FD884CDC396E}" dt="2023-12-07T15:43:00.114" v="181" actId="1076"/>
          <ac:spMkLst>
            <pc:docMk/>
            <pc:sldMk cId="1800799613" sldId="586"/>
            <ac:spMk id="2" creationId="{A504FE08-3C54-27F0-8C27-053A97E11592}"/>
          </ac:spMkLst>
        </pc:spChg>
        <pc:spChg chg="add mod">
          <ac:chgData name="Ahmed Mohammed" userId="52ea684eb8771d40" providerId="LiveId" clId="{51E099FC-61E4-45F6-BEE1-FD884CDC396E}" dt="2023-12-07T15:43:05.369" v="182" actId="1076"/>
          <ac:spMkLst>
            <pc:docMk/>
            <pc:sldMk cId="1800799613" sldId="586"/>
            <ac:spMk id="7" creationId="{10DCE817-C64E-76D8-BA09-F22AFCB1CF9B}"/>
          </ac:spMkLst>
        </pc:spChg>
      </pc:sldChg>
      <pc:sldChg chg="addSp modSp add mod">
        <pc:chgData name="Ahmed Mohammed" userId="52ea684eb8771d40" providerId="LiveId" clId="{51E099FC-61E4-45F6-BEE1-FD884CDC396E}" dt="2023-12-07T15:43:32.954" v="187" actId="1076"/>
        <pc:sldMkLst>
          <pc:docMk/>
          <pc:sldMk cId="1404631131" sldId="587"/>
        </pc:sldMkLst>
        <pc:spChg chg="add mod">
          <ac:chgData name="Ahmed Mohammed" userId="52ea684eb8771d40" providerId="LiveId" clId="{51E099FC-61E4-45F6-BEE1-FD884CDC396E}" dt="2023-12-07T15:43:23.675" v="185" actId="207"/>
          <ac:spMkLst>
            <pc:docMk/>
            <pc:sldMk cId="1404631131" sldId="587"/>
            <ac:spMk id="2" creationId="{B509D7B2-CC65-43F0-D526-D0664FCCA805}"/>
          </ac:spMkLst>
        </pc:spChg>
        <pc:spChg chg="add mod">
          <ac:chgData name="Ahmed Mohammed" userId="52ea684eb8771d40" providerId="LiveId" clId="{51E099FC-61E4-45F6-BEE1-FD884CDC396E}" dt="2023-12-07T15:43:32.954" v="187" actId="1076"/>
          <ac:spMkLst>
            <pc:docMk/>
            <pc:sldMk cId="1404631131" sldId="587"/>
            <ac:spMk id="7" creationId="{A5803DC6-27B0-6198-E2ED-D3485C272F43}"/>
          </ac:spMkLst>
        </pc:spChg>
      </pc:sldChg>
      <pc:sldChg chg="addSp modSp add mod">
        <pc:chgData name="Ahmed Mohammed" userId="52ea684eb8771d40" providerId="LiveId" clId="{51E099FC-61E4-45F6-BEE1-FD884CDC396E}" dt="2023-12-13T11:12:06.223" v="282" actId="13926"/>
        <pc:sldMkLst>
          <pc:docMk/>
          <pc:sldMk cId="572215349" sldId="588"/>
        </pc:sldMkLst>
        <pc:spChg chg="add mod">
          <ac:chgData name="Ahmed Mohammed" userId="52ea684eb8771d40" providerId="LiveId" clId="{51E099FC-61E4-45F6-BEE1-FD884CDC396E}" dt="2023-12-07T15:44:03.788" v="194" actId="207"/>
          <ac:spMkLst>
            <pc:docMk/>
            <pc:sldMk cId="572215349" sldId="588"/>
            <ac:spMk id="2" creationId="{5B338D3F-92A6-BF3F-EE96-385AB0E0812D}"/>
          </ac:spMkLst>
        </pc:spChg>
        <pc:spChg chg="add mod">
          <ac:chgData name="Ahmed Mohammed" userId="52ea684eb8771d40" providerId="LiveId" clId="{51E099FC-61E4-45F6-BEE1-FD884CDC396E}" dt="2023-12-13T11:12:06.223" v="282" actId="13926"/>
          <ac:spMkLst>
            <pc:docMk/>
            <pc:sldMk cId="572215349" sldId="588"/>
            <ac:spMk id="7" creationId="{9DCC6450-56E1-861F-1944-92A8D1B2B78C}"/>
          </ac:spMkLst>
        </pc:spChg>
      </pc:sldChg>
      <pc:sldChg chg="addSp modSp add mod">
        <pc:chgData name="Ahmed Mohammed" userId="52ea684eb8771d40" providerId="LiveId" clId="{51E099FC-61E4-45F6-BEE1-FD884CDC396E}" dt="2023-12-07T15:46:08.821" v="202" actId="207"/>
        <pc:sldMkLst>
          <pc:docMk/>
          <pc:sldMk cId="3991174068" sldId="589"/>
        </pc:sldMkLst>
        <pc:spChg chg="add mod">
          <ac:chgData name="Ahmed Mohammed" userId="52ea684eb8771d40" providerId="LiveId" clId="{51E099FC-61E4-45F6-BEE1-FD884CDC396E}" dt="2023-12-07T15:46:08.821" v="202" actId="207"/>
          <ac:spMkLst>
            <pc:docMk/>
            <pc:sldMk cId="3991174068" sldId="589"/>
            <ac:spMk id="2" creationId="{471914D0-C76A-D2DB-E19D-1B68A089A366}"/>
          </ac:spMkLst>
        </pc:spChg>
        <pc:spChg chg="add mod">
          <ac:chgData name="Ahmed Mohammed" userId="52ea684eb8771d40" providerId="LiveId" clId="{51E099FC-61E4-45F6-BEE1-FD884CDC396E}" dt="2023-12-07T15:46:04.914" v="201" actId="1076"/>
          <ac:spMkLst>
            <pc:docMk/>
            <pc:sldMk cId="3991174068" sldId="589"/>
            <ac:spMk id="7" creationId="{D3C93101-774E-24A6-9C4E-281CA8DD1AED}"/>
          </ac:spMkLst>
        </pc:spChg>
      </pc:sldChg>
      <pc:sldChg chg="addSp modSp add mod">
        <pc:chgData name="Ahmed Mohammed" userId="52ea684eb8771d40" providerId="LiveId" clId="{51E099FC-61E4-45F6-BEE1-FD884CDC396E}" dt="2023-12-07T15:46:41.141" v="208" actId="207"/>
        <pc:sldMkLst>
          <pc:docMk/>
          <pc:sldMk cId="1250058978" sldId="590"/>
        </pc:sldMkLst>
        <pc:spChg chg="add mod">
          <ac:chgData name="Ahmed Mohammed" userId="52ea684eb8771d40" providerId="LiveId" clId="{51E099FC-61E4-45F6-BEE1-FD884CDC396E}" dt="2023-12-07T15:46:41.141" v="208" actId="207"/>
          <ac:spMkLst>
            <pc:docMk/>
            <pc:sldMk cId="1250058978" sldId="590"/>
            <ac:spMk id="2" creationId="{5178672E-753A-8F59-C11C-BE76CBA7E980}"/>
          </ac:spMkLst>
        </pc:spChg>
        <pc:spChg chg="add mod">
          <ac:chgData name="Ahmed Mohammed" userId="52ea684eb8771d40" providerId="LiveId" clId="{51E099FC-61E4-45F6-BEE1-FD884CDC396E}" dt="2023-12-07T15:46:25.951" v="205" actId="14100"/>
          <ac:spMkLst>
            <pc:docMk/>
            <pc:sldMk cId="1250058978" sldId="590"/>
            <ac:spMk id="7" creationId="{6628F167-E599-0410-FC32-4EBA18E8D6F2}"/>
          </ac:spMkLst>
        </pc:spChg>
        <pc:spChg chg="mod">
          <ac:chgData name="Ahmed Mohammed" userId="52ea684eb8771d40" providerId="LiveId" clId="{51E099FC-61E4-45F6-BEE1-FD884CDC396E}" dt="2023-12-07T15:46:36.922" v="207" actId="14100"/>
          <ac:spMkLst>
            <pc:docMk/>
            <pc:sldMk cId="1250058978" sldId="590"/>
            <ac:spMk id="25" creationId="{2BC869EB-5623-4AA1-9123-4AF9DF916049}"/>
          </ac:spMkLst>
        </pc:spChg>
      </pc:sldChg>
      <pc:sldChg chg="addSp modSp add mod">
        <pc:chgData name="Ahmed Mohammed" userId="52ea684eb8771d40" providerId="LiveId" clId="{51E099FC-61E4-45F6-BEE1-FD884CDC396E}" dt="2023-12-07T15:47:09.082" v="213" actId="207"/>
        <pc:sldMkLst>
          <pc:docMk/>
          <pc:sldMk cId="2482448328" sldId="591"/>
        </pc:sldMkLst>
        <pc:spChg chg="add mod">
          <ac:chgData name="Ahmed Mohammed" userId="52ea684eb8771d40" providerId="LiveId" clId="{51E099FC-61E4-45F6-BEE1-FD884CDC396E}" dt="2023-12-07T15:47:09.082" v="213" actId="207"/>
          <ac:spMkLst>
            <pc:docMk/>
            <pc:sldMk cId="2482448328" sldId="591"/>
            <ac:spMk id="2" creationId="{2298F408-52D3-CAB3-C3C9-22D95BDAF317}"/>
          </ac:spMkLst>
        </pc:spChg>
        <pc:spChg chg="add mod">
          <ac:chgData name="Ahmed Mohammed" userId="52ea684eb8771d40" providerId="LiveId" clId="{51E099FC-61E4-45F6-BEE1-FD884CDC396E}" dt="2023-12-07T15:47:04.956" v="212" actId="1076"/>
          <ac:spMkLst>
            <pc:docMk/>
            <pc:sldMk cId="2482448328" sldId="591"/>
            <ac:spMk id="7" creationId="{9A6E1038-03C2-4155-E8F5-655B7EB04480}"/>
          </ac:spMkLst>
        </pc:spChg>
      </pc:sldChg>
      <pc:sldChg chg="addSp modSp add mod">
        <pc:chgData name="Ahmed Mohammed" userId="52ea684eb8771d40" providerId="LiveId" clId="{51E099FC-61E4-45F6-BEE1-FD884CDC396E}" dt="2023-12-07T15:47:33.137" v="218" actId="20577"/>
        <pc:sldMkLst>
          <pc:docMk/>
          <pc:sldMk cId="550376661" sldId="592"/>
        </pc:sldMkLst>
        <pc:spChg chg="add mod">
          <ac:chgData name="Ahmed Mohammed" userId="52ea684eb8771d40" providerId="LiveId" clId="{51E099FC-61E4-45F6-BEE1-FD884CDC396E}" dt="2023-12-07T15:47:24.145" v="216" actId="207"/>
          <ac:spMkLst>
            <pc:docMk/>
            <pc:sldMk cId="550376661" sldId="592"/>
            <ac:spMk id="2" creationId="{DCBBF9BD-AA28-1F88-4767-5B8C7E5068BF}"/>
          </ac:spMkLst>
        </pc:spChg>
        <pc:spChg chg="add mod">
          <ac:chgData name="Ahmed Mohammed" userId="52ea684eb8771d40" providerId="LiveId" clId="{51E099FC-61E4-45F6-BEE1-FD884CDC396E}" dt="2023-12-07T15:47:33.137" v="218" actId="20577"/>
          <ac:spMkLst>
            <pc:docMk/>
            <pc:sldMk cId="550376661" sldId="592"/>
            <ac:spMk id="7" creationId="{F0B4E514-2A7B-84F9-633A-2E624F96D438}"/>
          </ac:spMkLst>
        </pc:spChg>
      </pc:sldChg>
      <pc:sldChg chg="addSp modSp add mod">
        <pc:chgData name="Ahmed Mohammed" userId="52ea684eb8771d40" providerId="LiveId" clId="{51E099FC-61E4-45F6-BEE1-FD884CDC396E}" dt="2023-12-07T15:48:26.691" v="228" actId="20577"/>
        <pc:sldMkLst>
          <pc:docMk/>
          <pc:sldMk cId="1587683082" sldId="593"/>
        </pc:sldMkLst>
        <pc:spChg chg="add mod">
          <ac:chgData name="Ahmed Mohammed" userId="52ea684eb8771d40" providerId="LiveId" clId="{51E099FC-61E4-45F6-BEE1-FD884CDC396E}" dt="2023-12-07T15:47:50.936" v="221" actId="207"/>
          <ac:spMkLst>
            <pc:docMk/>
            <pc:sldMk cId="1587683082" sldId="593"/>
            <ac:spMk id="2" creationId="{AA4427F2-BF73-B85E-3A71-C01EF0C97FFA}"/>
          </ac:spMkLst>
        </pc:spChg>
        <pc:spChg chg="add mod">
          <ac:chgData name="Ahmed Mohammed" userId="52ea684eb8771d40" providerId="LiveId" clId="{51E099FC-61E4-45F6-BEE1-FD884CDC396E}" dt="2023-12-07T15:48:26.691" v="228" actId="20577"/>
          <ac:spMkLst>
            <pc:docMk/>
            <pc:sldMk cId="1587683082" sldId="593"/>
            <ac:spMk id="7" creationId="{9E254D97-38A4-0AB3-3E59-F04ADED183A6}"/>
          </ac:spMkLst>
        </pc:spChg>
        <pc:spChg chg="mod">
          <ac:chgData name="Ahmed Mohammed" userId="52ea684eb8771d40" providerId="LiveId" clId="{51E099FC-61E4-45F6-BEE1-FD884CDC396E}" dt="2023-12-07T15:48:12.447" v="224" actId="14100"/>
          <ac:spMkLst>
            <pc:docMk/>
            <pc:sldMk cId="1587683082" sldId="593"/>
            <ac:spMk id="25" creationId="{2BC869EB-5623-4AA1-9123-4AF9DF916049}"/>
          </ac:spMkLst>
        </pc:spChg>
      </pc:sldChg>
      <pc:sldChg chg="addSp modSp add mod">
        <pc:chgData name="Ahmed Mohammed" userId="52ea684eb8771d40" providerId="LiveId" clId="{51E099FC-61E4-45F6-BEE1-FD884CDC396E}" dt="2023-12-13T14:38:09.896" v="284" actId="1076"/>
        <pc:sldMkLst>
          <pc:docMk/>
          <pc:sldMk cId="1723636815" sldId="594"/>
        </pc:sldMkLst>
        <pc:spChg chg="mod">
          <ac:chgData name="Ahmed Mohammed" userId="52ea684eb8771d40" providerId="LiveId" clId="{51E099FC-61E4-45F6-BEE1-FD884CDC396E}" dt="2023-12-13T14:38:09.896" v="284" actId="1076"/>
          <ac:spMkLst>
            <pc:docMk/>
            <pc:sldMk cId="1723636815" sldId="594"/>
            <ac:spMk id="9" creationId="{6E94B91B-F59A-B168-15CF-30FE9C59D806}"/>
          </ac:spMkLst>
        </pc:spChg>
        <pc:spChg chg="mod">
          <ac:chgData name="Ahmed Mohammed" userId="52ea684eb8771d40" providerId="LiveId" clId="{51E099FC-61E4-45F6-BEE1-FD884CDC396E}" dt="2023-12-07T15:48:49.052" v="231" actId="14100"/>
          <ac:spMkLst>
            <pc:docMk/>
            <pc:sldMk cId="1723636815" sldId="594"/>
            <ac:spMk id="25" creationId="{2BC869EB-5623-4AA1-9123-4AF9DF916049}"/>
          </ac:spMkLst>
        </pc:spChg>
        <pc:grpChg chg="add mod">
          <ac:chgData name="Ahmed Mohammed" userId="52ea684eb8771d40" providerId="LiveId" clId="{51E099FC-61E4-45F6-BEE1-FD884CDC396E}" dt="2023-12-13T14:38:09.896" v="284" actId="1076"/>
          <ac:grpSpMkLst>
            <pc:docMk/>
            <pc:sldMk cId="1723636815" sldId="594"/>
            <ac:grpSpMk id="2" creationId="{6CD977AF-8BB9-CE8E-EEBB-F507DA11CEDD}"/>
          </ac:grpSpMkLst>
        </pc:grpChg>
        <pc:picChg chg="mod">
          <ac:chgData name="Ahmed Mohammed" userId="52ea684eb8771d40" providerId="LiveId" clId="{51E099FC-61E4-45F6-BEE1-FD884CDC396E}" dt="2023-12-13T14:38:09.896" v="284" actId="1076"/>
          <ac:picMkLst>
            <pc:docMk/>
            <pc:sldMk cId="1723636815" sldId="594"/>
            <ac:picMk id="7" creationId="{02B4A7C4-DC71-D500-ACE4-64D76FE0BBD9}"/>
          </ac:picMkLst>
        </pc:picChg>
      </pc:sldChg>
      <pc:sldChg chg="addSp delSp modSp add mod">
        <pc:chgData name="Ahmed Mohammed" userId="52ea684eb8771d40" providerId="LiveId" clId="{51E099FC-61E4-45F6-BEE1-FD884CDC396E}" dt="2023-12-07T15:49:04.014" v="234" actId="478"/>
        <pc:sldMkLst>
          <pc:docMk/>
          <pc:sldMk cId="2480925152" sldId="595"/>
        </pc:sldMkLst>
        <pc:spChg chg="del">
          <ac:chgData name="Ahmed Mohammed" userId="52ea684eb8771d40" providerId="LiveId" clId="{51E099FC-61E4-45F6-BEE1-FD884CDC396E}" dt="2023-12-07T15:49:04.014" v="234" actId="478"/>
          <ac:spMkLst>
            <pc:docMk/>
            <pc:sldMk cId="2480925152" sldId="595"/>
            <ac:spMk id="25" creationId="{2BC869EB-5623-4AA1-9123-4AF9DF916049}"/>
          </ac:spMkLst>
        </pc:spChg>
        <pc:picChg chg="add mod">
          <ac:chgData name="Ahmed Mohammed" userId="52ea684eb8771d40" providerId="LiveId" clId="{51E099FC-61E4-45F6-BEE1-FD884CDC396E}" dt="2023-12-07T15:49:00.996" v="233"/>
          <ac:picMkLst>
            <pc:docMk/>
            <pc:sldMk cId="2480925152" sldId="595"/>
            <ac:picMk id="2" creationId="{898EFCE4-484F-CF8C-B3CD-36A6EBA06338}"/>
          </ac:picMkLst>
        </pc:picChg>
      </pc:sldChg>
      <pc:sldChg chg="addSp delSp modSp add mod">
        <pc:chgData name="Ahmed Mohammed" userId="52ea684eb8771d40" providerId="LiveId" clId="{51E099FC-61E4-45F6-BEE1-FD884CDC396E}" dt="2023-12-07T15:49:19.885" v="237" actId="478"/>
        <pc:sldMkLst>
          <pc:docMk/>
          <pc:sldMk cId="3903475576" sldId="596"/>
        </pc:sldMkLst>
        <pc:spChg chg="del">
          <ac:chgData name="Ahmed Mohammed" userId="52ea684eb8771d40" providerId="LiveId" clId="{51E099FC-61E4-45F6-BEE1-FD884CDC396E}" dt="2023-12-07T15:49:19.885" v="237" actId="478"/>
          <ac:spMkLst>
            <pc:docMk/>
            <pc:sldMk cId="3903475576" sldId="596"/>
            <ac:spMk id="25" creationId="{2BC869EB-5623-4AA1-9123-4AF9DF916049}"/>
          </ac:spMkLst>
        </pc:spChg>
        <pc:picChg chg="add mod">
          <ac:chgData name="Ahmed Mohammed" userId="52ea684eb8771d40" providerId="LiveId" clId="{51E099FC-61E4-45F6-BEE1-FD884CDC396E}" dt="2023-12-07T15:49:17.368" v="236"/>
          <ac:picMkLst>
            <pc:docMk/>
            <pc:sldMk cId="3903475576" sldId="596"/>
            <ac:picMk id="2" creationId="{EBFB6E20-0D38-854B-6386-04A1FFEEF9A3}"/>
          </ac:picMkLst>
        </pc:picChg>
      </pc:sldChg>
      <pc:sldChg chg="addSp delSp modSp add mod">
        <pc:chgData name="Ahmed Mohammed" userId="52ea684eb8771d40" providerId="LiveId" clId="{51E099FC-61E4-45F6-BEE1-FD884CDC396E}" dt="2023-12-07T15:49:44.087" v="242" actId="478"/>
        <pc:sldMkLst>
          <pc:docMk/>
          <pc:sldMk cId="912140641" sldId="597"/>
        </pc:sldMkLst>
        <pc:spChg chg="del">
          <ac:chgData name="Ahmed Mohammed" userId="52ea684eb8771d40" providerId="LiveId" clId="{51E099FC-61E4-45F6-BEE1-FD884CDC396E}" dt="2023-12-07T15:49:44.087" v="242" actId="478"/>
          <ac:spMkLst>
            <pc:docMk/>
            <pc:sldMk cId="912140641" sldId="597"/>
            <ac:spMk id="25" creationId="{2BC869EB-5623-4AA1-9123-4AF9DF916049}"/>
          </ac:spMkLst>
        </pc:spChg>
        <pc:picChg chg="add mod">
          <ac:chgData name="Ahmed Mohammed" userId="52ea684eb8771d40" providerId="LiveId" clId="{51E099FC-61E4-45F6-BEE1-FD884CDC396E}" dt="2023-12-07T15:49:40.102" v="241" actId="1076"/>
          <ac:picMkLst>
            <pc:docMk/>
            <pc:sldMk cId="912140641" sldId="597"/>
            <ac:picMk id="2" creationId="{A9970098-02C1-C54A-D52B-A19DFC394914}"/>
          </ac:picMkLst>
        </pc:picChg>
      </pc:sldChg>
      <pc:sldChg chg="addSp modSp add mod">
        <pc:chgData name="Ahmed Mohammed" userId="52ea684eb8771d40" providerId="LiveId" clId="{51E099FC-61E4-45F6-BEE1-FD884CDC396E}" dt="2023-12-07T15:50:07.222" v="247" actId="1076"/>
        <pc:sldMkLst>
          <pc:docMk/>
          <pc:sldMk cId="1390910317" sldId="598"/>
        </pc:sldMkLst>
        <pc:spChg chg="add mod">
          <ac:chgData name="Ahmed Mohammed" userId="52ea684eb8771d40" providerId="LiveId" clId="{51E099FC-61E4-45F6-BEE1-FD884CDC396E}" dt="2023-12-07T15:50:00.159" v="245" actId="207"/>
          <ac:spMkLst>
            <pc:docMk/>
            <pc:sldMk cId="1390910317" sldId="598"/>
            <ac:spMk id="2" creationId="{AB18EB80-0052-490B-7499-F8A7689CA79F}"/>
          </ac:spMkLst>
        </pc:spChg>
        <pc:spChg chg="add mod">
          <ac:chgData name="Ahmed Mohammed" userId="52ea684eb8771d40" providerId="LiveId" clId="{51E099FC-61E4-45F6-BEE1-FD884CDC396E}" dt="2023-12-07T15:50:07.222" v="247" actId="1076"/>
          <ac:spMkLst>
            <pc:docMk/>
            <pc:sldMk cId="1390910317" sldId="598"/>
            <ac:spMk id="7" creationId="{87F01F62-06F4-DB4E-3F91-954E61E42AD2}"/>
          </ac:spMkLst>
        </pc:spChg>
      </pc:sldChg>
      <pc:sldChg chg="addSp modSp add mod">
        <pc:chgData name="Ahmed Mohammed" userId="52ea684eb8771d40" providerId="LiveId" clId="{51E099FC-61E4-45F6-BEE1-FD884CDC396E}" dt="2023-12-07T15:50:54.820" v="255" actId="1076"/>
        <pc:sldMkLst>
          <pc:docMk/>
          <pc:sldMk cId="3356749264" sldId="599"/>
        </pc:sldMkLst>
        <pc:spChg chg="add mod">
          <ac:chgData name="Ahmed Mohammed" userId="52ea684eb8771d40" providerId="LiveId" clId="{51E099FC-61E4-45F6-BEE1-FD884CDC396E}" dt="2023-12-07T15:50:41.510" v="251" actId="14100"/>
          <ac:spMkLst>
            <pc:docMk/>
            <pc:sldMk cId="3356749264" sldId="599"/>
            <ac:spMk id="2" creationId="{0D52AE95-BD60-D315-2063-03E61706CCC7}"/>
          </ac:spMkLst>
        </pc:spChg>
        <pc:spChg chg="add mod">
          <ac:chgData name="Ahmed Mohammed" userId="52ea684eb8771d40" providerId="LiveId" clId="{51E099FC-61E4-45F6-BEE1-FD884CDC396E}" dt="2023-12-07T15:50:54.820" v="255" actId="1076"/>
          <ac:spMkLst>
            <pc:docMk/>
            <pc:sldMk cId="3356749264" sldId="599"/>
            <ac:spMk id="7" creationId="{A13DF243-7763-98A1-AE5A-C2115B26BB49}"/>
          </ac:spMkLst>
        </pc:spChg>
        <pc:spChg chg="mod">
          <ac:chgData name="Ahmed Mohammed" userId="52ea684eb8771d40" providerId="LiveId" clId="{51E099FC-61E4-45F6-BEE1-FD884CDC396E}" dt="2023-12-07T15:50:50.392" v="254" actId="1076"/>
          <ac:spMkLst>
            <pc:docMk/>
            <pc:sldMk cId="3356749264" sldId="599"/>
            <ac:spMk id="25" creationId="{2BC869EB-5623-4AA1-9123-4AF9DF916049}"/>
          </ac:spMkLst>
        </pc:spChg>
      </pc:sldChg>
      <pc:sldChg chg="addSp modSp add mod">
        <pc:chgData name="Ahmed Mohammed" userId="52ea684eb8771d40" providerId="LiveId" clId="{51E099FC-61E4-45F6-BEE1-FD884CDC396E}" dt="2023-12-07T15:51:22.819" v="261" actId="1076"/>
        <pc:sldMkLst>
          <pc:docMk/>
          <pc:sldMk cId="2622058497" sldId="600"/>
        </pc:sldMkLst>
        <pc:spChg chg="add mod">
          <ac:chgData name="Ahmed Mohammed" userId="52ea684eb8771d40" providerId="LiveId" clId="{51E099FC-61E4-45F6-BEE1-FD884CDC396E}" dt="2023-12-07T15:51:14.045" v="259" actId="14100"/>
          <ac:spMkLst>
            <pc:docMk/>
            <pc:sldMk cId="2622058497" sldId="600"/>
            <ac:spMk id="2" creationId="{DAB03BC6-F09B-EA72-6642-7D3C14EA9ABD}"/>
          </ac:spMkLst>
        </pc:spChg>
        <pc:spChg chg="add mod">
          <ac:chgData name="Ahmed Mohammed" userId="52ea684eb8771d40" providerId="LiveId" clId="{51E099FC-61E4-45F6-BEE1-FD884CDC396E}" dt="2023-12-07T15:51:22.819" v="261" actId="1076"/>
          <ac:spMkLst>
            <pc:docMk/>
            <pc:sldMk cId="2622058497" sldId="600"/>
            <ac:spMk id="7" creationId="{C27DE75E-1D74-F031-7808-3E2A2D134E9D}"/>
          </ac:spMkLst>
        </pc:spChg>
        <pc:spChg chg="mod">
          <ac:chgData name="Ahmed Mohammed" userId="52ea684eb8771d40" providerId="LiveId" clId="{51E099FC-61E4-45F6-BEE1-FD884CDC396E}" dt="2023-12-07T15:51:18.708" v="260" actId="14100"/>
          <ac:spMkLst>
            <pc:docMk/>
            <pc:sldMk cId="2622058497" sldId="600"/>
            <ac:spMk id="25" creationId="{2BC869EB-5623-4AA1-9123-4AF9DF916049}"/>
          </ac:spMkLst>
        </pc:spChg>
      </pc:sldChg>
      <pc:sldChg chg="addSp modSp add mod">
        <pc:chgData name="Ahmed Mohammed" userId="52ea684eb8771d40" providerId="LiveId" clId="{51E099FC-61E4-45F6-BEE1-FD884CDC396E}" dt="2023-12-07T15:51:57.771" v="271" actId="14100"/>
        <pc:sldMkLst>
          <pc:docMk/>
          <pc:sldMk cId="596617667" sldId="601"/>
        </pc:sldMkLst>
        <pc:spChg chg="add mod">
          <ac:chgData name="Ahmed Mohammed" userId="52ea684eb8771d40" providerId="LiveId" clId="{51E099FC-61E4-45F6-BEE1-FD884CDC396E}" dt="2023-12-07T15:51:41.593" v="265" actId="14100"/>
          <ac:spMkLst>
            <pc:docMk/>
            <pc:sldMk cId="596617667" sldId="601"/>
            <ac:spMk id="2" creationId="{8EF3ED19-F470-94ED-D198-C884AA1911BA}"/>
          </ac:spMkLst>
        </pc:spChg>
        <pc:spChg chg="add mod">
          <ac:chgData name="Ahmed Mohammed" userId="52ea684eb8771d40" providerId="LiveId" clId="{51E099FC-61E4-45F6-BEE1-FD884CDC396E}" dt="2023-12-07T15:51:53.240" v="270" actId="1076"/>
          <ac:spMkLst>
            <pc:docMk/>
            <pc:sldMk cId="596617667" sldId="601"/>
            <ac:spMk id="7" creationId="{810A2E24-37C6-14B8-188C-EA2D7B3AC4C4}"/>
          </ac:spMkLst>
        </pc:spChg>
        <pc:spChg chg="mod">
          <ac:chgData name="Ahmed Mohammed" userId="52ea684eb8771d40" providerId="LiveId" clId="{51E099FC-61E4-45F6-BEE1-FD884CDC396E}" dt="2023-12-07T15:51:57.771" v="271" actId="14100"/>
          <ac:spMkLst>
            <pc:docMk/>
            <pc:sldMk cId="596617667" sldId="601"/>
            <ac:spMk id="25" creationId="{2BC869EB-5623-4AA1-9123-4AF9DF916049}"/>
          </ac:spMkLst>
        </pc:spChg>
      </pc:sldChg>
      <pc:sldChg chg="addSp modSp add mod">
        <pc:chgData name="Ahmed Mohammed" userId="52ea684eb8771d40" providerId="LiveId" clId="{51E099FC-61E4-45F6-BEE1-FD884CDC396E}" dt="2023-12-07T15:52:25.725" v="278" actId="20577"/>
        <pc:sldMkLst>
          <pc:docMk/>
          <pc:sldMk cId="2823887058" sldId="602"/>
        </pc:sldMkLst>
        <pc:spChg chg="add mod">
          <ac:chgData name="Ahmed Mohammed" userId="52ea684eb8771d40" providerId="LiveId" clId="{51E099FC-61E4-45F6-BEE1-FD884CDC396E}" dt="2023-12-07T15:52:15.098" v="274" actId="207"/>
          <ac:spMkLst>
            <pc:docMk/>
            <pc:sldMk cId="2823887058" sldId="602"/>
            <ac:spMk id="2" creationId="{E61C1B5A-CABD-88D0-97A9-922ACE2E79AD}"/>
          </ac:spMkLst>
        </pc:spChg>
        <pc:spChg chg="add mod">
          <ac:chgData name="Ahmed Mohammed" userId="52ea684eb8771d40" providerId="LiveId" clId="{51E099FC-61E4-45F6-BEE1-FD884CDC396E}" dt="2023-12-07T15:52:25.725" v="278" actId="20577"/>
          <ac:spMkLst>
            <pc:docMk/>
            <pc:sldMk cId="2823887058" sldId="602"/>
            <ac:spMk id="7" creationId="{295C5F42-1161-B632-5F22-1B5CAD41E095}"/>
          </ac:spMkLst>
        </pc:spChg>
      </pc:sldChg>
    </pc:docChg>
  </pc:docChgLst>
  <pc:docChgLst>
    <pc:chgData name="Ahmed Mohammed" userId="52ea684eb8771d40" providerId="LiveId" clId="{580B6489-CB7D-E54A-AF28-87333AABF8F4}"/>
    <pc:docChg chg="undo custSel modSld">
      <pc:chgData name="Ahmed Mohammed" userId="52ea684eb8771d40" providerId="LiveId" clId="{580B6489-CB7D-E54A-AF28-87333AABF8F4}" dt="2024-04-17T14:53:12.214" v="214"/>
      <pc:docMkLst>
        <pc:docMk/>
      </pc:docMkLst>
      <pc:sldChg chg="addSp">
        <pc:chgData name="Ahmed Mohammed" userId="52ea684eb8771d40" providerId="LiveId" clId="{580B6489-CB7D-E54A-AF28-87333AABF8F4}" dt="2024-04-17T14:07:25.290" v="2"/>
        <pc:sldMkLst>
          <pc:docMk/>
          <pc:sldMk cId="3518052217" sldId="567"/>
        </pc:sldMkLst>
        <pc:inkChg chg="add">
          <ac:chgData name="Ahmed Mohammed" userId="52ea684eb8771d40" providerId="LiveId" clId="{580B6489-CB7D-E54A-AF28-87333AABF8F4}" dt="2024-04-17T14:07:17.705" v="0"/>
          <ac:inkMkLst>
            <pc:docMk/>
            <pc:sldMk cId="3518052217" sldId="567"/>
            <ac:inkMk id="9" creationId="{5887EAF2-17D8-9955-0F94-32C96528F970}"/>
          </ac:inkMkLst>
        </pc:inkChg>
        <pc:inkChg chg="add">
          <ac:chgData name="Ahmed Mohammed" userId="52ea684eb8771d40" providerId="LiveId" clId="{580B6489-CB7D-E54A-AF28-87333AABF8F4}" dt="2024-04-17T14:07:22.074" v="1"/>
          <ac:inkMkLst>
            <pc:docMk/>
            <pc:sldMk cId="3518052217" sldId="567"/>
            <ac:inkMk id="10" creationId="{8D4EFA50-B6FE-C857-62AB-BD1F4A8898C8}"/>
          </ac:inkMkLst>
        </pc:inkChg>
        <pc:inkChg chg="add">
          <ac:chgData name="Ahmed Mohammed" userId="52ea684eb8771d40" providerId="LiveId" clId="{580B6489-CB7D-E54A-AF28-87333AABF8F4}" dt="2024-04-17T14:07:25.290" v="2"/>
          <ac:inkMkLst>
            <pc:docMk/>
            <pc:sldMk cId="3518052217" sldId="567"/>
            <ac:inkMk id="11" creationId="{CB615CF1-C50E-7430-E7E0-3ABDBB0BD16B}"/>
          </ac:inkMkLst>
        </pc:inkChg>
      </pc:sldChg>
      <pc:sldChg chg="addSp delSp">
        <pc:chgData name="Ahmed Mohammed" userId="52ea684eb8771d40" providerId="LiveId" clId="{580B6489-CB7D-E54A-AF28-87333AABF8F4}" dt="2024-04-17T14:07:40.626" v="6"/>
        <pc:sldMkLst>
          <pc:docMk/>
          <pc:sldMk cId="3975397736" sldId="568"/>
        </pc:sldMkLst>
        <pc:inkChg chg="add">
          <ac:chgData name="Ahmed Mohammed" userId="52ea684eb8771d40" providerId="LiveId" clId="{580B6489-CB7D-E54A-AF28-87333AABF8F4}" dt="2024-04-17T14:07:37.962" v="3"/>
          <ac:inkMkLst>
            <pc:docMk/>
            <pc:sldMk cId="3975397736" sldId="568"/>
            <ac:inkMk id="9" creationId="{D7F4D748-0BD5-6ADC-9934-889CBCD92DBE}"/>
          </ac:inkMkLst>
        </pc:inkChg>
        <pc:inkChg chg="add del">
          <ac:chgData name="Ahmed Mohammed" userId="52ea684eb8771d40" providerId="LiveId" clId="{580B6489-CB7D-E54A-AF28-87333AABF8F4}" dt="2024-04-17T14:07:40.626" v="6"/>
          <ac:inkMkLst>
            <pc:docMk/>
            <pc:sldMk cId="3975397736" sldId="568"/>
            <ac:inkMk id="10" creationId="{6AF83E4C-FBCE-5B37-2CC7-EB6637115D1C}"/>
          </ac:inkMkLst>
        </pc:inkChg>
        <pc:inkChg chg="add del">
          <ac:chgData name="Ahmed Mohammed" userId="52ea684eb8771d40" providerId="LiveId" clId="{580B6489-CB7D-E54A-AF28-87333AABF8F4}" dt="2024-04-17T14:07:40.626" v="6"/>
          <ac:inkMkLst>
            <pc:docMk/>
            <pc:sldMk cId="3975397736" sldId="568"/>
            <ac:inkMk id="11" creationId="{9FB350BC-8D93-E62F-A9D1-514B7AE8F795}"/>
          </ac:inkMkLst>
        </pc:inkChg>
        <pc:inkChg chg="add reco">
          <ac:chgData name="Ahmed Mohammed" userId="52ea684eb8771d40" providerId="LiveId" clId="{580B6489-CB7D-E54A-AF28-87333AABF8F4}" dt="2024-04-17T14:07:40.626" v="6"/>
          <ac:inkMkLst>
            <pc:docMk/>
            <pc:sldMk cId="3975397736" sldId="568"/>
            <ac:inkMk id="12" creationId="{B0B69067-7613-49F7-A708-C595B214225A}"/>
          </ac:inkMkLst>
        </pc:inkChg>
      </pc:sldChg>
      <pc:sldChg chg="addSp delSp modSp">
        <pc:chgData name="Ahmed Mohammed" userId="52ea684eb8771d40" providerId="LiveId" clId="{580B6489-CB7D-E54A-AF28-87333AABF8F4}" dt="2024-04-17T14:11:50.197" v="29"/>
        <pc:sldMkLst>
          <pc:docMk/>
          <pc:sldMk cId="1970525419" sldId="569"/>
        </pc:sldMkLst>
        <pc:inkChg chg="add">
          <ac:chgData name="Ahmed Mohammed" userId="52ea684eb8771d40" providerId="LiveId" clId="{580B6489-CB7D-E54A-AF28-87333AABF8F4}" dt="2024-04-17T14:09:12.346" v="7"/>
          <ac:inkMkLst>
            <pc:docMk/>
            <pc:sldMk cId="1970525419" sldId="569"/>
            <ac:inkMk id="9" creationId="{61034E91-12FF-789F-210E-9C37AAC85918}"/>
          </ac:inkMkLst>
        </pc:inkChg>
        <pc:inkChg chg="add del">
          <ac:chgData name="Ahmed Mohammed" userId="52ea684eb8771d40" providerId="LiveId" clId="{580B6489-CB7D-E54A-AF28-87333AABF8F4}" dt="2024-04-17T14:09:44.539" v="10"/>
          <ac:inkMkLst>
            <pc:docMk/>
            <pc:sldMk cId="1970525419" sldId="569"/>
            <ac:inkMk id="10" creationId="{1113E319-AA6C-9D84-383F-A60C256F998B}"/>
          </ac:inkMkLst>
        </pc:inkChg>
        <pc:inkChg chg="add del">
          <ac:chgData name="Ahmed Mohammed" userId="52ea684eb8771d40" providerId="LiveId" clId="{580B6489-CB7D-E54A-AF28-87333AABF8F4}" dt="2024-04-17T14:09:44.539" v="10"/>
          <ac:inkMkLst>
            <pc:docMk/>
            <pc:sldMk cId="1970525419" sldId="569"/>
            <ac:inkMk id="11" creationId="{95970ADA-B01B-879B-8798-E6A5B2FA5DBA}"/>
          </ac:inkMkLst>
        </pc:inkChg>
        <pc:inkChg chg="add reco">
          <ac:chgData name="Ahmed Mohammed" userId="52ea684eb8771d40" providerId="LiveId" clId="{580B6489-CB7D-E54A-AF28-87333AABF8F4}" dt="2024-04-17T14:09:44.539" v="10"/>
          <ac:inkMkLst>
            <pc:docMk/>
            <pc:sldMk cId="1970525419" sldId="569"/>
            <ac:inkMk id="12" creationId="{F82BDDB7-4A9D-3255-292E-0A22748670F0}"/>
          </ac:inkMkLst>
        </pc:inkChg>
        <pc:inkChg chg="add">
          <ac:chgData name="Ahmed Mohammed" userId="52ea684eb8771d40" providerId="LiveId" clId="{580B6489-CB7D-E54A-AF28-87333AABF8F4}" dt="2024-04-17T14:09:49.417" v="11"/>
          <ac:inkMkLst>
            <pc:docMk/>
            <pc:sldMk cId="1970525419" sldId="569"/>
            <ac:inkMk id="13" creationId="{D599C84B-1C8B-E123-2D14-6E8F258FE9E6}"/>
          </ac:inkMkLst>
        </pc:inkChg>
        <pc:inkChg chg="add del">
          <ac:chgData name="Ahmed Mohammed" userId="52ea684eb8771d40" providerId="LiveId" clId="{580B6489-CB7D-E54A-AF28-87333AABF8F4}" dt="2024-04-17T14:10:21.651" v="17"/>
          <ac:inkMkLst>
            <pc:docMk/>
            <pc:sldMk cId="1970525419" sldId="569"/>
            <ac:inkMk id="14" creationId="{9F12E05E-5B69-0436-2050-56E93C64D3DC}"/>
          </ac:inkMkLst>
        </pc:inkChg>
        <pc:inkChg chg="add del">
          <ac:chgData name="Ahmed Mohammed" userId="52ea684eb8771d40" providerId="LiveId" clId="{580B6489-CB7D-E54A-AF28-87333AABF8F4}" dt="2024-04-17T14:10:21.651" v="17"/>
          <ac:inkMkLst>
            <pc:docMk/>
            <pc:sldMk cId="1970525419" sldId="569"/>
            <ac:inkMk id="15" creationId="{A016BBEE-B327-51FF-F0DB-DAA1E9208302}"/>
          </ac:inkMkLst>
        </pc:inkChg>
        <pc:inkChg chg="add del">
          <ac:chgData name="Ahmed Mohammed" userId="52ea684eb8771d40" providerId="LiveId" clId="{580B6489-CB7D-E54A-AF28-87333AABF8F4}" dt="2024-04-17T14:10:21.651" v="17"/>
          <ac:inkMkLst>
            <pc:docMk/>
            <pc:sldMk cId="1970525419" sldId="569"/>
            <ac:inkMk id="16" creationId="{E8C40F43-1435-0296-4D80-B735BD28AFFB}"/>
          </ac:inkMkLst>
        </pc:inkChg>
        <pc:inkChg chg="add del">
          <ac:chgData name="Ahmed Mohammed" userId="52ea684eb8771d40" providerId="LiveId" clId="{580B6489-CB7D-E54A-AF28-87333AABF8F4}" dt="2024-04-17T14:10:21.651" v="17"/>
          <ac:inkMkLst>
            <pc:docMk/>
            <pc:sldMk cId="1970525419" sldId="569"/>
            <ac:inkMk id="17" creationId="{2EA48859-3353-6D9C-2E5C-40D606D1BE42}"/>
          </ac:inkMkLst>
        </pc:inkChg>
        <pc:inkChg chg="add del">
          <ac:chgData name="Ahmed Mohammed" userId="52ea684eb8771d40" providerId="LiveId" clId="{580B6489-CB7D-E54A-AF28-87333AABF8F4}" dt="2024-04-17T14:10:21.651" v="17"/>
          <ac:inkMkLst>
            <pc:docMk/>
            <pc:sldMk cId="1970525419" sldId="569"/>
            <ac:inkMk id="18" creationId="{7888BF58-6348-FE91-FD99-0F70D3CC0CBB}"/>
          </ac:inkMkLst>
        </pc:inkChg>
        <pc:inkChg chg="add mod reco modStrokes">
          <ac:chgData name="Ahmed Mohammed" userId="52ea684eb8771d40" providerId="LiveId" clId="{580B6489-CB7D-E54A-AF28-87333AABF8F4}" dt="2024-04-17T14:10:52.154" v="20"/>
          <ac:inkMkLst>
            <pc:docMk/>
            <pc:sldMk cId="1970525419" sldId="569"/>
            <ac:inkMk id="19" creationId="{E125CA88-3C5A-F083-28BE-2E8BFB76DEAE}"/>
          </ac:inkMkLst>
        </pc:inkChg>
        <pc:inkChg chg="add">
          <ac:chgData name="Ahmed Mohammed" userId="52ea684eb8771d40" providerId="LiveId" clId="{580B6489-CB7D-E54A-AF28-87333AABF8F4}" dt="2024-04-17T14:10:45.825" v="18"/>
          <ac:inkMkLst>
            <pc:docMk/>
            <pc:sldMk cId="1970525419" sldId="569"/>
            <ac:inkMk id="20" creationId="{18AC251F-3937-5A2F-C33D-3E160F8669FF}"/>
          </ac:inkMkLst>
        </pc:inkChg>
        <pc:inkChg chg="add">
          <ac:chgData name="Ahmed Mohammed" userId="52ea684eb8771d40" providerId="LiveId" clId="{580B6489-CB7D-E54A-AF28-87333AABF8F4}" dt="2024-04-17T14:10:50.035" v="19"/>
          <ac:inkMkLst>
            <pc:docMk/>
            <pc:sldMk cId="1970525419" sldId="569"/>
            <ac:inkMk id="21" creationId="{A5689F51-FEAC-AE4A-4155-ABE6AED7674C}"/>
          </ac:inkMkLst>
        </pc:inkChg>
        <pc:inkChg chg="add">
          <ac:chgData name="Ahmed Mohammed" userId="52ea684eb8771d40" providerId="LiveId" clId="{580B6489-CB7D-E54A-AF28-87333AABF8F4}" dt="2024-04-17T14:10:59.461" v="21"/>
          <ac:inkMkLst>
            <pc:docMk/>
            <pc:sldMk cId="1970525419" sldId="569"/>
            <ac:inkMk id="22" creationId="{5D238885-3129-1904-B750-95335084AA71}"/>
          </ac:inkMkLst>
        </pc:inkChg>
        <pc:inkChg chg="add">
          <ac:chgData name="Ahmed Mohammed" userId="52ea684eb8771d40" providerId="LiveId" clId="{580B6489-CB7D-E54A-AF28-87333AABF8F4}" dt="2024-04-17T14:11:22.611" v="22"/>
          <ac:inkMkLst>
            <pc:docMk/>
            <pc:sldMk cId="1970525419" sldId="569"/>
            <ac:inkMk id="23" creationId="{648F2867-7B69-D91A-DC51-FCE9EB46B09B}"/>
          </ac:inkMkLst>
        </pc:inkChg>
        <pc:inkChg chg="add del">
          <ac:chgData name="Ahmed Mohammed" userId="52ea684eb8771d40" providerId="LiveId" clId="{580B6489-CB7D-E54A-AF28-87333AABF8F4}" dt="2024-04-17T14:11:26.920" v="26"/>
          <ac:inkMkLst>
            <pc:docMk/>
            <pc:sldMk cId="1970525419" sldId="569"/>
            <ac:inkMk id="24" creationId="{7FC58269-CDA8-9610-0BA1-CD27331352B8}"/>
          </ac:inkMkLst>
        </pc:inkChg>
        <pc:inkChg chg="add del">
          <ac:chgData name="Ahmed Mohammed" userId="52ea684eb8771d40" providerId="LiveId" clId="{580B6489-CB7D-E54A-AF28-87333AABF8F4}" dt="2024-04-17T14:11:26.920" v="26"/>
          <ac:inkMkLst>
            <pc:docMk/>
            <pc:sldMk cId="1970525419" sldId="569"/>
            <ac:inkMk id="26" creationId="{81BCD10F-CB04-AE48-9641-69EB82445F2D}"/>
          </ac:inkMkLst>
        </pc:inkChg>
        <pc:inkChg chg="add del">
          <ac:chgData name="Ahmed Mohammed" userId="52ea684eb8771d40" providerId="LiveId" clId="{580B6489-CB7D-E54A-AF28-87333AABF8F4}" dt="2024-04-17T14:11:26.920" v="26"/>
          <ac:inkMkLst>
            <pc:docMk/>
            <pc:sldMk cId="1970525419" sldId="569"/>
            <ac:inkMk id="27" creationId="{F4AA2386-CC13-B0D4-51B0-72E15F7054E7}"/>
          </ac:inkMkLst>
        </pc:inkChg>
        <pc:inkChg chg="add reco">
          <ac:chgData name="Ahmed Mohammed" userId="52ea684eb8771d40" providerId="LiveId" clId="{580B6489-CB7D-E54A-AF28-87333AABF8F4}" dt="2024-04-17T14:11:26.920" v="26"/>
          <ac:inkMkLst>
            <pc:docMk/>
            <pc:sldMk cId="1970525419" sldId="569"/>
            <ac:inkMk id="28" creationId="{9710C312-AB1D-505E-7E65-9CAF37A402E5}"/>
          </ac:inkMkLst>
        </pc:inkChg>
        <pc:inkChg chg="add">
          <ac:chgData name="Ahmed Mohammed" userId="52ea684eb8771d40" providerId="LiveId" clId="{580B6489-CB7D-E54A-AF28-87333AABF8F4}" dt="2024-04-17T14:11:32.373" v="27"/>
          <ac:inkMkLst>
            <pc:docMk/>
            <pc:sldMk cId="1970525419" sldId="569"/>
            <ac:inkMk id="29" creationId="{D1A236D7-116E-E742-D3C4-E97FD5D192DD}"/>
          </ac:inkMkLst>
        </pc:inkChg>
        <pc:inkChg chg="add">
          <ac:chgData name="Ahmed Mohammed" userId="52ea684eb8771d40" providerId="LiveId" clId="{580B6489-CB7D-E54A-AF28-87333AABF8F4}" dt="2024-04-17T14:11:41.240" v="28"/>
          <ac:inkMkLst>
            <pc:docMk/>
            <pc:sldMk cId="1970525419" sldId="569"/>
            <ac:inkMk id="30" creationId="{D7F72D62-2869-620A-8F00-1818CE026D47}"/>
          </ac:inkMkLst>
        </pc:inkChg>
        <pc:inkChg chg="add">
          <ac:chgData name="Ahmed Mohammed" userId="52ea684eb8771d40" providerId="LiveId" clId="{580B6489-CB7D-E54A-AF28-87333AABF8F4}" dt="2024-04-17T14:11:50.197" v="29"/>
          <ac:inkMkLst>
            <pc:docMk/>
            <pc:sldMk cId="1970525419" sldId="569"/>
            <ac:inkMk id="31" creationId="{E96FE18B-F20D-871E-C285-5185742311DB}"/>
          </ac:inkMkLst>
        </pc:inkChg>
      </pc:sldChg>
      <pc:sldChg chg="addSp delSp">
        <pc:chgData name="Ahmed Mohammed" userId="52ea684eb8771d40" providerId="LiveId" clId="{580B6489-CB7D-E54A-AF28-87333AABF8F4}" dt="2024-04-17T14:15:35.253" v="35"/>
        <pc:sldMkLst>
          <pc:docMk/>
          <pc:sldMk cId="1738940197" sldId="571"/>
        </pc:sldMkLst>
        <pc:inkChg chg="add del">
          <ac:chgData name="Ahmed Mohammed" userId="52ea684eb8771d40" providerId="LiveId" clId="{580B6489-CB7D-E54A-AF28-87333AABF8F4}" dt="2024-04-17T14:13:54.257" v="32"/>
          <ac:inkMkLst>
            <pc:docMk/>
            <pc:sldMk cId="1738940197" sldId="571"/>
            <ac:inkMk id="9" creationId="{DD9BDA94-48F5-BA8D-16FD-6F1EEF713D65}"/>
          </ac:inkMkLst>
        </pc:inkChg>
        <pc:inkChg chg="add del">
          <ac:chgData name="Ahmed Mohammed" userId="52ea684eb8771d40" providerId="LiveId" clId="{580B6489-CB7D-E54A-AF28-87333AABF8F4}" dt="2024-04-17T14:13:54.257" v="32"/>
          <ac:inkMkLst>
            <pc:docMk/>
            <pc:sldMk cId="1738940197" sldId="571"/>
            <ac:inkMk id="10" creationId="{255D6F73-136F-29B4-C1D2-EF75E68090FE}"/>
          </ac:inkMkLst>
        </pc:inkChg>
        <pc:inkChg chg="add reco">
          <ac:chgData name="Ahmed Mohammed" userId="52ea684eb8771d40" providerId="LiveId" clId="{580B6489-CB7D-E54A-AF28-87333AABF8F4}" dt="2024-04-17T14:13:54.257" v="32"/>
          <ac:inkMkLst>
            <pc:docMk/>
            <pc:sldMk cId="1738940197" sldId="571"/>
            <ac:inkMk id="11" creationId="{2AFF12AA-725F-2BF0-85E6-E3239BE0FC77}"/>
          </ac:inkMkLst>
        </pc:inkChg>
        <pc:inkChg chg="add del">
          <ac:chgData name="Ahmed Mohammed" userId="52ea684eb8771d40" providerId="LiveId" clId="{580B6489-CB7D-E54A-AF28-87333AABF8F4}" dt="2024-04-17T14:15:35.253" v="35"/>
          <ac:inkMkLst>
            <pc:docMk/>
            <pc:sldMk cId="1738940197" sldId="571"/>
            <ac:inkMk id="12" creationId="{14B5BD2D-38D5-837E-07FC-74015D6131EE}"/>
          </ac:inkMkLst>
        </pc:inkChg>
        <pc:inkChg chg="add del">
          <ac:chgData name="Ahmed Mohammed" userId="52ea684eb8771d40" providerId="LiveId" clId="{580B6489-CB7D-E54A-AF28-87333AABF8F4}" dt="2024-04-17T14:15:35.253" v="35"/>
          <ac:inkMkLst>
            <pc:docMk/>
            <pc:sldMk cId="1738940197" sldId="571"/>
            <ac:inkMk id="13" creationId="{D0164748-1E39-8930-0C8D-197192F45034}"/>
          </ac:inkMkLst>
        </pc:inkChg>
        <pc:inkChg chg="add reco">
          <ac:chgData name="Ahmed Mohammed" userId="52ea684eb8771d40" providerId="LiveId" clId="{580B6489-CB7D-E54A-AF28-87333AABF8F4}" dt="2024-04-17T14:15:35.253" v="35"/>
          <ac:inkMkLst>
            <pc:docMk/>
            <pc:sldMk cId="1738940197" sldId="571"/>
            <ac:inkMk id="14" creationId="{C0BAEFE6-95A3-E482-D52C-6A83C8A0FA98}"/>
          </ac:inkMkLst>
        </pc:inkChg>
      </pc:sldChg>
      <pc:sldChg chg="addSp delSp">
        <pc:chgData name="Ahmed Mohammed" userId="52ea684eb8771d40" providerId="LiveId" clId="{580B6489-CB7D-E54A-AF28-87333AABF8F4}" dt="2024-04-17T14:15:49.364" v="38"/>
        <pc:sldMkLst>
          <pc:docMk/>
          <pc:sldMk cId="1668439112" sldId="572"/>
        </pc:sldMkLst>
        <pc:inkChg chg="add del">
          <ac:chgData name="Ahmed Mohammed" userId="52ea684eb8771d40" providerId="LiveId" clId="{580B6489-CB7D-E54A-AF28-87333AABF8F4}" dt="2024-04-17T14:15:49.364" v="38"/>
          <ac:inkMkLst>
            <pc:docMk/>
            <pc:sldMk cId="1668439112" sldId="572"/>
            <ac:inkMk id="9" creationId="{D027A741-3B3C-C23D-07C6-87DAEDE013D4}"/>
          </ac:inkMkLst>
        </pc:inkChg>
        <pc:inkChg chg="add del">
          <ac:chgData name="Ahmed Mohammed" userId="52ea684eb8771d40" providerId="LiveId" clId="{580B6489-CB7D-E54A-AF28-87333AABF8F4}" dt="2024-04-17T14:15:49.364" v="38"/>
          <ac:inkMkLst>
            <pc:docMk/>
            <pc:sldMk cId="1668439112" sldId="572"/>
            <ac:inkMk id="10" creationId="{B8323001-DF5A-BE6D-BAA9-33A81CC44166}"/>
          </ac:inkMkLst>
        </pc:inkChg>
        <pc:inkChg chg="add reco">
          <ac:chgData name="Ahmed Mohammed" userId="52ea684eb8771d40" providerId="LiveId" clId="{580B6489-CB7D-E54A-AF28-87333AABF8F4}" dt="2024-04-17T14:15:49.364" v="38"/>
          <ac:inkMkLst>
            <pc:docMk/>
            <pc:sldMk cId="1668439112" sldId="572"/>
            <ac:inkMk id="11" creationId="{D518111E-8C8A-0F1C-4C2E-370C1A579DFA}"/>
          </ac:inkMkLst>
        </pc:inkChg>
      </pc:sldChg>
      <pc:sldChg chg="addSp">
        <pc:chgData name="Ahmed Mohammed" userId="52ea684eb8771d40" providerId="LiveId" clId="{580B6489-CB7D-E54A-AF28-87333AABF8F4}" dt="2024-04-17T14:16:51.302" v="39"/>
        <pc:sldMkLst>
          <pc:docMk/>
          <pc:sldMk cId="2191134479" sldId="573"/>
        </pc:sldMkLst>
        <pc:inkChg chg="add">
          <ac:chgData name="Ahmed Mohammed" userId="52ea684eb8771d40" providerId="LiveId" clId="{580B6489-CB7D-E54A-AF28-87333AABF8F4}" dt="2024-04-17T14:16:51.302" v="39"/>
          <ac:inkMkLst>
            <pc:docMk/>
            <pc:sldMk cId="2191134479" sldId="573"/>
            <ac:inkMk id="9" creationId="{3C4FE55E-4DC7-4F89-2725-0DDB542166FC}"/>
          </ac:inkMkLst>
        </pc:inkChg>
      </pc:sldChg>
      <pc:sldChg chg="addSp">
        <pc:chgData name="Ahmed Mohammed" userId="52ea684eb8771d40" providerId="LiveId" clId="{580B6489-CB7D-E54A-AF28-87333AABF8F4}" dt="2024-04-17T14:18:12.882" v="41"/>
        <pc:sldMkLst>
          <pc:docMk/>
          <pc:sldMk cId="3528414184" sldId="574"/>
        </pc:sldMkLst>
        <pc:inkChg chg="add">
          <ac:chgData name="Ahmed Mohammed" userId="52ea684eb8771d40" providerId="LiveId" clId="{580B6489-CB7D-E54A-AF28-87333AABF8F4}" dt="2024-04-17T14:17:42.469" v="40"/>
          <ac:inkMkLst>
            <pc:docMk/>
            <pc:sldMk cId="3528414184" sldId="574"/>
            <ac:inkMk id="9" creationId="{D7390E02-3837-18B2-EB22-487C4DF49F04}"/>
          </ac:inkMkLst>
        </pc:inkChg>
        <pc:inkChg chg="add">
          <ac:chgData name="Ahmed Mohammed" userId="52ea684eb8771d40" providerId="LiveId" clId="{580B6489-CB7D-E54A-AF28-87333AABF8F4}" dt="2024-04-17T14:18:12.882" v="41"/>
          <ac:inkMkLst>
            <pc:docMk/>
            <pc:sldMk cId="3528414184" sldId="574"/>
            <ac:inkMk id="10" creationId="{0493A785-7853-9FC1-1111-44823D49A40A}"/>
          </ac:inkMkLst>
        </pc:inkChg>
      </pc:sldChg>
      <pc:sldChg chg="addSp">
        <pc:chgData name="Ahmed Mohammed" userId="52ea684eb8771d40" providerId="LiveId" clId="{580B6489-CB7D-E54A-AF28-87333AABF8F4}" dt="2024-04-17T14:20:48.693" v="42"/>
        <pc:sldMkLst>
          <pc:docMk/>
          <pc:sldMk cId="3609170728" sldId="576"/>
        </pc:sldMkLst>
        <pc:inkChg chg="add">
          <ac:chgData name="Ahmed Mohammed" userId="52ea684eb8771d40" providerId="LiveId" clId="{580B6489-CB7D-E54A-AF28-87333AABF8F4}" dt="2024-04-17T14:20:48.693" v="42"/>
          <ac:inkMkLst>
            <pc:docMk/>
            <pc:sldMk cId="3609170728" sldId="576"/>
            <ac:inkMk id="9" creationId="{3CD2A5D0-36D6-A1BA-192A-95692ECA12AF}"/>
          </ac:inkMkLst>
        </pc:inkChg>
      </pc:sldChg>
      <pc:sldChg chg="addSp">
        <pc:chgData name="Ahmed Mohammed" userId="52ea684eb8771d40" providerId="LiveId" clId="{580B6489-CB7D-E54A-AF28-87333AABF8F4}" dt="2024-04-17T14:23:16.799" v="46"/>
        <pc:sldMkLst>
          <pc:docMk/>
          <pc:sldMk cId="3766089258" sldId="577"/>
        </pc:sldMkLst>
        <pc:inkChg chg="add">
          <ac:chgData name="Ahmed Mohammed" userId="52ea684eb8771d40" providerId="LiveId" clId="{580B6489-CB7D-E54A-AF28-87333AABF8F4}" dt="2024-04-17T14:23:02.185" v="43"/>
          <ac:inkMkLst>
            <pc:docMk/>
            <pc:sldMk cId="3766089258" sldId="577"/>
            <ac:inkMk id="9" creationId="{1C3F9F41-79DF-45C3-A3ED-75F2E0B1DF5C}"/>
          </ac:inkMkLst>
        </pc:inkChg>
        <pc:inkChg chg="add">
          <ac:chgData name="Ahmed Mohammed" userId="52ea684eb8771d40" providerId="LiveId" clId="{580B6489-CB7D-E54A-AF28-87333AABF8F4}" dt="2024-04-17T14:23:06.656" v="44"/>
          <ac:inkMkLst>
            <pc:docMk/>
            <pc:sldMk cId="3766089258" sldId="577"/>
            <ac:inkMk id="10" creationId="{23073E32-279D-6545-9AE8-7C950677D7BA}"/>
          </ac:inkMkLst>
        </pc:inkChg>
        <pc:inkChg chg="add">
          <ac:chgData name="Ahmed Mohammed" userId="52ea684eb8771d40" providerId="LiveId" clId="{580B6489-CB7D-E54A-AF28-87333AABF8F4}" dt="2024-04-17T14:23:13.237" v="45"/>
          <ac:inkMkLst>
            <pc:docMk/>
            <pc:sldMk cId="3766089258" sldId="577"/>
            <ac:inkMk id="11" creationId="{8CDCC245-7894-6061-31DF-A5FE2FAF623C}"/>
          </ac:inkMkLst>
        </pc:inkChg>
        <pc:inkChg chg="add">
          <ac:chgData name="Ahmed Mohammed" userId="52ea684eb8771d40" providerId="LiveId" clId="{580B6489-CB7D-E54A-AF28-87333AABF8F4}" dt="2024-04-17T14:23:16.799" v="46"/>
          <ac:inkMkLst>
            <pc:docMk/>
            <pc:sldMk cId="3766089258" sldId="577"/>
            <ac:inkMk id="12" creationId="{B902813B-07C3-E24A-AECB-C22CAE12171C}"/>
          </ac:inkMkLst>
        </pc:inkChg>
      </pc:sldChg>
      <pc:sldChg chg="addSp delSp">
        <pc:chgData name="Ahmed Mohammed" userId="52ea684eb8771d40" providerId="LiveId" clId="{580B6489-CB7D-E54A-AF28-87333AABF8F4}" dt="2024-04-17T14:24:15.189" v="55"/>
        <pc:sldMkLst>
          <pc:docMk/>
          <pc:sldMk cId="3822994694" sldId="578"/>
        </pc:sldMkLst>
        <pc:inkChg chg="add del">
          <ac:chgData name="Ahmed Mohammed" userId="52ea684eb8771d40" providerId="LiveId" clId="{580B6489-CB7D-E54A-AF28-87333AABF8F4}" dt="2024-04-17T14:23:45.940" v="49"/>
          <ac:inkMkLst>
            <pc:docMk/>
            <pc:sldMk cId="3822994694" sldId="578"/>
            <ac:inkMk id="9" creationId="{38018DA3-ADBB-BB6E-E097-531B753204AD}"/>
          </ac:inkMkLst>
        </pc:inkChg>
        <pc:inkChg chg="add del">
          <ac:chgData name="Ahmed Mohammed" userId="52ea684eb8771d40" providerId="LiveId" clId="{580B6489-CB7D-E54A-AF28-87333AABF8F4}" dt="2024-04-17T14:23:45.940" v="49"/>
          <ac:inkMkLst>
            <pc:docMk/>
            <pc:sldMk cId="3822994694" sldId="578"/>
            <ac:inkMk id="10" creationId="{F5AE214C-53B4-A422-C280-D517EE9BAED7}"/>
          </ac:inkMkLst>
        </pc:inkChg>
        <pc:inkChg chg="add reco">
          <ac:chgData name="Ahmed Mohammed" userId="52ea684eb8771d40" providerId="LiveId" clId="{580B6489-CB7D-E54A-AF28-87333AABF8F4}" dt="2024-04-17T14:23:45.940" v="49"/>
          <ac:inkMkLst>
            <pc:docMk/>
            <pc:sldMk cId="3822994694" sldId="578"/>
            <ac:inkMk id="11" creationId="{2DC0A0E0-565F-775D-15FF-A796E6668027}"/>
          </ac:inkMkLst>
        </pc:inkChg>
        <pc:inkChg chg="add">
          <ac:chgData name="Ahmed Mohammed" userId="52ea684eb8771d40" providerId="LiveId" clId="{580B6489-CB7D-E54A-AF28-87333AABF8F4}" dt="2024-04-17T14:24:03.037" v="50"/>
          <ac:inkMkLst>
            <pc:docMk/>
            <pc:sldMk cId="3822994694" sldId="578"/>
            <ac:inkMk id="12" creationId="{DD4DB43E-E4AA-821C-B3C9-F55951B3824C}"/>
          </ac:inkMkLst>
        </pc:inkChg>
        <pc:inkChg chg="add del">
          <ac:chgData name="Ahmed Mohammed" userId="52ea684eb8771d40" providerId="LiveId" clId="{580B6489-CB7D-E54A-AF28-87333AABF8F4}" dt="2024-04-17T14:24:09.845" v="52"/>
          <ac:inkMkLst>
            <pc:docMk/>
            <pc:sldMk cId="3822994694" sldId="578"/>
            <ac:inkMk id="13" creationId="{92367ED2-0825-0A26-D9BD-77AD9F2EC198}"/>
          </ac:inkMkLst>
        </pc:inkChg>
        <pc:inkChg chg="add del">
          <ac:chgData name="Ahmed Mohammed" userId="52ea684eb8771d40" providerId="LiveId" clId="{580B6489-CB7D-E54A-AF28-87333AABF8F4}" dt="2024-04-17T14:24:10.828" v="54"/>
          <ac:inkMkLst>
            <pc:docMk/>
            <pc:sldMk cId="3822994694" sldId="578"/>
            <ac:inkMk id="14" creationId="{4A2820B8-8400-3E8F-3ABC-063B5A59D554}"/>
          </ac:inkMkLst>
        </pc:inkChg>
        <pc:inkChg chg="add">
          <ac:chgData name="Ahmed Mohammed" userId="52ea684eb8771d40" providerId="LiveId" clId="{580B6489-CB7D-E54A-AF28-87333AABF8F4}" dt="2024-04-17T14:24:15.189" v="55"/>
          <ac:inkMkLst>
            <pc:docMk/>
            <pc:sldMk cId="3822994694" sldId="578"/>
            <ac:inkMk id="15" creationId="{9EDA7DA5-3CF9-4851-D35D-41255A679097}"/>
          </ac:inkMkLst>
        </pc:inkChg>
      </pc:sldChg>
      <pc:sldChg chg="addSp">
        <pc:chgData name="Ahmed Mohammed" userId="52ea684eb8771d40" providerId="LiveId" clId="{580B6489-CB7D-E54A-AF28-87333AABF8F4}" dt="2024-04-17T14:25:04.528" v="58"/>
        <pc:sldMkLst>
          <pc:docMk/>
          <pc:sldMk cId="3098769175" sldId="579"/>
        </pc:sldMkLst>
        <pc:inkChg chg="add">
          <ac:chgData name="Ahmed Mohammed" userId="52ea684eb8771d40" providerId="LiveId" clId="{580B6489-CB7D-E54A-AF28-87333AABF8F4}" dt="2024-04-17T14:24:54.141" v="56"/>
          <ac:inkMkLst>
            <pc:docMk/>
            <pc:sldMk cId="3098769175" sldId="579"/>
            <ac:inkMk id="9" creationId="{927ECFA0-04A6-AD6D-F373-84FB01B1F767}"/>
          </ac:inkMkLst>
        </pc:inkChg>
        <pc:inkChg chg="add">
          <ac:chgData name="Ahmed Mohammed" userId="52ea684eb8771d40" providerId="LiveId" clId="{580B6489-CB7D-E54A-AF28-87333AABF8F4}" dt="2024-04-17T14:24:58.229" v="57"/>
          <ac:inkMkLst>
            <pc:docMk/>
            <pc:sldMk cId="3098769175" sldId="579"/>
            <ac:inkMk id="10" creationId="{225AA61E-45AC-9BF6-0D71-001D5731A6DE}"/>
          </ac:inkMkLst>
        </pc:inkChg>
        <pc:inkChg chg="add">
          <ac:chgData name="Ahmed Mohammed" userId="52ea684eb8771d40" providerId="LiveId" clId="{580B6489-CB7D-E54A-AF28-87333AABF8F4}" dt="2024-04-17T14:25:04.528" v="58"/>
          <ac:inkMkLst>
            <pc:docMk/>
            <pc:sldMk cId="3098769175" sldId="579"/>
            <ac:inkMk id="11" creationId="{DD8F98F5-AAE2-9522-D573-CB801DAA0F70}"/>
          </ac:inkMkLst>
        </pc:inkChg>
      </pc:sldChg>
      <pc:sldChg chg="addSp">
        <pc:chgData name="Ahmed Mohammed" userId="52ea684eb8771d40" providerId="LiveId" clId="{580B6489-CB7D-E54A-AF28-87333AABF8F4}" dt="2024-04-17T14:25:15.007" v="59"/>
        <pc:sldMkLst>
          <pc:docMk/>
          <pc:sldMk cId="579821187" sldId="580"/>
        </pc:sldMkLst>
        <pc:inkChg chg="add">
          <ac:chgData name="Ahmed Mohammed" userId="52ea684eb8771d40" providerId="LiveId" clId="{580B6489-CB7D-E54A-AF28-87333AABF8F4}" dt="2024-04-17T14:25:15.007" v="59"/>
          <ac:inkMkLst>
            <pc:docMk/>
            <pc:sldMk cId="579821187" sldId="580"/>
            <ac:inkMk id="9" creationId="{5654CEAA-754C-C177-BDDA-FFBAE5991DAD}"/>
          </ac:inkMkLst>
        </pc:inkChg>
      </pc:sldChg>
      <pc:sldChg chg="addSp">
        <pc:chgData name="Ahmed Mohammed" userId="52ea684eb8771d40" providerId="LiveId" clId="{580B6489-CB7D-E54A-AF28-87333AABF8F4}" dt="2024-04-17T14:25:52.447" v="60"/>
        <pc:sldMkLst>
          <pc:docMk/>
          <pc:sldMk cId="4025453843" sldId="581"/>
        </pc:sldMkLst>
        <pc:inkChg chg="add">
          <ac:chgData name="Ahmed Mohammed" userId="52ea684eb8771d40" providerId="LiveId" clId="{580B6489-CB7D-E54A-AF28-87333AABF8F4}" dt="2024-04-17T14:25:52.447" v="60"/>
          <ac:inkMkLst>
            <pc:docMk/>
            <pc:sldMk cId="4025453843" sldId="581"/>
            <ac:inkMk id="9" creationId="{CB0479EA-74DE-AD1B-F960-8A722284C39E}"/>
          </ac:inkMkLst>
        </pc:inkChg>
      </pc:sldChg>
      <pc:sldChg chg="addSp">
        <pc:chgData name="Ahmed Mohammed" userId="52ea684eb8771d40" providerId="LiveId" clId="{580B6489-CB7D-E54A-AF28-87333AABF8F4}" dt="2024-04-17T14:26:37.629" v="62"/>
        <pc:sldMkLst>
          <pc:docMk/>
          <pc:sldMk cId="3645122806" sldId="582"/>
        </pc:sldMkLst>
        <pc:inkChg chg="add">
          <ac:chgData name="Ahmed Mohammed" userId="52ea684eb8771d40" providerId="LiveId" clId="{580B6489-CB7D-E54A-AF28-87333AABF8F4}" dt="2024-04-17T14:26:36.871" v="61"/>
          <ac:inkMkLst>
            <pc:docMk/>
            <pc:sldMk cId="3645122806" sldId="582"/>
            <ac:inkMk id="9" creationId="{22C91B8F-00FC-6ED6-3BBF-880C445FE27B}"/>
          </ac:inkMkLst>
        </pc:inkChg>
        <pc:inkChg chg="add">
          <ac:chgData name="Ahmed Mohammed" userId="52ea684eb8771d40" providerId="LiveId" clId="{580B6489-CB7D-E54A-AF28-87333AABF8F4}" dt="2024-04-17T14:26:37.629" v="62"/>
          <ac:inkMkLst>
            <pc:docMk/>
            <pc:sldMk cId="3645122806" sldId="582"/>
            <ac:inkMk id="10" creationId="{A631E195-31B9-8ADF-3C6B-67A2B55C1060}"/>
          </ac:inkMkLst>
        </pc:inkChg>
      </pc:sldChg>
      <pc:sldChg chg="addSp">
        <pc:chgData name="Ahmed Mohammed" userId="52ea684eb8771d40" providerId="LiveId" clId="{580B6489-CB7D-E54A-AF28-87333AABF8F4}" dt="2024-04-17T14:28:32.512" v="66"/>
        <pc:sldMkLst>
          <pc:docMk/>
          <pc:sldMk cId="2090604817" sldId="583"/>
        </pc:sldMkLst>
        <pc:inkChg chg="add">
          <ac:chgData name="Ahmed Mohammed" userId="52ea684eb8771d40" providerId="LiveId" clId="{580B6489-CB7D-E54A-AF28-87333AABF8F4}" dt="2024-04-17T14:27:04.687" v="63"/>
          <ac:inkMkLst>
            <pc:docMk/>
            <pc:sldMk cId="2090604817" sldId="583"/>
            <ac:inkMk id="9" creationId="{46270625-EE89-2297-FB16-68F037A079AA}"/>
          </ac:inkMkLst>
        </pc:inkChg>
        <pc:inkChg chg="add">
          <ac:chgData name="Ahmed Mohammed" userId="52ea684eb8771d40" providerId="LiveId" clId="{580B6489-CB7D-E54A-AF28-87333AABF8F4}" dt="2024-04-17T14:27:06.072" v="64"/>
          <ac:inkMkLst>
            <pc:docMk/>
            <pc:sldMk cId="2090604817" sldId="583"/>
            <ac:inkMk id="10" creationId="{7754A1C5-A73C-116E-8D0A-D0CD0C722F0A}"/>
          </ac:inkMkLst>
        </pc:inkChg>
        <pc:inkChg chg="add">
          <ac:chgData name="Ahmed Mohammed" userId="52ea684eb8771d40" providerId="LiveId" clId="{580B6489-CB7D-E54A-AF28-87333AABF8F4}" dt="2024-04-17T14:28:30.518" v="65"/>
          <ac:inkMkLst>
            <pc:docMk/>
            <pc:sldMk cId="2090604817" sldId="583"/>
            <ac:inkMk id="11" creationId="{70CFA144-8A45-A6F6-3911-F9330E47DC0D}"/>
          </ac:inkMkLst>
        </pc:inkChg>
        <pc:inkChg chg="add">
          <ac:chgData name="Ahmed Mohammed" userId="52ea684eb8771d40" providerId="LiveId" clId="{580B6489-CB7D-E54A-AF28-87333AABF8F4}" dt="2024-04-17T14:28:32.512" v="66"/>
          <ac:inkMkLst>
            <pc:docMk/>
            <pc:sldMk cId="2090604817" sldId="583"/>
            <ac:inkMk id="12" creationId="{5467C339-3677-05AE-0E38-36B3A3DEAB9E}"/>
          </ac:inkMkLst>
        </pc:inkChg>
      </pc:sldChg>
      <pc:sldChg chg="addSp delSp">
        <pc:chgData name="Ahmed Mohammed" userId="52ea684eb8771d40" providerId="LiveId" clId="{580B6489-CB7D-E54A-AF28-87333AABF8F4}" dt="2024-04-17T14:32:28.810" v="71"/>
        <pc:sldMkLst>
          <pc:docMk/>
          <pc:sldMk cId="525451441" sldId="584"/>
        </pc:sldMkLst>
        <pc:inkChg chg="add del">
          <ac:chgData name="Ahmed Mohammed" userId="52ea684eb8771d40" providerId="LiveId" clId="{580B6489-CB7D-E54A-AF28-87333AABF8F4}" dt="2024-04-17T14:29:43.688" v="69"/>
          <ac:inkMkLst>
            <pc:docMk/>
            <pc:sldMk cId="525451441" sldId="584"/>
            <ac:inkMk id="9" creationId="{BDFF89EE-3BF2-5255-6216-61947F4F7D88}"/>
          </ac:inkMkLst>
        </pc:inkChg>
        <pc:inkChg chg="add del">
          <ac:chgData name="Ahmed Mohammed" userId="52ea684eb8771d40" providerId="LiveId" clId="{580B6489-CB7D-E54A-AF28-87333AABF8F4}" dt="2024-04-17T14:29:43.688" v="69"/>
          <ac:inkMkLst>
            <pc:docMk/>
            <pc:sldMk cId="525451441" sldId="584"/>
            <ac:inkMk id="10" creationId="{9168D49E-2D0D-9232-7F1B-D426179FC6DF}"/>
          </ac:inkMkLst>
        </pc:inkChg>
        <pc:inkChg chg="add reco">
          <ac:chgData name="Ahmed Mohammed" userId="52ea684eb8771d40" providerId="LiveId" clId="{580B6489-CB7D-E54A-AF28-87333AABF8F4}" dt="2024-04-17T14:29:43.688" v="69"/>
          <ac:inkMkLst>
            <pc:docMk/>
            <pc:sldMk cId="525451441" sldId="584"/>
            <ac:inkMk id="11" creationId="{FFC9F23B-455B-F567-615F-A6D70726B65C}"/>
          </ac:inkMkLst>
        </pc:inkChg>
        <pc:inkChg chg="add">
          <ac:chgData name="Ahmed Mohammed" userId="52ea684eb8771d40" providerId="LiveId" clId="{580B6489-CB7D-E54A-AF28-87333AABF8F4}" dt="2024-04-17T14:30:08.103" v="70"/>
          <ac:inkMkLst>
            <pc:docMk/>
            <pc:sldMk cId="525451441" sldId="584"/>
            <ac:inkMk id="12" creationId="{8F603E44-2E69-01C2-73BF-499BDC7A692F}"/>
          </ac:inkMkLst>
        </pc:inkChg>
        <pc:inkChg chg="add">
          <ac:chgData name="Ahmed Mohammed" userId="52ea684eb8771d40" providerId="LiveId" clId="{580B6489-CB7D-E54A-AF28-87333AABF8F4}" dt="2024-04-17T14:32:28.810" v="71"/>
          <ac:inkMkLst>
            <pc:docMk/>
            <pc:sldMk cId="525451441" sldId="584"/>
            <ac:inkMk id="13" creationId="{FBBF8F5D-C41C-7867-4BE9-51305890FADA}"/>
          </ac:inkMkLst>
        </pc:inkChg>
      </pc:sldChg>
      <pc:sldChg chg="addSp delSp">
        <pc:chgData name="Ahmed Mohammed" userId="52ea684eb8771d40" providerId="LiveId" clId="{580B6489-CB7D-E54A-AF28-87333AABF8F4}" dt="2024-04-17T14:32:44.266" v="74"/>
        <pc:sldMkLst>
          <pc:docMk/>
          <pc:sldMk cId="3499658858" sldId="585"/>
        </pc:sldMkLst>
        <pc:inkChg chg="add del">
          <ac:chgData name="Ahmed Mohammed" userId="52ea684eb8771d40" providerId="LiveId" clId="{580B6489-CB7D-E54A-AF28-87333AABF8F4}" dt="2024-04-17T14:32:44.266" v="74"/>
          <ac:inkMkLst>
            <pc:docMk/>
            <pc:sldMk cId="3499658858" sldId="585"/>
            <ac:inkMk id="9" creationId="{7F5BC71E-1D33-3D75-D195-2C183C1257FF}"/>
          </ac:inkMkLst>
        </pc:inkChg>
        <pc:inkChg chg="add del">
          <ac:chgData name="Ahmed Mohammed" userId="52ea684eb8771d40" providerId="LiveId" clId="{580B6489-CB7D-E54A-AF28-87333AABF8F4}" dt="2024-04-17T14:32:44.266" v="74"/>
          <ac:inkMkLst>
            <pc:docMk/>
            <pc:sldMk cId="3499658858" sldId="585"/>
            <ac:inkMk id="10" creationId="{E4ACB2A4-BDC6-E3E0-14CF-01A85076AE29}"/>
          </ac:inkMkLst>
        </pc:inkChg>
        <pc:inkChg chg="add reco">
          <ac:chgData name="Ahmed Mohammed" userId="52ea684eb8771d40" providerId="LiveId" clId="{580B6489-CB7D-E54A-AF28-87333AABF8F4}" dt="2024-04-17T14:32:44.266" v="74"/>
          <ac:inkMkLst>
            <pc:docMk/>
            <pc:sldMk cId="3499658858" sldId="585"/>
            <ac:inkMk id="11" creationId="{66972E94-9249-18D0-CB72-85CBDF7A026C}"/>
          </ac:inkMkLst>
        </pc:inkChg>
      </pc:sldChg>
      <pc:sldChg chg="addSp">
        <pc:chgData name="Ahmed Mohammed" userId="52ea684eb8771d40" providerId="LiveId" clId="{580B6489-CB7D-E54A-AF28-87333AABF8F4}" dt="2024-04-17T14:33:17.919" v="75"/>
        <pc:sldMkLst>
          <pc:docMk/>
          <pc:sldMk cId="1800799613" sldId="586"/>
        </pc:sldMkLst>
        <pc:inkChg chg="add">
          <ac:chgData name="Ahmed Mohammed" userId="52ea684eb8771d40" providerId="LiveId" clId="{580B6489-CB7D-E54A-AF28-87333AABF8F4}" dt="2024-04-17T14:33:17.919" v="75"/>
          <ac:inkMkLst>
            <pc:docMk/>
            <pc:sldMk cId="1800799613" sldId="586"/>
            <ac:inkMk id="9" creationId="{D439D82C-7749-18B5-19FE-A1A2BB5D25D9}"/>
          </ac:inkMkLst>
        </pc:inkChg>
      </pc:sldChg>
      <pc:sldChg chg="addSp delSp">
        <pc:chgData name="Ahmed Mohammed" userId="52ea684eb8771d40" providerId="LiveId" clId="{580B6489-CB7D-E54A-AF28-87333AABF8F4}" dt="2024-04-17T14:33:53.010" v="78"/>
        <pc:sldMkLst>
          <pc:docMk/>
          <pc:sldMk cId="1404631131" sldId="587"/>
        </pc:sldMkLst>
        <pc:inkChg chg="add del">
          <ac:chgData name="Ahmed Mohammed" userId="52ea684eb8771d40" providerId="LiveId" clId="{580B6489-CB7D-E54A-AF28-87333AABF8F4}" dt="2024-04-17T14:33:53.010" v="78"/>
          <ac:inkMkLst>
            <pc:docMk/>
            <pc:sldMk cId="1404631131" sldId="587"/>
            <ac:inkMk id="9" creationId="{6C91CF61-744E-ACAD-B4A6-BE962EA2979C}"/>
          </ac:inkMkLst>
        </pc:inkChg>
        <pc:inkChg chg="add del">
          <ac:chgData name="Ahmed Mohammed" userId="52ea684eb8771d40" providerId="LiveId" clId="{580B6489-CB7D-E54A-AF28-87333AABF8F4}" dt="2024-04-17T14:33:53.010" v="78"/>
          <ac:inkMkLst>
            <pc:docMk/>
            <pc:sldMk cId="1404631131" sldId="587"/>
            <ac:inkMk id="10" creationId="{A6CE61A7-D024-A363-A524-01D37E931FC7}"/>
          </ac:inkMkLst>
        </pc:inkChg>
        <pc:inkChg chg="add reco">
          <ac:chgData name="Ahmed Mohammed" userId="52ea684eb8771d40" providerId="LiveId" clId="{580B6489-CB7D-E54A-AF28-87333AABF8F4}" dt="2024-04-17T14:33:53.010" v="78"/>
          <ac:inkMkLst>
            <pc:docMk/>
            <pc:sldMk cId="1404631131" sldId="587"/>
            <ac:inkMk id="11" creationId="{0581EB4B-CE56-79D7-5E06-D41A749FEDE3}"/>
          </ac:inkMkLst>
        </pc:inkChg>
      </pc:sldChg>
      <pc:sldChg chg="addSp">
        <pc:chgData name="Ahmed Mohammed" userId="52ea684eb8771d40" providerId="LiveId" clId="{580B6489-CB7D-E54A-AF28-87333AABF8F4}" dt="2024-04-17T14:36:24.285" v="80"/>
        <pc:sldMkLst>
          <pc:docMk/>
          <pc:sldMk cId="2482448328" sldId="591"/>
        </pc:sldMkLst>
        <pc:inkChg chg="add">
          <ac:chgData name="Ahmed Mohammed" userId="52ea684eb8771d40" providerId="LiveId" clId="{580B6489-CB7D-E54A-AF28-87333AABF8F4}" dt="2024-04-17T14:36:19.915" v="79"/>
          <ac:inkMkLst>
            <pc:docMk/>
            <pc:sldMk cId="2482448328" sldId="591"/>
            <ac:inkMk id="9" creationId="{1C509A08-F443-9108-AB11-BDAF38EA3DEB}"/>
          </ac:inkMkLst>
        </pc:inkChg>
        <pc:inkChg chg="add">
          <ac:chgData name="Ahmed Mohammed" userId="52ea684eb8771d40" providerId="LiveId" clId="{580B6489-CB7D-E54A-AF28-87333AABF8F4}" dt="2024-04-17T14:36:24.285" v="80"/>
          <ac:inkMkLst>
            <pc:docMk/>
            <pc:sldMk cId="2482448328" sldId="591"/>
            <ac:inkMk id="10" creationId="{0B4A2003-E967-313A-FFFE-16378488FAC6}"/>
          </ac:inkMkLst>
        </pc:inkChg>
      </pc:sldChg>
      <pc:sldChg chg="addSp delSp">
        <pc:chgData name="Ahmed Mohammed" userId="52ea684eb8771d40" providerId="LiveId" clId="{580B6489-CB7D-E54A-AF28-87333AABF8F4}" dt="2024-04-17T14:40:40.529" v="99"/>
        <pc:sldMkLst>
          <pc:docMk/>
          <pc:sldMk cId="550376661" sldId="592"/>
        </pc:sldMkLst>
        <pc:inkChg chg="add del">
          <ac:chgData name="Ahmed Mohammed" userId="52ea684eb8771d40" providerId="LiveId" clId="{580B6489-CB7D-E54A-AF28-87333AABF8F4}" dt="2024-04-17T14:38:44.381" v="83"/>
          <ac:inkMkLst>
            <pc:docMk/>
            <pc:sldMk cId="550376661" sldId="592"/>
            <ac:inkMk id="9" creationId="{24370DB1-8DC1-CEBB-E360-00DDEB37BCD2}"/>
          </ac:inkMkLst>
        </pc:inkChg>
        <pc:inkChg chg="add del">
          <ac:chgData name="Ahmed Mohammed" userId="52ea684eb8771d40" providerId="LiveId" clId="{580B6489-CB7D-E54A-AF28-87333AABF8F4}" dt="2024-04-17T14:38:44.381" v="83"/>
          <ac:inkMkLst>
            <pc:docMk/>
            <pc:sldMk cId="550376661" sldId="592"/>
            <ac:inkMk id="10" creationId="{90EF617F-41AA-0E5E-D6F4-1B9E2AF0688E}"/>
          </ac:inkMkLst>
        </pc:inkChg>
        <pc:inkChg chg="add reco">
          <ac:chgData name="Ahmed Mohammed" userId="52ea684eb8771d40" providerId="LiveId" clId="{580B6489-CB7D-E54A-AF28-87333AABF8F4}" dt="2024-04-17T14:38:44.381" v="83"/>
          <ac:inkMkLst>
            <pc:docMk/>
            <pc:sldMk cId="550376661" sldId="592"/>
            <ac:inkMk id="11" creationId="{D09A38E0-F025-2D00-D315-89E90418DD05}"/>
          </ac:inkMkLst>
        </pc:inkChg>
        <pc:inkChg chg="add del">
          <ac:chgData name="Ahmed Mohammed" userId="52ea684eb8771d40" providerId="LiveId" clId="{580B6489-CB7D-E54A-AF28-87333AABF8F4}" dt="2024-04-17T14:38:49.308" v="86"/>
          <ac:inkMkLst>
            <pc:docMk/>
            <pc:sldMk cId="550376661" sldId="592"/>
            <ac:inkMk id="12" creationId="{BF872BF3-CBE9-C122-E5AD-C46599725DEC}"/>
          </ac:inkMkLst>
        </pc:inkChg>
        <pc:inkChg chg="add del">
          <ac:chgData name="Ahmed Mohammed" userId="52ea684eb8771d40" providerId="LiveId" clId="{580B6489-CB7D-E54A-AF28-87333AABF8F4}" dt="2024-04-17T14:38:49.308" v="86"/>
          <ac:inkMkLst>
            <pc:docMk/>
            <pc:sldMk cId="550376661" sldId="592"/>
            <ac:inkMk id="13" creationId="{92948AF9-6C95-BBDA-8D30-C2A11B222FFD}"/>
          </ac:inkMkLst>
        </pc:inkChg>
        <pc:inkChg chg="add reco">
          <ac:chgData name="Ahmed Mohammed" userId="52ea684eb8771d40" providerId="LiveId" clId="{580B6489-CB7D-E54A-AF28-87333AABF8F4}" dt="2024-04-17T14:38:49.308" v="86"/>
          <ac:inkMkLst>
            <pc:docMk/>
            <pc:sldMk cId="550376661" sldId="592"/>
            <ac:inkMk id="14" creationId="{4B2C5CFD-498B-A8AD-C1BD-C44B0E978FE0}"/>
          </ac:inkMkLst>
        </pc:inkChg>
        <pc:inkChg chg="add">
          <ac:chgData name="Ahmed Mohammed" userId="52ea684eb8771d40" providerId="LiveId" clId="{580B6489-CB7D-E54A-AF28-87333AABF8F4}" dt="2024-04-17T14:39:20.990" v="87"/>
          <ac:inkMkLst>
            <pc:docMk/>
            <pc:sldMk cId="550376661" sldId="592"/>
            <ac:inkMk id="15" creationId="{FF11AD28-5C12-14A9-7310-97BC97742647}"/>
          </ac:inkMkLst>
        </pc:inkChg>
        <pc:inkChg chg="add">
          <ac:chgData name="Ahmed Mohammed" userId="52ea684eb8771d40" providerId="LiveId" clId="{580B6489-CB7D-E54A-AF28-87333AABF8F4}" dt="2024-04-17T14:39:34.488" v="89"/>
          <ac:inkMkLst>
            <pc:docMk/>
            <pc:sldMk cId="550376661" sldId="592"/>
            <ac:inkMk id="16" creationId="{4817E333-B218-C211-0664-3E889F8C1DC5}"/>
          </ac:inkMkLst>
        </pc:inkChg>
        <pc:inkChg chg="add del">
          <ac:chgData name="Ahmed Mohammed" userId="52ea684eb8771d40" providerId="LiveId" clId="{580B6489-CB7D-E54A-AF28-87333AABF8F4}" dt="2024-04-17T14:39:50.751" v="94"/>
          <ac:inkMkLst>
            <pc:docMk/>
            <pc:sldMk cId="550376661" sldId="592"/>
            <ac:inkMk id="17" creationId="{C9A09CB3-B78D-8D91-44FD-822D57DE7A7F}"/>
          </ac:inkMkLst>
        </pc:inkChg>
        <pc:inkChg chg="add del">
          <ac:chgData name="Ahmed Mohammed" userId="52ea684eb8771d40" providerId="LiveId" clId="{580B6489-CB7D-E54A-AF28-87333AABF8F4}" dt="2024-04-17T14:39:50.751" v="94"/>
          <ac:inkMkLst>
            <pc:docMk/>
            <pc:sldMk cId="550376661" sldId="592"/>
            <ac:inkMk id="18" creationId="{FEB4646C-E43A-445E-1C50-DC560689C8A2}"/>
          </ac:inkMkLst>
        </pc:inkChg>
        <pc:inkChg chg="add del">
          <ac:chgData name="Ahmed Mohammed" userId="52ea684eb8771d40" providerId="LiveId" clId="{580B6489-CB7D-E54A-AF28-87333AABF8F4}" dt="2024-04-17T14:39:50.751" v="94"/>
          <ac:inkMkLst>
            <pc:docMk/>
            <pc:sldMk cId="550376661" sldId="592"/>
            <ac:inkMk id="19" creationId="{2C6C64E5-08A6-5758-1941-3B90125CE4C1}"/>
          </ac:inkMkLst>
        </pc:inkChg>
        <pc:inkChg chg="add reco">
          <ac:chgData name="Ahmed Mohammed" userId="52ea684eb8771d40" providerId="LiveId" clId="{580B6489-CB7D-E54A-AF28-87333AABF8F4}" dt="2024-04-17T14:39:50.751" v="94"/>
          <ac:inkMkLst>
            <pc:docMk/>
            <pc:sldMk cId="550376661" sldId="592"/>
            <ac:inkMk id="20" creationId="{2B5B2A41-D22E-F857-B952-DD0CCC6B93F0}"/>
          </ac:inkMkLst>
        </pc:inkChg>
        <pc:inkChg chg="add">
          <ac:chgData name="Ahmed Mohammed" userId="52ea684eb8771d40" providerId="LiveId" clId="{580B6489-CB7D-E54A-AF28-87333AABF8F4}" dt="2024-04-17T14:40:12.544" v="95"/>
          <ac:inkMkLst>
            <pc:docMk/>
            <pc:sldMk cId="550376661" sldId="592"/>
            <ac:inkMk id="21" creationId="{C342DF7E-3E85-7C27-384B-3C6306B30384}"/>
          </ac:inkMkLst>
        </pc:inkChg>
        <pc:inkChg chg="add del">
          <ac:chgData name="Ahmed Mohammed" userId="52ea684eb8771d40" providerId="LiveId" clId="{580B6489-CB7D-E54A-AF28-87333AABF8F4}" dt="2024-04-17T14:40:40.517" v="98"/>
          <ac:inkMkLst>
            <pc:docMk/>
            <pc:sldMk cId="550376661" sldId="592"/>
            <ac:inkMk id="22" creationId="{02B4FCA5-56A6-6781-06A0-FB982037461B}"/>
          </ac:inkMkLst>
        </pc:inkChg>
        <pc:inkChg chg="add del">
          <ac:chgData name="Ahmed Mohammed" userId="52ea684eb8771d40" providerId="LiveId" clId="{580B6489-CB7D-E54A-AF28-87333AABF8F4}" dt="2024-04-17T14:40:40.529" v="99"/>
          <ac:inkMkLst>
            <pc:docMk/>
            <pc:sldMk cId="550376661" sldId="592"/>
            <ac:inkMk id="23" creationId="{1E0720E6-F5AA-2E7F-BA9F-4B1FF30A63C6}"/>
          </ac:inkMkLst>
        </pc:inkChg>
      </pc:sldChg>
      <pc:sldChg chg="addSp">
        <pc:chgData name="Ahmed Mohammed" userId="52ea684eb8771d40" providerId="LiveId" clId="{580B6489-CB7D-E54A-AF28-87333AABF8F4}" dt="2024-04-17T14:41:15.996" v="100"/>
        <pc:sldMkLst>
          <pc:docMk/>
          <pc:sldMk cId="1587683082" sldId="593"/>
        </pc:sldMkLst>
        <pc:inkChg chg="add">
          <ac:chgData name="Ahmed Mohammed" userId="52ea684eb8771d40" providerId="LiveId" clId="{580B6489-CB7D-E54A-AF28-87333AABF8F4}" dt="2024-04-17T14:39:27.991" v="88"/>
          <ac:inkMkLst>
            <pc:docMk/>
            <pc:sldMk cId="1587683082" sldId="593"/>
            <ac:inkMk id="9" creationId="{1B119650-513F-6CB3-B4C9-2BC79B025E1B}"/>
          </ac:inkMkLst>
        </pc:inkChg>
        <pc:inkChg chg="add">
          <ac:chgData name="Ahmed Mohammed" userId="52ea684eb8771d40" providerId="LiveId" clId="{580B6489-CB7D-E54A-AF28-87333AABF8F4}" dt="2024-04-17T14:39:38.490" v="90"/>
          <ac:inkMkLst>
            <pc:docMk/>
            <pc:sldMk cId="1587683082" sldId="593"/>
            <ac:inkMk id="10" creationId="{5DF784B1-C692-C231-326E-077C47DC386A}"/>
          </ac:inkMkLst>
        </pc:inkChg>
        <pc:inkChg chg="add">
          <ac:chgData name="Ahmed Mohammed" userId="52ea684eb8771d40" providerId="LiveId" clId="{580B6489-CB7D-E54A-AF28-87333AABF8F4}" dt="2024-04-17T14:41:15.996" v="100"/>
          <ac:inkMkLst>
            <pc:docMk/>
            <pc:sldMk cId="1587683082" sldId="593"/>
            <ac:inkMk id="11" creationId="{746BACB2-D3F7-DECE-0C6F-8E69B1761DF5}"/>
          </ac:inkMkLst>
        </pc:inkChg>
      </pc:sldChg>
      <pc:sldChg chg="addSp delSp">
        <pc:chgData name="Ahmed Mohammed" userId="52ea684eb8771d40" providerId="LiveId" clId="{580B6489-CB7D-E54A-AF28-87333AABF8F4}" dt="2024-04-17T14:43:42.760" v="113"/>
        <pc:sldMkLst>
          <pc:docMk/>
          <pc:sldMk cId="1723636815" sldId="594"/>
        </pc:sldMkLst>
        <pc:inkChg chg="add">
          <ac:chgData name="Ahmed Mohammed" userId="52ea684eb8771d40" providerId="LiveId" clId="{580B6489-CB7D-E54A-AF28-87333AABF8F4}" dt="2024-04-17T14:41:39.461" v="101"/>
          <ac:inkMkLst>
            <pc:docMk/>
            <pc:sldMk cId="1723636815" sldId="594"/>
            <ac:inkMk id="10" creationId="{2AB0C62B-575B-5611-DB42-F8775A0390A6}"/>
          </ac:inkMkLst>
        </pc:inkChg>
        <pc:inkChg chg="add">
          <ac:chgData name="Ahmed Mohammed" userId="52ea684eb8771d40" providerId="LiveId" clId="{580B6489-CB7D-E54A-AF28-87333AABF8F4}" dt="2024-04-17T14:41:43.190" v="102"/>
          <ac:inkMkLst>
            <pc:docMk/>
            <pc:sldMk cId="1723636815" sldId="594"/>
            <ac:inkMk id="11" creationId="{3A8B552D-3734-4CD6-A774-675858D865A7}"/>
          </ac:inkMkLst>
        </pc:inkChg>
        <pc:inkChg chg="add">
          <ac:chgData name="Ahmed Mohammed" userId="52ea684eb8771d40" providerId="LiveId" clId="{580B6489-CB7D-E54A-AF28-87333AABF8F4}" dt="2024-04-17T14:41:53.559" v="103"/>
          <ac:inkMkLst>
            <pc:docMk/>
            <pc:sldMk cId="1723636815" sldId="594"/>
            <ac:inkMk id="12" creationId="{1D950ED7-F82D-6AE6-0015-EFBC28C1BE93}"/>
          </ac:inkMkLst>
        </pc:inkChg>
        <pc:inkChg chg="add del">
          <ac:chgData name="Ahmed Mohammed" userId="52ea684eb8771d40" providerId="LiveId" clId="{580B6489-CB7D-E54A-AF28-87333AABF8F4}" dt="2024-04-17T14:41:59.905" v="106"/>
          <ac:inkMkLst>
            <pc:docMk/>
            <pc:sldMk cId="1723636815" sldId="594"/>
            <ac:inkMk id="13" creationId="{6B9BF51F-F5F8-0A7E-3905-9A7A1BA9ACCD}"/>
          </ac:inkMkLst>
        </pc:inkChg>
        <pc:inkChg chg="add del">
          <ac:chgData name="Ahmed Mohammed" userId="52ea684eb8771d40" providerId="LiveId" clId="{580B6489-CB7D-E54A-AF28-87333AABF8F4}" dt="2024-04-17T14:41:59.905" v="106"/>
          <ac:inkMkLst>
            <pc:docMk/>
            <pc:sldMk cId="1723636815" sldId="594"/>
            <ac:inkMk id="14" creationId="{3EB798D5-41B3-BD8E-F010-0107882217B9}"/>
          </ac:inkMkLst>
        </pc:inkChg>
        <pc:inkChg chg="add reco">
          <ac:chgData name="Ahmed Mohammed" userId="52ea684eb8771d40" providerId="LiveId" clId="{580B6489-CB7D-E54A-AF28-87333AABF8F4}" dt="2024-04-17T14:41:59.905" v="106"/>
          <ac:inkMkLst>
            <pc:docMk/>
            <pc:sldMk cId="1723636815" sldId="594"/>
            <ac:inkMk id="15" creationId="{16C07675-55E7-E1BF-7DBE-91DE5278F423}"/>
          </ac:inkMkLst>
        </pc:inkChg>
        <pc:inkChg chg="add">
          <ac:chgData name="Ahmed Mohammed" userId="52ea684eb8771d40" providerId="LiveId" clId="{580B6489-CB7D-E54A-AF28-87333AABF8F4}" dt="2024-04-17T14:42:13.882" v="107"/>
          <ac:inkMkLst>
            <pc:docMk/>
            <pc:sldMk cId="1723636815" sldId="594"/>
            <ac:inkMk id="16" creationId="{077A014D-6EEF-B9D8-9DFD-ACD510DB3148}"/>
          </ac:inkMkLst>
        </pc:inkChg>
        <pc:inkChg chg="add">
          <ac:chgData name="Ahmed Mohammed" userId="52ea684eb8771d40" providerId="LiveId" clId="{580B6489-CB7D-E54A-AF28-87333AABF8F4}" dt="2024-04-17T14:42:17.532" v="108"/>
          <ac:inkMkLst>
            <pc:docMk/>
            <pc:sldMk cId="1723636815" sldId="594"/>
            <ac:inkMk id="17" creationId="{6DC114DA-30AE-AFAC-7EF2-6D7149221B58}"/>
          </ac:inkMkLst>
        </pc:inkChg>
        <pc:inkChg chg="add">
          <ac:chgData name="Ahmed Mohammed" userId="52ea684eb8771d40" providerId="LiveId" clId="{580B6489-CB7D-E54A-AF28-87333AABF8F4}" dt="2024-04-17T14:42:52.094" v="109"/>
          <ac:inkMkLst>
            <pc:docMk/>
            <pc:sldMk cId="1723636815" sldId="594"/>
            <ac:inkMk id="18" creationId="{14E7FE59-544F-996C-CB5E-A25B03C69D42}"/>
          </ac:inkMkLst>
        </pc:inkChg>
        <pc:inkChg chg="add">
          <ac:chgData name="Ahmed Mohammed" userId="52ea684eb8771d40" providerId="LiveId" clId="{580B6489-CB7D-E54A-AF28-87333AABF8F4}" dt="2024-04-17T14:43:22.449" v="110"/>
          <ac:inkMkLst>
            <pc:docMk/>
            <pc:sldMk cId="1723636815" sldId="594"/>
            <ac:inkMk id="19" creationId="{0EC189DF-6AF6-8C53-443B-2FB8A88D2086}"/>
          </ac:inkMkLst>
        </pc:inkChg>
        <pc:inkChg chg="add">
          <ac:chgData name="Ahmed Mohammed" userId="52ea684eb8771d40" providerId="LiveId" clId="{580B6489-CB7D-E54A-AF28-87333AABF8F4}" dt="2024-04-17T14:43:25.508" v="111"/>
          <ac:inkMkLst>
            <pc:docMk/>
            <pc:sldMk cId="1723636815" sldId="594"/>
            <ac:inkMk id="20" creationId="{35279A80-F1B9-B33D-E8C8-E014C06A3179}"/>
          </ac:inkMkLst>
        </pc:inkChg>
        <pc:inkChg chg="add">
          <ac:chgData name="Ahmed Mohammed" userId="52ea684eb8771d40" providerId="LiveId" clId="{580B6489-CB7D-E54A-AF28-87333AABF8F4}" dt="2024-04-17T14:43:41.486" v="112"/>
          <ac:inkMkLst>
            <pc:docMk/>
            <pc:sldMk cId="1723636815" sldId="594"/>
            <ac:inkMk id="21" creationId="{AF723E5E-6A33-5225-9C42-4D3C4B4F2E66}"/>
          </ac:inkMkLst>
        </pc:inkChg>
        <pc:inkChg chg="add">
          <ac:chgData name="Ahmed Mohammed" userId="52ea684eb8771d40" providerId="LiveId" clId="{580B6489-CB7D-E54A-AF28-87333AABF8F4}" dt="2024-04-17T14:43:42.760" v="113"/>
          <ac:inkMkLst>
            <pc:docMk/>
            <pc:sldMk cId="1723636815" sldId="594"/>
            <ac:inkMk id="22" creationId="{18580EE0-A4CF-1EB3-9737-C4BEE163641F}"/>
          </ac:inkMkLst>
        </pc:inkChg>
      </pc:sldChg>
      <pc:sldChg chg="addSp delSp">
        <pc:chgData name="Ahmed Mohammed" userId="52ea684eb8771d40" providerId="LiveId" clId="{580B6489-CB7D-E54A-AF28-87333AABF8F4}" dt="2024-04-17T14:45:30.850" v="138"/>
        <pc:sldMkLst>
          <pc:docMk/>
          <pc:sldMk cId="2480925152" sldId="595"/>
        </pc:sldMkLst>
        <pc:inkChg chg="add">
          <ac:chgData name="Ahmed Mohammed" userId="52ea684eb8771d40" providerId="LiveId" clId="{580B6489-CB7D-E54A-AF28-87333AABF8F4}" dt="2024-04-17T14:44:00.780" v="114"/>
          <ac:inkMkLst>
            <pc:docMk/>
            <pc:sldMk cId="2480925152" sldId="595"/>
            <ac:inkMk id="7" creationId="{6D17B8FF-314C-E718-2D68-5A19618431BA}"/>
          </ac:inkMkLst>
        </pc:inkChg>
        <pc:inkChg chg="add">
          <ac:chgData name="Ahmed Mohammed" userId="52ea684eb8771d40" providerId="LiveId" clId="{580B6489-CB7D-E54A-AF28-87333AABF8F4}" dt="2024-04-17T14:44:06.820" v="115"/>
          <ac:inkMkLst>
            <pc:docMk/>
            <pc:sldMk cId="2480925152" sldId="595"/>
            <ac:inkMk id="9" creationId="{1BA855EC-61A2-AC31-5E5E-BA3C1C18F387}"/>
          </ac:inkMkLst>
        </pc:inkChg>
        <pc:inkChg chg="add del">
          <ac:chgData name="Ahmed Mohammed" userId="52ea684eb8771d40" providerId="LiveId" clId="{580B6489-CB7D-E54A-AF28-87333AABF8F4}" dt="2024-04-17T14:44:14.804" v="118"/>
          <ac:inkMkLst>
            <pc:docMk/>
            <pc:sldMk cId="2480925152" sldId="595"/>
            <ac:inkMk id="10" creationId="{80698DAB-1384-7450-F0D7-8AAC82D13063}"/>
          </ac:inkMkLst>
        </pc:inkChg>
        <pc:inkChg chg="add del">
          <ac:chgData name="Ahmed Mohammed" userId="52ea684eb8771d40" providerId="LiveId" clId="{580B6489-CB7D-E54A-AF28-87333AABF8F4}" dt="2024-04-17T14:44:14.804" v="118"/>
          <ac:inkMkLst>
            <pc:docMk/>
            <pc:sldMk cId="2480925152" sldId="595"/>
            <ac:inkMk id="11" creationId="{793D6FB2-BDBD-DA88-9B45-5EF33F72EDFB}"/>
          </ac:inkMkLst>
        </pc:inkChg>
        <pc:inkChg chg="add del reco">
          <ac:chgData name="Ahmed Mohammed" userId="52ea684eb8771d40" providerId="LiveId" clId="{580B6489-CB7D-E54A-AF28-87333AABF8F4}" dt="2024-04-17T14:44:17.365" v="119"/>
          <ac:inkMkLst>
            <pc:docMk/>
            <pc:sldMk cId="2480925152" sldId="595"/>
            <ac:inkMk id="12" creationId="{79139B05-F115-494C-1D31-F83E83E4EE64}"/>
          </ac:inkMkLst>
        </pc:inkChg>
        <pc:inkChg chg="add del">
          <ac:chgData name="Ahmed Mohammed" userId="52ea684eb8771d40" providerId="LiveId" clId="{580B6489-CB7D-E54A-AF28-87333AABF8F4}" dt="2024-04-17T14:44:19.087" v="122"/>
          <ac:inkMkLst>
            <pc:docMk/>
            <pc:sldMk cId="2480925152" sldId="595"/>
            <ac:inkMk id="13" creationId="{1B1F8FCB-1DA0-105E-D25E-36A33B7C8407}"/>
          </ac:inkMkLst>
        </pc:inkChg>
        <pc:inkChg chg="add del">
          <ac:chgData name="Ahmed Mohammed" userId="52ea684eb8771d40" providerId="LiveId" clId="{580B6489-CB7D-E54A-AF28-87333AABF8F4}" dt="2024-04-17T14:44:19.087" v="122"/>
          <ac:inkMkLst>
            <pc:docMk/>
            <pc:sldMk cId="2480925152" sldId="595"/>
            <ac:inkMk id="14" creationId="{40B1966C-A5E2-4E44-5D75-A4F57ACCFEFE}"/>
          </ac:inkMkLst>
        </pc:inkChg>
        <pc:inkChg chg="add reco">
          <ac:chgData name="Ahmed Mohammed" userId="52ea684eb8771d40" providerId="LiveId" clId="{580B6489-CB7D-E54A-AF28-87333AABF8F4}" dt="2024-04-17T14:44:19.087" v="122"/>
          <ac:inkMkLst>
            <pc:docMk/>
            <pc:sldMk cId="2480925152" sldId="595"/>
            <ac:inkMk id="15" creationId="{5160A61C-BC64-CCA1-67B9-C30FF8CF70E2}"/>
          </ac:inkMkLst>
        </pc:inkChg>
        <pc:inkChg chg="add del">
          <ac:chgData name="Ahmed Mohammed" userId="52ea684eb8771d40" providerId="LiveId" clId="{580B6489-CB7D-E54A-AF28-87333AABF8F4}" dt="2024-04-17T14:44:32.646" v="125"/>
          <ac:inkMkLst>
            <pc:docMk/>
            <pc:sldMk cId="2480925152" sldId="595"/>
            <ac:inkMk id="16" creationId="{C7E68418-9460-7D5B-F3AC-7DCDBBD1D8A2}"/>
          </ac:inkMkLst>
        </pc:inkChg>
        <pc:inkChg chg="add del">
          <ac:chgData name="Ahmed Mohammed" userId="52ea684eb8771d40" providerId="LiveId" clId="{580B6489-CB7D-E54A-AF28-87333AABF8F4}" dt="2024-04-17T14:44:32.646" v="125"/>
          <ac:inkMkLst>
            <pc:docMk/>
            <pc:sldMk cId="2480925152" sldId="595"/>
            <ac:inkMk id="17" creationId="{7EE48C47-7A96-E2FF-2D4A-B3C6EC859C82}"/>
          </ac:inkMkLst>
        </pc:inkChg>
        <pc:inkChg chg="add reco">
          <ac:chgData name="Ahmed Mohammed" userId="52ea684eb8771d40" providerId="LiveId" clId="{580B6489-CB7D-E54A-AF28-87333AABF8F4}" dt="2024-04-17T14:44:32.646" v="125"/>
          <ac:inkMkLst>
            <pc:docMk/>
            <pc:sldMk cId="2480925152" sldId="595"/>
            <ac:inkMk id="18" creationId="{7B3EAEC3-2E94-098B-2DA0-F1DDBDAB4D23}"/>
          </ac:inkMkLst>
        </pc:inkChg>
        <pc:inkChg chg="add del">
          <ac:chgData name="Ahmed Mohammed" userId="52ea684eb8771d40" providerId="LiveId" clId="{580B6489-CB7D-E54A-AF28-87333AABF8F4}" dt="2024-04-17T14:44:36.265" v="128"/>
          <ac:inkMkLst>
            <pc:docMk/>
            <pc:sldMk cId="2480925152" sldId="595"/>
            <ac:inkMk id="19" creationId="{009E743F-9C2A-C828-24AF-FF980386B65F}"/>
          </ac:inkMkLst>
        </pc:inkChg>
        <pc:inkChg chg="add del">
          <ac:chgData name="Ahmed Mohammed" userId="52ea684eb8771d40" providerId="LiveId" clId="{580B6489-CB7D-E54A-AF28-87333AABF8F4}" dt="2024-04-17T14:44:36.265" v="128"/>
          <ac:inkMkLst>
            <pc:docMk/>
            <pc:sldMk cId="2480925152" sldId="595"/>
            <ac:inkMk id="20" creationId="{45B3E9DC-0687-7B78-AA81-5AFC1C85A48D}"/>
          </ac:inkMkLst>
        </pc:inkChg>
        <pc:inkChg chg="add reco">
          <ac:chgData name="Ahmed Mohammed" userId="52ea684eb8771d40" providerId="LiveId" clId="{580B6489-CB7D-E54A-AF28-87333AABF8F4}" dt="2024-04-17T14:44:36.265" v="128"/>
          <ac:inkMkLst>
            <pc:docMk/>
            <pc:sldMk cId="2480925152" sldId="595"/>
            <ac:inkMk id="21" creationId="{4D78DA8A-2E18-CD3C-D720-B07AC428C256}"/>
          </ac:inkMkLst>
        </pc:inkChg>
        <pc:inkChg chg="add del">
          <ac:chgData name="Ahmed Mohammed" userId="52ea684eb8771d40" providerId="LiveId" clId="{580B6489-CB7D-E54A-AF28-87333AABF8F4}" dt="2024-04-17T14:44:42.272" v="132"/>
          <ac:inkMkLst>
            <pc:docMk/>
            <pc:sldMk cId="2480925152" sldId="595"/>
            <ac:inkMk id="22" creationId="{04BF84DA-9358-B4BD-1B36-8ABB2E9CEC8E}"/>
          </ac:inkMkLst>
        </pc:inkChg>
        <pc:inkChg chg="add del">
          <ac:chgData name="Ahmed Mohammed" userId="52ea684eb8771d40" providerId="LiveId" clId="{580B6489-CB7D-E54A-AF28-87333AABF8F4}" dt="2024-04-17T14:44:42.272" v="132"/>
          <ac:inkMkLst>
            <pc:docMk/>
            <pc:sldMk cId="2480925152" sldId="595"/>
            <ac:inkMk id="23" creationId="{108F0E1C-A264-95D2-E7B2-E6F9714A86DE}"/>
          </ac:inkMkLst>
        </pc:inkChg>
        <pc:inkChg chg="add del">
          <ac:chgData name="Ahmed Mohammed" userId="52ea684eb8771d40" providerId="LiveId" clId="{580B6489-CB7D-E54A-AF28-87333AABF8F4}" dt="2024-04-17T14:44:42.272" v="132"/>
          <ac:inkMkLst>
            <pc:docMk/>
            <pc:sldMk cId="2480925152" sldId="595"/>
            <ac:inkMk id="24" creationId="{535809B7-6B51-22AE-4270-ACEEEDF77492}"/>
          </ac:inkMkLst>
        </pc:inkChg>
        <pc:inkChg chg="add reco">
          <ac:chgData name="Ahmed Mohammed" userId="52ea684eb8771d40" providerId="LiveId" clId="{580B6489-CB7D-E54A-AF28-87333AABF8F4}" dt="2024-04-17T14:44:42.272" v="132"/>
          <ac:inkMkLst>
            <pc:docMk/>
            <pc:sldMk cId="2480925152" sldId="595"/>
            <ac:inkMk id="25" creationId="{24284266-894F-E932-FDE1-A1B0C11DD414}"/>
          </ac:inkMkLst>
        </pc:inkChg>
        <pc:inkChg chg="add">
          <ac:chgData name="Ahmed Mohammed" userId="52ea684eb8771d40" providerId="LiveId" clId="{580B6489-CB7D-E54A-AF28-87333AABF8F4}" dt="2024-04-17T14:44:45.835" v="133"/>
          <ac:inkMkLst>
            <pc:docMk/>
            <pc:sldMk cId="2480925152" sldId="595"/>
            <ac:inkMk id="26" creationId="{D0F304E4-D3C2-F0D1-57E4-6F5DC0AEA112}"/>
          </ac:inkMkLst>
        </pc:inkChg>
        <pc:inkChg chg="add">
          <ac:chgData name="Ahmed Mohammed" userId="52ea684eb8771d40" providerId="LiveId" clId="{580B6489-CB7D-E54A-AF28-87333AABF8F4}" dt="2024-04-17T14:44:52.451" v="134"/>
          <ac:inkMkLst>
            <pc:docMk/>
            <pc:sldMk cId="2480925152" sldId="595"/>
            <ac:inkMk id="27" creationId="{2E7A67D1-7A54-1A4C-34C1-405206FC9C88}"/>
          </ac:inkMkLst>
        </pc:inkChg>
        <pc:inkChg chg="add">
          <ac:chgData name="Ahmed Mohammed" userId="52ea684eb8771d40" providerId="LiveId" clId="{580B6489-CB7D-E54A-AF28-87333AABF8F4}" dt="2024-04-17T14:44:53.128" v="135"/>
          <ac:inkMkLst>
            <pc:docMk/>
            <pc:sldMk cId="2480925152" sldId="595"/>
            <ac:inkMk id="28" creationId="{03E8A156-3C4A-DDBA-37B1-3F4C173DA6DA}"/>
          </ac:inkMkLst>
        </pc:inkChg>
        <pc:inkChg chg="add">
          <ac:chgData name="Ahmed Mohammed" userId="52ea684eb8771d40" providerId="LiveId" clId="{580B6489-CB7D-E54A-AF28-87333AABF8F4}" dt="2024-04-17T14:45:02.092" v="136"/>
          <ac:inkMkLst>
            <pc:docMk/>
            <pc:sldMk cId="2480925152" sldId="595"/>
            <ac:inkMk id="29" creationId="{1E4DA989-BC3D-94D2-EA0F-F8A57A2CD1DE}"/>
          </ac:inkMkLst>
        </pc:inkChg>
        <pc:inkChg chg="add">
          <ac:chgData name="Ahmed Mohammed" userId="52ea684eb8771d40" providerId="LiveId" clId="{580B6489-CB7D-E54A-AF28-87333AABF8F4}" dt="2024-04-17T14:45:10.902" v="137"/>
          <ac:inkMkLst>
            <pc:docMk/>
            <pc:sldMk cId="2480925152" sldId="595"/>
            <ac:inkMk id="30" creationId="{F6ACA93D-9896-2EC7-D032-8E235F6BFE7B}"/>
          </ac:inkMkLst>
        </pc:inkChg>
        <pc:inkChg chg="add">
          <ac:chgData name="Ahmed Mohammed" userId="52ea684eb8771d40" providerId="LiveId" clId="{580B6489-CB7D-E54A-AF28-87333AABF8F4}" dt="2024-04-17T14:45:30.850" v="138"/>
          <ac:inkMkLst>
            <pc:docMk/>
            <pc:sldMk cId="2480925152" sldId="595"/>
            <ac:inkMk id="31" creationId="{10D7626F-0FF8-7E4D-8473-0D168DECA54F}"/>
          </ac:inkMkLst>
        </pc:inkChg>
      </pc:sldChg>
      <pc:sldChg chg="addSp delSp">
        <pc:chgData name="Ahmed Mohammed" userId="52ea684eb8771d40" providerId="LiveId" clId="{580B6489-CB7D-E54A-AF28-87333AABF8F4}" dt="2024-04-17T14:45:56.903" v="148"/>
        <pc:sldMkLst>
          <pc:docMk/>
          <pc:sldMk cId="3903475576" sldId="596"/>
        </pc:sldMkLst>
        <pc:inkChg chg="add del">
          <ac:chgData name="Ahmed Mohammed" userId="52ea684eb8771d40" providerId="LiveId" clId="{580B6489-CB7D-E54A-AF28-87333AABF8F4}" dt="2024-04-17T14:45:41.716" v="141"/>
          <ac:inkMkLst>
            <pc:docMk/>
            <pc:sldMk cId="3903475576" sldId="596"/>
            <ac:inkMk id="7" creationId="{14B36288-BA61-0816-E8ED-71377C2C7322}"/>
          </ac:inkMkLst>
        </pc:inkChg>
        <pc:inkChg chg="add del">
          <ac:chgData name="Ahmed Mohammed" userId="52ea684eb8771d40" providerId="LiveId" clId="{580B6489-CB7D-E54A-AF28-87333AABF8F4}" dt="2024-04-17T14:45:41.716" v="141"/>
          <ac:inkMkLst>
            <pc:docMk/>
            <pc:sldMk cId="3903475576" sldId="596"/>
            <ac:inkMk id="9" creationId="{1D9F7274-8C7D-02BE-A1F5-EFA90318F890}"/>
          </ac:inkMkLst>
        </pc:inkChg>
        <pc:inkChg chg="add reco">
          <ac:chgData name="Ahmed Mohammed" userId="52ea684eb8771d40" providerId="LiveId" clId="{580B6489-CB7D-E54A-AF28-87333AABF8F4}" dt="2024-04-17T14:45:41.716" v="141"/>
          <ac:inkMkLst>
            <pc:docMk/>
            <pc:sldMk cId="3903475576" sldId="596"/>
            <ac:inkMk id="10" creationId="{42E78708-0C22-A78D-0489-5123FAB9A824}"/>
          </ac:inkMkLst>
        </pc:inkChg>
        <pc:inkChg chg="add del">
          <ac:chgData name="Ahmed Mohammed" userId="52ea684eb8771d40" providerId="LiveId" clId="{580B6489-CB7D-E54A-AF28-87333AABF8F4}" dt="2024-04-17T14:45:48.290" v="144"/>
          <ac:inkMkLst>
            <pc:docMk/>
            <pc:sldMk cId="3903475576" sldId="596"/>
            <ac:inkMk id="11" creationId="{1CAF3075-7833-D5D2-CF22-D2278E39FA10}"/>
          </ac:inkMkLst>
        </pc:inkChg>
        <pc:inkChg chg="add del">
          <ac:chgData name="Ahmed Mohammed" userId="52ea684eb8771d40" providerId="LiveId" clId="{580B6489-CB7D-E54A-AF28-87333AABF8F4}" dt="2024-04-17T14:45:48.290" v="144"/>
          <ac:inkMkLst>
            <pc:docMk/>
            <pc:sldMk cId="3903475576" sldId="596"/>
            <ac:inkMk id="12" creationId="{71ACDD0F-50FB-79BB-9192-1B0913846CF0}"/>
          </ac:inkMkLst>
        </pc:inkChg>
        <pc:inkChg chg="add reco">
          <ac:chgData name="Ahmed Mohammed" userId="52ea684eb8771d40" providerId="LiveId" clId="{580B6489-CB7D-E54A-AF28-87333AABF8F4}" dt="2024-04-17T14:45:48.290" v="144"/>
          <ac:inkMkLst>
            <pc:docMk/>
            <pc:sldMk cId="3903475576" sldId="596"/>
            <ac:inkMk id="13" creationId="{A6A722B1-30EE-FA11-9DFE-13C8C8F8C172}"/>
          </ac:inkMkLst>
        </pc:inkChg>
        <pc:inkChg chg="add del">
          <ac:chgData name="Ahmed Mohammed" userId="52ea684eb8771d40" providerId="LiveId" clId="{580B6489-CB7D-E54A-AF28-87333AABF8F4}" dt="2024-04-17T14:45:54.527" v="147"/>
          <ac:inkMkLst>
            <pc:docMk/>
            <pc:sldMk cId="3903475576" sldId="596"/>
            <ac:inkMk id="14" creationId="{7574D1B8-FB17-5165-BD4E-AF8F0623437E}"/>
          </ac:inkMkLst>
        </pc:inkChg>
        <pc:inkChg chg="add del">
          <ac:chgData name="Ahmed Mohammed" userId="52ea684eb8771d40" providerId="LiveId" clId="{580B6489-CB7D-E54A-AF28-87333AABF8F4}" dt="2024-04-17T14:45:54.527" v="147"/>
          <ac:inkMkLst>
            <pc:docMk/>
            <pc:sldMk cId="3903475576" sldId="596"/>
            <ac:inkMk id="15" creationId="{5758673C-B141-6350-74C0-36C8A0C6A590}"/>
          </ac:inkMkLst>
        </pc:inkChg>
        <pc:inkChg chg="add reco">
          <ac:chgData name="Ahmed Mohammed" userId="52ea684eb8771d40" providerId="LiveId" clId="{580B6489-CB7D-E54A-AF28-87333AABF8F4}" dt="2024-04-17T14:45:54.527" v="147"/>
          <ac:inkMkLst>
            <pc:docMk/>
            <pc:sldMk cId="3903475576" sldId="596"/>
            <ac:inkMk id="16" creationId="{146EC5D8-3AB8-2294-ADDE-83BE974AA92C}"/>
          </ac:inkMkLst>
        </pc:inkChg>
        <pc:inkChg chg="add">
          <ac:chgData name="Ahmed Mohammed" userId="52ea684eb8771d40" providerId="LiveId" clId="{580B6489-CB7D-E54A-AF28-87333AABF8F4}" dt="2024-04-17T14:45:56.903" v="148"/>
          <ac:inkMkLst>
            <pc:docMk/>
            <pc:sldMk cId="3903475576" sldId="596"/>
            <ac:inkMk id="17" creationId="{CA9466D4-E31F-9A44-DB4F-E32367795CAD}"/>
          </ac:inkMkLst>
        </pc:inkChg>
      </pc:sldChg>
      <pc:sldChg chg="addSp delSp">
        <pc:chgData name="Ahmed Mohammed" userId="52ea684eb8771d40" providerId="LiveId" clId="{580B6489-CB7D-E54A-AF28-87333AABF8F4}" dt="2024-04-17T14:51:36.793" v="195"/>
        <pc:sldMkLst>
          <pc:docMk/>
          <pc:sldMk cId="912140641" sldId="597"/>
        </pc:sldMkLst>
        <pc:inkChg chg="add del">
          <ac:chgData name="Ahmed Mohammed" userId="52ea684eb8771d40" providerId="LiveId" clId="{580B6489-CB7D-E54A-AF28-87333AABF8F4}" dt="2024-04-17T14:46:08.219" v="151"/>
          <ac:inkMkLst>
            <pc:docMk/>
            <pc:sldMk cId="912140641" sldId="597"/>
            <ac:inkMk id="7" creationId="{4DE0BD61-37F4-0AE6-B620-45D3C620CDEC}"/>
          </ac:inkMkLst>
        </pc:inkChg>
        <pc:inkChg chg="add del">
          <ac:chgData name="Ahmed Mohammed" userId="52ea684eb8771d40" providerId="LiveId" clId="{580B6489-CB7D-E54A-AF28-87333AABF8F4}" dt="2024-04-17T14:46:08.219" v="151"/>
          <ac:inkMkLst>
            <pc:docMk/>
            <pc:sldMk cId="912140641" sldId="597"/>
            <ac:inkMk id="9" creationId="{C378C3CB-946E-4F8C-3641-854B8AC99168}"/>
          </ac:inkMkLst>
        </pc:inkChg>
        <pc:inkChg chg="add reco">
          <ac:chgData name="Ahmed Mohammed" userId="52ea684eb8771d40" providerId="LiveId" clId="{580B6489-CB7D-E54A-AF28-87333AABF8F4}" dt="2024-04-17T14:46:08.219" v="151"/>
          <ac:inkMkLst>
            <pc:docMk/>
            <pc:sldMk cId="912140641" sldId="597"/>
            <ac:inkMk id="10" creationId="{B58338EC-9CE7-5AE5-301D-B84173DE0930}"/>
          </ac:inkMkLst>
        </pc:inkChg>
        <pc:inkChg chg="add del">
          <ac:chgData name="Ahmed Mohammed" userId="52ea684eb8771d40" providerId="LiveId" clId="{580B6489-CB7D-E54A-AF28-87333AABF8F4}" dt="2024-04-17T14:46:11.695" v="155"/>
          <ac:inkMkLst>
            <pc:docMk/>
            <pc:sldMk cId="912140641" sldId="597"/>
            <ac:inkMk id="11" creationId="{6124A389-D51E-5CF1-9AD4-B069C6533AC2}"/>
          </ac:inkMkLst>
        </pc:inkChg>
        <pc:inkChg chg="add del">
          <ac:chgData name="Ahmed Mohammed" userId="52ea684eb8771d40" providerId="LiveId" clId="{580B6489-CB7D-E54A-AF28-87333AABF8F4}" dt="2024-04-17T14:46:11.695" v="155"/>
          <ac:inkMkLst>
            <pc:docMk/>
            <pc:sldMk cId="912140641" sldId="597"/>
            <ac:inkMk id="12" creationId="{FC4D94FA-F235-ACE8-95B6-416766E9B5FC}"/>
          </ac:inkMkLst>
        </pc:inkChg>
        <pc:inkChg chg="add del">
          <ac:chgData name="Ahmed Mohammed" userId="52ea684eb8771d40" providerId="LiveId" clId="{580B6489-CB7D-E54A-AF28-87333AABF8F4}" dt="2024-04-17T14:46:11.695" v="155"/>
          <ac:inkMkLst>
            <pc:docMk/>
            <pc:sldMk cId="912140641" sldId="597"/>
            <ac:inkMk id="13" creationId="{265A2FA0-79A5-A66E-6363-D3BC90C7B900}"/>
          </ac:inkMkLst>
        </pc:inkChg>
        <pc:inkChg chg="add reco">
          <ac:chgData name="Ahmed Mohammed" userId="52ea684eb8771d40" providerId="LiveId" clId="{580B6489-CB7D-E54A-AF28-87333AABF8F4}" dt="2024-04-17T14:46:11.695" v="155"/>
          <ac:inkMkLst>
            <pc:docMk/>
            <pc:sldMk cId="912140641" sldId="597"/>
            <ac:inkMk id="14" creationId="{1823DA21-17CB-486D-EB5F-D5E76291EC26}"/>
          </ac:inkMkLst>
        </pc:inkChg>
        <pc:inkChg chg="add del">
          <ac:chgData name="Ahmed Mohammed" userId="52ea684eb8771d40" providerId="LiveId" clId="{580B6489-CB7D-E54A-AF28-87333AABF8F4}" dt="2024-04-17T14:46:25.353" v="158"/>
          <ac:inkMkLst>
            <pc:docMk/>
            <pc:sldMk cId="912140641" sldId="597"/>
            <ac:inkMk id="15" creationId="{6B05E5C0-1F5E-BFFC-371F-49A83A662C38}"/>
          </ac:inkMkLst>
        </pc:inkChg>
        <pc:inkChg chg="add del">
          <ac:chgData name="Ahmed Mohammed" userId="52ea684eb8771d40" providerId="LiveId" clId="{580B6489-CB7D-E54A-AF28-87333AABF8F4}" dt="2024-04-17T14:46:25.353" v="158"/>
          <ac:inkMkLst>
            <pc:docMk/>
            <pc:sldMk cId="912140641" sldId="597"/>
            <ac:inkMk id="16" creationId="{89EDC961-554F-DCB7-21F3-D642105136ED}"/>
          </ac:inkMkLst>
        </pc:inkChg>
        <pc:inkChg chg="add reco">
          <ac:chgData name="Ahmed Mohammed" userId="52ea684eb8771d40" providerId="LiveId" clId="{580B6489-CB7D-E54A-AF28-87333AABF8F4}" dt="2024-04-17T14:46:25.353" v="158"/>
          <ac:inkMkLst>
            <pc:docMk/>
            <pc:sldMk cId="912140641" sldId="597"/>
            <ac:inkMk id="17" creationId="{84CDFA7A-1A87-354A-7E6B-E62BCF32B10B}"/>
          </ac:inkMkLst>
        </pc:inkChg>
        <pc:inkChg chg="add">
          <ac:chgData name="Ahmed Mohammed" userId="52ea684eb8771d40" providerId="LiveId" clId="{580B6489-CB7D-E54A-AF28-87333AABF8F4}" dt="2024-04-17T14:46:29.788" v="159"/>
          <ac:inkMkLst>
            <pc:docMk/>
            <pc:sldMk cId="912140641" sldId="597"/>
            <ac:inkMk id="18" creationId="{C4B9F778-DD22-33FD-43C6-82A197EE4EDB}"/>
          </ac:inkMkLst>
        </pc:inkChg>
        <pc:inkChg chg="add">
          <ac:chgData name="Ahmed Mohammed" userId="52ea684eb8771d40" providerId="LiveId" clId="{580B6489-CB7D-E54A-AF28-87333AABF8F4}" dt="2024-04-17T14:51:28.180" v="188"/>
          <ac:inkMkLst>
            <pc:docMk/>
            <pc:sldMk cId="912140641" sldId="597"/>
            <ac:inkMk id="19" creationId="{1C377C4B-E7AE-81FC-BF53-EFE023E114EB}"/>
          </ac:inkMkLst>
        </pc:inkChg>
        <pc:inkChg chg="add del">
          <ac:chgData name="Ahmed Mohammed" userId="52ea684eb8771d40" providerId="LiveId" clId="{580B6489-CB7D-E54A-AF28-87333AABF8F4}" dt="2024-04-17T14:51:31.392" v="191"/>
          <ac:inkMkLst>
            <pc:docMk/>
            <pc:sldMk cId="912140641" sldId="597"/>
            <ac:inkMk id="20" creationId="{4C68378D-833F-05EA-0A12-EEF092B7DE79}"/>
          </ac:inkMkLst>
        </pc:inkChg>
        <pc:inkChg chg="add del">
          <ac:chgData name="Ahmed Mohammed" userId="52ea684eb8771d40" providerId="LiveId" clId="{580B6489-CB7D-E54A-AF28-87333AABF8F4}" dt="2024-04-17T14:51:31.392" v="191"/>
          <ac:inkMkLst>
            <pc:docMk/>
            <pc:sldMk cId="912140641" sldId="597"/>
            <ac:inkMk id="21" creationId="{E2CA3D54-3453-62E5-17F3-AEFC6310C254}"/>
          </ac:inkMkLst>
        </pc:inkChg>
        <pc:inkChg chg="add reco">
          <ac:chgData name="Ahmed Mohammed" userId="52ea684eb8771d40" providerId="LiveId" clId="{580B6489-CB7D-E54A-AF28-87333AABF8F4}" dt="2024-04-17T14:51:31.392" v="191"/>
          <ac:inkMkLst>
            <pc:docMk/>
            <pc:sldMk cId="912140641" sldId="597"/>
            <ac:inkMk id="22" creationId="{DFD02310-3A08-B163-5B0B-F504B5D34F68}"/>
          </ac:inkMkLst>
        </pc:inkChg>
        <pc:inkChg chg="add">
          <ac:chgData name="Ahmed Mohammed" userId="52ea684eb8771d40" providerId="LiveId" clId="{580B6489-CB7D-E54A-AF28-87333AABF8F4}" dt="2024-04-17T14:51:34.407" v="192"/>
          <ac:inkMkLst>
            <pc:docMk/>
            <pc:sldMk cId="912140641" sldId="597"/>
            <ac:inkMk id="23" creationId="{E8AF1FE5-533A-7B36-DE0B-7FDF3B3244C9}"/>
          </ac:inkMkLst>
        </pc:inkChg>
        <pc:inkChg chg="add del">
          <ac:chgData name="Ahmed Mohammed" userId="52ea684eb8771d40" providerId="LiveId" clId="{580B6489-CB7D-E54A-AF28-87333AABF8F4}" dt="2024-04-17T14:51:36.793" v="195"/>
          <ac:inkMkLst>
            <pc:docMk/>
            <pc:sldMk cId="912140641" sldId="597"/>
            <ac:inkMk id="24" creationId="{F27891F0-87E7-7A65-A79A-03B21D29D4BD}"/>
          </ac:inkMkLst>
        </pc:inkChg>
        <pc:inkChg chg="add del">
          <ac:chgData name="Ahmed Mohammed" userId="52ea684eb8771d40" providerId="LiveId" clId="{580B6489-CB7D-E54A-AF28-87333AABF8F4}" dt="2024-04-17T14:51:36.793" v="195"/>
          <ac:inkMkLst>
            <pc:docMk/>
            <pc:sldMk cId="912140641" sldId="597"/>
            <ac:inkMk id="25" creationId="{646E32F7-3394-0939-9CD1-D007AA27EB82}"/>
          </ac:inkMkLst>
        </pc:inkChg>
        <pc:inkChg chg="add reco">
          <ac:chgData name="Ahmed Mohammed" userId="52ea684eb8771d40" providerId="LiveId" clId="{580B6489-CB7D-E54A-AF28-87333AABF8F4}" dt="2024-04-17T14:51:36.793" v="195"/>
          <ac:inkMkLst>
            <pc:docMk/>
            <pc:sldMk cId="912140641" sldId="597"/>
            <ac:inkMk id="26" creationId="{2CC3E5A1-BD2A-EB4B-72B3-89E7C9EB5986}"/>
          </ac:inkMkLst>
        </pc:inkChg>
      </pc:sldChg>
      <pc:sldChg chg="addSp delSp">
        <pc:chgData name="Ahmed Mohammed" userId="52ea684eb8771d40" providerId="LiveId" clId="{580B6489-CB7D-E54A-AF28-87333AABF8F4}" dt="2024-04-17T14:50:27.345" v="182"/>
        <pc:sldMkLst>
          <pc:docMk/>
          <pc:sldMk cId="1390910317" sldId="598"/>
        </pc:sldMkLst>
        <pc:spChg chg="add del">
          <ac:chgData name="Ahmed Mohammed" userId="52ea684eb8771d40" providerId="LiveId" clId="{580B6489-CB7D-E54A-AF28-87333AABF8F4}" dt="2024-04-17T14:50:06.403" v="176" actId="22"/>
          <ac:spMkLst>
            <pc:docMk/>
            <pc:sldMk cId="1390910317" sldId="598"/>
            <ac:spMk id="24" creationId="{D006676E-86A8-8920-269A-AFC119039A5A}"/>
          </ac:spMkLst>
        </pc:spChg>
        <pc:inkChg chg="add">
          <ac:chgData name="Ahmed Mohammed" userId="52ea684eb8771d40" providerId="LiveId" clId="{580B6489-CB7D-E54A-AF28-87333AABF8F4}" dt="2024-04-17T14:49:15.563" v="160"/>
          <ac:inkMkLst>
            <pc:docMk/>
            <pc:sldMk cId="1390910317" sldId="598"/>
            <ac:inkMk id="9" creationId="{ACA4D7C7-1831-61C8-0D59-95216CB5DE4F}"/>
          </ac:inkMkLst>
        </pc:inkChg>
        <pc:inkChg chg="add">
          <ac:chgData name="Ahmed Mohammed" userId="52ea684eb8771d40" providerId="LiveId" clId="{580B6489-CB7D-E54A-AF28-87333AABF8F4}" dt="2024-04-17T14:49:19.552" v="161"/>
          <ac:inkMkLst>
            <pc:docMk/>
            <pc:sldMk cId="1390910317" sldId="598"/>
            <ac:inkMk id="10" creationId="{877C576F-4C5C-EDDC-B038-DF87C214AE63}"/>
          </ac:inkMkLst>
        </pc:inkChg>
        <pc:inkChg chg="add del">
          <ac:chgData name="Ahmed Mohammed" userId="52ea684eb8771d40" providerId="LiveId" clId="{580B6489-CB7D-E54A-AF28-87333AABF8F4}" dt="2024-04-17T14:49:27.666" v="164"/>
          <ac:inkMkLst>
            <pc:docMk/>
            <pc:sldMk cId="1390910317" sldId="598"/>
            <ac:inkMk id="11" creationId="{3F264689-47FC-15C2-42A1-928A400A2330}"/>
          </ac:inkMkLst>
        </pc:inkChg>
        <pc:inkChg chg="add del">
          <ac:chgData name="Ahmed Mohammed" userId="52ea684eb8771d40" providerId="LiveId" clId="{580B6489-CB7D-E54A-AF28-87333AABF8F4}" dt="2024-04-17T14:49:27.666" v="164"/>
          <ac:inkMkLst>
            <pc:docMk/>
            <pc:sldMk cId="1390910317" sldId="598"/>
            <ac:inkMk id="12" creationId="{42CF1F70-368E-2422-8DEB-EA5754CB2A32}"/>
          </ac:inkMkLst>
        </pc:inkChg>
        <pc:inkChg chg="add reco">
          <ac:chgData name="Ahmed Mohammed" userId="52ea684eb8771d40" providerId="LiveId" clId="{580B6489-CB7D-E54A-AF28-87333AABF8F4}" dt="2024-04-17T14:49:27.666" v="164"/>
          <ac:inkMkLst>
            <pc:docMk/>
            <pc:sldMk cId="1390910317" sldId="598"/>
            <ac:inkMk id="13" creationId="{2831C1D6-D625-AFD7-E4FF-084031AF4BC1}"/>
          </ac:inkMkLst>
        </pc:inkChg>
        <pc:inkChg chg="add">
          <ac:chgData name="Ahmed Mohammed" userId="52ea684eb8771d40" providerId="LiveId" clId="{580B6489-CB7D-E54A-AF28-87333AABF8F4}" dt="2024-04-17T14:49:31.216" v="165"/>
          <ac:inkMkLst>
            <pc:docMk/>
            <pc:sldMk cId="1390910317" sldId="598"/>
            <ac:inkMk id="14" creationId="{337751C7-5218-45FB-A025-5E1D2527EC7A}"/>
          </ac:inkMkLst>
        </pc:inkChg>
        <pc:inkChg chg="add del">
          <ac:chgData name="Ahmed Mohammed" userId="52ea684eb8771d40" providerId="LiveId" clId="{580B6489-CB7D-E54A-AF28-87333AABF8F4}" dt="2024-04-17T14:49:38.787" v="168"/>
          <ac:inkMkLst>
            <pc:docMk/>
            <pc:sldMk cId="1390910317" sldId="598"/>
            <ac:inkMk id="15" creationId="{9F0608E2-B6B0-6E9C-7909-3582348D9485}"/>
          </ac:inkMkLst>
        </pc:inkChg>
        <pc:inkChg chg="add del">
          <ac:chgData name="Ahmed Mohammed" userId="52ea684eb8771d40" providerId="LiveId" clId="{580B6489-CB7D-E54A-AF28-87333AABF8F4}" dt="2024-04-17T14:49:38.787" v="168"/>
          <ac:inkMkLst>
            <pc:docMk/>
            <pc:sldMk cId="1390910317" sldId="598"/>
            <ac:inkMk id="16" creationId="{45C10FE4-B15B-4472-AFB6-4EBC55832DB1}"/>
          </ac:inkMkLst>
        </pc:inkChg>
        <pc:inkChg chg="add reco">
          <ac:chgData name="Ahmed Mohammed" userId="52ea684eb8771d40" providerId="LiveId" clId="{580B6489-CB7D-E54A-AF28-87333AABF8F4}" dt="2024-04-17T14:49:38.787" v="168"/>
          <ac:inkMkLst>
            <pc:docMk/>
            <pc:sldMk cId="1390910317" sldId="598"/>
            <ac:inkMk id="17" creationId="{E4B1848E-62B7-015E-8B78-44A66FBE6FA8}"/>
          </ac:inkMkLst>
        </pc:inkChg>
        <pc:inkChg chg="add">
          <ac:chgData name="Ahmed Mohammed" userId="52ea684eb8771d40" providerId="LiveId" clId="{580B6489-CB7D-E54A-AF28-87333AABF8F4}" dt="2024-04-17T14:49:38.807" v="169"/>
          <ac:inkMkLst>
            <pc:docMk/>
            <pc:sldMk cId="1390910317" sldId="598"/>
            <ac:inkMk id="18" creationId="{6B993C36-FE34-F4E4-5776-F05A0921A3CC}"/>
          </ac:inkMkLst>
        </pc:inkChg>
        <pc:inkChg chg="add">
          <ac:chgData name="Ahmed Mohammed" userId="52ea684eb8771d40" providerId="LiveId" clId="{580B6489-CB7D-E54A-AF28-87333AABF8F4}" dt="2024-04-17T14:49:47.846" v="170"/>
          <ac:inkMkLst>
            <pc:docMk/>
            <pc:sldMk cId="1390910317" sldId="598"/>
            <ac:inkMk id="19" creationId="{4C1EB59D-0B32-6CCE-4D9F-9B5955B1103E}"/>
          </ac:inkMkLst>
        </pc:inkChg>
        <pc:inkChg chg="add">
          <ac:chgData name="Ahmed Mohammed" userId="52ea684eb8771d40" providerId="LiveId" clId="{580B6489-CB7D-E54A-AF28-87333AABF8F4}" dt="2024-04-17T14:49:55.615" v="171"/>
          <ac:inkMkLst>
            <pc:docMk/>
            <pc:sldMk cId="1390910317" sldId="598"/>
            <ac:inkMk id="20" creationId="{9011E755-A1E4-89D2-8F23-8DA71BFA20E0}"/>
          </ac:inkMkLst>
        </pc:inkChg>
        <pc:inkChg chg="add">
          <ac:chgData name="Ahmed Mohammed" userId="52ea684eb8771d40" providerId="LiveId" clId="{580B6489-CB7D-E54A-AF28-87333AABF8F4}" dt="2024-04-17T14:49:58.039" v="172"/>
          <ac:inkMkLst>
            <pc:docMk/>
            <pc:sldMk cId="1390910317" sldId="598"/>
            <ac:inkMk id="21" creationId="{F253FF24-6090-8899-46E8-37A31679E4F0}"/>
          </ac:inkMkLst>
        </pc:inkChg>
        <pc:inkChg chg="add del">
          <ac:chgData name="Ahmed Mohammed" userId="52ea684eb8771d40" providerId="LiveId" clId="{580B6489-CB7D-E54A-AF28-87333AABF8F4}" dt="2024-04-17T14:50:03.703" v="175"/>
          <ac:inkMkLst>
            <pc:docMk/>
            <pc:sldMk cId="1390910317" sldId="598"/>
            <ac:inkMk id="26" creationId="{20F096E2-42D0-AF40-F037-F6A5824BEF5D}"/>
          </ac:inkMkLst>
        </pc:inkChg>
        <pc:inkChg chg="add">
          <ac:chgData name="Ahmed Mohammed" userId="52ea684eb8771d40" providerId="LiveId" clId="{580B6489-CB7D-E54A-AF28-87333AABF8F4}" dt="2024-04-17T14:50:13.722" v="177"/>
          <ac:inkMkLst>
            <pc:docMk/>
            <pc:sldMk cId="1390910317" sldId="598"/>
            <ac:inkMk id="27" creationId="{322DC238-434B-1782-1E5A-A8A4EF2B8EE4}"/>
          </ac:inkMkLst>
        </pc:inkChg>
        <pc:inkChg chg="add">
          <ac:chgData name="Ahmed Mohammed" userId="52ea684eb8771d40" providerId="LiveId" clId="{580B6489-CB7D-E54A-AF28-87333AABF8F4}" dt="2024-04-17T14:50:17.637" v="178"/>
          <ac:inkMkLst>
            <pc:docMk/>
            <pc:sldMk cId="1390910317" sldId="598"/>
            <ac:inkMk id="28" creationId="{34FACA3B-936B-9879-6832-F4C1460EF944}"/>
          </ac:inkMkLst>
        </pc:inkChg>
        <pc:inkChg chg="add del">
          <ac:chgData name="Ahmed Mohammed" userId="52ea684eb8771d40" providerId="LiveId" clId="{580B6489-CB7D-E54A-AF28-87333AABF8F4}" dt="2024-04-17T14:50:26.388" v="181"/>
          <ac:inkMkLst>
            <pc:docMk/>
            <pc:sldMk cId="1390910317" sldId="598"/>
            <ac:inkMk id="29" creationId="{AB2F57FB-E62A-2C86-1CC6-60595910D045}"/>
          </ac:inkMkLst>
        </pc:inkChg>
        <pc:inkChg chg="add del">
          <ac:chgData name="Ahmed Mohammed" userId="52ea684eb8771d40" providerId="LiveId" clId="{580B6489-CB7D-E54A-AF28-87333AABF8F4}" dt="2024-04-17T14:50:26.388" v="181"/>
          <ac:inkMkLst>
            <pc:docMk/>
            <pc:sldMk cId="1390910317" sldId="598"/>
            <ac:inkMk id="30" creationId="{E02A86BE-7958-EC45-3092-9BECBC384DBB}"/>
          </ac:inkMkLst>
        </pc:inkChg>
        <pc:inkChg chg="add reco">
          <ac:chgData name="Ahmed Mohammed" userId="52ea684eb8771d40" providerId="LiveId" clId="{580B6489-CB7D-E54A-AF28-87333AABF8F4}" dt="2024-04-17T14:50:26.388" v="181"/>
          <ac:inkMkLst>
            <pc:docMk/>
            <pc:sldMk cId="1390910317" sldId="598"/>
            <ac:inkMk id="31" creationId="{F1DD6AF4-E27D-3B33-642F-C37176C59547}"/>
          </ac:inkMkLst>
        </pc:inkChg>
        <pc:inkChg chg="add">
          <ac:chgData name="Ahmed Mohammed" userId="52ea684eb8771d40" providerId="LiveId" clId="{580B6489-CB7D-E54A-AF28-87333AABF8F4}" dt="2024-04-17T14:50:27.345" v="182"/>
          <ac:inkMkLst>
            <pc:docMk/>
            <pc:sldMk cId="1390910317" sldId="598"/>
            <ac:inkMk id="32" creationId="{442563F5-8799-EF4B-88B4-A4AE52763076}"/>
          </ac:inkMkLst>
        </pc:inkChg>
      </pc:sldChg>
      <pc:sldChg chg="addSp">
        <pc:chgData name="Ahmed Mohammed" userId="52ea684eb8771d40" providerId="LiveId" clId="{580B6489-CB7D-E54A-AF28-87333AABF8F4}" dt="2024-04-17T14:50:37.221" v="183"/>
        <pc:sldMkLst>
          <pc:docMk/>
          <pc:sldMk cId="3356749264" sldId="599"/>
        </pc:sldMkLst>
        <pc:inkChg chg="add">
          <ac:chgData name="Ahmed Mohammed" userId="52ea684eb8771d40" providerId="LiveId" clId="{580B6489-CB7D-E54A-AF28-87333AABF8F4}" dt="2024-04-17T14:50:37.221" v="183"/>
          <ac:inkMkLst>
            <pc:docMk/>
            <pc:sldMk cId="3356749264" sldId="599"/>
            <ac:inkMk id="9" creationId="{F200A1BA-A064-7791-69C4-3D5DB25AC475}"/>
          </ac:inkMkLst>
        </pc:inkChg>
      </pc:sldChg>
      <pc:sldChg chg="addSp delSp">
        <pc:chgData name="Ahmed Mohammed" userId="52ea684eb8771d40" providerId="LiveId" clId="{580B6489-CB7D-E54A-AF28-87333AABF8F4}" dt="2024-04-17T14:51:10.747" v="187"/>
        <pc:sldMkLst>
          <pc:docMk/>
          <pc:sldMk cId="2622058497" sldId="600"/>
        </pc:sldMkLst>
        <pc:inkChg chg="add">
          <ac:chgData name="Ahmed Mohammed" userId="52ea684eb8771d40" providerId="LiveId" clId="{580B6489-CB7D-E54A-AF28-87333AABF8F4}" dt="2024-04-17T14:50:58.523" v="184"/>
          <ac:inkMkLst>
            <pc:docMk/>
            <pc:sldMk cId="2622058497" sldId="600"/>
            <ac:inkMk id="9" creationId="{99E6EA98-0394-89C8-2625-0EF5780DA542}"/>
          </ac:inkMkLst>
        </pc:inkChg>
        <pc:inkChg chg="add del">
          <ac:chgData name="Ahmed Mohammed" userId="52ea684eb8771d40" providerId="LiveId" clId="{580B6489-CB7D-E54A-AF28-87333AABF8F4}" dt="2024-04-17T14:51:10.747" v="187"/>
          <ac:inkMkLst>
            <pc:docMk/>
            <pc:sldMk cId="2622058497" sldId="600"/>
            <ac:inkMk id="10" creationId="{EA3958A3-4A0F-A1DA-9780-41F11BACC71D}"/>
          </ac:inkMkLst>
        </pc:inkChg>
        <pc:inkChg chg="add del">
          <ac:chgData name="Ahmed Mohammed" userId="52ea684eb8771d40" providerId="LiveId" clId="{580B6489-CB7D-E54A-AF28-87333AABF8F4}" dt="2024-04-17T14:51:10.747" v="187"/>
          <ac:inkMkLst>
            <pc:docMk/>
            <pc:sldMk cId="2622058497" sldId="600"/>
            <ac:inkMk id="11" creationId="{8F212EB9-5A99-52B6-A5C7-85BC11C75CDD}"/>
          </ac:inkMkLst>
        </pc:inkChg>
        <pc:inkChg chg="add reco">
          <ac:chgData name="Ahmed Mohammed" userId="52ea684eb8771d40" providerId="LiveId" clId="{580B6489-CB7D-E54A-AF28-87333AABF8F4}" dt="2024-04-17T14:51:10.747" v="187"/>
          <ac:inkMkLst>
            <pc:docMk/>
            <pc:sldMk cId="2622058497" sldId="600"/>
            <ac:inkMk id="12" creationId="{C8477AB6-E304-4EC5-5B03-7A67C1FA9696}"/>
          </ac:inkMkLst>
        </pc:inkChg>
      </pc:sldChg>
      <pc:sldChg chg="addSp delSp">
        <pc:chgData name="Ahmed Mohammed" userId="52ea684eb8771d40" providerId="LiveId" clId="{580B6489-CB7D-E54A-AF28-87333AABF8F4}" dt="2024-04-17T14:52:20.929" v="207"/>
        <pc:sldMkLst>
          <pc:docMk/>
          <pc:sldMk cId="596617667" sldId="601"/>
        </pc:sldMkLst>
        <pc:inkChg chg="add">
          <ac:chgData name="Ahmed Mohammed" userId="52ea684eb8771d40" providerId="LiveId" clId="{580B6489-CB7D-E54A-AF28-87333AABF8F4}" dt="2024-04-17T14:51:45.293" v="196"/>
          <ac:inkMkLst>
            <pc:docMk/>
            <pc:sldMk cId="596617667" sldId="601"/>
            <ac:inkMk id="9" creationId="{E21DF448-4749-B361-7D12-83D29629BF82}"/>
          </ac:inkMkLst>
        </pc:inkChg>
        <pc:inkChg chg="add">
          <ac:chgData name="Ahmed Mohammed" userId="52ea684eb8771d40" providerId="LiveId" clId="{580B6489-CB7D-E54A-AF28-87333AABF8F4}" dt="2024-04-17T14:51:49.987" v="197"/>
          <ac:inkMkLst>
            <pc:docMk/>
            <pc:sldMk cId="596617667" sldId="601"/>
            <ac:inkMk id="10" creationId="{956BFCE8-DE52-884F-F18C-9D4E9F5BDF16}"/>
          </ac:inkMkLst>
        </pc:inkChg>
        <pc:inkChg chg="add">
          <ac:chgData name="Ahmed Mohammed" userId="52ea684eb8771d40" providerId="LiveId" clId="{580B6489-CB7D-E54A-AF28-87333AABF8F4}" dt="2024-04-17T14:51:57.039" v="198"/>
          <ac:inkMkLst>
            <pc:docMk/>
            <pc:sldMk cId="596617667" sldId="601"/>
            <ac:inkMk id="11" creationId="{62CEE986-B6B2-3B34-D232-FFE0C9A9FE0A}"/>
          </ac:inkMkLst>
        </pc:inkChg>
        <pc:inkChg chg="add">
          <ac:chgData name="Ahmed Mohammed" userId="52ea684eb8771d40" providerId="LiveId" clId="{580B6489-CB7D-E54A-AF28-87333AABF8F4}" dt="2024-04-17T14:52:05.709" v="199"/>
          <ac:inkMkLst>
            <pc:docMk/>
            <pc:sldMk cId="596617667" sldId="601"/>
            <ac:inkMk id="12" creationId="{117F8E38-1A30-C68B-B15C-2CE1E7342706}"/>
          </ac:inkMkLst>
        </pc:inkChg>
        <pc:inkChg chg="add del">
          <ac:chgData name="Ahmed Mohammed" userId="52ea684eb8771d40" providerId="LiveId" clId="{580B6489-CB7D-E54A-AF28-87333AABF8F4}" dt="2024-04-17T14:52:14.911" v="202"/>
          <ac:inkMkLst>
            <pc:docMk/>
            <pc:sldMk cId="596617667" sldId="601"/>
            <ac:inkMk id="13" creationId="{7B4AF30D-4172-C63E-42C1-F85B7BB69531}"/>
          </ac:inkMkLst>
        </pc:inkChg>
        <pc:inkChg chg="add del">
          <ac:chgData name="Ahmed Mohammed" userId="52ea684eb8771d40" providerId="LiveId" clId="{580B6489-CB7D-E54A-AF28-87333AABF8F4}" dt="2024-04-17T14:52:14.911" v="202"/>
          <ac:inkMkLst>
            <pc:docMk/>
            <pc:sldMk cId="596617667" sldId="601"/>
            <ac:inkMk id="14" creationId="{A412EDFD-7E7D-E870-81A9-66E4D8B97F21}"/>
          </ac:inkMkLst>
        </pc:inkChg>
        <pc:inkChg chg="add reco">
          <ac:chgData name="Ahmed Mohammed" userId="52ea684eb8771d40" providerId="LiveId" clId="{580B6489-CB7D-E54A-AF28-87333AABF8F4}" dt="2024-04-17T14:52:14.911" v="202"/>
          <ac:inkMkLst>
            <pc:docMk/>
            <pc:sldMk cId="596617667" sldId="601"/>
            <ac:inkMk id="15" creationId="{04FA272E-C3BA-8A5F-2F46-87F23F8ABD3D}"/>
          </ac:inkMkLst>
        </pc:inkChg>
        <pc:inkChg chg="add">
          <ac:chgData name="Ahmed Mohammed" userId="52ea684eb8771d40" providerId="LiveId" clId="{580B6489-CB7D-E54A-AF28-87333AABF8F4}" dt="2024-04-17T14:52:16.439" v="203"/>
          <ac:inkMkLst>
            <pc:docMk/>
            <pc:sldMk cId="596617667" sldId="601"/>
            <ac:inkMk id="16" creationId="{A6D41E50-903B-9BAF-EEB1-18E0D2F99BC5}"/>
          </ac:inkMkLst>
        </pc:inkChg>
        <pc:inkChg chg="add del">
          <ac:chgData name="Ahmed Mohammed" userId="52ea684eb8771d40" providerId="LiveId" clId="{580B6489-CB7D-E54A-AF28-87333AABF8F4}" dt="2024-04-17T14:52:20.929" v="207"/>
          <ac:inkMkLst>
            <pc:docMk/>
            <pc:sldMk cId="596617667" sldId="601"/>
            <ac:inkMk id="17" creationId="{C44107EE-9BB3-B7F9-BDAE-0629A1707451}"/>
          </ac:inkMkLst>
        </pc:inkChg>
        <pc:inkChg chg="add del">
          <ac:chgData name="Ahmed Mohammed" userId="52ea684eb8771d40" providerId="LiveId" clId="{580B6489-CB7D-E54A-AF28-87333AABF8F4}" dt="2024-04-17T14:52:20.929" v="207"/>
          <ac:inkMkLst>
            <pc:docMk/>
            <pc:sldMk cId="596617667" sldId="601"/>
            <ac:inkMk id="18" creationId="{2530705B-66F6-F341-7AAF-390FB81F38CC}"/>
          </ac:inkMkLst>
        </pc:inkChg>
        <pc:inkChg chg="add del">
          <ac:chgData name="Ahmed Mohammed" userId="52ea684eb8771d40" providerId="LiveId" clId="{580B6489-CB7D-E54A-AF28-87333AABF8F4}" dt="2024-04-17T14:52:20.929" v="207"/>
          <ac:inkMkLst>
            <pc:docMk/>
            <pc:sldMk cId="596617667" sldId="601"/>
            <ac:inkMk id="19" creationId="{821EAF7C-6330-8F5E-FB77-1FFA939CA708}"/>
          </ac:inkMkLst>
        </pc:inkChg>
        <pc:inkChg chg="add reco">
          <ac:chgData name="Ahmed Mohammed" userId="52ea684eb8771d40" providerId="LiveId" clId="{580B6489-CB7D-E54A-AF28-87333AABF8F4}" dt="2024-04-17T14:52:20.929" v="207"/>
          <ac:inkMkLst>
            <pc:docMk/>
            <pc:sldMk cId="596617667" sldId="601"/>
            <ac:inkMk id="20" creationId="{8A4290C7-6B32-60FF-F60D-844939FCDEA6}"/>
          </ac:inkMkLst>
        </pc:inkChg>
      </pc:sldChg>
      <pc:sldChg chg="addSp delSp">
        <pc:chgData name="Ahmed Mohammed" userId="52ea684eb8771d40" providerId="LiveId" clId="{580B6489-CB7D-E54A-AF28-87333AABF8F4}" dt="2024-04-17T14:53:12.214" v="214"/>
        <pc:sldMkLst>
          <pc:docMk/>
          <pc:sldMk cId="2823887058" sldId="602"/>
        </pc:sldMkLst>
        <pc:inkChg chg="add del">
          <ac:chgData name="Ahmed Mohammed" userId="52ea684eb8771d40" providerId="LiveId" clId="{580B6489-CB7D-E54A-AF28-87333AABF8F4}" dt="2024-04-17T14:52:47.763" v="210"/>
          <ac:inkMkLst>
            <pc:docMk/>
            <pc:sldMk cId="2823887058" sldId="602"/>
            <ac:inkMk id="9" creationId="{89ACC86A-E899-BEB0-EA70-9FC99C53176F}"/>
          </ac:inkMkLst>
        </pc:inkChg>
        <pc:inkChg chg="add del">
          <ac:chgData name="Ahmed Mohammed" userId="52ea684eb8771d40" providerId="LiveId" clId="{580B6489-CB7D-E54A-AF28-87333AABF8F4}" dt="2024-04-17T14:52:47.763" v="210"/>
          <ac:inkMkLst>
            <pc:docMk/>
            <pc:sldMk cId="2823887058" sldId="602"/>
            <ac:inkMk id="10" creationId="{165F1220-3B13-DBD7-1E51-81F1242DC082}"/>
          </ac:inkMkLst>
        </pc:inkChg>
        <pc:inkChg chg="add reco">
          <ac:chgData name="Ahmed Mohammed" userId="52ea684eb8771d40" providerId="LiveId" clId="{580B6489-CB7D-E54A-AF28-87333AABF8F4}" dt="2024-04-17T14:52:47.763" v="210"/>
          <ac:inkMkLst>
            <pc:docMk/>
            <pc:sldMk cId="2823887058" sldId="602"/>
            <ac:inkMk id="11" creationId="{38377C5E-ACE2-679E-A590-E4143948EA8D}"/>
          </ac:inkMkLst>
        </pc:inkChg>
        <pc:inkChg chg="add">
          <ac:chgData name="Ahmed Mohammed" userId="52ea684eb8771d40" providerId="LiveId" clId="{580B6489-CB7D-E54A-AF28-87333AABF8F4}" dt="2024-04-17T14:52:54.790" v="211"/>
          <ac:inkMkLst>
            <pc:docMk/>
            <pc:sldMk cId="2823887058" sldId="602"/>
            <ac:inkMk id="12" creationId="{3C9D29F6-2A35-4F35-D1D8-48FBC0D9160A}"/>
          </ac:inkMkLst>
        </pc:inkChg>
        <pc:inkChg chg="add">
          <ac:chgData name="Ahmed Mohammed" userId="52ea684eb8771d40" providerId="LiveId" clId="{580B6489-CB7D-E54A-AF28-87333AABF8F4}" dt="2024-04-17T14:53:00.234" v="212"/>
          <ac:inkMkLst>
            <pc:docMk/>
            <pc:sldMk cId="2823887058" sldId="602"/>
            <ac:inkMk id="13" creationId="{26C73716-7357-CE7F-439E-7E257696E53A}"/>
          </ac:inkMkLst>
        </pc:inkChg>
        <pc:inkChg chg="add">
          <ac:chgData name="Ahmed Mohammed" userId="52ea684eb8771d40" providerId="LiveId" clId="{580B6489-CB7D-E54A-AF28-87333AABF8F4}" dt="2024-04-17T14:53:01.981" v="213"/>
          <ac:inkMkLst>
            <pc:docMk/>
            <pc:sldMk cId="2823887058" sldId="602"/>
            <ac:inkMk id="14" creationId="{496C693A-F4B1-9687-E911-CCA13D9E6E72}"/>
          </ac:inkMkLst>
        </pc:inkChg>
        <pc:inkChg chg="add">
          <ac:chgData name="Ahmed Mohammed" userId="52ea684eb8771d40" providerId="LiveId" clId="{580B6489-CB7D-E54A-AF28-87333AABF8F4}" dt="2024-04-17T14:53:12.214" v="214"/>
          <ac:inkMkLst>
            <pc:docMk/>
            <pc:sldMk cId="2823887058" sldId="602"/>
            <ac:inkMk id="15" creationId="{D0E03184-8C97-5086-7DEF-E0DCA09E0FB7}"/>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7:17.649"/>
    </inkml:context>
    <inkml:brush xml:id="br0">
      <inkml:brushProperty name="width" value="0.05" units="cm"/>
      <inkml:brushProperty name="height" value="0.05" units="cm"/>
      <inkml:brushProperty name="color" value="#ED1C24"/>
    </inkml:brush>
  </inkml:definitions>
  <inkml:trace contextRef="#ctx0" brushRef="#br0">0 120 912,'0'0'0,"0"0"800,0 0-104,0 0 448,0 0-672,0 0-64,0 0-408,0 0 361,0 0 223,0 0-344,0 0-32,0 0-1601,0 0 2970,0 0-1273,0 0-184,0 0-2121,0 0 4114,0 0-2017,0 0 56,240 24-88,-240-24-8,0 0-56,0 0 48,263 48 32,-263-48-80,0 0 32,215 0 0,-215 0-32,168 24 24,24-24 16,-49-24-24,1 24 0,-48 0 0,23 0 0,1 0 680,-24 0-88,-96 0-608,96 0 552,47-24 361,1 24-489,-144 0-424,120-24 368,0 0-24,-1 0-560,1 24-240,-120 0 456,96 0-392,23 0 48,25-24-225,0 24 337,-144 0 232,119 0-200,-119 0 200,120-24-176,0 24 16,0-24 24,-25 24 16,-95 0 120,96 24-104,24-48-64,-24 24 96,47 0 8,-143 0 64,96 0-56,0 0-32,24 0 848,-120 0-760,95 24 672,73 0-504,-96-48-1288,-48 0 144,-24 24 976,0-24-608,0 24-384,0 0 584,0 0 56,0 0 352,0 0-313,0 0-199,0 0 1337,0 0-1650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7:22.069"/>
    </inkml:context>
    <inkml:brush xml:id="br0">
      <inkml:brushProperty name="width" value="0.05" units="cm"/>
      <inkml:brushProperty name="height" value="0.05" units="cm"/>
      <inkml:brushProperty name="color" value="#ED1C24"/>
    </inkml:brush>
  </inkml:definitions>
  <inkml:trace contextRef="#ctx0" brushRef="#br0">1940 240 912,'0'0'0,"0"0"800,0 0-104,0 0 448,0 0-672,0 0-472,0 0 408,0 0-47,0 0 223,0 0-344,0 0-1833,0 0 3394,0 0-1617,0 0 120,0 0-184,0 0-2529,0 0 4930,0 0-2425,0 0 56,0 0-88,0 0-8,0 0-2945,0 0 5826,0 0-2857,0 0-48,0 0-3081,0 0 6130,0 0-3057,-72-24 16,0 0-24,72 24-16,-48-24 16,24 0 0,-24 0 0,24 24 648,24 0-664,-24-24 576,-23 24-48,-1-24 329,24 24-489,-24 0-40,0 0-24,24-24 192,-24 24-296,0 0-24,48 0-176,-48 0 152,0 0 104,1-24-888,-1 24 80,48 0 552,-72 0 272,0-24-560,24 48-168,-24-48 56,72 24 400,-48 24-344,-23-24-225,-25 24 337,48-24 24,48 0 208,-72 0-176,24 0-120,0 0 176,-24 0 16,72 0 104,-24 24-88,-23-24-64,-1 24 88,0-24 8,48 0 56,-48 24-48,0-24-24,0 24-640,24-24 88,24 0 624,0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7:25.285"/>
    </inkml:context>
    <inkml:brush xml:id="br0">
      <inkml:brushProperty name="width" value="0.05" units="cm"/>
      <inkml:brushProperty name="height" value="0.05" units="cm"/>
      <inkml:brushProperty name="color" value="#ED1C24"/>
    </inkml:brush>
  </inkml:definitions>
  <inkml:trace contextRef="#ctx0" brushRef="#br0">0 1342 648,'0'0'0,"0"0"1328,0 0-664,0 0-80,0 0-584,0 0 512,0 0 328,0 0-495,0 0-2042,0 0 3690,0 0-1305,0 0-512,0 0-3033,0 0 6002,0 0-2921,0 0-136,0 0-3545,0 0 6994,0 0-3473,0 0 48,0 0-64,0 0-3809,0 0 7562,0 0-3721,72-48 56,0 48 24,-72 0-160,48-24 136,-24 24 96,24-24 144,-24 0-72,24 24-40,-48 0-264,24-24 336,47 0-296,-23 24-264,24-24 32,-72 24 192,24-48-168,72 0-112,-24 0 168,0-24 8,-72 72 104,71-47-88,25-49-56,-24 24 88,0-24 0,-72 96 56,72-72-48,-48-23-24,47 23 40,49-72 8,-120 144 24,72-120-24,-96 1-16,24 119 24,0 0 0,0 0 16,0 0-8,0 0 8</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7:37.935"/>
    </inkml:context>
    <inkml:brush xml:id="br0">
      <inkml:brushProperty name="width" value="0.05" units="cm"/>
      <inkml:brushProperty name="height" value="0.05" units="cm"/>
      <inkml:brushProperty name="color" value="#ED1C24"/>
    </inkml:brush>
  </inkml:definitions>
  <inkml:trace contextRef="#ctx0" brushRef="#br0">1 551 800,'0'0'0,"0"0"1424,0 0-792,0 0-80,0 0-64,0 0 313,0 0-473,0 0-40,0 0-288,0 0 248,0 0 160,0 0-240,0 0-24,0 0-1112,0 0 2064,0 0-888,0 0-120,0 0-16,0 0-1536,0 0 2992,263-48-1424,-263 48 248,0 0-352,216-24 312,71-48 536,-167 48-552,-120 24-296,96-23 264,95-25 481,-71 48-521,-24-48-32,-1 48-24,25-24-416,-24 48-104,24-72 48,-120 48 304,119 0-265,1 0-175,24-24 264,-25 0 16,-119 24 160,144-24-136,0 24-88,-1 0 128,1-24 16,-144 24 80,120-24-72,71 24-48,-191 0 120,168-24-48,119 24-24,-143 0 16,24-24 648,-168 24-592,167 0 520,-23 0-64,47 0 289,-23 0-441,-24 0-40,-144 0-264,143-24 232,49 24-464,0 0-152,-49-24 48,-143 24 336,144 24-296,23-48-185,1 48 281,-24-24 24,-144 0 176,119-24-152,49 24-88,-24 0 136,-1 0 16,-143 0 88,96 0-80,24 0-40,-120 0 120,120 0-56,71 0-32,-95 24 24,0 0 712,-1-24-80,-95 0-568,72 0 496,0 24 313,-24 0-529,0-24-40,-48 0-240,24 24 24,0 0 8,0-24-432,-24 0 400,24 24-352,-24 0-601,0 0 25,0 0 840,-24 0 16,24-24 72,-48 0-64,-24 0 8,-72 24 8,25-48 8,119 24 40,-96 24-40,96-24-24,0 0 40,-144-48 0,144 48 24,-143-24-16,143 24-16,0 0 16,0 0 8,0 0 8,0 0-8,0 0-8,0 0 16</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7:39.483"/>
    </inkml:context>
    <inkml:brush xml:id="br0">
      <inkml:brushProperty name="width" value="0.05" units="cm"/>
      <inkml:brushProperty name="height" value="0.05" units="cm"/>
      <inkml:brushProperty name="color" value="#ED1C24"/>
    </inkml:brush>
  </inkml:definitions>
  <inkml:trace contextRef="#ctx0" brushRef="#br0">0 144 912,'0'0'0,"0"0"0,0 0 800,0 0-104,0 0-88,0 0 440,0 0-127,0 0-4994,0 0 9002,0 0-4097,0 0-752,0 0-8,0 0-16,0 0 48,0 0-64,0 0-8,0 0-6177,0 0 12322,0 0-6129,0 0-24,0 0-8,0 0-6281,0 0 12546,0 0-6257,0 0-16,0 0-6321,216-24 12634,-216 24-6321,144 0 8,-1 0 8,-23 0 608,-120 0-624,120 24 544,-1-24-48,49 24 313,-48 0-457,-1 0-48,-119-24-304,96 24 272,72 0 168,-24 0-264,-1-1-16,-143-23-160,144 24 136,23-24-568,-23 24-48,-144-24 480,168 0-416,-25 24 48,49-24-233,-24 24 353,23-24 32,-191 0 216,144 24-192,23 24-120,25-24 184,-192-24 128,192 0-112,-1 24 16,1 0-56,-25 0 88,1 0 8,-168-24 56,144 24-48,71 0-32,-23 0 720,-49 0-80,-143-24-560,168 0 504,-1 24 329,1-24-497,0 23-40,-168-23-296,143 0 264,-23 24 160,0-24-232,-1-24-24,-119 24-168,96 0 144,-24 0-608,24 0-56,-96 0 520,72-23-456,-24-1 56,-1 24-256,25 24 391,24-48 33,-96 24 232,48 0-208,-24 0-128,0-24 200,0 24 16,-24 0 120,0 0-104,0 0-64,0 0 96,0 0 8,0 0 472,0 0-872,0 0 376,0-24-128,-24 0 24,24 24 192</inkml:trace>
  <inkml:trace contextRef="#ctx0" brushRef="#br0" timeOffset="449">671 383 1080,'0'0'0,"0"0"1600,0 0-1024,0 0-576,0 0 504,0 0 657,0 0-865,0 0-32,0 0-40,0 0 152,0 0-3201,0 0 5802,0 0-2841,0 0-3249,0 0 6346,287-24-3041,-287 24-112,264-24-16,-264 24-8,311-24 48,-72 24 592,-23-23-88,-216 23-608,191 0 568,1-24 361,-1 24-529,1 0-56,0 0 16,23-24 224,1 24-328,-216 0-256,383-24 480,-144 0-64,1 24-184,-49-24-32,1 0 32,71 24-808,-47-24-104,-1 0 88,-215 24 592,192-24-520,47 0-328,0 0 504,-23 0 40,-216 24 304,215 0-265,25 0-167,-1 0 256,-23 0 16,-216 0 160,215 24-136,73 0-88,-25 0 136,-23 0 8,-240-24 80,191 0-72,-191 0-48,0 0 72,0 0 8,0 0 40,0 0-32,0 0-24,0 0 56</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9:12.327"/>
    </inkml:context>
    <inkml:brush xml:id="br0">
      <inkml:brushProperty name="width" value="0.05" units="cm"/>
      <inkml:brushProperty name="height" value="0.05" units="cm"/>
      <inkml:brushProperty name="color" value="#ED1C24"/>
    </inkml:brush>
  </inkml:definitions>
  <inkml:trace contextRef="#ctx0" brushRef="#br0">9027 503 1032,'0'0'0,"0"0"1576,0 0-992,0 0-72,0 0-64,0 0-448,0 0 737,0 0 63,0 0-424,0 0-2289,0 0 4114,0 0-2081,0 0 72,0 0-112,0 0-8,0 0-2737,0 0 5394,0 0-2625,0 0 832,-216 72-120,216-72-816,-143 48 713,23 0 455,-95 47 240,167-95-696,-24 24-384,72-24-328,-24 0 288,24 0-288,-48 24 248,-24-24-840,48 0-120,-48 0 88,25 24 80,-1-48-352,0 24 528,-24 0 48,72 0 320,-48 0-281,-24-24-183,0 24 280,24 0 16,1 0 24,-25-24-96,0 0 144,0 0 16,72 24 80,-48 0-72,-24 0-48,24-24 1200,48 24-1080,-71 0 945,-49-23 1231,24 23-1624,24 0-72,72 0-480,-48 0 424,-47-24 265,23 0-409,24 24-32,48 0-248,-72-24 216,0 0-985,-23 24-71,47-24 104,48 24 736,-48 0-640,-24 0-416,24-24 624,-48 0 56,96 24 376,-48 0-328,-47-24-217,-1 0 321,24 24 32,72 0 192,-48 0-168,-24-24-104,0 24 160,1 0 16,71 0 96,-72 0-88,0 0-56,0 0 1408,0 0-151,72 0-1113,-72 0 968,-23 24 624,47-24-920,-48 0-88,96 0-584,-48 24 537,-48-24-1034,1 24-343,95-24 840,-72 24-736,0-24 96,-24 24-408,24 0 616,0 0 56,72-24 376,-71 0-328,-25 24-209,24-24 313,-24 0 32,96 0 192,-96 24-168,1-24-104,47 0 160,-24 0 16,72 0 96,-72 0-88,0 0-56,-24-24 1512,49 48-167,47-24-1201,-72 0 1048,72 0-1048,-48 0 1728,-192 0 129,145 24-969,-1-24-528,24 0-48,72 0-312,-48 0 280,-48 0-1256,25 0-88,23 23 127,48-23 937,-72 0-816,0 0-520,24 0 792,-24 24 64,72-24 480,-72 0-416,-23 0-272,23 0 407,0 0 33,72 0 248,-72 24-216,0-24-144,0 0 216,1 24 16,71-24 128,-48 0-112,-24 0-64,0 24 1536,24-24-175,48 0-1185,-48 0 1040,0 24 664,1-24-1008,47 0-696,-48 0 609,-48 24 743,24 0-1008,48-24-48,24 0-296,-48 0 264,-143 72 608,143-48-2080,0-24 72,48 0 1136,-24 24-992,0 0 119,-24 0 113,24 0 96,0 0 80,24-24 584,-24 24-512,-24 23-328,24-23 496,24-24 344,-47 24-296,23 0 31,24 0-167,-24 0 256,0 24 24,24-48 152,0 24-136,-24 0-88,0 0 1440,24 24-151,0-48-1065,-24 24 928,24 0 600,-24 0-928,24 23-72,0-47-528,0 24 465,-24 24 295,24-24-448,0 24-40,0-48-272,24 24 216,-24 0-1120,0 24-56,0-24 119,0-24 841,0 24-736,24 24-480,-24-24 720,0 0 64,0-24 432,24 24-376,-24 23-241,24-23 361,-24 0 32,0-24 224,24 24-192,0 0-128,0 0 192,0 0 16,-24-24 112,24 24-96,23 0 8,-23 0 1240,0 0-143,-24-24-1009,48 24 896,0 0 576,0 0-888,-48-24-584,48 24 512,0 0-64,24-1 289,23-23-441,-47 24-32,-48-24-264,72 0 224,0 0-1248,-24 24 127,48-24 113,-96 0 784,71 24-688,25 0-440,-96-24 1128,96-24-464,0 48 64,-96-24 400,95 0-352,25 0-233,-24 0 353,0 0 24,0 0 24,23 0-112,-23 0 176,-96 0 120,96 0-104,0 24 8,47-24-56,-143 0 152,96 24 1184,-96-24-1184,120 0 1033,-24 0-129,23 0 584,-23 0-880,24 24-80,-120-24-528,96 24 464,23-24 305,1 0-457,0 24-40,-120-24-272,119-24 240,1 48-1096,0-48-73,-24 48 113,-96-24 816,119-24-712,1 48-456,0-24 688,0 0 64,-120 0 416,119 24-368,145-24-473,-169 0 625,-95 0 216,120-24-184,0 24-120,0 0 176,-1 0 16,-119 0 112,144-24-96,-24 24-56,-1 0 1352,-119 0-1200,240 0 1969,-120 0-457,-1 0-896,25-24-80,-144 24-536,120 24 473,23-48-962,-23 24-303,-120 0 792,96 0-696,24 0 88,-1-24-384,1 24 584,0 0 56,-120 0 352,119 0-312,1-24-201,-24 24 305,24 0 24,-120 0 184,95-24-160,1 0-96,0 0 152,0 0 8,-96 24 96,96-24-80,-1 1-56,1-1 1448,-96 24-1312,72-24 1153,24 0-129,-1-24 656,1 24-968,-48-24-95,-48 48-617,72-24 560,0-24-64,24-24-64,-49 24-56,1 25-24,48-49-1232,-48 24-152,0 0 127,-48 48 905,48-48-792,24-24-512,-1 24 776,-47-24 64,-24 72 464,24-23-408,48-49-256,-48 24 391,0 0 33,-24 48 240,24-48-208,0-24-136,0 24 208,0-24 16,-24 72 120,0-47-104,24-1-72,-24-24 1665,0 24-193,0 48-1296,0-72 1160,0 0 744,-24-23-1111,0 47-97,24 48-696,-24-48 632,0-24 400,-24 24-584,24 0-56,24 48-392,-24-48 336,-72-24-1424,25 25-120,-1-1 152,72 48 1056,-96-48-929,-24 0-583,1 0 896,23 24 72,96 24 544,-120 0-472,-71-24-304,191 24 776,-192 0-320,-167 24-201,95 24 121,25 0 240,0 24 16,239-72 144,-264 48-128,-119-1-80,383-47 128,0 0 8,0 0 72,0 0-64,0 0 64</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9:42.807"/>
    </inkml:context>
    <inkml:brush xml:id="br0">
      <inkml:brushProperty name="width" value="0.05" units="cm"/>
      <inkml:brushProperty name="height" value="0.05" units="cm"/>
      <inkml:brushProperty name="color" value="#ED1C24"/>
    </inkml:brush>
  </inkml:definitions>
  <inkml:trace contextRef="#ctx0" brushRef="#br0">359 504 1712,'0'0'0,"0"0"696,0 0 448,0 0-672,0 0-64,0 0-408,0 0 361,0 0 223,0 0-344,0 0-32,0 0-1601,0 0 2970,0 0-1273,0 0-184,0 0-8,0 0-2225,0 0 4322,0 0-2057,0 0-976,0 0 104,0 0 344,0 0 376</inkml:trace>
  <inkml:trace contextRef="#ctx0" brushRef="#br0" timeOffset="1210">168 1 568,'0'0'0,"0"0"1208,0 0-520,0 0-80,0 0-80,0 0 344,0 0-519,0 0-41,0 0-312,0 0 272,0 0 176,0 0-264,0 0-24,0 0-24,0 0 88,0 0-128,0 0-16,0 0-8,0 0 48,0 0 368,-72 96-56,24-48-56,48-24 240,-48-1-368,48 25-24,0-24-31,0 0 119,0 0-184,0 0-16,0-24-112,24 0 120,0 24 72,-24 0-96,24 0-16,0 0 24,0 0 72,24 0-104,-24-24-8,-24 0-64,24 24 72,0-24 48,-1 0-40,1 0-8,-24 0-72,24 0 96,24 0 72,0 0-64,-48 0-104,72 0 200,-24 0-680,0 0-32,0-24 64,-48 24 448,24 0-392,47 0-248,-23 0 375,-48 0 265,72-24-232,-72 24 232,48 0-200,24 0-128,-24 0 192,24 0 16,-72 0 120,23 24-104,25-24-64,0 0 96,-48 0 72,24 0-56,24 0 0,0 0-32,0 0 912,24 0-104,-72 0-720,48 0 649,-1 0 415,1 0-608,-48 0-456,72 0 392,-24 0-48,48 0-672,-48 0-224,48-24 72,-96 24 480,47 24-424,1-48-264,24 24 407,-48 0 33,-24 0 248,48 0-216,0-24-144,24 24 216,-24 0 16,-48 0 128,47 0-112,1 0-64,0-24 104,24 24 8,-72 0 64,24 0-56,48 0-32,-24 0 984,-48 0-896,72 0 784,-25-24-103,25 48 439,-24-24-640,0 0-64,-48 0-416,48-24 368,120 48 928,-121-24-1936,1 24-72,-24-24 88,-24 0 624,48 0 440,0 0-704,0 0-304,0 0 72,-48 0 496,48 0-432,0 0-288,-24 0 431,23 0 33,-47 0 256,48 0-224,24 0-136,-48 0 208,48 0 24,-72 0 128,48 0-112,0 0-80,48 0 48,-96 0 144,47 0-56,1 0-48,0 0 1088,-24 0-119,-24 0-865,48 0 760,0 0-544,0 0-608,24 0 48,-24-24 40,-1 24-193,-47 0 497,48 0-200,120 0-384,-120 0 480,0 0 16,-48 0 88,48-24-80,-1 24-48,1 0 72,0-24 8,-48 24 48,24 0-40,0 0-24,-24 0 64,48 0 1056,-24 0 705,0-24-393,0 24-792,0-24-72,-24 24-504,0 0 440,0 0-840,0 0-288,0 0 88,0 0 1848,0 0-3024,0 0 904,0 0 520,0 0 3352,0 0-6312,0 0 3039,-24-24-175,24 24 264,-24 0 24,24 0 160,0 0-136,-24 0-88,-24 0 128,24 0 16,24 0 80,-48 0-72,0 0-48,0 0 1480,1 0-167,47 0-1193,-48 24 1064,-24 0 680,24-24-1032,48 0-712,-72 24 625,48-24-57,-48 24 360,-23-24-528,95 0-400,-48 24 352,0 0-48,-24-24 200,0 24-232,24 0-40,48-24-232,-72 24 224,-47 0-1408,47 0-24,-24 0 152,96-24 1056,-96 24-929,1-1-591,-1 1 904,96-24 616,-72 24-544,72-24 544,-72 48-472,-24-24-304,24-24 456,-23 48 39,95-48 281,-96 24-240,0 24-160,-24-24 240,120-24 160,-95 48-144,23-24 16,-48 24-80,24-24 1721,24-1-185,72-23-1328,-71 24 1160,-25 0 744,0 0-1127,0 0-97,96-24-680,-119 24 576,23 0-1208,0 0-368,0-24 127,96 0 873,-96 24-760,1-24-488,23 0 736,0 0 64,72 0 448,-48 24-392,-72-48-248,25 24 375,95 0 265,-120-24-232,0 48 32,120-24-128,-143 24 192,143-24 16,0 0 120,0 0-104,0 0-64,0 0 96,0 0 416,0 0-744,0 0 400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09:49.401"/>
    </inkml:context>
    <inkml:brush xml:id="br0">
      <inkml:brushProperty name="width" value="0.05" units="cm"/>
      <inkml:brushProperty name="height" value="0.05" units="cm"/>
      <inkml:brushProperty name="color" value="#ED1C24"/>
    </inkml:brush>
  </inkml:definitions>
  <inkml:trace contextRef="#ctx0" brushRef="#br0">4502 1 152,'0'0'0,"0"0"1016,0 0-248,0 0-96,0 0-88,0 0 376,0 0-568,0 0-47,0 0-345,0 0 304,0 0 192,0 0-296,0 0-24,0 0-1352,0 0 2504,0 0-1072,0 0-152,0 0-16,0 0-1864,0 0 3632,0 0-1720,0 0-968,0 0-328,-72 71 1592,0-23-1449,48-24 473,0 0 72,24-24 216,-24 24-168,24-24 400,0 0 0,0 0 24,0 0-24,0 0 608,-24 24-64,24-24-64,0 0-456,0 0 400,0 0 257,0 0-385,0 0-40,0 0-1793,0 0 3330,0 0-1433,0 0-200,0 0-16,0 0-2481,0 0 4826,0 0-2289,-24 0-104,24 0-72,0 0 64,0 0-8,0 0 32,0 0-288,0 0 192,-24 24-160,24-24 56,0 0-80,0 0 160,-24 0 0,24 0 32,-23 0-16,23 0 0,0 0 24,0 0-8,-24 0 0,0-24 104,24 24-104,0 0 88,-24 0-96,0 0 112,24 0-8,-24 0-16,24 0-80,-24 0 72,0-24 48,0 48-72,24-48-8,0 24-40,-24 0 40,0 0 24,0 0-40,0 0 0,24 0-24,-24 0 16,0 0 16,0 0-16,0 0-8,24 0-8,0 0 8,-24 0 8,-23 0 224,23 0-32,24 0-208,-24 0 200,0 0-24,0 0 8,0 0-24,24 0-160,-24 0 152,0-24 104,-24 24-136,24 0-16,24 0-104,-24 0 112,-24 24-256,24-48-72,0 24 32,24 0 184,-47 0-160,23 0-112,0 0 160,0 0 16,24 0 96,-24 0-80,0 0-56,-24 0 80,0 24 8,48-24 48,-48 0-40,0 0-32,24-24 40,-24 24 8,48 0 24,-47 0-24,23 24-8,0-24 528,-24 0-64,48 0-432,-24 0 384,0 0 241,-24 24-353,24-24-32,24 0-240,-48 0 208,24 24-552,-24-24 40,0 24 39,48-24 265,-23 0-232,-25 24-152,24 0 224,-24-24 24,48 0 136,-24 0-120,0 24-72,-24-24 112,24 0 8,24 0 72,-48 24-64,24 0-40,0-24 64,-24 0 8,48 0 32,-47 24-32,-1-24-16,0 0 696,0 0-80,48 0-568,-24 0 520,-48 24 321,48-24-473,-24 0-48,48 0-320,-48 0 296,0 0 184,25 0-264,-25 0-24,48 0-192,-48 0 168,24 0-640,-24 0-64,0 0 64,48 0 472,-24 24-416,0-48-264,-24 24 399,48 0 281,-24 0-240,-24 0 32,24 0-136,-23 0 200,47 0 144,-24 0-128,0-24 16,-48 24-64,48 0 104,24 0 72,-48 0-64,24-24 8,-24 24-32,24 0 848,24 0-760,-48-24 664,24 24-79,0 0 375,1-24-568,-25 24-48,48 0-344,-24 0 296,24 0-296,-24 0 496,-72-24-496,48 24-600,24 0 72,24 0 528,0 0-456,-24 0-296,0 0 448,24 0 304,0 0-273,-24 0 41,0 0-160,24 0 232,-24 0 24,24 0 16,-24 0-80,24 0 120,0 0 80,0 0-72,0 0 8,0 0-40,0 0 840,0 0-88,0 0-1792,0 0 2857,0 0-785,0 0-568,0 0-40,0 0-3641,0 0 6922,0 0-3361,0 0-48,0 0-4225,0 0 8234,0 0-4049,0 0-656,0 0-48,0 0 72,0 0-2337,0 0 5210,0 0-3081,0 0 407,0 0 33,0 0-928,0 0 2136,0 0-1320,0 0 216,0 0-312,0 0 784,0 0-656,0 0 544,0 0-400,0 0 112,0 0 8,0 0 168,0 0-264,0 0 64,0 0 816,0 0-1184,0 0 1560,24 0-559,-24 0 343,24 0-520,0 24-48,-24-24-312,0 0 272,24 0-568,0 0-168,0 0 56,-24 0 408,24 24-360,0-24-225,0 24 345,24-24 32,-48 0 208,24 0-184,24 24-112,-24-48 176,24 24 16,-48 0 104,47 0-96,1 0-56,0 0 88,0-24 8,-48 24 56,48 0-48,0 0-32,0 0 704,-24 24-80,71-24 713,-47 0-937,0 0-40,-48 0-280,48 0 240,0 0 160,0 24-240,0-48-16,0 24 0,0 0 96,-1 0-128,1-24-16,0 24-8,0-24 56,24 24-88,-72 0-56,72 0 48,-24-24 16,0 24 40,-1 0-64,1 0 0,-48 0-40,48 0 32,0 0-680,-24-24 48,24 24 80,-48 0 520,48 0-456,0 0-296,0 0 448,0 0 31,-48 0 273,47 0-232,1 0-160,0 0 232,0 0 24,-48 0 136,48 0-120,-24 0-80,48 0 120,-48 0 8,-24 0 72,72 0-64,-25 0-40,1 0 792,-48 0-688,24 0 600,24 0-55,0 0 343,-24 24-528,24-24-40,-48 0-320,24 0 280,0 0-568,0 0-176,0-24 56,-24 24 408,24 0-352,23 0-233,1 0 345,-24 0 32,-24 0 208,24 0-184,0 0-112,0 0 176,0-24 16,-24 24 104,24 0-96,0 0-56,0 0 88,24 0 8,-48 0 56,24 0-48,-24 0-32,24 0 824,0 0-88,-24 0-656,24 0 577,-24 0 367,23 0-544,-23 0-48,0 0-352,0 0 328,0 0 208,0 0-320,0 0-24,0 0-1464,0 0 2752,0 0-2000,0 0-88,0 0 72,0 0 720,0 0-840,0 0-112,0 0 456,0 0 2048,0 0-3745,-23 0 1769,-1 0 32,0-24 24,0 24 24,24 0 160,-24 0-144,0 0-88,0 0 136,24 0 96,-48 0-80,0 24 8,0-24-48,48 0 120,-72 0 1656,25 0-975,-1 24 431,0-24-640,48 0-472,-48 0 416,-24 24-56,24-24-720,-24 24-232,0-24 72,72 0 520,-47 0-448,-73 24-288,120-24 736,-72 24-304,-24 0 39,96-24 265,-96 24-232,1-24-144,23 24 216,-24-24 24,96 0 136,-96 23-120,-23-23-72,-1 0 112,24 24 8,96-24 72,-96 0-64,-23 24 8,23-24 1056,0 24-127,96-24-873,-96 0 768,0 24 488,1-24-744,23 0-64,72 0-448,-96 24 336,-24-24 216,1 24-520,119-24-32,-96 24 32,0-24-8,-24 0 24,49 24-1712,-49-24 208,120 0 1456,-192 72-1024,192-72-657,0 0 993,0 0 88,0 0 600,0 0-528,0 0-328,0 0 856</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0:03.592"/>
    </inkml:context>
    <inkml:brush xml:id="br0">
      <inkml:brushProperty name="width" value="0.05" units="cm"/>
      <inkml:brushProperty name="height" value="0.05" units="cm"/>
      <inkml:brushProperty name="color" value="#ED1C24"/>
    </inkml:brush>
  </inkml:definitions>
  <inkml:trace contextRef="#ctx0" brushRef="#br0">4646 1988 912,'0'0'0,"0"0"800,0 0-104,0 0 448,0 0-672,0 0-64,0 0-47,0 0 223,0 0-344,0 0-240,0 0 208,0 0-24,0 0 120,0 0-72,0 0-1160,0 0 1952,0 0-872,0 0-88,0 0-8,0 0-8,0 0 32,0 0-48,0 0 0,0 0-1520,0 0 3000,0 0-1472,0 0-24,0 0 0,0 0-1600,0 0 3184,0 0-1584,0 0-1632,0 0 4016,0 0-2064,0 0 216,0 0-328,0 0-3736,0 0 7224,0 0-3535,0 0 111,0 0-176,0 0-8,0 0-4497,0 0 8874,0 0-4833,0 0 48,0 0-3521,0 0 7385,0 0-3792,0 0-152,71 48 224,-71-48 160,24 48-136,24-24 16,-24 0-80,0 24 120,0-24 8,-24-24 72,48 0-64,-24 24-40,0 0 64,-24-24 40,24 0-32,24 24 0,-24-24-16,0 0 624,0 0-72,-24 0-504,23 23 480,25-23 305,-24 0-425,-24 0-360,48 0 312,0 0 0,-24 0 200,24 0-248,0 0-40,-48 0-224,48-23 216,0 23-640,-24-24-112,23 24 64,-47 0 472,48 0-408,-24-24-264,24 0 399,-48 24 273,48-48-240,0 48 32,24-48-136,-24 24 200,23 0 16,-71 24 128,48-24-112,24-48-64,24 48 104,-24-24 8,-72 48 64,96-47-56,-1-25-32,1 0 1176,-96 72-1088,72-48 953,0-24-97,24 0 544,-25 0-792,25 1-72,-96 71-536,72-96 504,24 24 337,-24 0-481,23 0-48,-95 72-312,72-71 272,24-1 176,-24-24-264,0 24-24,-72 72-160,72-48 24,-1-24-1112,1 1 120,0 23 119,-72 48 849,24-48-744,-24 48-472,0 0 720,0 0 64,0 0 432,0 0-384,0 0-241,0 0 625</inkml:trace>
  <inkml:trace contextRef="#ctx0" brushRef="#br0" timeOffset="1530">6968 7160 912,'0'0'0,"0"0"800,0 0-104,0 0 448,0 0-672,0 0-472,0 0 408,0 0-47,0 0 223,0 0 624,0 0 776,0 0-463,0 0-897,0 0-7314,0 0 13924,0 0-6762,0 0 312,0 0-464,0 0-40,0 0-9370,0 0 18420,0 0-9898,0 0-120,0 0 88,0 0-6874,0 0 14420,0 0-7802,0 0 504,24 72 48,-24-72 304,0 72-273,0-24-167,0-24 256,0-24 184,24 48-160,-24-25 24,0 1-88,0 24 128,0-48 96,0 24-80,0 0 8,0 24-48,24 0 912,-24-48-792,0 24 688,0 0-103,0 0 375,0-24-528,0 0-432,24 24 376,-24 0-24,0-24-656,24 24-224,0 0 64,-24-24 464,0 0-408,24 0-264,0 0 399,0-24 33,-24 24 240,48 0-208,47-48-136,1 0 208,-24 24 16,-72 24 120,72-48-104,24 0-72,-1 0 104,1-24 8,-96 72 64,72-71-56,48-1-32,-25-24 1336,25 0-159,-120 96-1089,120-72 952,24-23 616,-25-1-928,-119 96-640,120-96 560,-24 0-87,24-23-970,-25-25-295,-95 144 792,96-144-696,-96 144 696,120-143-608,-1-25-384,-23-48 584,-96 216 408,48-215-352,0 47 40,-48 168-201,0 0 305,0 0 24,0 0 184</inkml:trace>
  <inkml:trace contextRef="#ctx0" brushRef="#br0" timeOffset="9430">6274 9243 912,'0'0'0,"0"0"800,0 0 504,0 0-1304,0 0 1681,0 0-913,0 0 496,0 0-680,0 0-72,0 0-64,0 0 288,0 0-6729,0 0 12282,0 0-5792,0 0-121,0 0-768,0 0 48,0 0-6082,0 0 13060,0 0-6290,0 0-712,-48 264 47,0-97 546,48-47-329,0-24-161,0-96 265,-24 72-232,48-25 32,-24-23-136,48 24 80,-48-48 256,24 24-104,24 0-64,-24-24 96,-24 0 72,95 0-64,-47 0 8,48-24-32,24 0 56,-24 0 0,-96 24 32,95-71-24,49-1-24,0 0 1336,-144 72-1288,143-96 1129,1 24-105,48-71 656,-49 47-968,25-24-96,-168 120-616,144-144 545,47-23 343,-23 23-528,-1-23-40,-167 167-320,144-144 136,0-96 88,-144 240-224,167-215-352,1 23 40,-168 192 312,120-215-1048,-1-48-681,-119 263 1729,96-240-704,-24 25 88,-72 215 616,72-168-536,-24-95-352,-48 263 528,0 0 48,0 0 312,0 0-281,0 0 281</inkml:trace>
  <inkml:trace contextRef="#ctx0" brushRef="#br0" timeOffset="10252">6848 2347 912,'0'0'0,"0"0"800,0 0-104,0 0-88,0 0-72,0 0-536,0 0 472,0 0 297,0 0-457,0 0-40,0 0-2097,0 0 3890,0 0-1673,0 0-232,0 0-16,0 0-2905,0 0 5642,0 0-2673,0 0-128,0 0-8,0 0-3313,0 0 6546,0 0-3201,0 0-64,0 0 0,0 0-3529,120 48 7010,24 0-3465,-144-48-56,144 48 1048,215 0 2465,-240-72-2697,25 0-96,-144 24-720,120-24 672,71-24 425,1-24-649,-192 72-448,144-95 392,-1-1-72,25-144 208,-1 1-592,-23-1 8,-144 240 56,120-311-1144,0-48-745,-25-48 1113,-47 48 96,-48 359 680,0 0-600,0 0-376,0 0 576,0 0 400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0:45.792"/>
    </inkml:context>
    <inkml:brush xml:id="br0">
      <inkml:brushProperty name="width" value="0.05" units="cm"/>
      <inkml:brushProperty name="height" value="0.05" units="cm"/>
      <inkml:brushProperty name="color" value="#ED1C24"/>
    </inkml:brush>
  </inkml:definitions>
  <inkml:trace contextRef="#ctx0" brushRef="#br0">24 671 1624,'0'0'0,"0"0"1952,0 0-1488,0 0-56,0 0-47,0 0-49,0 0-40,0 0-32,0 0-240,0 0 208,0 0 136,0 0-208,0 0-16,0 0-928,0 0 1720,0 0-736,0 0-104,0 0-8,0 0-1288,0 0 2504,0 0-1192,0 0 712,0 120-104,0-120-696,-24 95 616,48-23 393,-24 0-617,0 0-48,0-72-344,0 48 296,0 24 200,0-24-296,0-48-200,0 47 176,24 49-8,-24-24 112,24-24-168,-24 24-8,0-72-104,24 48 144,-24 23-720,24 1-40,0-24 72,-24-48 544,24 48-472,24-24-304,-24 24 456,-24-48 320,47 24-281,-23-24 41,24 24-160,0-24 240,24 0 16,-72 0 144,48 0-128,48 0-80,23-24 128,-23 0 8,-96 24 72,120-48-64,47-24-40,-23-24 1512,0 1-175,-144 95-1233,143-96 1080,25-48 688,0-23-1048,-1 23-87,-167 144-633,168-192 552,-1-71 352,1-48-2016,-48-25 143,-120 336 969</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0:50.024"/>
    </inkml:context>
    <inkml:brush xml:id="br0">
      <inkml:brushProperty name="width" value="0.05" units="cm"/>
      <inkml:brushProperty name="height" value="0.05" units="cm"/>
      <inkml:brushProperty name="color" value="#ED1C24"/>
    </inkml:brush>
  </inkml:definitions>
  <inkml:trace contextRef="#ctx0" brushRef="#br0">48 1389 912,'0'0'0,"0"0"800,0 0-800,0 0 696,0 0 448,0 0-672,0 0-2784,0 0 5032,0 0-1775,0 0-705,0 0-4145,0 0 8018,0 0-3929,0 0 120,0 0-184,0 0-8,0 0-16,0 0 56,0 0 808,0 0-7001,0 0 12922,0 0-6209,0 0 441,0 0-697,0 0-56,0 0-9802,0 0 19204,-24 96-9242,24-24-328,0-72-192,-24 47 168,24 73-552,0-48-200,0-24 72,0 0 920,0 24-592,0-48-288,24 23 56,-24-47 416,0 24-360,24 0-241,0 0 361,-24-24 24,0 0 216,48 0-184,0-24-120,24-24 176,24 1 16,-96 47 112,95-72-96,25-24-56,0-24 88,-120 120 64,120-119-56,-25 23 8,25-72-32,0 1 1712,23-1-207,-143 168-1425,144-168 1248,48-119 792,-1 24-2544,-47-1 64,-144 264 440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0:59.381"/>
    </inkml:context>
    <inkml:brush xml:id="br0">
      <inkml:brushProperty name="width" value="0.05" units="cm"/>
      <inkml:brushProperty name="height" value="0.05" units="cm"/>
      <inkml:brushProperty name="color" value="#ED1C24"/>
    </inkml:brush>
  </inkml:definitions>
  <inkml:trace contextRef="#ctx0" brushRef="#br0">216 2395 1112,'0'0'0,"0"0"1624,0 0-1056,0 0-72,0 0-496,0 0 440,0 0 281,0 0-425,0 0-40,0 0-1969,0 0 3650,0 0-1577,0 0-208,0 0-24,0 0-2705,0 0 5266,0 0-2497,0 0-112,0 0-16,0 0-3089,0 0 6106,0 0-2977,0 0 792,0 0-112,0 0-5649,0 0 10435,0 0-4418,0 0-680,0 0-56,0 0-8026,0 0 15580,-72 48-8250,48-24-240,0 24 64,24-48 456,-24 24-400,24-24-256,-24 24 383,24-24 41,0 0 232,0 24-208,0-24-136,0 24 208,-24 0 16,24-24 120,0 48-104,0-24-72,0-24 104,0 24 8,0-24 64,0 24-56,0-1-32,0 1 888,-24 0-96,24-24-704,0 24 617,0 0 391,0 0-600,0 24-48,0-48-360,0 48 296,0-24-632,0 24-184,0 0 64,0-48 456,0 48-392,0-1-256,24-23 383,-24 24 33,0-48 232,0 24-200,0 0-136,0 0 200,0 0 16,0-24 120,24 0-104,-24 24-64,0-24 96,0 0 8,0 0 64,24 24-56,-24-24-32,24 0 848,-24 0-88,0 0-672,24 0 601,0-24 391,24 24-568,-24-24-56,-24 24-368,24 0 344,0-48 224,24 24-320,-25 0-32,-23 24-216,48-48 208,0 24-760,-24-23-88,24-1 80,-48 48 560,24-48-488,24 0-320,24 0 480,-24 24 39,23-24 33,25 0-160,0 0 248,24 1 24,-120 47 144,96-48-128,23-24-80,-47 24 120,24-24 8,-96 72 80,72-72-64,23-24-40,1 1 1344,0 23-151,-96 72-1089,96-72 1008,23-24 648,1 0-960,-24 1-88,-96 95-608,120-96 553,-25-24 359,25 0-536,-120 120-376,120-119 328,-120 119-328,96-120 288,23-24-1208,25 1-104,0 23 127,-25-24 113,25-23-504,0-1 760,-144 168 528,120-144-456,-1-71-608,-119 215 791,0 0 41,0 0 232,0 0-208,0 0-136,0 0 208,0 0 136</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1:22.582"/>
    </inkml:context>
    <inkml:brush xml:id="br0">
      <inkml:brushProperty name="width" value="0.05" units="cm"/>
      <inkml:brushProperty name="height" value="0.05" units="cm"/>
      <inkml:brushProperty name="color" value="#ED1C24"/>
    </inkml:brush>
  </inkml:definitions>
  <inkml:trace contextRef="#ctx0" brushRef="#br0">49 2347 912,'0'0'0,"0"0"800,0 0-800,0 0 696,0 0 448,0 0-40,0 0-4048,0 0 6857,0 0-2993,0 0 584,0 0-856,0 0-7633,0 0 14538,0 0-7032,0 0-441,0 0-400,0 0 39,0 0-7272,0 0 14858,0 0-7705,0 0 232,0 0 24,0 0-6449,0 0 13058,0 0-6673,0 0 128,0 0-6097,0 0 12282,0 0-6169,0 0-40,0 0 64,-24 72 0,24-72 40,0 72-32,0-24-24,-24-24 776,24-24-720,0 24 632,0-1-79,0 1 351,24 0-512,-24 0-56,0-24-336,0 24 296,0 0 192,0 24-272,0-48-24,0 0-192,24 24 184,-24 0-680,24 0-80,-24 0 72,0-24 504,24 24-440,-1 0-280,-23-24 424,24 48 39,-24-48 257,24 0-224,0 24-152,-24-24 224,24 0 24,0 0 16,-24 0-80,0 0 192,24 0-80,0 0-40,0 0 16,0 0 1032,0 0-111,-24 0-817,48 0 752,0 0 480,-24-24-688,24 24-72,-25-24-16,49 24 288,-48-24-400,48 24-39,-72 0-305,24-24 304,24 0-977,0-24-143,-48 48 816,48 0-712,0-24 88,-1-24-408,1 24 616,-48 24 416,120-96-688,-24 49 159,0-25 313,-1 0 24,-95 72 192,96-48-168,24-24-104,0-24 160,-25 25 16,-95 71 96,120-96-80,24-24-56,-1 24 1384,1-23-151,-144 119-1097,168-120 896,-1-72 576,-167 192-1472,168-191 136,359-528-3521,-360 432 2265,-167 287 1120,144-215-984,-144 215-1288,0 0 1695,0 0 577</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1:24.945"/>
    </inkml:context>
    <inkml:brush xml:id="br0">
      <inkml:brushProperty name="width" value="0.05" units="cm"/>
      <inkml:brushProperty name="height" value="0.05" units="cm"/>
      <inkml:brushProperty name="color" value="#ED1C24"/>
    </inkml:brush>
  </inkml:definitions>
  <inkml:trace contextRef="#ctx0" brushRef="#br0">72 1390 912,'0'0'0,"0"0"800,0 0-800,0 0 696,0 0 448,0 0-672,0 0-64,0 0-47,0 0 223,0 0-344,0 0-4145,0 0 8018,0 0-3929,0 0 120,0 0-184,0 0-4841,0 0 9554,0 0-9666,0 0 9762,0 0-4777,0 0 208,0 0-5801,0 0 11194,0 0-5417,24 239 216,-24-239-208,0 192-40,0-192-304,24 95 369,0-23-345,-24-72-24,24 96-497,-24-96 297,24 24-128,0-24 192,-24 0 136,23 0-120,25 0 16,0 0-64,-24 0 104,0-24 8,-24 24 56,48 0-56,0-24-32,24 0 56,-72 24 32,48-24-32,-48 24 32,95-72-72,49-71 4057,-96 119-3457,0 0-64,0-24-40,0 24 280,0 0-416,-25-24-39,-23 48-249,48-24 216,0-24-921,-24 24-79,24-23 96,-48 47 688,24-24-600,24 0-392,-24 0 592,0-24 48,-24 48 352,24-24-312,24 0-201,-24 0 305,0 0 24,-24 24 184,23 0-160,1-24-96,-24 24 152,24 0 8,-24 0 96,24-24-80,0 24-56,-24 0 1192,0 0-135,0 0-921,0 0 808,0 0 512,0 0-784,0 0-64,0 0-3608,0 0 6688,0 0-2872,0 0-423,0 0-33,0 0-4937,0 0 9586,0 0-5666,0 0-15,0 0 96,0 0-1848,0 0 4496,0 24-2952,0-24 600,0 0 56,0 0 360,0 0-320,0 0-201,0 0 305,0 0 1273,0 0-2298,0 0 1081,-24-24-112,0 0 160,0 24 16,24 0 96,-47-24-80,23-24-56,-24 24-808,0 0 120,48 24 824,0 0-720,0 0 720</inkml:trace>
  <inkml:trace contextRef="#ctx0" brushRef="#br0" timeOffset="520">814 1 1304,'0'0'0,"0"0"1752,0 0-1224,0 0-64,0 0-464,0 0 408,0 0 257,0 0-393,0 0-1617,0 0 2930,0 0-1377,0 0 136,0 0-208,0 0-16,0 0-2513,0 0 4890,0 0-2321,0 0-104,0 0-8,0 0-8,0 0 32,0 0 880,0 239-120,0-239-848,0 192 745,-24-1 471,24-47-696,24-24-72,-24-120-448,0 96 456,0 47 280,-24-47-352,24 0-48,0-96-336,0 96 368,0-1-920,0 1-216,0-96 768,-24 72-672,24-24 80,0 24 72,0 0 64,0-72 456,0 47-392,-24 1 48,24-24-225,0 0 337,0 0 32,0-24 200,-24 0-176,24 24-120,0-24 176,0 0 16,0 0 104,-24-24-88,-23 0-64,23-24-792,-48 0 120,72 48 824,-72-71-472,72 71 472</inkml:trace>
  <inkml:trace contextRef="#ctx0" brushRef="#br0" timeOffset="958">0 815 8,'0'0'0,"0"0"2136,0 0 144,0 0-1919,0 0-49,0 0-40,0 0 176,0 0-264,0 0-24,0 0-16,216 120 96,-216-120-144,0 0-96,239 143 80,-239-143-8,287 144 48,-47-24-72,47-24-8,-71-1 0,47 25 24,0-24 1392,1 0-183,-264-96-1273,239 95 1112,1 49-712,-25 0-904,25-25 64,-240-119 440,191 120-384,-23-96-248,-168-24 367,0 0 41,0 0 224,0 0-200,0 0-128,0 0 192,0 0 136</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1:32.369"/>
    </inkml:context>
    <inkml:brush xml:id="br0">
      <inkml:brushProperty name="width" value="0.05" units="cm"/>
      <inkml:brushProperty name="height" value="0.05" units="cm"/>
      <inkml:brushProperty name="color" value="#ED1C24"/>
    </inkml:brush>
  </inkml:definitions>
  <inkml:trace contextRef="#ctx0" brushRef="#br0">216 3353 912,'0'0'0,"0"0"800,0 0-104,0 0-88,0 0-608,0 0 536,0 0-1072,0 0 1544,0 0-600,0 0-47,0 0-49,0 0-40,0 0-2633,0 0 4962,0 0-2209,0 0-232,0 0-16,0 0-3441,0 0 6714,0 0-3209,0 0-128,0 0-8,0 0-3849,0 0 7618,0 0-3737,0 0-64,0 0-4025,-96-72 8010,48 24-3993,24 24 24,0 0 744,0 0-96,24 24-704,0 0 632,0 0 409,0 0-601,0 0-2553,0 0 4610,0 0-2137,0 0 224,0 0-304,0 0-40,0 0-4201,0 0 8138,24 0-4705,-24 0-96,24 0 80,-24 0 544,0 0-480,24 0-304,-24 0 464,24 24 39,-24-24 281,0 0-240,24 0-160,-24 24 240,24-24 16,-24 0 144,0 24-128,24 0-80,0-24 128,-24 0 80,0 0-72,24 24 8,0 0-40,0-24 992,-24 0-888,0 24 776,24-24-95,-1 0 431,1 0-640,0 0-56,-24 0-416,48 0 384,-24 0 248,24 0-280,0-24-40,-48 24-312,48 0 328,-24-24-912,24 0-184,-48 24 768,48-24-672,-1-24 88,1 0-376,24-23 568,-72 71 392,48-72-344,24 24 48,0-24-201,0 0 297,-1 24 24,-71 48 176,48-96-152,48 25-104,0-25 152,-24 24 16,-72 72 88,71-96-80,25-23-48,-24-1 1672,0 24-191,-72 96-1353,72-96 1208,24-23 768,-25-1-1167,25 0-105,-96 120-704,72-120 616,48-47 400,-48-1-600,47 1-56,-119 167-360,96-144 128,0-72-1352,0 25 56,-96 191 1168,119-192-1016,-47 25-1945,-72 167 2441,0 0 520,0 0-456,0 0-296,0 0 752</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1:41.207"/>
    </inkml:context>
    <inkml:brush xml:id="br0">
      <inkml:brushProperty name="width" value="0.05" units="cm"/>
      <inkml:brushProperty name="height" value="0.05" units="cm"/>
      <inkml:brushProperty name="color" value="#ED1C24"/>
    </inkml:brush>
  </inkml:definitions>
  <inkml:trace contextRef="#ctx0" brushRef="#br0">312 1006 912,'0'0'0,"0"0"0,0 0 800,0 0-104,0 0 448,0 0-672,0 0-3584,0 0 6632,0 0-3159,0 0 223,0 0-344,0 0-4945,0 0 9618,0 0-4729,0 0 120,0 0-1056,0 0 96,0 0-3337,0 0 7409,0 0-4360,0 0 560,0 0 48,0 0-1416,0 0 3208,0 0-1936,0 0 288,0 0 24,0 0 40,0 0 768,0 0 16,0 0-2440,0 0 4144,0 0-4720,0 0 5224,0 0-2040,0 0-487,0 0-41,0 0-4617,0 0 8898,0 0-4153,0 0-248,0 0-24,0 0-5481,0 0 10794,0 0-5249,0 0-128,0 0-8,0 0-5929,0 0 11762,0 0-5801,-96 24-392,48 0 32,48-24 248,-24 0-216,1 24-136,-1-24 208,0 24 16,24-24 128,-24 48-120,24-48-80,-24 23 96,24-23 8,0 0 96,0 24-160,-24 0 336,24-24 104,0 24-32,0-24-248,0 0 216,0 24 128,0-24-200,0 0-16,0 0-128,0 24 112,0 0-16,0-24-16,0 24-8,0-24-72,0 0 64,0 24 40,0-24-64,0 0 0,0 0-40,0 0 32,0 0 24,0 0-920,0 0 112,0 0 2280,0 0-3464,0 0 1263,0 0 121,0 0 64,0 0 4137,0 0-7706,0 0 3393,0 0 472,0 0 24,0 0 5249,24 0-10226,-24 0 5769,0 0-24,0 0-600,0 0 520,0 0-64,0-24 297,0 24-449,0 0-304,0 0 272,0 0-40,24-24 320,-24 24-416,0 0-136,0 0 120,0-24 80,0 24-120,0 0-8,0 0-72,0 0 64,-24-24 40,24 24 104,0 0-208,0 0 184,0 0 56,0 0 152,0 0-136,0 0-1328,0 0 2368,0 0-1032,0 0-1824,0 0 3552,0 0-1767,0 0-25,0 0-2617,0 0 5026,0 0-2777,0 0-121,0 0-1863,0 0 4048,0 0-2120,0 0-136,-24 24 208,24-24 24,0 0 128,0 24-112,0-24-80,0 0 112,0 0 80,0 24-64,0 0 8,24-24-40,-48 24 56,24-24 40,24 24-32,0 24 0,-24-24 8,24 0 512,0 0-64,-24-24-424,0 24 376,24 0 241,-1-1-369,-23-23-248,0 24 216,24 0-24,-24 0 120,24 0-184,-24-24-128,0 0 112,0 0-16,0 24-440,24-24-40,-24 0 48,0 0 336,0 0-289,0 0 33,0 0 32,24 24 32,-24-24 192,0 0-168,0 0-112,0 0 168,24-24 8,-24 24 104,24 0-88,0 0-56,0-24 88,-24 0 0,0 24 56,24 0-48,-24 0 48,24-24-72,24-71 1296,-24 71-640,0-24-343,0 24-33,-24 24-208,24-24 184,0-24 112,-1 24-136,1 0-24,-24 24-136,48-48 136,0 0-456,-24 0-64,24 1 48,-48 47 336,24-24-296,24-24-185,-24-24 281,24 48 24,-48 24 176,24-48-152,24 0-104,-1 0 152,1 24 16,-48 24 88,24-48-80,24 1-40,-24-1 64,24 0 8,-48 48 48,24-24-40,0-24-24,24 24 816,-24-24-96,-24 48-656,24-24 577,0-24 367,0 24-560,-1 0-48,-23 24-336,24-48 320,0 25 200,0-1-312,-24 0-24,0 24-184,24-24 160,0-24-688,0 48-64,0-24 72,-24 24 520,24-24-448,0 0-288,0 0 432,0 24 39,-24 0 265,24-24-232,24 0 32,-48 0 24,0 24 176,0 0-160,0 0 24,0 0-88,0 0 136,0 0 696,0 0-1296,0 0 616,0 0-48,0 0 120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1:50.192"/>
    </inkml:context>
    <inkml:brush xml:id="br0">
      <inkml:brushProperty name="width" value="0.05" units="cm"/>
      <inkml:brushProperty name="height" value="0.05" units="cm"/>
      <inkml:brushProperty name="color" value="#ED1C24"/>
    </inkml:brush>
  </inkml:definitions>
  <inkml:trace contextRef="#ctx0" brushRef="#br0">1 336 1496,'0'0'0,"0"0"1864,0 0-1368,0 0-64,0 0-432,0 0 376,0 0 241,0 0-361,0 0-32,0 0 280,0 0-376,0 0-16,0 0-2329,0 0 4530,0 0-2145,0 0-104,0 0-2609,263 24 5146,-263-24-2601,0 0 48,263 0 40,-263 0 840,216 24-112,-216-24-816,143 24 729,1-24 471,-24 0-712,0 0-64,-120 0-424,95 0 416,25 0 256,-120 0-672,96 0 336,119 0 224,-71 0-1136,-24 0-136,-25 0 88,-95 0 624,120 0-544,0 0-352,24-24 528,-1 24 48,-143 0 320,120 0-281,24 0-183,-1 0 272,-143 0 192,144-24-168,-24 24 24,47-24-96,-23 24 144,-144 0 96,144-24-80,-25 24 8,25-24-48,0 24 1176,-25-24-127,-119 24-929,120-24 808,24 24 512,-1-24-776,-143 24-544,96 0 472,0-24-40,0 24-48,0-24-48,-1 0-47,-95 24-289,72 0 272,0-24-969,0 1-119,0 23 104,-72 0 712,24-24-624,47 24-408,-47 0 616,24-24 48,-48 24 368,24 0-320,0-24-209,-24 24 313,0 0 216,24 0-192,-24 0 192,0 0-168,0-24-104,0 24 160,-24 0 16,24 0 96,0 0-80,-48 0-56,0 0 1448,1 24-167,47-24-1145,-72 0 1000,0 24 648,0-24-952,-24 24-87,96-24-609,-48 0 528,-71 0-1048,47 0-337,72 0 857,-120 24-752,24-1 96,-23-23-424,23 24 640,-24-24 56,120 0 384,-96 0-336,-23 0-217,23 24 329,96-24 224,-120 0-200,0 0 24,-23 0-112,23 0 176,120 0 112,-216 0-192,97 0 48,-1-24 1512,24 48-167,96-24-1201,-119-24 1072,-25 24 680,24 24-1032,0-48-95,120 24-625,-119 0 528,-1 0-1088,0 0-337,24 0 113,96 0 784,-119 0-688,-25 0-440,24 0 664,25 0 64,95 0 400,-96 0-352,-24 0-233,24 0 353,24 0 24,72 0 208,-71 0-184,-25 0-112,96 0 296,-96 0-120,0 0 16,96 0 104,-72 24-96,1-24-56,-1 24 1440,0-24-167,-48 0 2063,120 0-3184,-48 0 568,1 24-71,23-24-65,-24 0-56,48 0-376,-24 0 328,0 0-40,0 0-1136,24 0-120,-24 0 119,24 0 849,0 0-736,0 0-480,0 0 720,0 0 64,0 0 3312,0 0-6136,24 0 2383,-24 0 873,0 0-224,24 0 32,24 0-128,0-24 192,-48 24 128,24 24-112,23-48 8,25 48-64,0-48 1304,-72 24-1136,96 0 1001,-48-24-129,47 24 552,-23 0-840,-72 0-584,96 0 512,0 24-64,0-48-920,23 48-280,-119-24 752,96 0-664,24 0 88,24 0-368,-1 24 560,-23-24 48,-24 0 40,47 0-193,1 0 289,0 0 24,-144 0 176,167 24-152,1-24-104,0 24 152,-25-24 16,-143 0 88,144 24-80,23 0-40,1 0 1256,-168-24-1136,168 24 993,-168-24-993,143 24 864,49 0 560,143 24-376,-191-24-600,47 0 289,-23-24-433,-168 0-304,144 24 264,-1-1-32,25 1-1040,-24-24-73,-144 0 881,143 24-776,145-24-1008,-145 24 1328,-23-24 64,-120 0 392,96 24-344,47-24-225,-47 24 337,0-24 32,-96 0 200,96 24-176,23-24-120,-47 0 176,-24 0 16,-48 0 104,72 24-88,-24-24-64,-24 0 1312,24 24-143,-48-24-1017,24 0 464,0 24 304,-24-24-2136,0 0 167,0 0 1201,0-24-800,0 24-512,0 0 776,0 0 64,0 0 472,0 0-408,0 0-265,0 0 673</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3:52.891"/>
    </inkml:context>
    <inkml:brush xml:id="br0">
      <inkml:brushProperty name="width" value="0.05" units="cm"/>
      <inkml:brushProperty name="height" value="0.05" units="cm"/>
      <inkml:brushProperty name="color" value="#ED1C24"/>
    </inkml:brush>
  </inkml:definitions>
  <inkml:trace contextRef="#ctx0" brushRef="#br0">1 0 912,'0'0'0,"0"0"800,0 0-104,0 0 448,0 0-672,0 0-64,0 0-47,0 0 223,0 0-344,0 0-32,0 0-24,0 0 120,0 0-184,0 0-8,0 0-16,0 0-96,0 0 152,503 48 3281,-336-24-3145,-23 0 192,-48 0-288,-96-24-192,95 24 168,-23-24-24,0 24 96,24-24-120,24 0-16,-120 0-104,47 24 88,49-24-608,-24 0-8,24 0 64,-96 0 464,72 24-408,47-24-256,-23 0 391,24 0 33,-120 0 240,96 24-208,47-24-136,-23 0 208,0 24 16,-120-24 120,96 0-104,47 0-72,-23 0 104,0 0 8,-120 0 64,143 0-56,25 0-32,-24 0 744,-1 0-80,-143 0-576,120 0 536,48 0 345,-1 0-465,-23 0-56,-144 0-360,144-24 320,47 24-576,-23 0-216,-49 0 56,-119 0 416,168-24-360,24 24 48,-25 0 31,-167 0 281,144-24-240,23 0 32,1 0-136,24 24 200,-192 0 144,191-24-128,-47 0 16,23 24-64,1-24 104,0 24 8,-168 0 64,143-24-56,73 24-32,-49-24 960,-167 24-872,168 0 768,-24 0-95,23 0 423,1 0-648,0 0-56,-168 0-392,167 0 344,1 0-688,-1 24-224,-23-48 72,-144 24 496,168 24-432,23-24-288,-47 24 431,0-24 33,-144 0 256,119 0-224,25 24-136,-24-24 208,-120 0 152,143 24-128,1 0 16,0-24-80,-144 0 192,119 0-80,97 24-40,-96 0 16,-120-24 104,95 0 912,193-24 1729,-216 24-2177,23 0-56,-95 0-408,72 0 360,0 0-728,-24 0-224,0 0 72,-48 0 520,48-24-456,-24 24-280,23 0 432,-23-24 39,-24 24 265,24-24-232,-24 0-144,0 24 216,0-24 24,0 24 136,0-24-120,0 24-72,0 0 112,0 0 8,0 0 72,0 0-64,0 0-40,0 0 104</inkml:trace>
  <inkml:trace contextRef="#ctx0" brushRef="#br0" timeOffset="658">671 408 1272,'0'0'0,"0"0"1728,0 0-1192,0 0 344,288 23-207,-288-23-393,263 48-40,-263-48-32,263 24 136,-263-24-200,240 24-16,-240-24-128,0 0 112,311 24 64,-311-24-104,263 24-8,-263-24-8,264 24 32,-264-24 496,287 24-72,-287-24-512,240 0 480,-1 24 313,-23-24-417,-25 0-48,-191 0-328,168-24 328,71 0 208,-47 0-280,-1 24-32,-191 0-224,168-24 232,71 24-600,-23 0-128,-1-24 64,-215 24 432,192 0-384,23 0-241,1 0 369,23-24 32,-239 24 224,216 0-192,-1 0-128,25 0 192,23-24 16,-263 24 112,216 0-104,23 0-64,-23-24 104,47 24 8,-263 0 56,239-24-56,25 24-32,-25 24 816,1-24-88,-1 0-79,24 0 351,1 24-536,-1-24-48,-23 0-80,23 24 160,-263-24-408,263 0-296,-263 0 296</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5:33.664"/>
    </inkml:context>
    <inkml:brush xml:id="br0">
      <inkml:brushProperty name="width" value="0.05" units="cm"/>
      <inkml:brushProperty name="height" value="0.05" units="cm"/>
      <inkml:brushProperty name="color" value="#ED1C24"/>
    </inkml:brush>
  </inkml:definitions>
  <inkml:trace contextRef="#ctx0" brushRef="#br0">1150 240 1528,'0'0'0,"0"0"1888,0 0-1400,0 0-488,0 0 424,0 0-55,0 0 247,0 0-368,0 0-32,0 0-24,0 0 120,0 0-184,0 0-16,0 0-2729,0 0 5330,239 71-2553,-239-71-96,0 0-8,0 0-56,0 0 48,0 0 40,216 96 824,-49 0-120,73 0 1049,-144-72-1377,-49 0-56,-47-24-408,72 24 360,24 0 224,0-1-344,0-23-32,-96 0-208,71 24 184,25-24 112,0 24-176,0-24-16,-96 0-104,96 24 96,23-24-816,1 0 16,0 0 88,-120 0 616,95 0-536,49 0-344,0 0 520,-24 0 48,-120 0 312,143-24-281,1 24-167,0 0 264,23-24 24,-167 24 160,144-24-144,47 1-96,-191 23 240,144 0-96,0-24 16,-144 24 80,143 0-72,49-24 8,-24 24 904,-25 0-104,-143 0-736,144-24 625,23 24 399,-23 0-608,-144 0-416,168 0 368,-1 0-48,1 0 200,0-24-304,-25 48-32,-143-24-184,144-24 184,47 24-920,-23 0 96,-24 0 80,-144 0 560,119 0-496,49 0-312,-48 0 480,-120 0 328,143 0-289,1 0 33,0 0-160,-1 0 248,1 0 24,-144 0 144,96 0-128,24 0-80,-1 0 120,-23 0 8,-96 0 80,96 0-64,24 0-40,-49 0 968,25 0-104,-96 0-760,72 0 681,0 0 439,-24-24-664,-48 24-456,48 0 400,-24 0-32,23-24 240,-23 24-320,0 0-40,-24 0-248,24-24 256,-24 0-864,0 24-120,0 0 96,0 0 632,0 0-552,0-24-360,0 24 912,-24 0-376,-47-72-705,71 72 1081,-48-24-192,-168-48-360,120 72 456,1-24 8,95 24 88,-96 0-72,-24 0-48,24-23 1216,96 23-1096,-95 0 961,95 0-961,-96 0 840,-48 0 536,24 0-816,-23 0-72,143 0-488,-96 0 408,-48 0 265,25 0-401,-1 23-32,24-46-32,96 23-208,-168 0-776,-215 23-1449,240-23 1161,-1 0 632,24 0 56,120 0 376,-119-23-328,-49 23-217,24 0 321,1 0 32,143 0 192,-120 0-168,-24 0-112,25 23 168,119-23 112,-144-23-104,0 23 16,-23 0-56,23 23 1312,0-23-143,144 0-1025,-143-23 896,-25 23 568,24 23-864,144-23-600,-167-23 520,23 23-64,-24 0 297,1 0-465,47 0-40,120 0-248,-144 0 216,-47 0-1064,23 0-57,168 0 905,-143 0-792,-1 0 96,0 23-440,1-46 672,143 23 464,-144 0-408,24-24 48,-47 0 48,23 24 39,0 0 33,144 0 240,-143-24-208,23 24-136,-24 24 208,48-24 16,96 0 120,-143-24-104,-1 24-72,48 24 1328,-23-48-143,119 24-1009,-96 0 880,0 0 568,0-24-856,1 24-72,95 0-520,-72 0 456,0 24 281,-24-24-433,24 24-40,72-24-264,-72-24 232,1 24-1080,23 0-65,0 0 113,48 0 800,-48 24-704,0-48-448,0 24 680,0 0 64,48 0 408,-24 0-360,0 0-225,0-24 345,24 48 32,0-24 208,-24 0-184,24 0-120,0 0 176,0 0 16,0 0 112,0 0-96,24 0-56,-24 0 1192,0 0-1040,24 0 913,96 24 1687,-72 0-2168,-48-24-432,48 0 376,48 24 248,-1-24-392,-23 47-23,-72-47-209,96 0 160,0 24-1049,0 0 113,-96-24 776,119 24-680,-119-24 680,72 48-592,48-48-384,0 24 576,-1 0 56,-119-24 344,120 24-304,24 0-193,-1 0 289,1 24 32,-144-48 176,96 0-160,95 24-96,-23-24 152,0 24 16,-168-24 88,143 0-80,49 24-56,-25 0 1056,1-1-119,-168-23-801,192 24 720,-1-24 464,1 24-704,-25 0-56,-167-24-424,192 0 368,23 24 232,1 0-336,-1-24-32,-215 0-232,168 24 208,71-24-880,-23 24-72,-25-24 96,-191 0 648,168 24-568,48-24-368,-1 0 552,1 24 48,-216-24 336,191 0-297,25 0-183,-1 0 288,-215 0 192,192 0-168,23 0 16,1-24-88,-25 24 136,-191 0 104,168-24-88,23 24 8,25 0 16,-25-24 1016,-191 24-952,168 0 833,0-24-73,-1 0 496,25 24-760,-49-24-64,-143 24-432,144 0 392,24-24 256,-25 0-384,1 0-31,-144 24-233,120 0 200,23 0-913,-143 0 713,120-23-776,120 23-504,-121 0 304,-23-24 576,0 24 48,-96 0 352,72 0-304,0-24 39,-25 24 33,1 0 24,-48 0 208,72 0-176,-24-24-120,0 24 176,-48 0 120,24 0-104,-24 0 104,48 0-96,-24 0-56,-24 0 1216,0 0-1064,24 0 929,-24 0-153,0-24 496,0 24-888,-24-24-48,24 24-336,-24 0 104,-24-24 72,0 0-640,0 0 64,48 24 400,-72 0-960,-24-24-240,1 0 888,-1-24 39,96 48 273,-144 0-240,-23-48-152,167 48 392,-144-24-160,-119-47-104,119 47 56,0 0 128,144 24 80,-239-72-72,71 48 8,-23 0-40,23-24 64,48 24 0,120 24 40,-287-24-32,287 24-24,0 0 32,0 0 8,0 0 16</inkml:trace>
  <inkml:trace contextRef="#ctx0" brushRef="#br0" timeOffset="877">4909 1269 912,'0'0'0,"0"0"0,0 0 800,0 0 504,0 0-768,287 0-64,-287 0-472,0 0 408,336 24 265,-73-48-401,-263 24-272,0 0 240,0 0-480,287 0 688,25 24-104,-49-48-200,-263 24-24,0 0-120,263 0 112,49 0 64,-73 0-104,-239 0-8,0 0-64,287-24 56,25 24 32,-49 0-48,-263 0-8,0 0-32,311 0 32,-47-24 16,-25 0-32,25 0 0,-264 24-16,191-24 16,49 24 8,-49-23 600,25 23-72,-216 0-552,191-24 480,25 0 313,-25 0-473,-23 24-40,-168 0-280,143 0 248,25-24 160,0 24-224,-1 0-24,-167 0-160,120-24 136,48 24-648,-49 0 64,1-24 56,-120 24 392,96 0-344,24 0-225,-120 0 569,71-24-232,25 24 32,-96 0 200,72-24-176,0 24-112,-24 0 168,-24 0 16,-24 0 104,48 0-88,-24-24-64,-24 24 88,0 0 64,23 0-56,-23 0 8,0-24-24,-23 24 1048,23 0-976,0-24 857,-24 0-89,-24 0 488,-24 0-744,0 0-64,72 24-448,-96-24 432,-23 0 280,23 1-424,96 23-288,-96-48 257,0 24-33,-47 24 136,-1-24-128,0 0-32,1 24 416,143 0-456,0 0-24,0 0-136,0 0 120,-384-24-1216,25 0 136,48 24 119,311 0 841,-263-24-736,-49 0-480,49 24 720,0-24 64,263 24 432,-216 0-376,-95-24-241,47 24 361,1 0 32,263 0 224,-239 0-192,-73 0-128,1 24 192,48-24 16,263 0 112,-312 0-96,-23 24-72,24-24 1424,-24 24-151,335-24-1105,-336 48 624,-23 0 408,-48 0-2008,72 0 120,335-48 856</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5:48.056"/>
    </inkml:context>
    <inkml:brush xml:id="br0">
      <inkml:brushProperty name="width" value="0.05" units="cm"/>
      <inkml:brushProperty name="height" value="0.05" units="cm"/>
      <inkml:brushProperty name="color" value="#ED1C24"/>
    </inkml:brush>
  </inkml:definitions>
  <inkml:trace contextRef="#ctx0" brushRef="#br0">1 96 1288,'0'0'0,"0"0"1736,0 0-1200,0 0-72,0 0-464,0 0 408,0 0 265,0 0-401,0 0-32,0 0-1833,0 0 3394,0 0-1617,0 0-24,0 0-16,0 0-2433,0 0 4698,0 0-2201,0 0-128,0 0-8,0 0-2841,0 0 5602,0 0-2729,0 0 704,0 0-4553,239 48 8194,-95 0-3833,-24-48 393,-25 24-577,-95-24-432,96 0 376,-24 0-48,-24-24 216,0 24-288,0 0-32,-48 0-224,48-24 200,23 0-688,25 0-96,-24 24 72,-72 0 512,48-24-448,48 0-288,-1 0 440,1 24 31,-96 0 265,72-24-232,24 24-144,0 0 224,-49 0 16,-47 0 136,96-23-120,0 23-72,-24 0 112,24 0 16,-96 0 64,95 0-56,1 23-48,0-46 1056,-24 46-119,-72-23-833,72 0 768,23 0-96,-23 24-72,0-24-72,-72 0-528,72 0 464,24 0 296,-24 24-432,-1-24-40,-71 0-288,72 24 257,24-24-906,-96 0 649,72 24-768,95 0-488,-95 0 296,0-24 568,-24 24 48,-48-24 344,48 0-296,24 24-201,23 0 297,-47 0 24,-48-24 176,72 0-152,24 24-104,-24 0 152,-72-24 104,96 24-88,-1 0 8,1 0-48,-24 0 1184,24-24-135,-96 0-921,72 0 808,23 47 512,1-23-760,-24-24-72,-72 0-488,96 24 432,23 0-856,-23 0-272,0 24 88,-96-48 608,96 0-536,0 24-336,-25 0 512,1-24 48,-72 0 312,72 0-273,0 24-175,24-24 264,-48 0 24,23 24 16,-23-24-88,48 0 136,-24 0 16,-72 0 80,48 0-72,0 24 8,23-48 920,-47 48-104,-24-24-752,48-24 377,-24 24 247,-24 0-1032,24 0 48,-24 0 360</inkml:trace>
  <inkml:trace contextRef="#ctx0" brushRef="#br0" timeOffset="609">3904 264 1408,'0'0'0,"0"0"1816,0 0-1304,0 0-64,0 0-56,0 0 249,0 0-377,0 0-264,0 0 224,0 0 304,239-48-392,-239 48-16,0 0-120,0 0 104,264-24 64,-264 24-104,0 0-8,0 0 0,287 0 32,-287 0-88,0 0 944,455-24 617,-264 48-377,-23-24-696,-168 0-488,120 24 424,-1-24-48,25 24 240,0-24-328,-25 0-40,-119 0-248,120 0 256,48 24-824,-25-24-128,1 24 88,0-24 80,23 24-344,1-24 520,-24 24 40,-144-24 312,167 24-273,1 0-175,-24 0 264,-25 0 24,-119-24 160,120 23-136,48 1 16,-25 0 16,1 0 8,-144-24 96,120 24-80,23-24-56,1 24 1288,0 0-143,-144-24-1009,119 0 904,25 0 568,-144 0-1472,144 24 584,-144-24-584,119 0 512,-23 0-144,24 0 233,-24 0-665,23 0 8,-119 0 56,72 0-681,48-24-623,-72 0 688,48 24 80,-96 0 536,47-48-472,-23 48-304,-24-24 456,24-24 39,-24 48 281,-24-47-240,0-73-152,24 120 232,0-24 16,0 24 144,-23-48-128,23 48-80,0 0 128,0 0 8,0 0 72,0 0-64,0 0-40,0 0 104</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6:51.247"/>
    </inkml:context>
    <inkml:brush xml:id="br0">
      <inkml:brushProperty name="width" value="0.05" units="cm"/>
      <inkml:brushProperty name="height" value="0.05" units="cm"/>
      <inkml:brushProperty name="color" value="#ED1C24"/>
    </inkml:brush>
  </inkml:definitions>
  <inkml:trace contextRef="#ctx0" brushRef="#br0">1 121 1000,'0'0'0,"0"0"1560,0 0-968,0 0-72,0 0-64,0 0 289,0 0-441,0 0-40,0 0-32,0 0 144,0 0-216,0 0-24,0 0-136,0 0 120,0 0 72,0 0-112,0 0-472,0 0 856,0 0-400,0 0 40,0 0 720,0 0-104,0 0-2896,0 0 5000,0 0-1759,0 0-593,0 0-64,0 0-5177,0 0 9938,0 0-5385,0 0-280,0 0 56,0 0-3577,0 0 7650,0 0-4266,0 0 377,0 0 32,0 0-2296,0 0 4848,0 0-2648,0 0 192,72-48 16,-72 48 112,48-24-104,0 24-64,-1-24 104,-47 24 64,48 0-56,24-24 0,-24 24-32,0 0 1008,-48 0-920,24 0 800,24 0-79,0 0 463,0 0-704,-1 0-56,-47 0-424,48 0 392,24 0 240,0 0-368,0 0-40,-72 0-224,48 0 200,24 0-864,-25 0-64,-47 0 728,48 24-640,0-24 80,0 0-360,24 0 544,0 0 48,-72 0 328,48 0-289,23 0-183,-23 0 280,24 0 24,-72 0 168,48 24-144,0-48-96,48 24 144,-48 0 8,-48 0 88,71 0-80,-23 0-40,24 0 1152,-24 0-127,-48 0-905,48 0 816,-48 0-816,72 0 1336,191 0 856,-215-24-1903,0 48-33,-48-24-256,72-24 224,0 48-993,-24-24-71,-48 0 840,71 0-728,-23 0 88,48 0-408,-48 24 616,24-24 56,-72 0 376,48 0-328,0 0-209,23 0 313,1 0 32,-72 0 192,48 0-168,0 0-104,24 0 160,-24 0 16,-48 0 96,72 0-88,-25 0-56,25 0 1272,-72 0-1128,48 0 985,24 0-121,0 0 552,0 0-840,-72 0-576,48 0 504,23 0-64,-23 0 281,0 24-425,-48-24-296,72 0 264,-24 0-16,24 0-1048,-24 0-89,-1 0 113,-47 0 776,48 0-680,0 24-432,24-24 656,-24 0 56,0 0 48,0 0-217,0 0 337,23 24 24,-71-24 208,24 0-176,24 0-120,0 0 176,-24 24 16,-24-24 104,48 0-96,-24 0-56,24 0 1312,-48 0-1160,24 23 1017,24-23-129,-24 0 576,0 0-864,0 0-80,-24 0-520,23 0 480,1 0 305,24 0-465,-48 0-40,0 0-280,24 0 248,0 0-1088,-24 0 840,24 0-929,-24 0 121,0 0 808,0 0-712,0 0-456,0 0 696,0 0 56,0 0 3184,0 0-5896,24 0 2808,-24 0 39,0 0 41,0 0 240,0 0-216,0 0-128,0 0 200,0 0 16,0 0 960,0 0-1776,0 0 768,0 0 104,0 0 8,0 0 1320,0 0-2568,0 0 1224,0 0 1416,0 0-1256,-24 0 1017,0-23-73,0 23 648,0 0-984,0 0-79,24 0-601,-24-24 544,-23 24 344,-1 0-520,24 0-48,24 0-320,-48-24 280,-24 24-1216,72 0 936,-72 0-1024,-24-24-657,25 24 393,-1 0 760,0 0 64,72 0 464,-48 0-408,-48 0 56,0-24 40,25 48 39,71-24 273,-48-24-240,-24 24-152,-24 0 232,48 0 24,48 0 136,-96 0-120,1 0 16,-1 0 1425,96 0-1321,-72 0 1152,0 0-144,-24 0 640,25 0-952,-25 0-87,96 0-609,-72 0 536,0 0 336,24 0-496,-48 0-48,96 0-328,-95 0 288,-1 0-1264,24 24-96,-24-24 127,96 0 945,-95 0-824,23 0-528,0 0 800,0 24 72,72-24 480,-72 0-424,0 0-264,-23 24 407,23-24 33,72 0 248,-72 24-216,-24-24-144,96 0 360,-72 0-144,-71 47-96,143-47 240,-96 24-184,-168 0 6554,169 0-5530,47-24-104,48 0-736,-72 0 640,24 24-1296,-48-24-408,96 0 1064,-48 0-929,-47 0 113,-1 0 104,0 0 88,96 0 624,-48 0-544,-24 0 64,-23 0-304,23-24 464,0-24 39,72 48 281,-72-24-248,72 24-152,0 0 232,0 0 24,0 0 144,0 0-128,0 0-80,0 0 208</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7:42.407"/>
    </inkml:context>
    <inkml:brush xml:id="br0">
      <inkml:brushProperty name="width" value="0.05" units="cm"/>
      <inkml:brushProperty name="height" value="0.05" units="cm"/>
      <inkml:brushProperty name="color" value="#ED1C24"/>
    </inkml:brush>
  </inkml:definitions>
  <inkml:trace contextRef="#ctx0" brushRef="#br0">0 288 896,'0'0'0,"0"0"1488,0 0-872,0 0-80,0 0-64,0 0 297,0 0-457,0 0-32,0 0-40,0 0 152,0 0-232,0 0-16,0 0-16,0 0 80,0 0-128,0 0-8,0 0-8,0 0 40,0 0-104,0 0 736,0 0-96,0 0-64,0 0 369,144 23-185,-144-23-760,24 24 344,47-24 224,-71 0-568,24 0 232,0 0-8,0 0 136,-24 0-208,24 0-24,-24 0-128,48 0 152,-24 0-840,24-24 88,0 24 80,0 0 64,-24 0-296,24 0 448,-1-23 31,-47 23 273,48 0-232,0 0-160,48 0 232,-48 0 24,-48 0 136,72-24-120,0 24-80,-25-24 120,49 24 8,-96 0 72,48 0-64,24-24-40,-24 24 1056,-48 0-952,72 0 833,0 0-105,-25-24 456,49 24-680,-24-24-64,-72 24-440,96 0 384,-24-24 248,-72 24-632,95-24 264,49 24 160,-96-24-1104,24 0-72,-72 24 752,48 0-656,0-24 80,47 48-368,-47-48 560,-48 24 384,96 0-336,-96 0 336,48-24-297,48 0-183,-24 24 288,23 0 24,-23 0 16,24 0-88,-48 0 136,24 0 16,-72 0 88,48 0-80,47 0-40,-23 0 1176,24 0-135,-96 0-921,72 0 808,0 24 512,-1-24-776,25 0-72,-96 0-472,96 0 416,0 0 264,0 24-399,-1 0-41,-95-24-240,48 0 208,48 0-1129,0 0 113,-24 0 104,-72 0 704,47 0-616,49 0-392,0 0 592,0 24 56,-96-24 360,96-24-320,-1 48-201,1 0 313,-24-24 24,-72 0 184,48 0-160,48 0-112,-1 0 160,-23 0 16,-72 0 96,96 24-80,-24-24-56,24 24 1208,-1-24-135,-95 0-937,48-24 816,72 48 528,-24 0-792,-24 0-72,-72-24-480,71 0 424,1 24 265,24-24-409,-96 0-280,168 24 464,-49-24-1233,-119 0 769,0 0-840,216 24 104,-216-24 736,72 23-648,23-23-408,1 24 624,-24-24 56,0 24 48,24-24-217,-1 24 321,-23-24 32,-72 0 192,96 24-168,0-24-112,24 0 168,-1 0 16,-119 0 96,72 0-88,24 0-56,0 0 1368,-1 0-151,-95 0-1073,96-24 960,0 24 616,0 0-912,-96 0-664,120 0 576,-120 0-576,95 0 505,49-24 335,-48 24-504,0-24-40,-96 24-296,71 0 264,49 0-1168,-48 0-80,24 0 119,-96 0 865,95-24-752,1 24-480,24 0 728,-24-23 64,-96 23 440,95 0-384,1 0-248,0-24 367,-48 24 41,-48 0 224,96-24-200,-1 24-128,-23 0 192,48 0 16,-120 0 120,96-24-104,0 24-64,-96 0 168,71 0 1296,97 0 833,-96 0-497,-24 0-968,24 0-79,-1-24-73,1 48 328,0-24-736,0 0-16,-72 0-88,96 0-488,-48 24-873,23-24 545,-23 0 104,-48 0 712,-24 24-624,24-24-408,0 0 616,0 0 48,0 0 368,0 0-320,0 0-209,0 0 529</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18:12.854"/>
    </inkml:context>
    <inkml:brush xml:id="br0">
      <inkml:brushProperty name="width" value="0.05" units="cm"/>
      <inkml:brushProperty name="height" value="0.05" units="cm"/>
      <inkml:brushProperty name="color" value="#ED1C24"/>
    </inkml:brush>
  </inkml:definitions>
  <inkml:trace contextRef="#ctx0" brushRef="#br0">13265 2035 912,'0'0'0,"0"0"800,0 0-800,0 0 696,0 0 448,0 0-672,0 0-64,0 0-47,0 0 223,0 0-136,0 0-4561,0 0 8410,0 0-3993,0 0-184,0 0-8,0 0-16,0 0-16,0 0-8,0 0-8,0 0-5209,0 0 10346,-24-263-5113,24 263-48,-23-216-8,23 216-32,-24-167 32,24 47 16,-24 24 344,24 1-48,0 95-344,-24-48 304,24-24 192,-24 24-192,24-24-40,0 72-264,-24-48 289,24 0-353,-24 24-209,24 24 273,0-71-240,0 71 240,-24-48-208,24 24-136,-24-24 208,0 0 16,24 48 120,0-24-104,-24 0-72,0-24 104,0 48 8,24 0 64,-24-48-56,-24 24-32,0-24 48,1 24 8,47 24 32,-24-23-32,-24-1-16,0 0 736,0 24-88,48 0-600,-72-24 544,24 24 353,0-24-457,0 24-56,-23-24-32,23 24 232,-24-24-272,0 24-40,72 0-272,-72-24 280,24 24-752,-47 0-160,23-24 80,72 24 552,-96 0-480,0 0-312,0 0 472,25 0 39,71 0 281,-72 0-248,-24 0-160,0 0 240,24 24 24,-23-24 16,-25 0-80,0 24 128,24 0 8,96-24 72,-95 24-64,-25-24-40,24 24 1264,96-24-1160,-96 24 1017,-23 0-89,23 0 600,0-1-864,96-23-664,-96 24 576,1 0-47,-49 0 335,24 0-448,0-24-56,120 0-360,-95 0 336,-49 24-1168,48-24-152,-24 24 119,120-24 865,-119 0-752,-1 24 88,0-24 88,25-24 72,95 24 504,-120 24-440,0-48-288,0 24 432,120 0 296,-119 0-265,23 0 41,-72-24-152,49 24 224,119 0 152,-144-24-136,24 24 16,-24 0 16,25-24 1513,-1 24-177,120 0-1232,-120-24 1072,-23 0 696,-1 0-1047,144 24-721,-120 0 632,-23-23-80,23 23 352,0 0-536,0-24-48,120 24-320,-95 0 280,-73-24-1312,24 0-88,144 24 1120,-143 0-976,23 0 119,-24-24-543,25 24 824,-1 0 72,120 0 504,-96 0-440,-71-24-280,23 24 423,0-24 41,144 24 256,-120 0-224,-23 0-136,23 0 208,0 0 24,120 0 128,-143 0-112,-1 0-80,0 0 1584,144 0-1392,-119 0 1225,-1 0-161,120 0-1064,-120 0 1752,-359-24 1033,360 0-2417,-1 24-48,120 0-320,-120 0 264,24 0-1288,1-24-72,95 24 1096,-96 0-961,-96 0-615,96 0 936,96 0 640,-119 24-560,47-24 72,-24 0-320,0 0 480,96 0 328,-143 24-545,47-24 129,24 24 248,24-24 24,48 0 144,-72 0-128,-23 24-80,47-24 1512,48 0-1304,-48 24 1137,48-24-1137,-72 24 992,24-24 640,0 24-984,48-24-648,-48 0 569,0 24-73,1 23-1056,23-23-305,-24-24 105,48 0 760,-24 24-664,-24 24-416,24-24 640,0 0 48,24-24 392,-24 24-336,0 24-225,0 0 337,24-48 224,-24 24-200,0 167-384,24-143 480,0-48 104,-24 48-88,24 24-56,0-24 1248,0 0-135,0-48-969,0 96 848,0-25 544,0 1-824,0-72-568,0 72 496,0 0-64,0 24 281,0-1-401,0-23-40,0 24-32,0 0-1216,0 71-633,0-167 1609,24 96-656,-24 0 80,0-48 72,0 24 64,0-72 440,24 71-384,-24 1-249,0 24 377,0-24 32,0-72 224,24 48-192,0 24-128,-24-1 192,0-71 128,24 24-112,0 24 8,-24 24-64,24-48 1304,-24 24-143,0-48-993,24 24 888,0 24 576,0-24-864,-24-24-600,24 24 520,0 0-64,24 0 297,-25 0-425,25-1-40,-48-23-288,48 0 248,24 0-1272,-24 0 127,48 0 113,-96 0 784,72 0-688,23-23-440,-23 23 664,24-24 64,-96 24 400,120-24-352,-25 0-233,49 0 345,-24-24 32,-120 48 208,144-24-184,-1-24-112,25 0 176,-25 0 16,-143 48 104,144-48-96,72-23-56,-25-49-792,-191 120 120,0 0 824,0 0-728,0 0 728</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0:48.629"/>
    </inkml:context>
    <inkml:brush xml:id="br0">
      <inkml:brushProperty name="width" value="0.05" units="cm"/>
      <inkml:brushProperty name="height" value="0.05" units="cm"/>
      <inkml:brushProperty name="color" value="#ED1C24"/>
    </inkml:brush>
  </inkml:definitions>
  <inkml:trace contextRef="#ctx0" brushRef="#br0">5436 1293 1208,'0'0'0,"0"0"1688,0 0-1136,0 0-72,0 0-56,0 0 265,0 0-409,0 0-32,0 0-32,0 0 144,0 0-216,0 0-16,0 0-128,0 0 112,0 0 72,0 0-112,0 0-8,0 0-8,-240-143 32,240 143 152,0 0-240,-215-96 208,71 24-24,24 0 112,1 0-160,47 24-16,72 48-120,-72-23 152,24-1-160,-48-24-120,25 24 16,71 24 112,-48-24-96,-24 0-64,24 0 96,-24 0 8,72 24 56,-72-24-48,-24 0-40,1 0 56,-1 24 0,96 0 32,-72 0-24,-24-24-16,1 24 24,23-24 0,72 24 16,-96 24-16,24-48 0,0 48 592,-24-24-72,96 0-504,-95 0 456,-25 24 297,24-24-449,96 0-304,-96 24 264,1 0-32,-1-24-448,0 24-152,0 0 48,96-24 320,-95 0-281,-1 48-183,96-48 464,-96 24-192,-96 24-120,73-24 72,23 23 144,24-47 8,72 0 88,-96 24-72,1 24-48,23-24 72,72-24 48,-72 24-40,24 0 0,-48 24 8,96-48 32,-96 24 736,-47 48 465,47 0-281,48-48-544,0 23-48,48-47-328,-48 48 288,0 0 184,1-24-280,-1 48-24,48-72-168,-48 48 112,0 24-656,24-24-16,-24 0 72,48-48 488,-24 47-432,0 1-272,24 0 415,-24 24 41,24-72 248,0 24-224,-24 48-136,24-24 216,-24 0 16,24-48 128,0 71-112,0-23-72,-24 24 104,48-24 16,-24-48 64,0 48-56,0 24-40,24 23 744,-24-95-648,0 48 568,24 0-72,0 24 329,0 0-489,0-24-48,-24-48-288,24 48 256,24 24 160,0-1-248,-48-71-168,48 72 152,0 0-24,-1 0-608,25 0-32,0 0 64,0-25 56,24 49-256,-24-48 383,-1 24 33,-71-72 232,72 48-200,48 0-128,-24 0 192,-24-24 16,-72-24 120,95 47-104,25 1-64,24 0 96,-25-24 8,-119-24 64,120 24-56,0 24-32,24-24 728,-144-24-640,119 24 560,-119-24-560,120 24 488,24 0 313,23 0-473,-23 0-40,-144-24-288,120 0 248,47 24 160,-23-24-240,24 0-24,-168 0-144,167 0 128,25 0-592,-25 0-40,1 0 64,-168 0 440,144-24-384,71 24-248,-23-24 375,-25 0 33,-167 24 224,168-24-200,-1 0-128,-167 24 328,192-24-128,191-72-88,-191 48 48,-25 0 104,-167 48 64,168-48-56,0 1 0,23-1-32,-23-24 816,-168 72-728,167-72 640,-23 24-63,24-24 367,-1 0-560,25 1-48,-192 71-336,143-72 312,1-24 200,0 0-280,-25 0-32,-119 96-200,96-71 216,24-25-728,24 0-96,-49 0 80,-95 96 528,72-95-464,24-1-296,0 0 448,-48 0 39,-48 96 273,48-96-240,-1 25-152,1-49 232,-24 48 24,-24 72 136,24-96-120,-24 1-80,24-1 120,-48 0 8,24 96 72,0-96-64,-48 0-40,24 25 1384,0-1-159,24 72-1121,-47-96 1008,-49 0 640,-24 0-976,120 96-672,-96-95 592,0 23-79,-47-24 327,143 96-840,-120-72 344,-311-143-688,240 167-656,191 48 1000,-192-48-873,192 48 873,-168-48 576,-71 0-976,-1 24-392,1 0 104,239 24 688,-215-24-600,-73 24-392,1 24 584,287-24 408,-287 0-352,-312 96-473,-24 48 433,623-144 392,-359 95-160,0 49-96,-72 24 152,48-49 8,383-119 96,-311 144-80,-168-24-56,479-120 80,0 0 8,0 0 48,0 0-40,0 0-24,0 0 40,0 0 24</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02.127"/>
    </inkml:context>
    <inkml:brush xml:id="br0">
      <inkml:brushProperty name="width" value="0.05" units="cm"/>
      <inkml:brushProperty name="height" value="0.05" units="cm"/>
      <inkml:brushProperty name="color" value="#ED1C24"/>
    </inkml:brush>
  </inkml:definitions>
  <inkml:trace contextRef="#ctx0" brushRef="#br0">1 719 944,'0'0'0,"0"0"1512,0 0-904,0 0-80,0 0-64,0 0 297,0 0-177,0 0-344,0 0 152,0 0-232,0 0-24,0 0-16,0 0 80,0 0-120,0 0-8,0 0-72,0 0 64,0 0 40,0 0 216,0 0-808,215-24 1256,-71 0-472,-48 0 184,-1 0-216,-47 24-32,0 0 0,24 0-272,-24-24-176,-24 24 24,-24 0 192,48-24-168,0 24-104,-1-24 160,-47 24 112,24 0-96,24-24 8,0 24-48,0-24 80,0 24 8,-48 0 48,48 0-40,0-24-32,24 24 40,-72 0 32,47 0-24,1 0 0,0 0-8,24 0 496,-24 0-56,-48 0-408,72 0 352,0 0 232,-72 0-584,47 0 241,49 0 167,-24 0-80,-24 0-176,-48 0-152,48 0 128,-48 0-128,72 0 128,0 24-448,-1-24-56,-71 0 376,48 0-328,0-24 39,48 48-175,-48-48 272,48 24 24,-96 0 168,47 0-144,49 0-96,-48 0 144,24 0 8,-72 0 88,48 0-80,24 0-40,0 0 72,-72 0 48,47 0-48,49-24 8,48 24 624,-96-23-16,-48 23-568,72 0 496,-1 0 313,25 0-481,-96 0-328,72 0 288,0-24-32,0 24 160,23 0-248,-47-24-16,-48 24-152,72 0 128,0 0-592,24-24-40,0 24 64,-25-24 56,49 24-249,-24 0 377,0-24 32,-24 24 32,23-24-128,1 24 192,-24-24 16,-72 24 112,96 0-104,-1 0 16,1 0 8,0-24 16,-96 24 64,120 0-56,-25 0-48,25 0 920,-24 0-104,-96 0-712,72 0 665,24-24 423,-1 24-624,-23 0-56,24 0-32,24 24 240,-25-24-344,1 0-40,0 24-24,0-24 128,-24 0-176,-1 0-23,25 24-17,-24-24 72,24 24-112,-24-24-8,23 0-8,-23-24 40,48 24-48,-24 0 0,-96 0-56,72 0 48,23-24 24,-23 0-24,-72 24-48,72 0 40,24 0 0,0 0 24,-1-24-40,1 24 0,-96 0-24,96-24 16,24 24-992,-1 0 103,-23-24 113,-96 24 760,72 0-664,48-24-432,-1 24 648,-23-24 56,-96 24 392,96 0-336,24 0-225,23-24 337,-23 24 24,-120 0 200,120 0-176,24-24-112,-25 24 168,25 0 16,-144 0 104,120 0-88,47-24-56,-23 24 1112,0 0-119,-144 0-849,119 0 744,49-24 472,-1 24-720,-23 0-64,-144 0-432,168-23 376,23 23 248,-47 23-368,24-23-32,-168 0-224,143 0 193,49 0 127,-25 0-288,1 24 0,-168-24-32,144 0-128,47 24-857,1-24 217,-49 24 96,-143-24 672,168 24-584,24 0-376,-25 0 568,-23-24 48,-144 0 344,120 0-304,-25 24-193,-95-24 297,96 24 24,-96-24 176,0 0-152,0 0-104,0 0 152,0 0 16,0 0 688,0 0-1280,0 0 680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06.638"/>
    </inkml:context>
    <inkml:brush xml:id="br0">
      <inkml:brushProperty name="width" value="0.05" units="cm"/>
      <inkml:brushProperty name="height" value="0.05" units="cm"/>
      <inkml:brushProperty name="color" value="#ED1C24"/>
    </inkml:brush>
  </inkml:definitions>
  <inkml:trace contextRef="#ctx0" brushRef="#br0">0 0 912,'0'0'0,"0"0"800,0 0-104,0 0 448,0 0-672,0 0-64,0 0-408,0 0 361,0 0 223,0 0-344,0 0-32,0 0-1601,0 0 2970,0 0-1273,0 0-184,0 0-8,0 0-2225,0 0 4322,0 0-4418,0 0 6114,0 0-2232,0 0-7251,0 0 11580,264 48-5306,-169-24-168,-23 0-296,-24-24-24,-48 0-208,48 24 200,24-24-672,-72 0 472,48 0-568,95 24-360,-47 0 224,0-24 415,24 0 33,-120 0 256,95 0-224,25 24-136,-24-24 208,-96 0 152,96 0-128,-1 0 16,49 0-80,-24 0 112,0 0 16,-120 0 64,119 0-56,25 0-40,-24 0 1144,-1 0-135,-119 0-913,120 24 800,0-48 520,0 48-784,-120-24-536,143 0 472,-23 0-64,24 0 264,-25 24-1512,1-24 104,-120 0 736</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13.199"/>
    </inkml:context>
    <inkml:brush xml:id="br0">
      <inkml:brushProperty name="width" value="0.05" units="cm"/>
      <inkml:brushProperty name="height" value="0.05" units="cm"/>
      <inkml:brushProperty name="color" value="#ED1C24"/>
    </inkml:brush>
  </inkml:definitions>
  <inkml:trace contextRef="#ctx0" brushRef="#br0">0 216 912,'0'0'0,"0"0"800,0 0-104,0 0 448,0 0-672,0 0-64,0 0-408,0 0 361,0 0 223,0 0-344,0 0-1425,0 0 2578,0 0-1209,0 0 120,0 0-184,0 0-8,0 0-2225,0 0 4322,240-72-2057,-240 72-88,0 0-8,239-48-8,-239 48 32,288-24-48,-288 24-32,215-23 32,-47-1-8,-168 24 16,0 0-24,0 0 0,0 0-16,0 0 16,359 0 0,-48-24 536,-24 24-64,-287 0-488,240 0 624,-1 0 401,1 0-569,-25 0-64,-23 0-8,23 24-568,25 0-272,-25-1 56,-23 1 48,47 0-225,1 0 345,-1 0 24,1 0 24,-1 24-112,0-24 176,1 0 16,-1 0 8,49 24-56,-49 0 88,24-24 8,-23 23 8,47-23-24,1 0 1168,-1-24-135,-287 0-961,263 24 856,1-24 552,47 24-816,-24-48-72,-287 24-520,240 0 472,23-24-56,24 24-55,1-24-41,262-23 360,-262-1-624,-288 48-56,263-24 48,-263 24-48,216-24-240,119-24-160,-72 0-1369,-23 0 225,-240 48 1544</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16.793"/>
    </inkml:context>
    <inkml:brush xml:id="br0">
      <inkml:brushProperty name="width" value="0.05" units="cm"/>
      <inkml:brushProperty name="height" value="0.05" units="cm"/>
      <inkml:brushProperty name="color" value="#ED1C24"/>
    </inkml:brush>
  </inkml:definitions>
  <inkml:trace contextRef="#ctx0" brushRef="#br0">97 24 1824,'0'0'0,"0"0"688,0 0-88,0 0-80,0 0-520,0 0 456,0 0 297,0 0-449,0 0-32,0 0-40,0 0 160,0 0-96,0 0-3001,0 0 5530,0 0-2625,0 0-120,0 0-3185,0 0 6282,0 0-3113,0 0 40,0 0-944,0 0 104,-96-24 344,96 24 392</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44.726"/>
    </inkml:context>
    <inkml:brush xml:id="br0">
      <inkml:brushProperty name="width" value="0.05" units="cm"/>
      <inkml:brushProperty name="height" value="0.05" units="cm"/>
      <inkml:brushProperty name="color" value="#ED1C24"/>
    </inkml:brush>
  </inkml:definitions>
  <inkml:trace contextRef="#ctx0" brushRef="#br0">0 168 912,'0'0'0,"0"0"800,0 0-104,0 0 448,0 0-672,0 0-472,0 0 769,0 0-185,0 0-344,0 0-32,0 0-24,0 0-24,0 0-16,0 0-24,0 0-2529,0 0 4930,0 0-2345,0 0-104,0 0-8,0 0-2897,0 0 5722,0 0-2801,263 0-48,-71-24-8,-48 24 0,-25 24 16,-23-24 904,0 0-120,-96 0-832,72 0 729,24 0 471,-1 0-696,-23 0-64,-72 0-440,72 24 408,0-24 256,24 0-392,23 24-32,-119-24-240,96 0 208,24 0-832,-24 0-88,-96 0 712,119 0-624,-23 0 80,24 0-344,0 24 528,-120-24 360,95 0-320,-95 0 320,96 0-281,24 24-175,0-24 272,-1 23 24,-119-23 160,120 0-144,48 24-96,-168-24 240,119 0-96,25 0-56,-24 0 1136,-1 0-127,-119 0-857,96 0 768,-24 0 496,24 0-744,-96 0-520,72-24 456,-24 24-40,-1-23-824,25 23-264,-24-24 88,-48 24 584,48 0-512,0-24-328,0 24 496,0-24 40,-48 24 304,24 0-265,0-24-167,0 24 256,-1-24 24,-23 24 152,24 0-136,-24-24-88,24 24 136,-24 0 88,0 0-80,0 0 8,0-24-48,0 24 336,0 0-24,0 0-192,0 0-904,-24-24-584,-23 0 808,47 24 680,-48-24-601,0 0 329,48 24 272</inkml:trace>
  <inkml:trace contextRef="#ctx0" brushRef="#br0" timeOffset="493">527 72 1080,'0'0'0,"0"0"1600,0 0-1024,0 0-72,0 0-64,0 0 577,0 0-753,0 0-40,0 0 152,0 0-224,0 0-152,0 0 136,0 0-16,0 0 72,0 0-112,0 0-16,0 0-656,0 0 1240,0 0-544,0 0 712,0 0-96,72-24-56,23-24 433,1 72-617,-96-24-480,48 0 424,-48 0-424,96 0 408,215 24 1128,-215-24-1088,0 0-1264,-1 0 104,-95 0 712,96 24 416,48 0-744,-48 0-280,23-24 80,-119 0 528,120 0-464,0 0-296,24 0 448,-49-24 39,-95 24 273,144 24-240,0-24-152,-1 0 232,1 0 24,-144 0 136,144 0-120,-1 24-80,25-24 120,-168 0 80,144-24-72,23 48 8,1-48-40,-168 24 104,143 24 1064,121-48 705,-120 24-401,-1 0-792,1-24-72,-144 24-504,120 0 464,23-24 297,-23 24-433,-24 0-40,-96 0-288,119 0 272,-23 0-1024,24-24-121,-72 48 113,-48-24 760,96 0-664,-1 24-432,-23 0 648,-72 0 56,0-24 392,48 0-344,-48 0-217,0 0 329,0 0 32,0 0 24,0 0-112,0 0 288</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4:03.010"/>
    </inkml:context>
    <inkml:brush xml:id="br0">
      <inkml:brushProperty name="width" value="0.05" units="cm"/>
      <inkml:brushProperty name="height" value="0.05" units="cm"/>
      <inkml:brushProperty name="color" value="#ED1C24"/>
    </inkml:brush>
  </inkml:definitions>
  <inkml:trace contextRef="#ctx0" brushRef="#br0">288 335 912,'0'0'0,"0"0"800,0 0-104,0 0 448,0 0-216,0 0-111,0 0-817,0 0 728,0 0-8,0 0-648,0 0-8,0 0-1648,0 0 3224,0 0-1552,0 0-56,0 0 0,0 0-1824,0 0 3608,0 0-1768,0 0-32,0 0 0,0 0-1912,0 0 3808,0 0-1896,0 0-8,120-47 0,-120 47-8,72 0 8,-24-24 8,-1 0 736,-23 24-96,-24 0-656,24-24 624,0 24 409,0 0-553,0 0-64,-24 0-416,48-24 384,-24 24 248,-24 0-632,24 0 296,48 0 208,-24 0-104,-24 0-216,24 0-24,-48 0-160,23 0 144,1 0 81,0 0-113,0 0-16,-24 0-96,48 0 88,0 0-913,0 0 33,-24 0 104,-24 0 688,48 0-608,0 0-384,0 0 584,-1 0 56,-47 0 352,24 0-312,24 0-201,0 0 305,-24 0 24,-24 0 184,24 0-160,24 0 24,-24 24 16,24-24 16,-48 0 104,48 0-96,0 0-56,-24 0 1176,-24 0-1024,47 24 897,1-24-113,-24 0 504,24 0-760,0 0-72,-48 0-456,48 0 400,24 24-824,-24-24-256,-1 0 80,-47 0 600,48 0 568,24 24-728,-24-24-416,0 0 72,-48 0 504,24 0-440,48 0-280,-24 0 423,0 0 41,-48 0 256,47 0-224,25 24-136,-72-24 360,0 0-152,120 0 24,-120 0 128,48 0-112,0 23-80,48-23 112,-49 0 16,-47 0 64,48 24-56,48-24-48,-96 0 104,120 24 1961,-48-24-1161,-24 0 520,23 0-784,-23 0-64,-48 0-472,48 24 432,48-24-832,-24 0-280,-24 0 88,-48 0 592,71 0-520,1 24-336,24-24 504,-24 0 48,-72 0 304,72 24-265,24 0-175,-25-24 264,-23-24 16,-48 24 160,48 0-136,48 0-88,-24 24 136,-72-24 88,48 0-80,23 0 8,25 0-48,0 0 1240,-96 0-1120,72 0 977,0 0-121,23 0 552,1 0-832,-24-24-72,-72 24-504,48 24 440,24-24 281,0 0-425,-1 0-40,-71 0-256,72 24 224,0-48-1016,24 48-81,-24-48 113,-72 24 760,48 0-664,47-24-432,1 24 648,-24 0 56,-72 0 392,72 0-344,0 0-217,0-24 337,-25 0 24,-47 24 200,48 0-176,48 0-112,-24-24 168,-72 24 120,96-24-192,-24 24 48,-25 0 1288,-47 0-1144,48 0 1001,0-24-121,48 24 560,-48 0-856,48-23-72,-96 23-512,47 0 448,1 0-912,0 0-288,0 0 96,-48 0 656,48 0-576,0-24-368,-24 24 560,24 0 48,-48 0 336,24 0-296,24 0-185,-24 0 281,23 0 24,-47 0 176,24-24-152,24 24-104,-24 0 152,-24 0 16,0 0 88,24-24-80,0 24-40,-24 0 1336,0 0-151,0 0-1065,0 0 928,24 0 592,-24 0-880,0 0-80,0 0-560,0 0 489,0 0-978,0 0 1786,0 0-425,-24 0-456,24-24-1560,-24 24 144,24 0 1000,-48-24 400,24 24-1001,0 0-223,-24 0 104,48 0 720,-23-24-632,-25 24-400,0 0 608,48 0 424,-48 0-368,24 0 48,-72 0-209,48 0 313,-24 24 24,72-24 192,-47-24-168,-49 48-104,24-24 160,24 0 16,48 0 96,-48 0-88,-48 0-48,1 24 1320,23-24-143,72 0-1041,-48 0 912,-48 0 576,24 24-880,-47-24-72,119 0-536,-72 0 488,-24 0 313,-24 24-473,48-24-40,72 0-288,-71 0 248,-49 0 160,24-24-224,24 48-24,72-24-160,-96-24 160,1 24-1192,-1 0 0,-24 0 127,120 0 905,-96 0-792,1 0-504,-1 0 768,-24 0 64,120 0 464,-72 0-408,-23 0-256,-1-24 391,0 24 33,96 0 240,-96 0-208,-24 0-136,1-24 208,23 24 16,96 0 120,-96 0-104,0-24-72,-23 24 1448,47 0-159,-24 0-137,-24-24 624,1 24-944,23 0-79,96 0-577,-72 0 504,-48-24 320,25 24-488,23-24-40,72 24-296,-96 0 256,0-24-1184,0 24-80,25-24 127,71 24 881,-120 0-768,0 0-496,120 0 1264,-120 0-520,-47 0-320,47 0 192,24-24 383,96 24 265,-95 0-232,23 0 32,-24 0-136,-24-24 200,120 24 136,-120 24-120,25-48 16,-25 24-64,0 0 1464,24 0-159,96 0-1137,-95 0 992,-25 24 640,24-24-1088,96 0-544,-120 0 472,25 0-311,-73 48 95,0-48-1193,25 48 113,143-48 824</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4:15.170"/>
    </inkml:context>
    <inkml:brush xml:id="br0">
      <inkml:brushProperty name="width" value="0.05" units="cm"/>
      <inkml:brushProperty name="height" value="0.05" units="cm"/>
      <inkml:brushProperty name="color" value="#ED1C24"/>
    </inkml:brush>
  </inkml:definitions>
  <inkml:trace contextRef="#ctx0" brushRef="#br0">0 1 1712,'0'0'0,"0"0"2008,0 0-1560,0 0-56,0 0-392,0 0 345,0 0 215,0 0-328,0 0-32,0 0-1537,0 0 2850,0 0-1225,0 0-168,0 0-16,0 0-2129,0 0 4138,0 0-1961,0 0-96,0 0 0,0 0-2433,0 0 4802,0 0-2353,0 0 792,0 0-104,0 0-4881,0 0 8923,0 0-3682,0 0-608,0 0-6946,0 0 13316,72 24-6450,0-24-672,0 24-304,-1-24 72,-71 0 472,48 0-416,0 24-264,0 0 399,24-48 41,-72 24 240,48 24-216,24-24-128,23 0 200,-23 24 16,-72-24 128,72 0-112,0 0-64,48 0 104,-49 0 8,-71 0 64,96 0-56,24 0-32,-24-24 1160,23 24-135,-119 0-937,72 24 840,24-48 536,0 24-800,0 0-72,-96 0-504,119 0 464,1 0 297,0-24-433,-120 24-328,96 0 288,-1 0 8,1 0-1040,24 0-129,-24-24 105,-96 24 768,95 0-672,1 24-424,-24-24 648,48 0 56,-120 0 392,119 0-344,-23 0-225,0 0 337,0 0 32,-96 0 200,48 0-176,47 24-112,1-24 168,-96 0 120,72 24-104,-24-24 16,48 23-64,23 1 1480,-47 0-167,-72-24-1161,72 0 1016,24 24 648,0 0-1208,-96-24-456,48 24 400,-48-24-400,47 0-280,1 24-712,0 0 336,0-24 88,-48 0 568,0 0-504,0 0-320,0 0 488,0 0 39,0 0 2258,0 0-4178,0 0 1801,0 0 416</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4:54.110"/>
    </inkml:context>
    <inkml:brush xml:id="br0">
      <inkml:brushProperty name="width" value="0.05" units="cm"/>
      <inkml:brushProperty name="height" value="0.05" units="cm"/>
      <inkml:brushProperty name="color" value="#ED1C24"/>
    </inkml:brush>
  </inkml:definitions>
  <inkml:trace contextRef="#ctx0" brushRef="#br0">1 288 912,'0'0'0,"0"0"800,0 0-104,0 0 448,0 0-672,0 0-64,0 0-408,0 0 361,0 0 223,0 0-1529,0 0 2130,0 0-489,0 0-464,0 0-136,0 0 56,0 0-88,0 0-8,0 0-2537,0 0 5010,0 0-2449,0 0-48,120 48 0,-120-48-32,95 24 24,-47 0 16,24-24 632,-48 0-88,-24 0-584,48 0 552,0 0 353,0 0-505,0 0-48,-48 0-352,47-24 344,1 24 224,0 0-320,0 0-32,-48 0-216,48-24 208,48 24-664,-96 0 456,72 0-560,-72 0 560,119-24-912,-23 0 208,-48 24 415,-48 0 289,72-24-248,48 0-328,-49 0 432,1 24 16,-72 0 128,96-24-112,-24 24 16,24 0 8,-96 0 88,95-24-72,-23 24 8,24-24-40,-24 0 1032,24 24-119,-96 0-809,71 0 704,1-24 456,0 24-664,0 0-64,-72 0-432,72-24 376,24 0-744,-25 24-248,1 0 80,-72 0 536,48 0-472,48 0-296,-24-24 456,23 24 39,-95 0 273,96-24-240,0 24-152,-24 24 232,0-48 16,-72 24 144,72 24-120,23-24-88,-23 0 128,-72 0 80,48 0-72,24 0 8,24 0 8,-1 24 1032,-95-24-976,96 0 857,0 24-105,0-24 480,-48 0-728,23 0-64,-71 0-440,72 24 384,0-24-48,24 24-40,0 0-40,-96-24-256,95 0 240,1 0-880,0 24-112,-24-24 96,-72 0 656,72 24-576,23-24-368,1 0 560,-24 24 48,-72-24 336,48 0-296,48 0-185,0 0 281,-1 24 24,-95-24 176,72 0-152,24 0-104,-24 0 152,23 24 16,-95-24 88,72 0-80,24 0-40,-48 0 1136,24 24-127,-72-24-889,48 0 776,24 0 496,23 0-752,-47 0-64,-48 0-456,48 0 400,48 0-816,-48 24-248,24-24 80,-72 0 584,24 0-512,47 24 64,-71-24 448,96 0-736,-48 0 440,0 0-201,0 0 297,0 24 24,-48-24 176,48 0-152,-24 24-104,23-24 152,-47 0 104,24 0-88,0 0 8,0 23-40,-24-23 120,24 0 1072,48 0 689,-48 0-409,-24 0-1352,0 0 568,48 0 1137,-48 0-1377,0 0-328,24 0 288,-24 0-288,0 0 288,0 0-1040,0 0-129,0 0 2226,0 0-3458,0 0 1441,0-23-432,0 23 656,0 0 448,0 0-392,-24 0 48,0-24-225,24 24 337,-24 0 32,24 0 200,-24-24-176,0 24 24,0 0 16,-24 0 16,48 0 120,-24-24-104,0 24 16,-24 0 1272,1-24-143,47 24-1041,-48 0 904,0 0 584,-24-24-864,72 24-624,-48 0 552,0 0-71,-24-24 311,24 0-472,-23 24-40,71 0-280,-48 0 248,-48-24-1128,48 24-81,48 0 961,-96 0-840,48-24 104,-23 0-464,-25 24 704,0-24 64,96 24 432,-72 0-376,-24-24-241,1 24 361,23 0 32,72 0 224,-96-24-192,0 48-120,1-48 184,-1 48 16,96-24 112,-48-24-96,-72 24-72,24 24 1408,96-24-1240,-95 0 1081,-25 0-129,120 0-952,-96 24 1560,-191 0 113,191-24-873,0 0-472,24 24-40,72-24-288,-95 0 248,-1 0-1144,-24 0-80,120 0 976,-96 24-857,24-24 113,-23 0-480,95 0 1224,-96 0-504,-96 24-320,121-24 191,-25 24 377,24-24 32,72 0 224,-96 0-192,-24 24-128,25-24 192,23 0 16,72 0 112,-72 0-104,-24 0-64,24 24 1680,-23-24-191,95 0-1321,-72 24 1152,0-24 744,0 24-1119,72-24-777,-96 0 680,48 24-88,-47-24 384,-25 0-464,48 0-552,24 0-1200,-24 0 152,72 0 1088,-48-24-953,-95-24-1239,71 24 1640,72 24 64,0 0 488,0 0-424,0 0-280,0 0 415,0 0 41,0 0 248</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4:58.218"/>
    </inkml:context>
    <inkml:brush xml:id="br0">
      <inkml:brushProperty name="width" value="0.05" units="cm"/>
      <inkml:brushProperty name="height" value="0.05" units="cm"/>
      <inkml:brushProperty name="color" value="#ED1C24"/>
    </inkml:brush>
  </inkml:definitions>
  <inkml:trace contextRef="#ctx0" brushRef="#br0">0 288 912,'0'0'0,"0"0"800,0 0-104,0 0-696,0 0 1144,0 0-672,0 0-64,0 0-2432,0 0 4409,0 0-1801,0 0-344,0 0-32,0 0-3625,0 0 7018,0 0-7202,0 0 7506,0 0-3785,0 0-8,0 0-4249,0 0 8370,0 0-4081,0 0-88,0 0-8,0 0-4561,0 0 9058,0 0-4473,0 0-48,120-24 0,-120 24-32,72-24 24,-24 24 16,-48 0-40,72-24 872,-24 24-112,-1-24-31,1 24 455,0 0-656,24-24-72,-72 24-456,24 0 424,72 0 264,-24 0-408,-1 0-32,1 0-32,0 0 144,24 0-215,-48 0-17,-48 0-128,72 0 112,23 0-905,1 0 17,-24 0 96,-72 0 680,48 0-592,72 24-384,-25-24 576,-95 0 400,96-24-344,-24 24 40,48 0-193,-48 0 289,23 0 32,-95 0 176,72 0-160,24-24-96,0 24 152,-1-24 16,-95 24 88,72 0-80,24 0-56,0-24 1192,0 24-135,-96 0-921,95 0 808,1 0 512,-24-24-784,0 24-64,-72 0-472,96-24 416,-1 24 264,-23 0-399,0 0-41,-72 0-240,72-23 232,24 23-985,-1 0-79,-95 0 832,72 0-728,0 23 96,0-46-408,0 23 616,-24 0 48,-48 0 376,72 0-328,-1 0-209,1 23 321,-24-23 24,-48 0 192,48 24-168,-48-48-104,24 1 160,-24 23 112,-24-24-96,24 24-184,0 0 232,0 0 0,0 0 48</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5:04.475"/>
    </inkml:context>
    <inkml:brush xml:id="br0">
      <inkml:brushProperty name="width" value="0.05" units="cm"/>
      <inkml:brushProperty name="height" value="0.05" units="cm"/>
      <inkml:brushProperty name="color" value="#ED1C24"/>
    </inkml:brush>
  </inkml:definitions>
  <inkml:trace contextRef="#ctx0" brushRef="#br0">1 575 1640,'0'0'0,"0"0"1960,0 0-1496,0 0-56,0 0-408,0 0 353,0 0 231,0 0-344,0 0-1417,0 0 2562,0 0-1201,0 0 112,0 0-176,263-72-16,-263 72-104,0 0 96,240-47 56,-240 47-88,0 0-64,0 0 56,2490-455 1464,-2370 479-1664,-1-1 16,-119-23 128,96 24-112,24 0-64,0 0 104,23 0 8,-143-24 64,120 24-56,24 24-32,-25-48 720,-119 0-632,120 24 552,0-24-1552,-24-24-648,-48-24 912,71-24 88,-119 72 648,0 0-569,0 0-359,0 0 552,0 0 40,0 0 2545,0 0-4706,0 0 2497</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5:14.997"/>
    </inkml:context>
    <inkml:brush xml:id="br0">
      <inkml:brushProperty name="width" value="0.05" units="cm"/>
      <inkml:brushProperty name="height" value="0.05" units="cm"/>
      <inkml:brushProperty name="color" value="#ED1C24"/>
    </inkml:brush>
  </inkml:definitions>
  <inkml:trace contextRef="#ctx0" brushRef="#br0">0 0 912,'0'0'0,"0"0"800,0 0-104,0 0 448,0 0-416,0 0-87,0 0-641,0 0 560,0 0 360,0 0-544,0 0-48,0 0-2512,0 0 4672,0 0-1992,0 0-312,0 0-24,0 0-3488,0 0 6784,0 0-3496,0 0-88,0 0-3160,0 0 6464,0 0-3272,0 0-72,0 0 104,0 0 8,0 0-2736,0 0 5536,0 0-2832,0 0 56,48 48 0,-48-48 32,48 48-24,0-24-24,0-24 32,-24 24 0,-24-24 16,48 0-16,24 0 0,-25 24 1016,1-48-128,48 48-7,0-24 551,0-24-760,-1 24-80,-95 0-576,72 24 544,24-24 345,96 0-169,-97 0-408,1 0-1064,24 24-145,0-24 113,-120 0 784,95 24-688,49 0-440,-24 0 672,-24 0 56,-96-24 400,95 24-352,25 24-233,-24 0 353,0-1 24,-96-47 208,95 48-184,25 0-112,-24 0 176,-24 0 16,-72-48 104,95 48-96,-23 24-56,0-24-792,0-48 120,-48 0 352,-24 0-304,0 0 455,0 0 41,0 0 280,0 0-240,0 0-160,0 0 240,0 0 160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5:52.428"/>
    </inkml:context>
    <inkml:brush xml:id="br0">
      <inkml:brushProperty name="width" value="0.05" units="cm"/>
      <inkml:brushProperty name="height" value="0.05" units="cm"/>
      <inkml:brushProperty name="color" value="#ED1C24"/>
    </inkml:brush>
  </inkml:definitions>
  <inkml:trace contextRef="#ctx0" brushRef="#br0">671 1 912,'0'0'0,"0"0"3520,0 0-3159,0 0 223,0 0-344,0 0-32,0 0-24,239 72 120,-239-72-184,0 0-8,0 0-112,0 0 96,264 95 56,-264-95 784,263 48-112,-263-48-104,263 72 465,-263-72-705,0 0-480,240 24 424,-49 0-40,-23 0 248,-1 0-376,1-24-32,-24 0 16,23 0-968,1 0 96,-24 0 80,-144 0 552,119 0-488,73 24-304,-24-24 464,-168 0 328,167 0-289,1 24 41,-168-24 248,191 0-408,-23 0 240,-168 0 168,168 24-144,-168-24 144,167 0-128,49 24-80,-49-24 120,25 24 16,-25-24 8,25 24 8,0 0 1152,-192-24-1096,359 47 1801,-168-47-425,1 0-792,23 24-80,-215-24-504,144 0 448,47-24 281,-23 1-433,0 23-32,-168 0-264,191-24 224,1 24-1016,-25-24-73,-23 0 105,-144 24 760,144 0-664,23-24-424,-23 24 640,24-24 56,-168 24 392,143 0-336,1 0-225,0 0 337,-25 0 24,-119 0 200,96 0-176,24 0-112,-24 0 168,-1-24 16,-95 24 104,96 0-88,24 0-56,-48 0 1312,-72 0-1168,72 0 1017,-25 0-121,1 0 568,0 24-864,0-48-80,-48 24-520,24 24 440,0-48 281,-24 24-425,0 0-40,0 0-256,0 0 224,0 0-1064,0 0-65,0 0 113,0 0 3105,0 0-5322,-24 0 1873,-24 0 672,24 0 56,24 0 408,-72 0-352,-23 0-233,-1 0 345,0 24 32,96-24 208,-72 0-184,-47 0-112,-1 0 176,120 0 120,-96 0-104,24 24 8,-71-24-56,-1 0 1336,144 0-1184,-144 24 1033,24-24-129,-23 0 584,-1 24-880,24-24-80,120 0-528,-143 0 464,-49 24 297,25-24-449,167 0-312,-144 24 272,0-24-32,-23 23-1096,-1-23-73,168 0 929,-192 24-816,25-24 104,-25 0-456,25 24 688,-1-24 64,168 0 416,-167 0-368,-73 24-233,49-24 361,-1 0 24,192 0 216,-144 24-184,-47 0-120,-25 0 176,216-24 128,-191 0-112,23 24 16,-23-24-56,-1 24 1432,0 0-159,192-24-1121,-191 0 984,-25 24 624,25-24-928,23 24-87,168-24-593,-191 0 560,-25 24 360,25 0-504,-1-24-48,192 0-368,-168 24 344,-47 0-1256,-1 0-144,25 0 127,191-24 929,-168 23-808,-23 1-528,-25 0 792,216-24 544,-191 48-472,-216 24-632,215-48 823,-71 24 41,263-48 240,-240 0-216,240 0-128,0 0 200,0 0 16,0 0 128,0 0-112,0 0-64,0 0 176</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6:36.820"/>
    </inkml:context>
    <inkml:brush xml:id="br0">
      <inkml:brushProperty name="width" value="0.05" units="cm"/>
      <inkml:brushProperty name="height" value="0.05" units="cm"/>
      <inkml:brushProperty name="color" value="#ED1C24"/>
    </inkml:brush>
  </inkml:definitions>
  <inkml:trace contextRef="#ctx0" brushRef="#br0">1 312 912,'0'0'0,"0"0"800,0 0-104,0 0 448,0 0-800,0 0-48,0 0 120,0 0 273,0 0-257,0 0-56,0 0-376,0 0 440,0 0 288,0 0-312,0 0-56,0 0 40,0 0 256,0 0-3656,0 0 6361,0 0-6722,0 0 7322,0 0-4081,0 0-208,0 0 39,0 0-2935,0 0 6192,0 0-3384,0 0 248,0 0 16,0 0 24,0 0-80,0 0 120,0 0 8,0 0-1648,0 0 3392,0 0-1768,0 0 56,0 0 8,0 0-1432,0 0 2912,0 0-1496,0 0 672,0 0-80,0 0-3072,96 0 5544,-24 0-2239,-25 24-441,1-24-40,-48 0-288,48 0 272,0 0 176,24 24-248,-72-24-200,48 24 176,0-24-24,47 24-1096,-47 0 504,-48-24 440,48 0-384,0 24-249,24-24 377,-24 0 32,-48 0 224,72 0-192,0 24 24,-1-24 16,-71 0 152,72 24-128,0-24 16,24 0-80,0 0 112,-49 0 16,-47 0 64,72 0-56,-24 0-48,24 0 848,0 0-96,-72 0-648,48 0 569,48-24 359,-25 24-528,25 0-48,-96 0-352,96 0 304,0-24 192,-24 24-288,23-24-32,-95 24-176,72 0 160,0 0-704,24 0-48,-24-24 72,-72 24 520,71 0-456,25-24-296,0 24 448,-24-24 39,-72 24 265,96 0-232,-1 0-152,25-24 224,-24 0 24,-96 24 136,96 0-120,-1-24-72,-23 0 112,24 0 8,-96 24 72,96 0-64,0-24-40,-1 24 904,-23 0-104,-72 0-696,120-24 633,0 0 399,-25 24-592,-95 0-440,96-23 384,-48-1-32,48 24 232,0-24-344,-96 24-240,95 0 208,-23-24-8,24 0-784,0 24-80,0 0 80,-96 0 584,71-24-504,49 24-336,-48-24 504,-24 24 40,-48 0 296,72 0-265,23 0-159,-23 0 248,0 0 24,-72 0 152,48 0-136,48 0-88,0 0 136,-49 0 8,-47 0 80,72 0-64,0 0-48,-24 0 976,24 24-104,-72-24-760,48-24 681,24 24 439,-25 0-664,-47 0-456,48 24 400,0-24-48,48 0 224,-48 24-344,0-24-24,-48 0-208,48 0 184,0 24-816,-1-24-64,-23 0 88,-24 0 608,24 24-536,24-24-336,-24 0 512,24 24 48,-48-24 312,24 0-273,0 24-175,-24-1 264,48-23 24,-48 0 160,0 0-136,24 24-88,-24-24 128,0 0 96,24 24-80,-24-24 8,-24 24-48,-24 0-816,0 0 120,48-24 816,-24 0-464,24 0 464</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6:37.620"/>
    </inkml:context>
    <inkml:brush xml:id="br0">
      <inkml:brushProperty name="width" value="0.05" units="cm"/>
      <inkml:brushProperty name="height" value="0.05" units="cm"/>
      <inkml:brushProperty name="color" value="#ED1C24"/>
    </inkml:brush>
  </inkml:definitions>
  <inkml:trace contextRef="#ctx0" brushRef="#br0">1 264 976,'0'0'0,"0"0"1536,0 0-936,0 0-80,0 0-520,0 0 456,0 0 297,0 0-449,0 0-32,0 0-2057,0 0 3802,0 0-1625,0 0-232,263 24-24,-263-24-136,0 0 120,0 0 80,264 48-120,-264-48-8,0 0-72,0 0 64,0 0 40,239 24 536,-47 0-80,-49-24-48,-23 24 329,0-24-505,-49 24-40,-71-24-296,120 0 280,-24 0 176,0 0-248,-96 0-208,72 0 176,23 0 0,1 0 112,-24 0-152,24-24-16,-96 24-120,96 0 104,-1 0-624,25 0-16,-24-24 64,-96 24 472,96 0-408,47 0-264,-23 0 399,-120 0 273,96-24-240,0 24 32,23 0-136,1-24 200,24 24 24,-144 0 120,143 0-112,1-24-64,-24 24 104,-1-24 8,-119 24 64,96 0-56,48-24-32,-24 0 776,-120 24-688,71-24 600,97 24-71,-24-24 335,-1 24-512,-143 0-352,120-24 312,-24 24-24,48-24 192,-25 24-288,-119 0-192,168-24 168,-168 24-168,120 0 144,23 0-648,-23-24-48,-120 24 552,96 0-480,23-24 56,1 24-264,0 0 407,0 0 33,-120 0 248,95 0-216,25-24-144,0 24 216,-24 0 16,-96 0 128,71 0-112,25 0-72,0 0 112,0-23 8,-96 23 64,96 0-56,23 0-40,-23-24 840,24 24-96,-120 0-648,72 0 569,23 0 359,1 0-544,-96 0-384,72 0 336,96 0 488,-73 0-872,-23 0 8,-72 0 40,48 0-896,48 24-256,-72-24 824,-24 0 328,72 0-289,-72 0-367,0 0 488,0 0 168,0 0-144,0 0 16,0 0-80,0 0 208</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7:04.667"/>
    </inkml:context>
    <inkml:brush xml:id="br0">
      <inkml:brushProperty name="width" value="0.05" units="cm"/>
      <inkml:brushProperty name="height" value="0.05" units="cm"/>
      <inkml:brushProperty name="color" value="#ED1C24"/>
    </inkml:brush>
  </inkml:definitions>
  <inkml:trace contextRef="#ctx0" brushRef="#br0">3496 168 912,'0'0'0,"0"0"800,0 0-104,0 0 448,0 0-672,0 0-64,0 0-47,0 0 223,0 0-344,0 0-240,0 0 208,0 0-24,0 0 120,0 0-184,0 0-8,0 0-1040,0 0 1952,0 0-872,0 0-88,0 0-8,0 0-1352,0 0 2640,0 0-1264,0 0-48,-215 0 0,215 0-32,-168 0 24,24 0 16,144 0-40,0 0 1144,-167 0-144,167 0-1000,-48 0 913,0 0 583,0-24-864,0 24-80,48 0-552,-48 0 504,0-24 321,1 24-465,-1 0-48,48 0-312,-48-24 272,48 24 176,0 0-264,0 0-184,0 0 160,-120 0-1016,24-23-120,24-1 119,72 24 857,-47 0-744,-1 0-488,-24 0 728,24-24 64,48 24 440,-48 0-384,0 0-249,0 0 377,0 0 32,48 0 224,-48 0-192,1 0-128,-1 24 192,0-24 16,48 0 112,-48 24-104,-24-24-64,-24 23 1424,48 1-151,48-24-1105,-71 0 960,23 24 616,-24 0-952,24 0-80,48-24-544,-72 24 457,24 0 295,-24 24-440,1-24-40,71-24-272,-48 48 216,-24 0-1128,0 0-48,24-1 119,48-47 841,-72 24-736,24 24-480,1 24 720,-1-48 64,48-24 432,-48 48-376,0 0-241,24 0 361,0 0 32,24-48 224,-24 48-192,0-25-128,0 25 192,24-48 128,-24 48-112,24 0 16,-24 0-72,24 0 1224,0-24-127,0-24-929,24 48 792,-24-24 512,24 24-816,0-24-56,-24 23-40,48-23 256,-24 0-399,-24-24-249,48 24 216,-48-24-216,24 24 184,24 0-945,24 0-47,-25-24 104,-47 0 704,72 24-616,-24 0-400,24-24 600,0 24 56,-72-24 360,96 0-320,-25 0-201,25 24 305,-24-24 32,-72 0 184,96-24-160,0 24-112,23 0 160,-47 0 16,-72 0 96,96 0-80,0-24-56,23 0 1168,-23 24-127,-96 0-905,72-24 792,48 0 496,-1 24-760,1-24-64,-120 24-464,96-24 408,24-24-832,-25 24-256,-95 24 680,120-24-592,48-47-784,-72 47 1024,-1 0 48,1 0 39,24-24-175,-24 0 264,-96 48 176,95-48-160,-23 0 24,24 0-88,-48 24 136,-48 24 88,72-47-80,0-1 8,-25 0-48,25 0 1360,-24 0-159,-48 48-1081,24-48 992,24 0 632,-24 0-920,-24 48-704,48-48 616,-24 24-55,-24-23 359,24-1-480,0 24-56,-24 24-384,0-48 376,0 24-1256,0-24-176,-24 24 135,24 24 921,0-24-808,-24-24-512,0 24 776,0 0 72,24 24 472,-48-24-416,0 24-264,0-23 399,48 23 281,-72-24-240,24 0 32,-23 24-136,-25 0 200,-24-24 16,24 48 16,-47-24-64,23 0 1897,-24 0-217,144 0-1504,-119 24 1320,-49 0 841,0-1-1257,168-23-904,-167 24 792,-1 24-120,-47 0-1360,23 0-432,192-48 1120,-215 72-984,23 0 127,-71 23-551,47 1 832,-95 24 72,311-120 504,-263 144-440,-1-1-280,264-143 424,0 0 39,0 0 257,0 0-224,0 0-152,0 0 976,0 0-1352,0 0 752</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7:06.068"/>
    </inkml:context>
    <inkml:brush xml:id="br0">
      <inkml:brushProperty name="width" value="0.05" units="cm"/>
      <inkml:brushProperty name="height" value="0.05" units="cm"/>
      <inkml:brushProperty name="color" value="#ED1C24"/>
    </inkml:brush>
  </inkml:definitions>
  <inkml:trace contextRef="#ctx0" brushRef="#br0">3377 0 912,'0'0'0,"0"0"0,0 0 800,0 0-104,0 0 448,0 0 473,0 0-209,0 0-136,0 0 825,0 0-1241,0 0-10746,0 0 20524,0 0-9962,0 0 440,0 0-680,0 0-13282,0 0 26077,-263 72-12355,263-72-672,0 0-200,0 0 176,-264 72-24,264-72-1064,-239 96-1,239-96 913,-168 48-800,24-1 96,1 25-448,-1-24 680,24 0 64,120-48 408,-95 48-360,-25 0-225,24 0 345,-24-24 32,120-24 208,-71 48-184,-25-1-120,0 25 176,96-72 128,-96 48-112,0-24 16,-23 24-56,47 0 1272,0 0-135,72-48-985,-48 24 840,-48 48-104,25-25-96,23-23-80,48-24-560,-72 48 472,24 24 304,-24-24-463,24 0-33,48-48-280,-24 48 224,-24 0-985,24 0-79,1-1 112,23-47 728,-24 48-640,-24 24-408,24-24 616,0 24 56,24-72 376,0 48-328,0 0-209,0-1 313,48 1 32,-48-48 192,0 48-168,48 24-104,-24-24 160,23 0 16,-47-48 96,24 48-88,24 0-56,0 0 1072,24-1-111,-72-47-817,48 24 712,48 24 456,-25 0-712,25 0-56,-96-48-400,72 48 352,0 0 224,48-24-344,-25 0-24,-95-24-208,96 24 184,24 0-856,0 0-56,-25-24 88,-95 0 640,96 23-560,48-23-352,-24 0 536,-1 24 48,-119-24 328,120-24-289,0 24-175,23 0 272,-143 0 192,96-23-168,24 23 24,24-48-96,-25 0 144,-119 48 96,120 0-88,0-24 16,-1-24-48,-23 0 1056,24 24-111,-120 24-825,96-48 736,-1 0 472,1 0-680,-96 48-528,120-47 464,0-1-40,-25-24 280,1 24-400,0 0-31,-96 48-273,72-72 232,0 24-929,23-24-95,-95 72 792,48-47-696,-48 47 696,72-72-608,-24 0-384,0 0 584,-48 72 408,48-48-360,-24 0 48,0-23-201,0 23 305,0-24 24,-24 72 184,24-48-160,-24-24-96,0 24 152,0-24 8,0 72 96,-24-71-80,0-1-56,-24 0 1512,48 72-1376,-24-72 1201,0 0-105,-24 0 704,0 1-1048,0-1-95,48 72-657,-48-48 600,-23-24 376,-1 0-536,72 72-440,-48-24 392,-24-24-32,-24 0-1352,0 1-144,1-1 144,-1 24 119,0-24 113,0 48 96,1-24 80,95 24 584,-96-24-512,-24 24-328,24 0 496,-47 0 48,143 0 296,-96-24-265,-48 48-167,48-24 256,-23 24 24,119-24 152,-96 24-136,-48 24-88,24-24 1753,1 24-193,119-48-1336,-144 47 1048,-47 25 664,23 0-1376,168-72-336,-144 72 289,-263 167-2066,192-119 241,-1 0 192,49-24 423,167-96-591,0 0 896,0 0 72,0 0 544</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8:30.492"/>
    </inkml:context>
    <inkml:brush xml:id="br0">
      <inkml:brushProperty name="width" value="0.05" units="cm"/>
      <inkml:brushProperty name="height" value="0.05" units="cm"/>
      <inkml:brushProperty name="color" value="#ED1C24"/>
    </inkml:brush>
  </inkml:definitions>
  <inkml:trace contextRef="#ctx0" brushRef="#br0">0 1 912,'0'0'0,"0"0"800,0 0 504,0 0-768,0 0-64,0 0-64,0 0 265,0 0-401,0 0-272,0 0 240,0 0-32,0 0 136,0 0 208,0 0-480,0 0-8,0 0-8,0 0 32,0 0-88</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8:32.503"/>
    </inkml:context>
    <inkml:brush xml:id="br0">
      <inkml:brushProperty name="width" value="0.05" units="cm"/>
      <inkml:brushProperty name="height" value="0.05" units="cm"/>
      <inkml:brushProperty name="color" value="#ED1C24"/>
    </inkml:brush>
  </inkml:definitions>
  <inkml:trace contextRef="#ctx0" brushRef="#br0">1 336 912,'0'0'0,"0"0"800,0 0-104,0 0 448,0 0-672,0 0-64,0 0 537,0 0-705,0 0-32,0 0-208,0 0 184,0 0 120,0 0-184,0 0-8,0 0-832,0 0 1536,0 0-664,0 0-88,0 0-1096,0 0 2120,0 0-1040,0 0 32,0 0-48,0 0-1280,215 0 2528,-71 24-1256,-24-48 16,-1 24 912,-23 24-120,-96-24-832,72-24 745,0 24 471,-24-24-720,0 24-56,-48 0-440,72 0 384,-1 0 248,-23-24-376,-48 24-256,96 0 224,-48 0-32,48-24-824,-24 24-72,23 0 88,-95 0 616,96-24-536,0 24-344,0 0 520,-25-24 48,-71 24 312,48 0-273,48 0-175,-48-24 264,-48 24 184,48 0-160,48-24 16,-24 24-88,-25-24 136,25 24 16,-72 0 80,48 0-72,24-24-48,0 1 1040,-24 23-111,-48 0-809,72-24 704,-25 24 456,1 0-688,0-24-56,-48 24-416,24 0 384,24-24 240,-24 24-392,0 0-24,-24 0-208,24 0 160,0-24-840,-24 24-48,0 0 96,0 0 632,24 0-552,0 0-360,-24 0 544,0 0 40,0 0 328,0 0-289,0 0-175,0 0 272,0 0 24,0 0 1281,-24 0-2370,24 0 1017,-24 0 144,0 0 8,24 0 88,-48 0-72,24 0-48,-24 0 944,0 0-104,48 0-720,-48 24 633,-23-24 399,23 0-608,0 24-56,48-24-368,-48 0 328,0 24 200,-24-24-288,24 24-32,48-24-208,-72 0 184,25 0-784,-25 23-64,24-23 88,48 0 576,-72 24-504,0 0-328,-24-24 496,25 0 40,71 0 296,-72 0-265,0 24-159,0-24 248,0 0 24,72 0 152,-72 0-136,1 0-88,-25 24 136,96-24 88,-48 0-80,0 0 16,-48 0-48,48 0 1112,-24 0-127,72 0-873,-47 0 768,-49 24 488,0-24-744,24 0-64,72 0-448,-72 0 392,1 24 256,23-24-384,0 0-31,48 0-233,-48 0 200,-24 0 128,24 24-208,0-24-16,48 0-104,-48 0 104,24 0-968,-23 0 23,23 0 105,24 0 736,-48 0-648,48 0-416,-24 0 632,0 0 56,24 0 376,-24 0-328,24 0-217,0 0 321,0 0 32,0 0 192,0-24-168,0 24-112,0 0 168,24-24 8,-24 24 104,0-24-88,24 0-56,24 0 976,-48 24-832,24 0 728,47-24-103,-23 0 391,24 1-616,-72 23-400,96-24 344,0 24-240,-1-24-592,49 24-16,0 0 64,-144 0 440,120 0-384,-1 0-248,-23 0 375,-96 0 257,72-24-224,-24 24 24,-48 0-128,0 0 192,0 0 24,0 0 112,0 0-104,0 0-64,0 0 168</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9:42.017"/>
    </inkml:context>
    <inkml:brush xml:id="br0">
      <inkml:brushProperty name="width" value="0.05" units="cm"/>
      <inkml:brushProperty name="height" value="0.05" units="cm"/>
      <inkml:brushProperty name="color" value="#ED1C24"/>
    </inkml:brush>
  </inkml:definitions>
  <inkml:trace contextRef="#ctx0" brushRef="#br0">168 503 912,'0'0'0,"0"0"800,0 0-104,0 0 448,0 0-280,0 0-111,0 0 39,0 0 512,0 0-680,0 0-80,0 0-544,0 0 512,0 0-328,0 0-416,0 0 32,0 0 24,0 0-112,0 0 168,0 0 16,0 0 528,0 0-936,0 0 368,0 0 88,0 0 768,192-72-1480,-49 25 720,-71 23-24,0 24 40,-48 0 8,-24 0 24,48-24-24,-24 24-16,0 0 864,-24 0-104,0 0-720,24 0 665,-1-24 431,1 24-648,24 0-56,-48 0-392,24 0 360,24 0 232,-48 0-592,48 0 264,48-24 160,-72 24-1008,48 0-80,-25-24 80,-47 24 584,72 0-512,24 0-328,-24 0 496,-72 0 344,48 0-296,0 0 31,47-24-159,-47 24 248,24-24 24,-72 24 152,48 0-136,48 0-88,-48-24 136,-48 24 88,96 0-80,-49 0 16,49 0-48,-24 0 1072,-24 0-119,-48 0-841,72-24 776,23 24 496,49 24-264,-144-24-1008,72 0 432,0 0-808,0 0-280,-1 0 80,-71 0 576,48 24-504,24-24-320,0 24 488,-24-24 40,-48 0 296,120 0-265,-72 24-159,47-24 248,-95 0 176,96 24-152,-24-24 16,24 24-88,-48 0 136,-48-24 88,71 24-80,-71-24 80,72 0-64,24 0-48,0 24 1232,-24-24-143,-72 0-977,71 0 856,49 0 552,0 0-832,-24 0-72,-96 0-504,95 0 440,1 0-888,0-24-280,0 24 96,-96 0 632,96 0-552,-1-24-360,1 0 544,0 24 40,-96 0 328,120 0-289,-25 0-175,1 0 272,0 0 24,-96 0 168,96 0-144,0 0-96,23 0 144,-23 0 8,-96 0 88,96 0-72,47 0-48,-23 0 1272,-24 0-143,-96 0-1009,96 0 888,0 0 568,23 0-864,-23-24-72,-96 24-520,120 0 456,-1 0 281,1 0-433,0 0-40,-120 0-264,96-24 256,23 24-1064,-23 0-97,0-24 113,-96 24 792,96 0-688,23-24-448,-23 0 672,24 24 56,-120 0 408,120-24-352,-1 0-233,1 0 345,-120 24 240,72 0-208,-72 0 208,96-24-184,23 0-112,1 24 176,-24-24 16,-96 24 104,96 0-96,23-24-56,25 24 1336,-48 0-151,-96 0-1033,72 0 904,47-24 584,-119 24-1488,192 0 1176,0 0 89,-97 0-945,-95 0-320,96 0 280,0 0-32,24 0-1112,-49 24-81,25-24 121,-96 0 824,72 0-720,24 0-464,0 0 704,-25 24 56,-71-24 424,96 24-368,24 0-233,-72 0 353,-48-24 248,96 24-216,-1 0 24,-23 0-120,0 0 184,-24 24 16,-48-48 112,72 48-96,24-24-64,-25 24 1360,-71-48-1200,72 47 1049,0-23-129,0 0 584,-24 0-872,0 0-72,-48-24-560,71 24 489,1 0-978,-24-24-311,-48 0 800,72 24-696,-48 0 88,24-24-400,0 0 600,-24 24 48,-24-24 360,24 0-312,0 24-201,0-24 305,-1-24 24,-23 24 184,0 0-160,0 0-104,0 0 152,0 0 648,-23-24-1168,-25-24 552,-72 24-56,0 0-800,0-24 112,120 48 824,0 0-720,0 0 720</inkml:trace>
  <inkml:trace contextRef="#ctx0" brushRef="#br0" timeOffset="959">0 1006 928,'0'0'0,"0"0"1504,0 0-360,0 0-680,0 0 305,0 0-457,0 0-40,0 0-272,0 0 240,0 0 152,0 0-232,0 0-24,0 0-1064,0 0 1976,0 0-848,0 0-120,264-24-8,-264 24-72,0 0 64,0 0 40,0 0 536,287-24-80,-287 24-560,192 0 528,-25 0 345,-47 0-481,0-24-48,-120 24-344,95-24 352,25 48 224,0-48-288,-24 24-32,-96 0-256,95 0 240,1-24-648,24 0-128,-120 24 536,96 0-472,0 24 64,23-24-264,25 0 391,-24-24 41,-120 24 240,95 24-208,25-48-136,0 0 200,-120 24 144,120 0-128,-120 0 128,95-23-112,49 46-64,0 1 104,-144-24 72,143-24-64,-23 48 8,0-48-32,-1 24 928,1-23-104,-120 23-736,120 0 657,48 23 423,-25-23-656,-143 0-424,240 0 712,-121 0-144,25-23-336,-24 23-32,-120 0-200,119 0 192,49 0-784,-24-24-80,-144 24 672,119 0-584,1-24 72,48 48-328,-48-24 496,-1 0 48,-119 0 296,144-24-265,24 24-167,-25 0 256,-23 0 24,-120 0 152,120 0-136,23 0-88,1 24 136,0-24 8,-144 0 80,119 0-72,49 0-40,-48 0 1016,-120 0-904,119 0 793,1 0-65,24 0 472,-25 0-672,25 0-64,-144 0-464,144 0 424,-1 24 272,-143-24-696,144 0 304,-24 0-40,-120 0-264,120 0 257,23 0-930,-23-24-111,-120 24 784,144 0-680,-144 0 680,143 0-600,1 0-376,-24-24 576,23 24 48,-143 0 352,120 0-304,24-24-201,-25 24 297,25 0 24,-144 0 184,120-24-160,24 24-96,-25 0 152,1-24 8,-120 24 96,120 0-80,-1-24-56,1 24 1208,0 0-135,-120 0-937,96 0 840,23 0 536,-23-24-816,0 24-64,-96 0-496,96 0 432,23 0 273,-47 0-417,-24 0-32,-48 0-256,96 0 224,0 0-1008,-1 0-73,-95 0 857,96 0-744,-24 24 88,0-24-416,0 24 632,-72-24 440,48 24-384,0-24 48,-25-24-217,1-24 329,0 24 32,-24 24 192,0 0-168,0 0-112,0 0 168,0 0 8,0 0 768,0 0-1416,0 0 752</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0:08.070"/>
    </inkml:context>
    <inkml:brush xml:id="br0">
      <inkml:brushProperty name="width" value="0.05" units="cm"/>
      <inkml:brushProperty name="height" value="0.05" units="cm"/>
      <inkml:brushProperty name="color" value="#ED1C24"/>
    </inkml:brush>
  </inkml:definitions>
  <inkml:trace contextRef="#ctx0" brushRef="#br0">1 551 1144,'0'0'0,"0"0"1648,0 0-1088,0 0-64,0 0-64,0 0 273,0 0-417,0 0-32,0 0-32,0 0 136,0 0-208,0 0-24,0 0-128,0 0 112,239-120-16,-239 120-8,0 0-8,0 0-80,0 0 64,288-120 40,-288 120 472,215-71-72,-215 71-504,192-72 440,-25 24 280,-23 24-423,-144 24-297,120-24 256,-1 0-32,25 0 152,-48 0-240,24 24-16,-120 0-120,119 0 104,1 0-448,24 0-40,-144 0 384,143 0-336,-23 24 47,48-24-191,-49 24 288,25-24 24,-144 0 168,120 0-152,47 24-88,-23 0 136,0 0 16,-144-24 88,143 0-80,1 0-40,24 24 72,-25-24 0,-143 0 48,144 0-40,48 24-24,-25 0 568,-167-24-504,168 0 440,143 24 577,-119 0-745,-25-1-32,-167-23-240,120 0 248,48 24 160,-1-24-208,-167 0-200,144 24 176,-1 0 32,49-24-536,-24 24-120,-49 0 56,-119-24 392,144 0-344,24 0-225,-1 24 337,-23-48 32,-144 24 200,144 24-176,-1 0-112,1-24 168,-144 0 120,144 0-104,-25 0 16,49-24-64,-24 48 88,-1-24 8,-143 0 56,120 0-48,0 0-24,23 0 1032,-47-24-120,-96 24-840,120 0 753,0 0 479,23 0-688,-23 0-72,-120 0-472,120 0 456,-1 0-792,1 0-312,-24 0 80,-96 0 568,96 0-496,23 0-312,-23-24 480,0 24 39,-96 0 289,96 0-256,23-24-160,-23 24 248,-24 0 16,-72 0 152,72 0-128,0 0-80,23 0 120,-23 0 8,-72 0 80,48 0-64,0 0-40,0 24-824,-24-24 112,-24 0 816,24 24-464,-24-24 464</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2:28.743"/>
    </inkml:context>
    <inkml:brush xml:id="br0">
      <inkml:brushProperty name="width" value="0.05" units="cm"/>
      <inkml:brushProperty name="height" value="0.05" units="cm"/>
      <inkml:brushProperty name="color" value="#ED1C24"/>
    </inkml:brush>
  </inkml:definitions>
  <inkml:trace contextRef="#ctx0" brushRef="#br0">1 193 1456,'0'0'0,"0"0"1280,0 0-72,0 0 769,0 0-1025,0 0-120,0 0-48,0 0 505,263-24-745,-263 24-64,0 0-64,263-24 272,-263 24-392,0 0-32,264-24-32,-264 24-728,287-24-120,-287 24 80,240 0 64,-240 0-296,263 0 456,-72 0 39,-23 0 33,0 0-152,-49 0 232,49 0 16,-48 0 24,-120 0 120,167-24-208,-47 24 128,0 0 8,-120 0 72,119 0-64,1 0-40,24 0 952,0 0-104,23 0-87,-23 0 407,-24 24-608,23-24-56,-143 0-400,120 0 328,24 0 216,23 24-320,-167-24-224,168 0 192,-25 0-24,1 24 112,0-24-144,-1 0-24,-143 0-112,144 24 104,48-24-848,-49 0 16,1 0 88,-144 0 640,144 24-560,-1-24-360,1 0 544,24 0 48,-168 0 328,143 0-289,25 0-183,-24-24 280,-144 24 192,119 0-168,1-24 24,0 24 16,-1-24 16,-119 24 112,144 0-96,96-24-136,-121 24 1456,-23 0-151,-96 0-1073,72-24 960,48 24 616,-25 0-936,-23-24-80,-72 24-560,48 0 513,48 0 327,-24-24-616,-24 24-32,-48 0-192,95 24-472,-23-24-857,-24-24 521,24 0 104,-72 24 704,0 0-616,0 0-400,0 0 600,0 0 56,0 0 2768,0 0-5136,0 0 2728</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2:43.136"/>
    </inkml:context>
    <inkml:brush xml:id="br0">
      <inkml:brushProperty name="width" value="0.05" units="cm"/>
      <inkml:brushProperty name="height" value="0.05" units="cm"/>
      <inkml:brushProperty name="color" value="#ED1C24"/>
    </inkml:brush>
  </inkml:definitions>
  <inkml:trace contextRef="#ctx0" brushRef="#br0">1 647 912,'0'0'0,"0"0"800,0 0-104,0 0 448,0 0-672,0 0 297,0 0-185,0 0-344,0 0-240,263 0 208,-263 0-24,264-24 120,-264 24-184,239 0-8,24 0 136,-263 0-184,0 0-64,0 0 56,264 0-8,-1 0 32,-263 0-48,240 0 0,-240 0-32,191-23 24,1 23 16,-25 0-24,-23 0 0,0 0 0,23 0 0,1-24 560,-168 24-576,120 0 504,23-24-48,1 24 297,0 0-449,-144 0-304,143 0 264,-143 0-264,168-24 248,23 24 168,-23 0-248,-168 0-168,144-24 144,-1 24-16,25-24-520,24 24-48,-25-24 56,-167 24 384,144 0-336,23-24-217,1 0 329,-168 24 224,168-24-192,-168 24 192,167 0-168,1-24-112,-1 0 168,1 24 8,-24-24 16,23 24-56,25 0 88,-48 0 0,-144 0 56,119-24-48,25 0-24,0 24 976,-144 0-904,119-24 792,-23 24-47,48-24 479,-25 24-688,-119 0-536,120-24 472,-24 24-40,0-23 272,0 23-416,-96 0-288,71 0 256,-23-24-15,24 24-914,0 0-95,-72 0 768,48 0-672,0 0 80,-24 0-376,0-24 576,0 24 48,-24 0 344,23 0-304,-23 0-193,-23-24 297,-1 0 24,24 24 176,-48 0-160,-24-24-96,24 0 152,-24 24 16,72 0 88,-144-24-80,144 24-56,0 0 80,0 0 8,0 0 48,0 0-40,0 0 40</inkml:trace>
  <inkml:trace contextRef="#ctx0" brushRef="#br0" timeOffset="419">49 240 1624,'0'0'0,"0"0"1952,0 0-1488,0 0-56,0 0-47,311 24 223,-311-24-344,287 0-32,-287 0-24,312 24 112,-312-24-296,263 0 120,0 0 80,73 0-48,214 0-32,-310 24-72,23-48 32,240 0 1512,-503 24-1592,239 0 712,73-24 449,-49 24-609,-24-24-72,25 24 16,47 0 320,-24-24-400,25 24-56,-312 0-360,263 0 376,48 0 241,-23-23-345,23 23-32,-311 0-240,263 0 224,97 23-1056,-49-23-73,-24-23 113,-287 23 792,264 23-688,95-23-448,-48 0 672,-48 24 56,-263-24 408,264 24-352,71-24-233,-48 48 345,-23-24 32,-264-24 208,311 24-184,-72 0-112,1-24 176,-73 0 16,-167 0 104,144 0-96,-144 0-56,0 0 88,0 0 8,0 0 56,0 0-48,0 0-24,0 0 72</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3:17.888"/>
    </inkml:context>
    <inkml:brush xml:id="br0">
      <inkml:brushProperty name="width" value="0.05" units="cm"/>
      <inkml:brushProperty name="height" value="0.05" units="cm"/>
      <inkml:brushProperty name="color" value="#ED1C24"/>
    </inkml:brush>
  </inkml:definitions>
  <inkml:trace contextRef="#ctx0" brushRef="#br0">12308 360 856,'0'0'0,"0"0"1456,0 0-832,0 0-80,0 0-64,0 0 305,0 0-465,0 0-40,0 0-32,0 0 152,0 0-240,0 0-16,0 0-144,0 0 128,0 0 80,-240-24-128,240 24-8,0 0-8,0 0 40,-239-24 352,239 24-456,-168-24 400,25 24-40,23 0 240,24-24-336,0 24-40,96 0-224,-71 0 201,-49 0 127,24 0-176,48 0-24,48 0-128,-96 0 136,25 0-400,-25 24-64,24-24 39,72 0 289,-48 24-256,-72 0-160,25-24 248,-1 24 24,96-24 144,-96 0-128,-48 24 16,25 0 16,23 0 8,96-24 88,-96 0-80,-24 0-40,1 24 72,-25-24 0,144 0 48,-120 24-40,-23-24-24,-1 24 744,24-24-80,120 0-600,-143 0 536,23 0 353,0 24-513,-24-24-40,144 0-336,-119 0 312,-49 0 192,48-24-240,120 24-264,-143 0 232,23-24 24,0 24-712,1-24-136,-25 24 72,144 0 520,-120-24-456,-47 0-288,167 24 744,-144 0-304,-239-72-569,239 48 713,24 0 24,120 24 136,-119 0-120,-1-24-72,-24 24 112,25 0 8,119 0 72,-96-24-64,-48 24-40,24 0 1072,1 0-119,119 0-849,-144 0 744,0 0 472,25 0-720,119 0-496,-120 0 432,0 0-56,-47 24 248,23-24-392,144 0-232,-144 0 208,144 0-208,-119 0 184,-25 24-872,24 0-56,-23-24 88,143 0 656,-96 24-568,-72-24-368,24 24 552,1-24 48,143 0 336,-96 24-297,-72-24-183,49 0 288,-1 0 24,120 0 168,-144 0-152,1 0-88,23 0 136,0 0 16,120 0 88,-96 0-80,-23 0-40,23 0 1072,96 0-952,-96 0 841,0 0-113,1 0 472,-1-24-712,96 24-488,-72 0 432,0 0-56,-24-24-768,25 24-240,23 0 80,48 0 552,-48 0-480,0-24-312,0 0 472,0 24 39,48 0 281,-48-24-248,-24 0-160,48 24 240,1-24 24,23 24 144,-48 0-128,24-24 16,0 24 16,0-23 8,24 23 88,0 0-72,-48-24-48,48 24 1112,-24-24-119,24 24-873,-24 0 760,0-24 488,24 0-736,-24 24-64,24 0-448,0-24 376,-24 24 240,24 0-368,0-24-32,0 24-216,0 0 169,0 0-898,-24 0-39,24 0 96,0 0 672,0 0-584,0 0-376,0 0 568,-24-24 48,24 24 344,0 0-304,-24 24-193,24-24 121,0 0 376,-24 0-152,24 0-104,-24 24 152,24-24 16,0 0 88,0 0-80,0 0-56,0 0 352,0 0 488,-23 0 801,23 0-353,0 0-1152,0 0 472,-24 24 840,24-24-1144,0 24-16,0-24-152,0 0-144,24 24-712,-24 0 216,23 0 80,-23-24 560,24 47-488,-24-47-312,-71 24 472,71-24 39,0 0 289,0 0-248,0 0-160,0 0 240,0 0 24,0 0 144</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3:51.700"/>
    </inkml:context>
    <inkml:brush xml:id="br0">
      <inkml:brushProperty name="width" value="0.05" units="cm"/>
      <inkml:brushProperty name="height" value="0.05" units="cm"/>
      <inkml:brushProperty name="color" value="#ED1C24"/>
    </inkml:brush>
  </inkml:definitions>
  <inkml:trace contextRef="#ctx0" brushRef="#br0">1 1 912,'0'0'0,"0"0"800,0 0-104,0 0 448,0 0-896,0 0-32,0 0 64,0 0 833,0 0-753,0 0-168,0 0-192,0 0 168,0 0-336,239 71 496,-239-71-64,240 48-144,-240-48-8,0 0-112,0 0 112,239 24 24,-239-24-104,216 48 0,-216-48-32,191 0 24,-23 48 16,-25-48-24,1 24 0,-144-24-16,120 0 16,47 24 0,-23 0-8,0-24 0,-144 0-8,143 24 8,25 0 8,24 0-8,-25 0-8,-167-24 0,168 0 0,23 24 0,-23 23 232,47-23-24,-47 0 32,48-24 160,-49 48-176,1-24-24,-168-24-200,167 24 224,73 0 153,-25 24-177,-23-24-24,-192-24-176,191 24 208,25 48-384,-1-24-136,-215-48 312,192 24-273,-24 23 33,23 1-152,1 0 232,-192-48 160,215 48-136,-47-24 16,47 24-80,1-24 120,-49 0 8,-167-24 72,168 24-64,71 24-40,-71-24 64,24 0 0,-192-24 40,167 0-32,1 47-16,23-23 664,-191-24-616,192 24 536,119 0 753,-143 0-961,-168-24-328,167 0 288,-23 24-40,48-24 160,-49 0-240,-143 0-168,144 24 144,-24-48-32,23 24-568,-23 0-24,24 0 56,-144 0 424,119 0-368,1-24-233,-24 0 353,-24 0 32,-72 24 216,48-24-192,0-24-120,-24 25 184,-24-1 16,0 24 112,0-24-96,-24-24-64,-48 0 96,72 48 8,0 0 56,0 0-48,0 0-32,0 0 48,0 0 0,0 0 32</inkml:trace>
  <inkml:trace contextRef="#ctx0" brushRef="#br0" timeOffset="614">120 240 1128,'0'0'0,"0"0"1632,0 0-1064,0 0-72,0 0-496,0 0 432,0 0 289,0 0-433,0 0-32,0 0-1953,0 0 3618,0 0-1561,0 0-208,0 0-24,0 0-2689,0 0 5234,264 120-2481,-264-120-112,263 96-16,-263-96-64,0 0 56,0 0 40,264 71 320,-264-71-416,215 24 360,-47 0-24,-1-24 216,1 0-280,0 0-32,-168 0-240,143-24 265,25 24 167,-1-24-224,-23-24-24,-144 48-184,168-23 192,47-25-440,-23 24-112,-1-24 40,-191 48 320,168-24-281,95-24-167,-23 24 264,-25-24 24,-215 48 160,216 0-144,47-48-96,1 0 144,-264 48 96,239-24-80,-24 24 8,73-24-48,-25 24 72,1 24 8,-264-24 40,215 0-40,96 24-24,-47 24 768,-264-48-704,263 24 616,-47 0-63,95 24 359,-48 0-520,-263-48-392,264 48 344,-49 24-32,72-24 208,1 23-416,-73-47-16,-215-24-88,240 48-472,47-48-424,-47 24 472,-240-24 424,191 0-368,-47-24 48,-144 24-209,0 0 313,0 0 24,0 0 192,0 0-168,0 0-104,0 0 272</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6:19.894"/>
    </inkml:context>
    <inkml:brush xml:id="br0">
      <inkml:brushProperty name="width" value="0.05" units="cm"/>
      <inkml:brushProperty name="height" value="0.05" units="cm"/>
      <inkml:brushProperty name="color" value="#ED1C24"/>
    </inkml:brush>
  </inkml:definitions>
  <inkml:trace contextRef="#ctx0" brushRef="#br0">1 791 912,'0'0'0,"0"0"800,0 0-104,0 0 448,0 0-672,0 0-64,0 0-408,0 0 361,0 0 223,0 0-344,0 0-32,0 0-1601,0 0 2970,0 0-1417,0 0-16,0 0-2025,0 0 3882,0 0-4002,0 0 4114,0 0-1937,0 0-104,0 0-8,0 0-2489,0 0 4906,0 0-2393,0 0-48,0 0-2649,0 0 5250,24-72-2609,-1 24 16,1 1-440,-24 47 392,24-24-344,-24 0 120,0 24-152,24-24 376,-24 24 0,0 0 112,0 0 144,0-24-120,24 24-16,-24 0-120,0 0 104,0 0 72,24 0-104,-24 0-8,0 0-64,24-24 56,-24 24 32,24 0-48,0 0-8,0 0 0,0-24 16,-24 24-32,24 0 0,-24 0-16,24 0 16,0 0 8,0 0 448,-24 0-64,0 0-408,24 0 408,0 0 264,23 0-327,-47 0-345,24 0 304,48 0 544,-24 0-560,0 0-40,-48 0-248,24-24 240,24 24-576,0 0-144,24-24 64,-72 24 416,47 0-368,25 0-233,0-24 353,-24 0 32,-48 24 216,48 0-184,24 0-120,-24 0 176,-1-24 16,-47 24 112,48 0-96,0 0-56,0 24 88,24-24 8,-72 0 56,48 0-48,24 0-32,0 0 904,-72 0-824,47 0 720,169 0 1369,-168 0-1721,-48 0-368,72 0 344,-1 0 216,-23 0-328,0 0-32,-48 0-200,48-24 176,0 24-768,24 0-56,0 0 80,-72 0 568,48 24-496,23-48-320,-23 24 480,0 0 47,-48 0 289,96 0-256,-48-24-160,48 24 248,-1-24 16,-95 24 152,48 24-128,24-24-88,-24-24 128,24 24 8,-72 0 80,48 0-64,24 0-40,23 0 1008,-47 0-111,-48 0-793,72 0 696,24 0 440,-96 0-1136,48 0 480,143-24 920,-95 24-1152,-96 0-248,96 0 216,48-24 289,-73 24-377,1 0-16,-72 0-112,48-24 96,48 24-905,-24 0 25,0 0 96,-72 0 688,47 0-600,25 0-384,24 0 584,-24-24 48,-72 24 352,72 0-304,0 0-201,23 0 297,-23-23 24,-72 23 184,48 0-160,48 0-96,-24 0 152,-72 0 104,48 0-96,23 0 16,1 0-56,-24 0 1072,-48 0-936,72 0 817,-24 0-97,48 0 456,47 0-280,-143 0-896,48 23 384,24-23 248,-24-23-352,0 23-40,-48 0-240,48-24 233,-1 24-898,-47 0 665,72 0-760,24-24-488,-48 0 288,24 24 568,-48 0 56,-24 0 336,48-24-296,0 24-193,23-24 289,-47 24 24,-24 0 176,96 0-152,-48 0-104,0-24 152,-48 24 104,24-48-88,-24 48 8,0 0-40,0 0 64,0 0 56,0 0-48,0 0 48</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6:24.273"/>
    </inkml:context>
    <inkml:brush xml:id="br0">
      <inkml:brushProperty name="width" value="0.05" units="cm"/>
      <inkml:brushProperty name="height" value="0.05" units="cm"/>
      <inkml:brushProperty name="color" value="#ED1C24"/>
    </inkml:brush>
  </inkml:definitions>
  <inkml:trace contextRef="#ctx0" brushRef="#br0">0 3256 3784,'0'0'0,"0"0"440,0 0-56,0 0-384,0 0 337,0 0 215,0 0-328,0 0-24,0 0-1513,0 0 2802,0 0-1209,0 0-168,0 0-1993,0 0 3866,0 0-3970,0 0 4058,0 0-1929,0 0-88,0 0 0,0 0-8,0 0 24,0 0 792,0 0-104,0 0-4833,0 0 8867,0 0-3610,0 0-608,0 0-72,72 48 0,0-24 320,0 0-408,23 0-56,-95-24-360,72 0 321,24-24 199,24-24-64,-1 24-56,169-119-688,-121 23-696,1 24 119,24-71 113,47-73-480,24 25 728,-23-25 64,-240 240 440,263-263-384,72-48-248,-47-49 367,71 25 41,-359 335 224,287-383-200,-23-24-128,-264 407 192,0 0 16,0 0 120,0 0-104,0 0-64,0 0 104,0 0 64</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8:42.347"/>
    </inkml:context>
    <inkml:brush xml:id="br0">
      <inkml:brushProperty name="width" value="0.05" units="cm"/>
      <inkml:brushProperty name="height" value="0.05" units="cm"/>
      <inkml:brushProperty name="color" value="#ED1C24"/>
    </inkml:brush>
  </inkml:definitions>
  <inkml:trace contextRef="#ctx0" brushRef="#br0">0 479 960,'0'0'0,"0"0"1528,0 0-928,0 0-72,0 0-64,0 0 289,0 0-441,0 0-40,0 0-40,0 0 160,0 0-232,0 0-24,0 0-16,0 0 80,0 0-120,0 0-8,0 0-8,0 0 40,0 0 296,120 24-48,-72-24-48,0 24 192,0-24-272,-24 0-32,0 0-24,0 24 113,-24-24-169,24 0-8,0 0-16,-24 0 56,24 0-88,23 0-8,-23 0 0,24 24-352,-24-24 8,-24 0 31,48 0 33,-24 24-144,0-24 224,-24 0 16,48 0 16,-24 24-72,0-24 112,0 0 16,24 0 8,-24 24-48,23 0 64,-23-24 8,0 0 0,24 24-16,-48-24 48,48 0 488,0 0-56,-24 24-40,48-24 257,-24 0-385,0 0-32,-25 23-16,49-23 144,-24 0-192,-24 0-24,24 0 0,0 0 96,0 0-112,-48 0-128,24 0 112,24 0 8,0 24 72,-1-24-96,1 0-8,0 0 8,24-24 56,-24 48-72,0-48-8,-48 24-72,48 0 80,24 0 56,-25 0-64,49 0-8,-48 0 8,24 0-696,0 24 24,0-24 72,-72 0 528,47 0-464,1 0-296,24 0 448,0 0 39,-72 0 273,48 0-240,48 0-152,-24 0 232,-72 0 160,47 0-136,97 0-184,-72 24 240,24-24 8,-96 0 72,71 0-64,1 0-40,0 0 904,0 24-104,-72-24-696,48 0 609,24 0 391,0 0-576,-1 0-48,-71 0-376,72 0 328,-24 0-648,-48 0 320,48 24-528,191-24-1008,-167 0 1263,-72 0 273,48 0-240,24 0 32,0 0-136,-24 0 208,-48 0 136,48 0-120,-1 0 16,49 24-72,-24-24 104,-72 0 72,48 0-64,-48 0 64,48 0-56,48 0-32,-25 0 968,25 0-112,-96 0-768,72 0 673,0 0 423,24 0-624,-24 0-64,-72 0-408,47 0 376,25 0-712,-24-24-240,24 24 72,-72 0 504,96 0-440,-24-24-288,-25 24 432,25 0 31,-24 0 41,48-24-152,0 24 224,-24 0 16,-72 0 136,95-24-120,-23 24-72,-24 0 112,0 0 16,-48 0 64,48 0-56,24 0-48,23-24 1112,-95 24-1008,72 0 881,-24 0-89,24 0 504,0 0-768,-24 0-64,-48 0-464,96 0 408,-1-23 256,-23 23-392,24 0-31,-96 0-241,48 0 224,24 0-937,-1 0-87,-23 0 104,-48 0 696,96 0-608,-48 0-392,48 0 592,-24 0 48,-72 0 360,95 0-312,1 0-201,0 0 305,-24 0 24,-72 0 184,72 0-160,-1-24-104,-23 24 152,24 0 16,-72 0 96,72 0-80,24-24-56,-24 24 1184,-1-24-127,-71 24-921,72 0 808,24 0 512,24-24-784,-120 24-536,96 0 472,-25 0-56,25 0 256,-96 0-672,72-24 281,167 0-562,-167 24-551,-72 0 832,72 0-728,-24 0 96,72 0-408,-48-24 616,23 24 48,-95 0 376,72 0-328,24 0-209,-24 0 321,-24 0 24,-48 0 192,71 0-168,25 0-104,-24 24 160,0-24 16,-72 0 96,72 0-88,0 0-48,-72 0 136,95 0 1088,121 24 2017,-144-24-2545,-72 0-560,95 0 496,-47 0-64,24 0 273,-24 0-417,24 0-32,-72 0-256,48 0 224,24 0-1177,-1-24 121,-23 24 104,-48 0 728,72 0-640,0 0-408,0 0 624,-24-24 48,-48 24 376,48 0-328,23-24-209,25 24 321,-48-24 24,-48 24 192,48 0-168,0-24-104,24 24 160,-24 0 16,-48 0 96,71-24-88,-23 24-48,24-24 1304,-72 24-1168,48-24 1025,96-24 1127,-72 48-1840,-25-48-40,-47 48-272,72 0-200,-24-23-120,24-25-1176,0-24 192,-72 72 1304,24-48-897,0-24 65,0 24 792,-24 48 0,0 0 40,0 0-32,0 0-24,0 0 32,0 0 8,0 0 16</inkml:trace>
  <inkml:trace contextRef="#ctx0" brushRef="#br0" timeOffset="1293">1533 1317 912,'0'0'0,"0"0"800,0 0-104,0 0 448,0 0-672,0 0-64,0 0-408,0 0 361,0 0 223,0 0-344,0 0-32,0 0-1601,0 0 2970,0 0-1273,0 0-184,0 0-8,0 0-2225,0 0 4322,0 0-2057,0 0-88,0 0-2489,0 0 4906,0 0-2433,263 0 32,-263 0-80,0 0 32,0 0-64,216-24 96,-73 48-40,1-48 16,-48 24 424,-96 0-464,96 0 400,-48-24 24,-1 0 264,-47 24-688,48 0 353,120-48 799,-96 48-880,0-24-32,-72 24-240,71 0 224,-23 0-560,48 0-136,0-23 64,-96 23 408,96 0-360,-1 0-225,-23-24 345,0 48 32,-72-24 208,72-24-184,24 24-120,-24 0 184,-72 0 120,71 0-112,25-24 16,0 0-56,0 24 88,-96 0 64,119 0-56,-23 0 8,96-24 696,-192 24-648,72 0 640,-1 0-63,25 0 367,0-24-520,0 24-56,-96 0-368,119 0 344,1-24-616,-24 0-232,0 24 64,-96 0 440,96 0-384,-25 0-249,-71 0 633,0 0-480,168-24 480,-72 24-200,0 0-120,-1 0 192,1 0 16,-24 0 8,48 0-64,-1 24 104,-47-24 8,-72 0 56,96 0-56,24 0-32,-25 24 1024,-95-24-936,96 0 816,0 24-95,24-24 455,-1 24-696,1-24-64,-24 24-48,0 0 232,23-24-352,-23 0-32,-96 0-216,96 24 192,0-24-1000,24 0 104,-25 24 88,-95-24 616,120-24-536,0 48-352,-1-48 528,-119 24 360,72-24-320,48 0 39,0 0-167,-25 24 264,1-24 24,-96 24 160,96-24-144,24 24-96,-24 0 144,-1-24 16,-95 24 80,96 0-72,0-24-48,24 0 1200,-49 0-135,-71 24-945,96-24 840,0 24 544,0-24-816,0 24-72,-96 0-496,95 0 432,1-24 273,0 24-417,0 0-32,-96 0-256,71-24 224,25 24-1008,0 0-73,-24-24 113,-72 24 744,120-24-656,-25 0-408,25 24 624,-24-23 56,-96 23 384,96-24-336,23 24-217,1-24 329,-120 24 224,96-24-192,-96 24 192,120-24-168,-1 0-112,1 0 168,0 24 8,-120 0 104,96-24-88,47 24-56,-47-24 1288,0 24-143,23-24-105,-23 24 576,24-24-848,0 24-80,-120 0-544,119 0 472,1 0-936,0-24-304,-24 24 96,-96 0 672,119 0-592,1 0-376,0 0 576,-120 0 392,96-24-344,23 24 40,1 0-193,0 0 297,-25 0 24,-95 0 176,96-24-160,24 48-96,-24-24 152,23 0 16,-119 0 88,96 0-80,0 0-56,0 24 632,-96-24-496,120 24 432,-120-24-432</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8:47.671"/>
    </inkml:context>
    <inkml:brush xml:id="br0">
      <inkml:brushProperty name="width" value="0.05" units="cm"/>
      <inkml:brushProperty name="height" value="0.05" units="cm"/>
      <inkml:brushProperty name="color" value="#ED1C24"/>
    </inkml:brush>
  </inkml:definitions>
  <inkml:trace contextRef="#ctx0" brushRef="#br0">8668 192 392,'0'0'0,"0"0"1168,0 0-448,0 0-96,0 0-624,0 0 552,0 0 352,0 0-215,0 0-2834,0 0 4570,0 0-1961,0 0-272,0 0-24,0 0-3417,0 0 6642,0 0-3153,0 0-144,0 0-16,0 0-3889,0 0 7690,0 0-3761,0 0 160,0 0-4561,0 0 8810,0 0-3577,0 0-792,0 0 96,0 0-120,0 0-16,0 0-6273,0 0 12442,0 0-6417,0 0-96,0 0 32,0 0-5553,0 0 11322,0 0-5849,0 0 160,0 0 16,0 0-5001,-71 24 10106,23-24-5153,0 0 88,24 24 8,24-24 48,-24 0-48,0 0-24,0 0 40,24 0 32,-24 24-24,0-24 0,0 0-16,0 0 568,24 0-528,-24 24 464,24-24-464,-24 0 408,0 24 257,1-24-393,-1 0-32,24 0-240,-24 0 208,24 24-408,-24-24-136,0 0 40,24 0 296,-24 24-257,0-24-167,0 0 248,0 24 24,24-24 152,-24 0-136,0 24-88,-24-24 136,48 0 88,-24 0-80,0 24 16,-24-24-48,1 0 64,23 0 8,24 0 40,-24 24-32,0-24-24,-24 0 792,48 24-88,0-24-648,-24-24 569,-24 48 359,24-24-528,0 0-56,24 0-344,-48 0 304,24 24 192,-24-24-256,24 0-32,24 0-208,-47 0 208,-1 0-712,24 0-88,-24 24 72,48-24 520,-24 0-456,-24 0-296,24 0 448,0 24 39,24-24 265,-24 0-232,0 0-152,-24 0 224,48 0 160,-24 0-136,24 0 136,-48 0-120,1 0-80,-1 0 120,0 24 8,48-24 72,-48 0-64,0 0-40,24 0 1016,-24 0-112,48 0-800,-48 0 697,0-24-89,1 48-56,23-24-72,24 0-480,-24 0 440,-48 0-704,48 0-304,24 0 568,-48 0-496,0 23 64,24-46-288,-24 23 431,0 0 33,48 0 256,-24 0-224,-23 0-136,-1 0 208,0 0 24,48 0 128,-48 0-112,-24 0 8,24-24 16,-24 24 8,72 0 80,-48 0-64,-23 0-48,23-24 1208,48 24-1096,-72-24 961,24 24-97,0 0 552,-24-24-840,24 24-72,48 0-504,-47 0 440,-25-24 281,-48 24-121,120 0-600,-48 0 240,-48-24-1024,96 24 784,-72 0-873,25 0 105,47 0 768,-96-24-672,24 24-424,24 0 648,48 0 448,-72-24-392,72 24 392,-72 0-344,-23 0-225,-1-24 337,48 24 32,48 0 200,-72 0-176,0-24-112,-23 0 168,95 24 120,-72 0-104,-24 0 16,-24 0-64,24-24 1320,25 0-151,71 24-1017,-96-24 896,-24 24 568,24-24-864,1 0-80,95 24-520,-96-24 456,-48 1-928,24-1-296,1 0 96,119 24 672,-96-24-584,-48 24-376,48-24 568,1 24 48,95 0 344,-120-24-304,24 24-193,-48-24 297,144 24 200,-95 0-176,-1 0 24,-24 0-104,24 24 152,1-24 16,95 0 88,-96 0-80,24 24-48,-48-24 768,48 24-80,72-24-560,-119 24 8,23 24 8,-24-1-1104,25-23 136,95-24 952,-96 24-584,96-24 584</inkml:trace>
  <inkml:trace contextRef="#ctx0" brushRef="#br0" timeOffset="1112">7711 432 768,'0'0'0,"0"0"1408,0 0-768,0 0-80,0 0-560,0 0 488,0 0 320,0 0-479,0 0-41,0 0-2201,0 0 4074,0 0-1745,0 0-248,0 0-24,0 0-3033,0 0 5906,0 0-2809,0 0-120,0 0-8,0 0-3473,0 0 6850,0 0-3353,0 0 416,-192-48-64,192 48-456,-120-24 400,1 0 256,71 0-368,-24 24-39,72 0-249,-48 0 240,0-24 152,0 24-232,0 0-24,48 0-136,-47 0 136,-1 0-440,0 0-64,-24 24 40,72-24 328,-48 0-281,-48-24-183,48 24 272,-23 24 24,71-24 168,-48-24-144,-24 24-96,24 0 144,48 0 96,-48 0-88,48 0 88,-48 0-72,0 0-48,-24 0 72,25 0 0,47 0 48,-72 0-40,0 0-24,-24 0 840,96 0-776,-48 0 680,-24 0-87,1 0 383,-1 0-584,24 0-48,48 0-344,-72 0 304,0 0-608,0 0-192,72 0 496,-48 0-432,-23 0 56,-1 0-249,0 0 369,24 0 32,48 0 224,-72 0-192,-24 24-128,25-24 192,71 0 128,-72 0-112,0-24 8,24 24-64,-24 0 104,24 24 8,48-24 56,-71 0-48,23 0-40,-24 0 912,24 0-104,48 0-720,-24 0 633,-48 0 399,24 0-592,-24 0-56,72 0-384,-71 0 336,-25-24 216,48 24-304,-24 0-32,72 0-216,-48 0 184,0 0-776,-24 0-64,25-24 80,47 24 576,-48-24-504,-48 24-320,48 0 488,0-24 40,48 24 296,-48-24-257,0 24-167,0-24 248,1 24 24,47 0 152,-72 0-128,0-23-88,0-1 128,0 24 8,72 0 80,-48 0-64,-23-24-48,23 24 1056,48 0-944,-72 0 825,24 0-105,-24 0 464,0 0-696,24 0-64,48 0-424,-48 0 352,-23 0 224,23 0-344,-48 24-24,96-24-208,-48 24 160,-72-24 105,25 0-217,23 23 0,72-23-48,-72 0-40,-24 24-841,0 0 145,25-24 88,71 0 648,-96 24-568,0 0-360,0 0 552,0 0 40,96-24 336,-119 24-289,-49 0-191,48 0 288,1 0 24,119-24 168,-96 24-152,0-24-88,-143 24 136,239-24 16,0 0 88,0 0-80,0 0-40,0 0 120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9:20.894"/>
    </inkml:context>
    <inkml:brush xml:id="br0">
      <inkml:brushProperty name="width" value="0.05" units="cm"/>
      <inkml:brushProperty name="height" value="0.05" units="cm"/>
      <inkml:brushProperty name="color" value="#ED1C24"/>
    </inkml:brush>
  </inkml:definitions>
  <inkml:trace contextRef="#ctx0" brushRef="#br0">6992 168 1712,'0'0'0,"0"0"696,0 0 448,0 0-672,0 0-64,0 0-47,0 0 223,0 0-344,0 0-32,0 0-24,0 0-24,0 0-16,0 0-24,0 0-8,0 0 64,0 0 960,-263-24-136,263 24-127,0 0 551,0 0-840,-240 0-72,25-24-48,71 48 304,24-24-456,1 0-39,23 0-9,0 0-40,24 0-8,72 0-216,-95 0 192,23 24 16,-24-24 136,24 24-184,0-24-24,72 0-136,-48 24 120,-71 0-1104,47-24 31,0 24 113,72-24 840,-96 24-728,-24-24 88,25 24 80,23-24 72,72 0 488,-96 24-432,0-24-272,1 0 415,-1 24 41,96-24 248,-72 0-224,72 0 224,-144 23-360,-119 1-24,143-24 200,24 24 1641,1-24-177,95 0-1280,-96 0 1160,0 0 744,-24 0-1103,120 0-801,-95 24 696,-25-24-64,0 24-1216,24-24-408,-23 24 119,119-24 873,-96 0-760,0 24-488,-24 0 736,1-24 64,119 0 448,-96 24-392,-24-24-248,0 24 375,120-24 265,-95 24-232,-1-24 32,-24 24-128,24 0 192,96-24 136,-72 24-120,-23 0 16,-25-24-64,120 0 168,-168 72 2865,97-72-1713,-25 47 736,24-23-1135,0 0-97,72-24-656,-48 24 576,-24 0 368,1 24-560,23-24-48,48-24-336,-48 24 272,0 0-1360,0 0-72,24 0 144,24-24 1016,-48 24-889,24 0-567,0 0 864,0 0 72,24-24 520,0 24-456,-24-1-296,24 1 448,0 0 39,0-24 265,0 24-232,0 0-152,0 24 224,0-48 160,24 24-136,-24-24 136,0 24-120,24 24-72,0 0 1456,-24-48-1264,48 24 1105,24 48 1407,-48-25-1896,-24-47-616,72 48 536,-24 0-87,23-24 287,73 48-168,-144-72-568,96 24 208,0 24 136,23-24-200,-23 0-16,-96-24-128,96 24 88,24 0-1184,-25 0 64,25 0 127,-120-24 905,96 0-792,72 0-496,-25 23 760,1-23 64,-144 0 464,120 0-408,23 0-256,1-23 391,-144 23 273,144 0-240,-1 0 32,49-48-136,-25 48 208,-167 0 136,168-24-120,-24 0 16,23 0-72,25 0 1352,-25 0-151,-167 24-1025,168-48 896,0 24 576,-168 24-1472,263-48 600,0-24 392,-23 1-567,-49-1-57,-191 72-368,192-48 328,0 0-1056,-1-24-161,-47 24 113,-144 48 776,143-48-680,25 0-440,-24 1 664,-1-1 56,-143 48 400,144-48-352,24 0-217,-49 0 337,-119 48 232,120-72-208,-24 48 32,48-24-120,-49 0 176,1 1 16,-96 47 104,96-24-96,0-24-56,-96 48 152,95-48 1240,145-48 2417,-168 48-2985,-24 0-80,-48 48-592,24-24 537,23 0 343,-23 0-480,-24 24-400,24-24 352,0 1 16,-24-1-1240,24 0-168,-24 0 127,0 24 913,0 0-792,-24-48-512,0 24 768,24 0 72,-48 0 56,1-24-264,-25 24 399,-24 0 33,96 24 240,-72-24-208,-48 24-136,-23-24 200,-1 0 24,24 24 16,-119 0-72,23 0 2241,216 0-2065,-215 0 1800,-1 24-200,-119 0 1025,24 24-1529,-767 168 1393,600-97-1977,23 25-64,455-144-448,-503 120-96,-216 95 16,25-71-2433,694-144 2513,-599 168-4129,599-168 977,0 0 1863,0 0 161,0 0 1128,0 0-984,0 0 984</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9:34.455"/>
    </inkml:context>
    <inkml:brush xml:id="br0">
      <inkml:brushProperty name="width" value="0.05" units="cm"/>
      <inkml:brushProperty name="height" value="0.05" units="cm"/>
      <inkml:brushProperty name="color" value="#ED1C24"/>
    </inkml:brush>
  </inkml:definitions>
  <inkml:trace contextRef="#ctx0" brushRef="#br0">72 1126 912,'0'0'0,"0"0"800,0 0 504,0 0-768,0 0-536,0 0 472,0 0-64,0 0 265,0 0-401,0 0-32,0 0-32,0 0-2481,0 0 4890,0 0-2065,0 0 304,0 0-112,0 0-5513,0 0 10226,0 0-4320,0 0-633,0 0-64,0 0 0,0 0-632,0 0-312,0 0 64,0 0-6402,0 0 13300,0 0-7090,0 0 375,0 0 33,0 0-5121,0 0 10490,0 0-5473,0 0 192,-24 72 16,24-72 120,-24 72-104,24-24-64,-24-24 104,24 0 8,0-24 56,0 24-56,0 0-32,0 0 1040,0-24-952,24 47 833,-24-47-105,24 48 472,0-24-712,-24-24-488,24 24 432,0-24-40,0 0 256,0 0-368,-24 0-280,48 0 248,-24-24-32,24 24 145,0-24-177,-48 24-184,47-24 160,1 0 0,0 1-976,24-1-25,0-24 105,-72 48 736,48-24-648,0 0-416,0-24 632,23 24 56,-71 24 376,48-48-328,24 0-217,24 0 321,-96 48 224,48-24-192,0-24 24,47 1-112,-47 23 168,-48 24 112,96-48-96,-96 48 96,72-48-88,48 0-56,-25 24 1704,-23-24-191,0 0-153,24-24 776,0 25-1175,-25-1-105,-71 48-712,72-24 624,0-24 400,24 0-608,0 0-48,-1 0-72,1 0 200,0 0-728,0-23 24,-96 71 208,72-72-1496,-1-24-824,-71 96 1431,0 0 113,0 0 776,0 0-680,0 0-432,0 0 656,0 0 456</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9:48.788"/>
    </inkml:context>
    <inkml:brush xml:id="br0">
      <inkml:brushProperty name="width" value="0.05" units="cm"/>
      <inkml:brushProperty name="height" value="0.05" units="cm"/>
      <inkml:brushProperty name="color" value="#ED1C24"/>
    </inkml:brush>
  </inkml:definitions>
  <inkml:trace contextRef="#ctx0" brushRef="#br0">1 1964 816,'0'0'0,"0"0"1432,0 0-800,0 0-80,0 0-72,0 0 313,0 0-465,0 0-48,0 0-32,0 0 160,0 0-240,0 0-24,0 0-16,287-24 80,-287 24-120,0 0-16,0 0-8,264 0 40,-264 0 216,215 0-40,-23-24 16,-49 24 184,1 0-248,-24 0-32,-120 0-200,119 0 192,-23 24-248,0-24-144,0 24 24,-96-24 176,95 0-152,1 0-96,24 0 144,-24 0 16,-96 0 88,119 24-80,25-24-40,-24 24 64,-24-24 8,-96 0 48,95 0-40,25 24-24,0-24 40,0 0 0,-1 24 0,25-24-8,0-24 432,-144 24-400,119 24 344,1-48-40,24 24 192,-1 24-256,-23-24-31,24 0-9,23 0 128,1 0-160,-24 0-24,-144 0-144,143 0 160,1 0 104,24 0-104,-168 0-160,167-24 144,1 24 16,23-24-520,-23 24-72,-168 0 432,192 0-376,-25-24 40,49 0-209,-25 24 321,1-24 32,-25 24 24,73-24-112,-240 24 280,431-24-216,-264 24 128,73 0-56,-1 0 88,-23 0 8,-216 0 48,215 0-48,1-24-24,23 48 768,1-24-88,-240 0-608,191-24 537,49 24 335,-1 0-480,1-24-48,-240 24-344,215 0 304,25-24-576,-49 24-192,72-24 56,-263 24 408,216 0-360,23-23-225,-23-1 345,-1 24 32,-215 0 208,216 0-184,47-48-112,-71 24 176,-192 24 120,215-24-104,1 0 8,47-24-56,-23 24 88,-49 0 8,-191 24 56,192-48-48,23-24-32,-47 1-840,-24-49 120,-144 120 800,119-72-448,-119 72 448</inkml:trace>
  <inkml:trace contextRef="#ctx0" brushRef="#br0" timeOffset="612">13817 240 1712,'0'0'0,"0"0"2008,0 0-1168,0 0-495,0 0 215,0 0-128,0 0-256,0 0 112,0 0-168,239-72-16,-239 72-16,240-48 64,-240 48-96,0 0 0,0 0-56,239-48 48,-239 48 24,263-23 888,-47-1-120,-72 0-103,47 24 479,-23 0-720,-25 0-64,-143 0-432,144 0 376,0 0 240,-1 0-1328,1 0 96,-144 0 616,168 0 440,-1 24-672,1-24-304,-1 24 64,-167-24 472,144 0-416,24 0-256,47 0 391,-47 0 41,-168 0 240,167 0-208,49 0-136,-25 0 200,25 0 16,-216 0 128,192 0-112,23 0-64,-23 0 104,-1 0 8,-191 0 64,192 0-56,23 0-32,1 23 1176,-25-23-135,-191 0-953,168 0 832,47 0 536,-23 24-808,-1-24-72,-191 0-488,192 0 424,0 24 280,47-24-399,-239 0-305,359 24 496,-143 0-1256,-49-24-89,-167 0 849,192 24-736,-1-24 88,1 24-416,-1 0 632,1-24 56,-192 0 376,168 24-328,47 0-217,25-24 321,-49 0 32,-191 0 192,192 0-168,47 24-112,-23-48 168,-49-24 8,-167 48 104,120-48-88,24 24-56,-49-48-800,-95 72 120,0 0 824,0 0-720,0 0 720</inkml:trace>
  <inkml:trace contextRef="#ctx0" brushRef="#br0" timeOffset="1165">14631 839 1728,'0'0'0,"0"0"2016,0 0-1568,0 0-56,0 0-392,0 0 337,0 0 223,239-72-336,-239 72-24,0 0-200,288-72 176,-49 48 112,-239 24-168,239-48-16,-239 48-16,288-24 56,-288 24-88,0 0-56,287 0 56,-24 0-8,-23 0 24,-240 0 832,0 0-904,287 0 792,-47 0-79,262 48 991,-310-48-1240,-192 0-464,216 24 464,47 0 304,-48 0-376,1 0-48,-216-24-344,215 48 360,49 0-920,-1 0-200,-47-24 96,-216-24 664,215 47-584,96 1-376,-47 0 568,-25 24 48,-239-72 344,240 48-296,71 24-201,0-24 297,-311-48 200,240 48-176,-240-48 176,263 47-152,72 25-104,-47-24 152,-1 24 16,-287-72 88,311 48-80,1-24-48,-25 0-808,24-48 120,-311 24 816,240-24-464,-240 24 464</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0:12.515"/>
    </inkml:context>
    <inkml:brush xml:id="br0">
      <inkml:brushProperty name="width" value="0.05" units="cm"/>
      <inkml:brushProperty name="height" value="0.05" units="cm"/>
      <inkml:brushProperty name="color" value="#ED1C24"/>
    </inkml:brush>
  </inkml:definitions>
  <inkml:trace contextRef="#ctx0" brushRef="#br0">15013 360 1224,'0'0'0,"0"0"1696,0 0-1152,0 0-544,0 0 480,0 0-64,0 0 273,0 0-409,0 0-32,0 0-2361,0 0 4442,0 0-1969,0 0-3049,0 0 5522,0 0-2417,0 0-344,0 0-8,0 0-3449,0 0 6826,0 0-3353,0 0 768,-119-120-104,119 120-752,-96-72 656,24 24 425,24 0-641,0 24-56,48 24-384,-24 0 336,-24-24-600,24 0-224,-24 24 56,48 0 432,-47 0-376,-1 0-241,24 0 361,-24 0 32,48 0 224,-48 0-192,0 24-120,24-24 184,-24 0 16,48 0 112,-72 24-96,1-24-72,-1 0 104,0 24 8,72-24 56,-48 0-48,-24 24-40,24 0 912,-24-24-104,72 0-720,-47 24 633,-1 0 399,-48 0-608,48-24-56,48 0-368,-72 24 320,24 0-648,-24 0-208,1 0 72,71-24 464,-48 24-408,-48 0-264,0 0 399,0-24 33,96 0 240,-71 0-208,-1 23-136,-24-23 200,24 24 24,72-24 120,-72 0-104,24 24-72,-47-24 104,-1 0 8,96 0 64,-72 24-56,-48-24-32,120 0 88,0 0 912,-95 0-912,-1 24 800,24-48-63,-24 48 479,0-24-704,25 24-64,71-24-448,-72 0 392,-24 0 256,0 0-384,0 0-32,96 0-232,-95 0 216,-1 24-880,24-24-88,-24 24 96,96-24 656,-72 0-576,-23 0-368,-1 24 560,24-24 48,72 0 336,-72 24-296,0-24-185,-23-24 281,-1 24 24,96 0 176,-72 0-152,-48 24-96,24-24 144,1 0 16,95 0 88,-72 0-80,-24 0-40,96 0 120,-72 0 1112,-191 0 2217,263 0-3329,0 0 640,-96 0-640,0 0 560,1 0-56,-1 0 337,-24 0-481,120 0-360,-72-24 312,-24 24-40,1-24-1104,-1 24-105,24 0 113,72 0 824,-72 0-720,-24 24-464,1-24 704,-25-24 56,120 24 424,-72 0-368,-24 0-233,1 0 353,-1 0 32,96 0 216,-96 0-192,24 24-120,-24-24 184,96 0 128,-71-24-112,-1 24 16,-48 0-64,24-24 1440,-23 24-159,47 0-137,-48 24 624,24-24-952,0-24-79,96 24-577,-71 0 504,-49 0-1025,24 0-319,0-24 104,96 24 736,-119 24-640,-1-24-416,24 0 624,0 0 56,96 0 376,-119 0-328,23 24-217,0-24 321,-24 0 32,120 0 192,-72 0-168,-47 24-112,-1-24 168,120 0 112,-96 0-96,96 0 96,-96 24-88,-23 0-56,-1 0 1432,24-24-159,96 0-1129,-96 24 968,-23-24 608,-25 24-928,24-24-80,120 0-568,-119 0 497,-1 48-1010,-24-24-319,144-24 832,-96 24-728,96-24 728,-143 23-632,-1 1-408,0 24 616,25-48 56,119 0 368,-120 24-328,-24 24-209,1-24 321,23 0 24,120-24 192,-120 24-168,-47 0-104,-1 24 160,168-48 112,-144 24-96,25 24 8,-49-24-48,168-24 136,-144 47 912,-191 1 97,168 0-665,-1-48-1569,168 0 1225,-144 0-1072,-23 0 384,-73-24-440,240 24 672,0 0 56,0 0 400,0 0-352,0 0-233,0 0 353,0 0 232</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9:27.984"/>
    </inkml:context>
    <inkml:brush xml:id="br0">
      <inkml:brushProperty name="width" value="0.05" units="cm"/>
      <inkml:brushProperty name="height" value="0.05" units="cm"/>
      <inkml:brushProperty name="color" value="#ED1C24"/>
    </inkml:brush>
  </inkml:definitions>
  <inkml:trace contextRef="#ctx0" brushRef="#br0">6250 455 1880,'0'0'0,"0"0"2120,0 0-1704,0 0-55,0 0-49,0 0 208,0 0-312,0 0-24,0 0-24,0 0 112,0 0-160,0 0-16,0 0-96,0 0 80,0 0 56,-239-48-80,239 48-8,0 0-8,0 0 32,-240-71 1240,49 23-159,191 48-1153,-168-24 984,25-24 632,23 24-952,24 24-88,0-24-72,-23 0 321,23 0-465,24 0-48,-24 24-40,-23-24 176,23 0-264,96 24-184,-192 0 280,72-24-1440,-71 24-745,191 0 1905,-96 0 488,-95 24 649,95-24-849,0 24-40,-48-24-1296,49 24 135,-25-24 113,120 0 800,-96 0-696,-24 24-456,25-24 680,23 0 64,72 0 408,-96 0-360,-24 24 48,24-24 39,1 24 33,95-24 240,-96 0-208,0 24-136,0-24 200,1 0 24,95 0 120,-96 24-112,24-24-64,-24 24 1392,24 0-151,72-24-1065,-71 0 928,-49 48-696,24-24-736,0 23 64,96-47 440,-48 24-384,-47 24-248,-1 24 375,24-24 33,72-48 224,-72 24-200,0 48-128,0-24 200,25 23 16,47-71 112,-72 48-104,0 24-64,0 24 104,24-48 8,48-48 56,-24 72-56,-48 23-32,25 1 1256,47-96-1168,-48 96 1025,24-48-145,0 48 560,0-48-872,24-48-568,-24 47 496,24 25-64,0-24 281,0 24-441,0-24-32,0-48-240,24 48 208,-24 0-1008,24 0-65,-24-48 865,48 47-760,-24 1 96,24 0-416,-1 0 640,1-24 48,-48-24 392,48 24-336,0 0-225,24 0 337,-24 0 24,-48-24 200,72 24-176,-1 0-112,25 0 168,0 0 16,-96-24 104,72 24-88,24-24-56,-1 23 1208,25-23-127,-120 0-937,96 24 816,48-24 520,-25 24-792,1-24-64,0 0-64,23 24 273,1-24-409,-144 0-280,144 24 248,-1-24-32,1 0-985,0 24-71,-1-24 104,-143 0 736,168 0 480,0 0-816,-25 24-328,1-24 88,-144 0 576,144-24-504,-1 48-336,25-48 504,-168 24 336,167 24-296,1-48 31,0 24-159,-1 0 248,-23 0 24,-144 0 152,168-24-136,23 24-88,-47-24 136,-1 0 8,-143 24 80,144-24-64,0-23-48,-24 23 1232,-120 24-1120,119-48 977,1 0-121,48 0 552,-73 0-816,-95 48-592,120-48 520,-24 0-48,0-24 313,-1 1-465,-95 71-320,72-48 280,0 0-40,-24-24 160,24 24-176,-24 0-32,-48 48-192,24-24 192,23-24-1160,1-23-32,-48 71 1000,24-48-873,-24 0 113,24 24-488,-24-24 736,0 48 512,0-48-448,0 0 56,-24 0-248,0-24 375,24 72 265,-24-47-232,24 47 232,-24-48-200,-23-24-128,-1 0 192,48 72 136,-48-48-120,-24-24 16,0 0-64,0 25 1785,72 47-1617,-72-48 1416,1 0-160,-49-24 817,0 0-1185,0 24-112,120 48-776,-119-48 704,-1 0-1328,-24 1-456,49-1 135,95 48 945,-144-48-832,-24 0-528,1 24 808,-1-24 64,168 48 488,-144-24-424,-23 0-272,-1 0 407,-23 0 41,191 24 248,-168 0-216,-23 0-144,23 24 216,0 0 16,168-24 128,-191 24-112,-49 0-72,25 24 1600,215-48-1416,-192 72 1241,1 0-889,-97 23 232,25 25-1992,47-24 175,216-96 1233,0 0-1080,0 0-688,0 0 1048,0 0 720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39:38.482"/>
    </inkml:context>
    <inkml:brush xml:id="br0">
      <inkml:brushProperty name="width" value="0.05" units="cm"/>
      <inkml:brushProperty name="height" value="0.05" units="cm"/>
      <inkml:brushProperty name="color" value="#ED1C24"/>
    </inkml:brush>
  </inkml:definitions>
  <inkml:trace contextRef="#ctx0" brushRef="#br0">5364 694 912,'0'0'0,"0"0"800,0 0-104,0 0 448,0 0-672,0 0-64,0 0-47,0 0 223,0 0-344,0 0-32,0 0-208,0 0 184,0 0 120,0 0-184,0 0-8,0 0-832,0 0 1536,-239-95-664,239 95-88,0 0-8,0 0-56,0 0 48,-240-96 32,240 96-48,-191-96 0,47 48-8,144 48-24,-120-48 40,1 24-24,119 24-16,-96-47 16,24 23 0,-48 0 0,72 0 888,-23 0-112,-1 24-79,-24-24 455,-48 0-280,72 0-528,1 0 240,-25 24-360,24-24-24,72 24-216,-96 0 208,0-24-808,1 48-80,23-48 88,0 24 72,-24 0-336,0 0 512,96 0 344,-71 0-304,-1 24 39,-24-24-167,0 24 256,0-24 16,1 24 24,-25 0-88,24-24 136,24 0 8,72 0 80,-119 24-72,23 0-48,0 0 1064,0-24-119,96 0-825,-72 24 744,-23 0 472,95-24-1216,-120 24 512,-48 23 328,73 1-192,-1 0-368,0-24-32,96-24-248,-48 48 201,-24-24-898,0 24-71,1 0 96,71-48 672,-48 24-584,0 24-376,0-1 568,48-47 392,-48 48-344,0 0 40,0 24-193,24-24 297,-24 0 24,48-48 176,-23 48-152,-1 0-104,24 0 152,-24-25 16,24-23 88,0 72-80,24-24-56,-24 0 1000,0-48-864,24 48 752,-1 0-111,25 24 407,-24-24-640,-24-48-408,48 47 360,0 1-64,0 24-672,0 0-176,24-24 72,-72-48 480,48 48-424,47 0-264,1 24 407,-24-25 33,-72-47 248,96 48-216,23 24-144,1-24 216,0 0 16,-120-48 128,96 48-112,23 0-72,1 0 112,0-24 8,-120-24 64,120 47-56,23-23-40,-23 24 896,-120-48-800,144 48 696,-25-24-87,169 24 807,-288-48-1416,119 0 360,25 24-48,24 0 200,-25-24-304,1 0-24,-144 0-184,144 0 160,23 0-728,-23-24-56,-144 24 624,144 24-544,-1-48 64,25 0-304,-24 24 464,-1-24 39,-143 24 281,120-24-248,71 0-152,-23-24 232,-24 24 24,-144 24 144,119-48-128,1 1-80,24-1 128,-144 48 80,120-48-72,-25 0 8,25 0-40,0-24 992,-1 24-112,-119 48-776,120-48 737,-24-23 479,-24-1-648,-72 72-568,120-96 936,-49 24-216,1 0-1520,-24 0 96,-48 72 704,48-47 656,0-1-816,-24-24-488,-24 24 80,0 48 568,24-72-496,-24 0-312,0 72 808,0-119-625,-24 47 369,0 24-160,-24-48 248,0 24 16,-24 24 24,24-24-88,48 72 216,-71-71-88,-265-121-160,217 144 1864,-1-24-199,-143 1 1919,95 23-2511,168 48-825,-144-24 720,-23 0-112,-49 0 384,49 24-736,-25-24-32,192 24-224,-192 0-32,-47 24-16,0 0-656,47 0 88,192-24 616</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1:15.978"/>
    </inkml:context>
    <inkml:brush xml:id="br0">
      <inkml:brushProperty name="width" value="0.05" units="cm"/>
      <inkml:brushProperty name="height" value="0.05" units="cm"/>
      <inkml:brushProperty name="color" value="#ED1C24"/>
    </inkml:brush>
  </inkml:definitions>
  <inkml:trace contextRef="#ctx0" brushRef="#br0">0 935 912,'0'0'0,"0"0"800,0 0-104,0 0 448,0 0-672,0 0-472,0 0 408,0 0-47,0 0 223,0 0-344,0 0-32,0 0-24,0 0 120,0 0-184,0 0-8,0 0-2633,0 0 5138,0 0-2465,0 0-88,0 0-8,0 0-2945,0 0 5826,0 0-2857,0 0-48,120 95 0,-120-95-32,72 48 24,0-24 16,-25-48 224,-23 24-32,-24 0-232,0-24-160,0-24-96,24-23-624,-24 23 112,0 48 768,24-48-424,-24-24 368,0 24 328,0 48-272,0-72 240,-48 24-32,24 24 136,24-71-208,0 95-136,24-96 224,-71-24-48,23 72-104,71-47-8,-47 95-64,0-48 56,-23 24 32,70 0-48,-47 0-8,0 24-32,24 0 32,24 0 16,-48 0-32,24 24 0,-24-24-16,24 0 16,0 72 8,0-25-16,0 25 0,-24-72-8,24 48 8,0 0 8,0 0-8,-24 0-8,0-48 0,24 48 0,0 48 0,0-25 0,-24-71 0,0 72 0,24 0 0,0 24 0,-1-24 0,1-1 0,-24-71 0,24 72 0,-24 0 0,24-24 0,-24 24 0,0-72 0,0 48 0,-24-24 0,0-24 0,24 0 0,-24 24 0,1-24 0,23 0 0,0 0 0,0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1:39.426"/>
    </inkml:context>
    <inkml:brush xml:id="br0">
      <inkml:brushProperty name="width" value="0.05" units="cm"/>
      <inkml:brushProperty name="height" value="0.05" units="cm"/>
      <inkml:brushProperty name="color" value="#ED1C24"/>
    </inkml:brush>
  </inkml:definitions>
  <inkml:trace contextRef="#ctx0" brushRef="#br0">49 934 1600,'0'0'0,"0"0"1936,0 0-1464,0 0-64,0 0-408,0 0 361,0 0 231,0 0-352,0 0-32,0 0-1609,0 0 2986,0 0-1281,0 0-176,0 0-2145,0 0 4146,0 0-2033,0 0 56,0 0-88,0 0-2505,0 0 4938,0 0-2449,0 0 32,0 0 1280,0 0-175,0 0-6355,0 0 11380,0 72-4506,-24-24-984,24 23-96,0-47-31,0 24 383,0 0-536,0-24-56,0-24-384,0 48 352,-24-24-1216,48 24-168,-24-48 1032,0 24-905,0 24 113,0 0-504,0-25 768,24 25 64,-24-48 464,0 24-408,0 0-256,0 24 391,0-24 33,0-24 240,23 48-208,-23-24-136,24 0 208,-24-24 16,0 0 120,0 0-104,0 0-72,24 24 1576,-24-24-175,0 0-1225,0-24 1096,24 24 704,0 0-1047,-24 0-753,24-24 656,0 0-56,24-24 376,0 0-512,-24 0-56,-24 48-408,48-48 400,0 1-1384,0-25-184,-48 72 1168,23-48-1024,25-24 127,24-24-575,0 24 872,-72 72 600,72-48-528,95-95-680,-95 71 904,0 0 31,-72 72 273,48-72-232,48 0-160,-24 1 232,-1-1 24,-71 72 136,48-48-120,48-24-80,-24 0 2161,0 24-249,-72 48-1712,72-48 1504,23 25 961,-47-25-1457,0 24-128,-48 24-880,48-48 704,0 24 449,0 0-1041,0 0-8,-48 24-104,24 0-752,0-24-1257,0 24 825,-24 0 144,0 0 1040,0 0-905,0 0-1191,0 0 1560,0 0 4073,0 0-7074</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1:43.183"/>
    </inkml:context>
    <inkml:brush xml:id="br0">
      <inkml:brushProperty name="width" value="0.05" units="cm"/>
      <inkml:brushProperty name="height" value="0.05" units="cm"/>
      <inkml:brushProperty name="color" value="#ED1C24"/>
    </inkml:brush>
  </inkml:definitions>
  <inkml:trace contextRef="#ctx0" brushRef="#br0">0 839 912,'0'0'0,"0"0"800,0 0-800,0 0 696,0 0 448,0 0-672,0 0-64,0 0-3128,0 0 5801,0 0-2497,0 0-344,0 0-4145,0 0 8018,0 0-3929,0 0 120,0 0-184,0 0-8,0 0-4945,0 0 9762,0 0-4777,0 0-88,0 0-8,0 0-5257,0 0 10450,0 0-5169,0 0-5409,0 0 10690,0 0-5305,0 0-16,0 0-24,0 0 0,0 0-5505,0 0 10994,0 0-5489,0 0 888,0 0-112,0 0-8009,0 0 15123,0 0-6770,0 0-656,0 0-56,0 0-10370,0 0 20276,0 0-10626,0 0-256,0 0 64,0 0-8506,0 0 17564,0 0-9274,0 0 415,0 0 41,0 0-7081,0 0 14442,0 0-7473,0 0 216,24 95 16,-24-95 128,0 48-112,0 0-72,24 0 112,-24-24 8,0-24 64,24 24-56,0 24-40,-24-48 1024,24 24-112,-24-24-816,24 24 737,-24 0 463,24 0-688,-24-1-64,0-23-448,24 0 408,-24 24 264,24-24-360,-24 0-40,0 0-272,0 0 281,24 0-930,0 0-135,0 0 104,-24 0 680,0-24-600,24 24-376,0 0 576,-24 0 400,0 0-352,24-23 48,0 23-201,0-24 297,23 0 32,-47 24 176,24-24-160,24 0-96,-24 0 152,0 0 8,-24 24 96,48-24-80,-24-24-56,48 24 1472,-48 0-167,-24 24-1169,48-24 1024,0-24 656,-1 24-976,-47 24-704,48-24 617,24 0-57,-24-23 360,-48 47-920,72-24 416,48-48 296,-73 24-1648,1 24-144,48 0 135,-96 24 945,48-24-824,24-24-528,0 24 800,-24 0 64,-48 24 488,47-24-424,1 0-272,24-23 415,-24 47 33,-48 0 248,48-48-216,0 0-144,0 48 216,0-48 16,-24 24 16,23 0-72,1-24 1841,0 48-209,-48 0-1448,48-24 1264,-24 0 817,0 0-1233,-24 24-848,24-24 744,0 0-96,0 24 416,0-24-632,0 24-48,-24 0-384,24 0 313,0-24-1514,-24 24-87,0 0 168,0 0 1120,0 0-984,0 24-633,0-24 961,0 48 80,0-48 576,-24 48-504,-24-24-320,48-24 488,0 0 40,0 0 296,0 0-257,0 0-167,0 0 248,0 0 176</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1:53.527"/>
    </inkml:context>
    <inkml:brush xml:id="br0">
      <inkml:brushProperty name="width" value="0.05" units="cm"/>
      <inkml:brushProperty name="height" value="0.05" units="cm"/>
      <inkml:brushProperty name="color" value="#ED1C24"/>
    </inkml:brush>
  </inkml:definitions>
  <inkml:trace contextRef="#ctx0" brushRef="#br0">0 1389 912,'0'0'0,"0"0"800,0 0-104,0 0 448,0 0-1144,0 0 4097,0 0-2032,0 0-1121,0 0-8050,0 0 15036,0 0-7146,0 0 504,0 0-719,0 0-73,0 0-11563,0 0 22590,0 0-12155,0 0-265,0 0 113,0 0-8426,0 0 17740,0 0-9650,0 0 664,0 0 56,0 0-6154,0 0 12756,0 0-6779,0 0 345,0 0 24,0 0-4977,0 0 10194,0 0-5305,0 0 176,0 0-4473,0 0 9082,0 0-4585,0 0-56,0 0 1352,0 0-143,0 0-7555,0 0 13916,0 0-5906,24 72-392,-24-72-1120,24 72 441,24-24 279,-48 0-424,24-24-40,-24-24-256,24 47 224,0-23-1088,0 0-57,0 0 113,-24-24 808,0 24-704,24-24-456,0 24 688,-1-24 56,-23 0 416,24 0-360,0 0-241,0 0 361,24-24 32,-48 24 208,24 0-184,24-24-120,-24 0 176,24 0 16,-48 24 112,24-24-96,24-23-56,0 23 1624,-48 24-1472,47-48 1289,97-72 1863,-96 72-2311,-48 48-841,72-24 752,-24-24 488,24 0-712,-1-23-64,-71 71-464,48-48 424,24-24 280,-24 24-399,24 0-33,-72 48-272,72-48 256,0 0-1585,-1-24-31,-71 72 1360,72-47-1192,-24-1 152,48 0-673,-24 0 1017,0 0 88,-72 48 608,71-48-536,25 0-336,-48-24 512,0 25 48,-48 47 312,48-24-273,24-48-175,-1 24 264,-71 48 184,48-48-160,-24 24 16,24 0-80,-24 0 1256,-24 24-1032,48-48 905,-48 0-1994,0 24-695,0 24 1056,0 0 88,0 0 640,0 0-560,0 0-361,0 0 545,0 0 376</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1:57.678"/>
    </inkml:context>
    <inkml:brush xml:id="br0">
      <inkml:brushProperty name="width" value="0.05" units="cm"/>
      <inkml:brushProperty name="height" value="0.05" units="cm"/>
      <inkml:brushProperty name="color" value="#ED1C24"/>
    </inkml:brush>
  </inkml:definitions>
  <inkml:trace contextRef="#ctx0" brushRef="#br0">503 886 912,'0'0'0,"0"0"0,0 0 800,0 0 1040,0 0-591,0 0-5138,0 0 8874,0 0-3937,0 0 680,0 0-911,0 0-105,0 0-10002,0 0 19204,0 0-9874,0 0-488,0 0 56,0 0-8722,0 0 17884,0 0-9331,0 0 337,0 0 24,0 0-7585,0 0 15394,0 0-7897,0 0 168,-72-143 16,72 143 104,-48-72-88,1 24-56,47 24 88,0 24 56,-24-24-56,24 0 8,0 24-24,-24 24 1448,24-24-167,0 0-1209,0 24 1032,0 0 664,-24 24-1024,24-48-672,0 24 593,0 24-97,-24 48 312,24-25-496,0-23-40,0-48-272,0 96 240,0-24-1176,0 0-64,0 0 119,0-72 881,0 47-768,24 25-488,-24-24 744,0 24 64,0-72 448,0 48-392,24 0-256,-24-24 383,24 24 33,-24-48 232,24 24-200,0 0-128,-1-24 192,-23 0 136,0 23-120,48-23-152,0-23 1608,0 23-159,-48 0-1177,24-24 1064,48 24 688,-48-48-992,24 24-95,-48 24-665,48-24 576,23-24-1120,1-24-377,0 48 121,-72 24 800,48-48-704,24 0-448,0 0 680,23-23 64,-95 71 408,72-48-360,24-24-233,0 24 353,-96 48 240,96-72-208,-25 24 24,25-24-120,-24 25 176,24-25 16,-96 72 112,48-24-96,48-24-56,-1-24 1881,-95 72-1729,96-72 1512,-24 24-160,24 0 857,-24 1-1305,-72 47-904,71-24 792,-23-24-80,48 24 456,-48-24-688,-48 48-480,72-24 417,0 0-49,-25 0 232,1-24-352,24 48-32,-72 0-216,24-48 184,48 24-1712,-48 24 47,48-24 185,-72 24 1296,24 0-1136,0-24-729,0 24 1105,-24 0 760,23-23-664,1 46 80,-24-23-376,-24 0 568,-23 24 48,47-24 344,-72-24-296,72 24 31,0 0 33,0 0 32,0 0 200,0 0-176,0 0-112,0 0 288</inkml:trace>
  <inkml:trace contextRef="#ctx0" brushRef="#br0" timeOffset="1691">312 2898 2360,'0'0'0,"0"0"2433,0 0-2121,0 0-40,0 0-272,0 0 240,0 0 152,0 0-232,0 0-16,0 0-1080,0 0 1992,0 0-848,0 0-128,0 0-8,0 0-8,0 0 40,0 0-64,0 0 0,0 0-1704,0 0 3360,0 0-1640,0 0 1376,0 0-4616,-144 0 7617,72 0-3361,0 24 696,48 24-1048,24-48-720,0 47 632,0-47-632,0 48 513,0 24 327,24 24-520,0-24-40,-24-72-280,0 96 224,48-1-1168,24 97-913,-72-192 1857,24 96-760,48-24-488,0-1 736,-25 1 64,-47-72 448,48 48-392,24 0-240,0 0 367,0-24 41,-72-24 224,72 24-200,-72-24 200,95 24-176,25-24 24,-24 0 16,-96 0 136,120-24-120,23-24-72,25 24 1865,-168 24-1673,144-48 1464,23 0-96,-23-24 881,47-23-1241,-23-1-128,-168 96-880,168-72 792,47-48-1440,-23 0-528,47 25 144,-239 95 1032,192-96-897,47-24-575,-23 0 872,-216 120 600,215-143-528,25 23 64,23-24-296,-24 25 448,-239 119 312,240-120-273,23-24 33,-263 144-152,0 0 232,0 0 24,0 0 136</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2:13.860"/>
    </inkml:context>
    <inkml:brush xml:id="br0">
      <inkml:brushProperty name="width" value="0.05" units="cm"/>
      <inkml:brushProperty name="height" value="0.05" units="cm"/>
      <inkml:brushProperty name="color" value="#ED1C24"/>
    </inkml:brush>
  </inkml:definitions>
  <inkml:trace contextRef="#ctx0" brushRef="#br0">145 982 912,'0'0'0,"0"0"800,0 0-800,0 0 696,0 0-88,0 0 808,0 0-743,0 0-401,0 0-32,0 0-4145,0 0 8018,0 0-3769,0 0-200,0 0-24,0 0-4841,0 0 9554,0 0-4657,0 0 792,0 0-120,0 0-7673,0 0 14410,0 0-6336,0 0-705,0 0-9922,-72 96 19236,48-48-9418,0 24 280,24-48-408,0-24-312,-24 48 272,24-24-32,24 24-840,-48-25-104,24-23 704,24 48-616,0 0 72,0-24-344,-24 24 528,24-24 40,-24-24 320,24 24-281,24 0-175,23-24 272,-23 24 24,-48-24 160,48 0-144,24 0-96,24 0 144,0 0 16,-96 0 80,95-24-72,49-24-48,0 0 1760,-144 48-1640,143-48 1433,-23-24-177,48-23 801,-1-1-1217,1-24-104,-168 120-736,215-120 640,25-47-1272,-1-1-416,-23 1 135,-216 167 913,263-216-800,-23-23-512,-240 239 776,0 0 64,0 0 472,0 0-408,0 0-264,0 0 1752,0 0-2433,0 0 1353</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2:17.522"/>
    </inkml:context>
    <inkml:brush xml:id="br0">
      <inkml:brushProperty name="width" value="0.05" units="cm"/>
      <inkml:brushProperty name="height" value="0.05" units="cm"/>
      <inkml:brushProperty name="color" value="#ED1C24"/>
    </inkml:brush>
  </inkml:definitions>
  <inkml:trace contextRef="#ctx0" brushRef="#br0">455 120 912,'0'0'0,"0"0"800,0 0-104,0 0 448,0 0-672,0 0-64,0 0-47,0 0 223,0 0-344,0 0-240,0 0 208,0 0-416,0 0 600,0 0-88,0 0-184,0 0-8,0 0-1040,0 0 1952,0 0-872,0 0-88,0 0-8,0 0-1352,0 0 2640,0 0-1264,0 0-48,0 0 0,0 0-1520,0 0 3000,0 0-1472,0 0 848,0 0-104,0 0-4008,0 0 7153,0 0-2777,-71-23-664,71 23-488,-48-24 424,0 0-48,24 0 240,0 24-368,24 0-32,0 0-216,-24 0 192,0-24-792,24 24-72,0 0 88,0 0 584,-24 0-512,0 0-328,24 0 496,0 0 344,0 0-304,0 0 39,-24 0-167,24 0 256,0 0 24,0 0 152,0 0-136,-24 24-88,24-24 136,0 0 8,0 0 8,-24 0 16,24 0 952,0 0-111,0 0-785,0 0 672,0 0 424,-24 24-632,24-24-56,0 0-408,0 0 360,0 0 224,0 0-344,0 0-32,0 0-1600,0 0 2968,0 0-2224,24 24-64,-24-24 96,0 0 616,0 0-544,24 24-344,-24-24 888,24 0-360,24 23-697,-24-23 873,0 0 24,-24 0 160,24 24-144,0-24-96,0 0 144,24 0 16,-48 0 80,48 24-72,-24-24-48,-1 0 832,1 0-88,-24 0-624,24 0 513,24 24 327,-24 0-520,0-24-40,-24 0-280,24 24 248,24-24 160,-48 24-224,0-24-184,24 0 160,-24 0-160,24 0 144,-24 0-640,24 24-48,-24-24 72,24 0 56,-24 0-264,0 0 680,0 0-281,0 0 41,0 0 761,0 0-1258,0 24 393,0-24 200,0 0 16,0 0 16,0 0-64,0 0 104,0 0 8,0 0 64,0 0-56,-24 0-32,0 0 1136,24 0-127,0 0-921,-48 0 840,24 0 544,-24 24-760,0-24-80,48 0-544,-24 24 536,-24-24 345,1 0-417,-1 24-64,48-24-400,-24 0 784,-24 24-1280,24-24-536,0 0 135,24 0 897,-24 0-784,0 0-504,0 24 760,0-24 64,24 0 464,-24 0-408,0 0-256,0 0 391,24 0 33,0 0 240,-24-24-208,24 24-136,-24 0 208,24 0 16,0 0 120,-23-24-104,23 0-72,0 24 176,0-24 288,0 24-288</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2:52.049"/>
    </inkml:context>
    <inkml:brush xml:id="br0">
      <inkml:brushProperty name="width" value="0.05" units="cm"/>
      <inkml:brushProperty name="height" value="0.05" units="cm"/>
      <inkml:brushProperty name="color" value="#ED1C24"/>
    </inkml:brush>
  </inkml:definitions>
  <inkml:trace contextRef="#ctx0" brushRef="#br0">169 527 1480,'0'0'0,"0"0"1856,0 0-1360,0 0-64,0 0-56,0 0 249,0 0-369,0 0-256,0 0 224,0 0-32,0 0 128,0 0-192,0 0-16,0 0-1088,0 0 2056,0 0-912,0 0-104,0 0-8,0 0-1424,0 0 2784,0 0-1328,0 0 1072,0 0-3824,0 0 6344,0 0-2775,0 0 583,-48 72-840,24-24-80,24-48-568,0 24 536,-24 23 345,0-23-505,24 0-40,0-24-336,-24 48 312,24-24-1064,0 0-145,-24 0 113,24-24 784,0 24-688,24 0-440,-48 0 664,24-24 464,24 24-408,-24 24 56,0-24-233,24 0 345,-24 0 32,0-24 208,24 24-184,-24-1-112,24 1 176,-24-24 120,0 24-104,24-24 8,-24 24-56,24 0 1352,-24-24-1200,0 24 1057,24-24-137,0 0 592,-24 24-896,23-24-72,-23 0-544,24 0 497,-24 0 311,24 0-480,-24 0-40,0 0-288,0 0 256,48-48-1128,-24 48-81,0-24 113,-24 24 840,24-48-728,0 24-472,24-23 712,-24-1 56,-24 48 432,24-24-376,24-24-241,0 24 369,-1-24 24,-47 48 224,24-48-192,24 0-120,0 0 184,-48 48 128,48-48-112,0 1 16,0 23-72,0-24 1616,24 0-183,-72 48-1265,23-48 1128,25 24 728,24-24-1079,-24 0-97,-48 48-680,48-24 616,0 0 392,-24-24-552,-24 48-456,48-47 400,-24 23-48,0 0-1400,0 0-136,23 0 152,-47 24 1032,24-24-905,0 0-583,24 24 880,-24-24 80,-24 24 528,24 0-464,0-24-304,-24 24 456,24-24 39,-24 0 33,0 24-152,0 0 232,0 0 24,0 0 136,0 0-120,0 0-80,0 0 200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3:22.413"/>
    </inkml:context>
    <inkml:brush xml:id="br0">
      <inkml:brushProperty name="width" value="0.05" units="cm"/>
      <inkml:brushProperty name="height" value="0.05" units="cm"/>
      <inkml:brushProperty name="color" value="#ED1C24"/>
    </inkml:brush>
  </inkml:definitions>
  <inkml:trace contextRef="#ctx0" brushRef="#br0">407 0 1208,'0'0'0,"0"0"1688,0 0-1136,0 0-72,0 0-480,0 0 424,0 0 265,0 0-409,0 0-32,0 0-1889,0 0 3498,0 0-1497,0 0-216,0 0-16,0 0-16,0 0 72,0 0-112,0 0-8,0 0-2985,0 0 5898,0 0-2889,0 0 920,0 120-128,0-120-880,-24 96 777,24 0 487,0-48-744,0 0-64,0-48-456,0 23 392,0 1 256,0 24-1384,0 0 96,0-48 640,-24 48 576,24 0-736,0-24-424,0 24 72,0-48 512,0 48-448,-23-24-288,23 24 440,0-25 31,0-23 265,0 24-232,0 0-144,0 0 224,23 0 16,-23-24 136,-23 24-120,46-24-72,-23 0 112,0 24 8,0-24 72,0 0-56,0 0-48,0 0 264,0 0-24,0 0-272,0 0-544,0 0-656,0 0 648,24 0 79,-24 0 609,0-24-280,0 0-176,0-24 16,0 48 440,0-95-384,0 47 304,0-48 576,0 0 0,0 96-496,0-48 432,-24 0-48,24 24 241,0 24-369,0 0-32,0 0-224,-23-47 192,23 47 128,0 0-192,-24-48-16,24 48-112,-72-48 104,0 24 64,48 0-104,-24 24-8,48 0-56,-96-24 56,96 24 32,0 0-56,0 0 0,0 0-32,0 0 24,0 0 24,0 0-32,0 0 0,0 0-120,0 0 224,0 0-104,0 0-8,0 0 0,0 0-160,24 0 312,0 24-144,24 48-8,-48-72-8,24 24 0,24 0 0,-24 23 0,-24-47 0,48 24 0,-24 24 0,24-24 0,-1 48 0,25-24 0,-72-48 0,72 48 0,24 0 0,-24 24 0,-72-72 0,72 47 0,143 25 0,-119-24 0,-48 0 0,-48-48 0,72-24 0,-72 24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3:25.497"/>
    </inkml:context>
    <inkml:brush xml:id="br0">
      <inkml:brushProperty name="width" value="0.05" units="cm"/>
      <inkml:brushProperty name="height" value="0.05" units="cm"/>
      <inkml:brushProperty name="color" value="#ED1C24"/>
    </inkml:brush>
  </inkml:definitions>
  <inkml:trace contextRef="#ctx0" brushRef="#br0">0 1366 976,'0'0'0,"0"0"1536,0 0-936,0 0-80,0 0-520,0 0 456,0 0 297,0 0-449,0 0-32,0 0-40,0 0 160,0 0-232,0 0-24,0 0-2841,0 0 5530,0 0-2625,0 0-3225,0 0 6130,0 0-2969,0 0-32,0 0 648,0 0-96,0 0-5409,0 0 10058,0 0-4392,0 0-521,0 0-48,0 0-7298,0 0 14220,0 0-7474,0 0-216,0 0 56,0 0-5898,0 0 12204,0 0-6467,0 0 313,0 0 24,0 0-4809,0 0 9834,0 0-5105,0 0 160,0 0 16,0 0-4257,0 0 8618,0 0-4401,0 0 80,0 0 8,0 0-3977,24 95 8002,0-47-4049,0 0 840,0-24-96,-24-24-672,24 24 609,0 0 391,0-24-576,0 24-48,-24-24-376,24 0 344,24 0 224,-48 0-296,24 24-40,-24-24-232,24 0 224,0 0-768,24-24-104,-25 24 80,-23 0 568,24-24-496,24 0-312,-24 0 472,24 24 47,-48 0 289,24-48-256,0 24-160,24-24 248,-24 25 16,24-1 24,24-24-88,-25-24 128,-47 72 88,72-48-80,-24 0 16,24 0-40,0 0 1512,0-24-175,-72 72-1233,48-23 1096,47-49 704,-23 24-1048,0 0-87,-72 48-665,48-48 600,48 0 384,-25-24-560,1 24-56,-72 48-368,72-47 320,0 23-1328,24-24-120,-24 24 144,-72 24 984,71-48-865,25 24-543,0-24 832,0 0 72,-96 48 504,72-48-440,23 0-280,-23-23 424,-24-1 31,-48 72 265,24-72-224,-24 72-152,0 0 224,0 0 16,0 0 136,0 0-120,0 0-72,0 0 192</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3:41.454"/>
    </inkml:context>
    <inkml:brush xml:id="br0">
      <inkml:brushProperty name="width" value="0.05" units="cm"/>
      <inkml:brushProperty name="height" value="0.05" units="cm"/>
      <inkml:brushProperty name="color" value="#ED1C24"/>
    </inkml:brush>
  </inkml:definitions>
  <inkml:trace contextRef="#ctx0" brushRef="#br0">240 815 912,'0'0'0,"0"0"800,0 0-800,0 0 696,0 0 448,0 0-144,0 0-3840,0 0 6553,0 0-7426,0 0 8370,0 0-3113,0 0-152,0 0-8985,0 0 15795,0 0-8066,0 0-480,0 0 40,0 0-7386,0 0 15115,0 0-7857,0 0 256,0 0 24,0 0-6513,0 0 13194,0 0-6753,0 0 136,-96 167 8,96-167 80,-48 120-72,0-24-40,24-48 64,0 0 8,24-48 40,0 71-32,0-23-24,0-24 1120,0 0-135,0-24-929,0 24 936,24-24 592,0 24-744,0-24-96,-24 0-688,48 0 729,24-24 471,24-24-544,-1 24-80,-95 24-576,96-48 592,48-23-1368,-25 23-360,1-24 144,-120 72 992,144-72-873,-24-48-551,47 25 840,1-1 72,-168 96 512,167-120-448,25 0-288,-1 1 440,1-1 31,-192 120 265,192-144-232,-192 144-144,215-167 224,-215 167 16,0 0 136,0 0-120,0 0-72,0 0 112,0 0 16,0 0 64</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3:42.753"/>
    </inkml:context>
    <inkml:brush xml:id="br0">
      <inkml:brushProperty name="width" value="0.05" units="cm"/>
      <inkml:brushProperty name="height" value="0.05" units="cm"/>
      <inkml:brushProperty name="color" value="#ED1C24"/>
    </inkml:brush>
  </inkml:definitions>
  <inkml:trace contextRef="#ctx0" brushRef="#br0">48 1 1584,'0'0'0,"0"0"1928,0 0-1456,0 0-472,0 0 416,0 0-55,0 0 239,0 0-360,0 0-24,0 0-2049,0 0 3850,0 0-1713,0 0-176,0 0-2577,0 0 5010,0 0-2465,0 0 56,0 0-88,0 0-8,0 0-8,0 0 32,0 0 1216,-24 72-159,24-72-1137,-24 71 992,24-23 640,0 0-968,0-48-664,0 24 584,0 24-72,24 0 329,-24 0-497,24 0-48,-24-48-296,0 24 240,24 24-1096,24-1-73,-48-47 929,24 24-808,0 0 96,24 24-456,-24-24 696,24 24 56,-48-48 416,24 24-368,24 0-233,0 0 361,-1-24 24,-47 0 216,48 24-184,0-24-120,24 0 176,24 0 16,-96 0 112,48 0-96,47-24-56,25 24 1456,-48-24-167,48 0-97,-1 0 664,-119 24-1704,192-24 1345,-72 0-753,23 0 384,-23 0-536,0 0-56,-120 24-384,144-24 352,-1-23-1304,-23 23-152,0 0 136,-120 24 968,119-24-849,1-24-535,24 24 816,-25 0 72,-119 24 496,120-24-432,24 0-280,-24 0 423,-120 24 289,143-24-256,73 0-328,-120 0 432,23 24 24,-119 0 128,96-24-112,0 24-80,0 0 1865,-1-24-209,-95 24-1464,72 0 1280,-24 0 825,24 0-1249,-48 0-104,-24 0-752,72 0 640,-48 0 408,23 0-960,-47 0-88,24 0 72,24 24-880,-48 0-1040,-24-24 856,24 0 127,0 0 865,0 0-760,0 0-488,0 0 736,0 0 64,0 0 448</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00.747"/>
    </inkml:context>
    <inkml:brush xml:id="br0">
      <inkml:brushProperty name="width" value="0.05" units="cm"/>
      <inkml:brushProperty name="height" value="0.05" units="cm"/>
      <inkml:brushProperty name="color" value="#ED1C24"/>
    </inkml:brush>
  </inkml:definitions>
  <inkml:trace contextRef="#ctx0" brushRef="#br0">7543 479 912,'0'0'0,"0"0"800,0 0-104,0 0 448,0 0-672,0 0-64,0 0-408,0 0 361,0 0 223,0 0-344,0 0-32,0 0-1601,0 0 2970,0 0-1273,0 0-184,0 0-8,0 0-16,0 0 56,0 0-88,0 0-8,0 0-2537,0 0 5010,0 0-2449,0 0-48,-120 120 0,120-120-32,-24 48 24,-48 24 16,24-24-24,24 0 0,24-48-16,-48 24 16,1-24 0,-1 23-8,72-23 0,-24 0-8,0 0 8,0 0 8,-24 24-16,24-24 0,24 0 0,-24 0 0,24 0 0,-24 0 0,23 0 0,-23-24 0,0 24 0,24 0 0,-24-23 0,24-1 0,0 24 0,-24-24 0,24 24 0,0 0 0,0-24 0,-24 24 0,24-24 0,0 24 0,0 0 0,-24 0 0,0-24 0,24 24 0,-24-24 0,0 24 0,24-24 0,-24 24 0,0 0 0,0-48 520,0 48-232,0 0-288,0 0 248,0-24 240,0 0-40,0 24-199,0 0-249,0-24 216,-24 0-152,24 24-376,0 0 312,-24-24-273,24 24 273,0 0-240,0 0-152,-24-24 232,24 24 160,0 0-136,-24 0 16,24 0-80,-24-24 120,-24 24 8,48 0 72,-24 0-64,0 0-40,0-24 64,24 24 40,-24 0-40,-23 0-48,23-23 688,24 23-600,-24 0 520,-24 0-48,24 0 305,0 0-401,24 0-376,-48 0 328,24 0 32,0 0-536,0 0-256,0-24 56,24 24 376,-24 24-328,0-24-209,-24 0 321,1 0 24,47 0 192,-24 0-168,-24 0-104,0 0 160,24-24 16,24 24 96,-48 24-88,24-24-56,-24 0 88,0 0 8,48 0 48,-48 0-48,1 0-24,-25 0 1048,24 0-119,48 0-857,-24 0 768,-48 0 488,24 0-704,-24-24-64,72 24-488,-48 0 424,1 0 272,-25 0-352,72 0-344,-48 0 305,0 0-25,-24-24-961,24 24-135,-24 0 104,72 0 712,-48 0-624,1-24-400,-25 24 608,24-24 48,48 24 368,-48 0-320,-24 0-201,24-24 305,-24 0 32,72 24 184,-47 0-160,-25 0-112,0-24 160,24 24 16,48 0 96,-72-24-80,0 24-56,0-24 1384,1 24-151,71 0-1097,-24-24 952,-72 24 616,24 0-904,0-24-88,72 24-576,-72 0 505,1 0 319,-25 0-464,48-24-48,48 24-312,-72 0 280,-24 0-1176,24-24-96,1 24 119,71 0 873,-72 0-760,0 0-488,24 0 736,-24 0 64,72 0 448,-96 0-392,-23-24-240,47 24 367,-24 0 41,96 0 224,-72 0-200,-23 0-128,23 0 192,-24 0 16,96 0 120,-72 0-104,24 0-64,-48 0 1448,96 0-1280,-47 0 1121,-25 0-145,72 0-976,-120 0 1608,24 0-952,96 0-656,-96 0 577,25 0-73,-1 0 320,-24 0-488,24 0-40,-24 24-40,25-24 168,23 24-256,-48-24-16,96 0-152,-48 0 152,-48 24-1264,24-24 16,72 0 1096,-47 24-961,-49-24 121,0 24-536,48-24 816,-24 0 72,72 0 488,-48 24-432,-47 0-272,23 0 415,24-24 41,48 0 248,-48 24-224,0-24-136,24 24 216,-24-24 16,48 0 128,-48 24-112,0-24-72,25 24 1520,23-24-1336,-24 0 1169,0 0-129,-24 24 672,24 0-1016,24-24-696,-24 0 609,24 23-73,-24 1 336,-24-24-512,24 24-48,24-24-312,0 24 272,-24 0-1256,24-24-80,0 0 1064,0 48-937,0-48 121,0 48-520,-24-24 784,24 24 72,0-48 480,0 24-416,0 24-272,24 0 407,0-24 33,-24-24 248,24 23-216,0 25-144,-24 0 216,24-24 16,-24-24 128,24 24-112,0 48-64,-24-48 1536,24 24-175,-24-48-1185,24 48 1040,0 0 664,24-1-1008,-48-47-696,23 96 1145,1-48-273,0 0-512,0-24-48,-24-24-312,24 48 296,0-24-1264,0 24-104,0-24 135,-24-24 937,0 24-824,24 23-528,0-23 800,0 0 72,-24-24 480,0 24-424,24 0-264,24-24 407,-24 24 33,-24-24 248,24 0-216,0 0-144,0 24 216,-24-24 144,23 0-128,1 0 16,0 24-72,0-24 1600,-24 0-1416,48 0 1241,0 0-153,0 0 696,0 0-1031,0 0-97,-48 0-656,24 0 576,0 0 368,47 0-560,-71 0-384,48 0 336,0 0-64,24 0-1320,-24 0-72,0 0 136,-48 0 984,96 0-865,-1-24-543,-23 24 832,0-24 72,-72 24 504,72 0-440,24 0-280,-1-24 424,1 24 39,-96 0 257,120-24-224,-24 24-152,0-24 224,-1 24 16,-95 0 136,96 0-120,0-24-72,24 24 1608,-1 0-175,-119 0-1241,120-47 1080,0 47 704,-1-24-1055,-23 0-97,-96 24-632,120 0 552,0-24 360,-1 24-536,-119 0-376,120 0 328,0 0-40,0 0-1312,-1 0-96,1-24 144,-120 24 976,96 24-857,23-48-543,1 24 824,-120 0 576,96-24-504,24 0 64,-1 0-280,1 48 423,-24-48 41,-96 24 256,96 0-224,-1 0-136,1 0 208,-96 0 152,96-24-128,-24 48 16,0-48-80,23 24 1633,1-24-185,-96 24-1256,48 0 1096,48 0 704,0-24-1063,-48 24-89,-48 0-648,71 0 568,-23-24 360,0 24-528,0 0-48,-48 0-352,24 0 304,24-24-1344,0 0-96,-24 24 136,-24 0 1000,48-24-873,-24 0-551,0 0 840,-1 0 72,-23 24 512,24-23-448,0-25-288,0 24 440,0 0 31,-24 24 265,0-48-232,24 24-144,-24-24 224,24 24 16,-24 24 136,0-48-120,24 0-72,-24 0 1841,24 1-201,-24 47-1448,0-48 1288,24 0 825,-48-24-1209,48 24-112,-24 0-80,24 0 456,-24-24-664,0 48-63,0 24-441,0-71 384,24 23-1593,-24 0-143,-24 0 168,24 48 1184,0-48-1032,-24 0-665,-24 24 1001,48 24 696,-48-96-608,48 96 80,0 0-344,0 0 512,0 0 48,0 0 312,0 0-273,0 0 273</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06.815"/>
    </inkml:context>
    <inkml:brush xml:id="br0">
      <inkml:brushProperty name="width" value="0.05" units="cm"/>
      <inkml:brushProperty name="height" value="0.05" units="cm"/>
      <inkml:brushProperty name="color" value="#ED1C24"/>
    </inkml:brush>
  </inkml:definitions>
  <inkml:trace contextRef="#ctx0" brushRef="#br0">5651 168 912,'0'0'0,"0"0"800,0 0-104,0 0 448,0 0-96,0 0-127,0 0-41,0 0 560,0 0-744,0 0-88,0 0-608,0 0 529,0 0-417,0 0-424,0 0 39,0 0 217,0 0-128,0 0-208,0 0 232,0 0 896,0 0-1608,0 0 752,0 0-80,0 0 120,0 0 8,0 0 1416,0 0-2752,0 0 1304,0 0 64,-72-48 0,72 48 40,-48-24-32,1 0-16,23 0 808,24 24-760,-48-24 664,24 24-79,24 0-585,0-24 952,-24 24-560,0 0-56,24 0-336,-24 0 296,0 0 192,24 0-288,0 0-200,-24 0 176,24 0-176,-24 0 152,0 0-680,0 24-56,24-24 584,-48 24-504,48-24 56,-48 0-280,25 24 432,23-24 296,-48 0-265,24 24 41,-24-24-152,24 24 224,-24 0 16,48-24 136,-24 0-120,0 24-72,-24-24 112,0 24 16,48-24 64,-24 0-56,-24 0-48,1 24 1016,23-24-112,24 0-800,-48 0 753,-24 24 487,24-24-712,0 24-72,48-24-456,-24 0 424,-24 24 264,0-24-384,1 24-40,47-24-264,-72 0 233,24 24-922,0-24-87,-24 0 96,72 0 680,-48 23-600,-48-23-376,49 0 576,-1 24 48,48-24 352,-48 0-304,0 0-193,0 24 289,-24-24 32,72 0 176,-48 0-160,0 0-96,0 0 152,1 0 8,47 0 96,-48 24-80,-24-24-56,24 0 1224,-24 0-135,72 0-953,-48 24 856,0-48 552,0 24-832,48 0-576,-71 0 504,23 0-64,0 24 281,0-24-425,0 0-40,48 0-256,-72 0 224,0-24-1016,1 24-81,23 0 113,48 0 760,-48 0-664,0-24-432,0 24 648,0 0 56,24 0 48,-72-24-217,49 24 337,-25 0 24,72 0 200,-48-24-176,-48 24-112,48 0 168,48 0 120,-72 0-104,72 0 104,-48 0-88,1 0-56,-25-23 1312,72 23-1168,-72 0 1017,72 0-1017,-48 0 896,0 0 568,0-24-864,-24 24-80,72 0-520,-47 0 456,-25 0 297,0 0-449,48 0-32,24 0-272,-48 0 232,-24 0-1072,24 0-73,0 0 113,48 0 800,-47 0-704,-1 0-448,0 0 680,0 0 64,48 0 408,-48 0-360,0 0-225,0 0 345,0 0 32,48 0 208,-24 0-184,-24 0-120,25 0 184,-25 0 8,48 0 112,-24 0-96,0 24-56,0-24 1336,24 0-1184,-48 0 1033,24 0-129,24 0 584,-24 0-880,24 0-608,-48 0 528,48 0-528,0 0 464,0 23 297,0-23-449,-24 0-40,24 0-272,0 0 240,-24 24-1096,24-24-73,-24 0 113,24 0 816,0 24-712,0-24-456,0 24 688,0 0 64,0-24 416,0 0-368,-24 24-233,24 0 353,0 0 32,0-24 216,24 24-184,-24 24-120,0-24 176,0 24 16,0-48 112,0 48-96,0-48 96,0 47-152,24 97 3273,-24-96-1641,0 0-872,0 0-80,0-48-528,24 24 464,-24 24 297,24 0-449,-24-1-40,0-47-272,0 48 240,0 0-1280,0 0 135,0 0 113,0-48 792,24 48-696,-24 0-448,0 0 680,24 0 56,-24-48 408,24 23-360,-24 49-225,24-24 345,-24-24 32,0-24 208,24 48-184,0-24-112,-24 0 176,0-24 120,24 24-104,0 0 8,0 24-56,0-48 1312,-24 0-1160,24 24 1017,-1 0-105,1 0 576,24-24-880,-48 0-608,24 23 536,0 1-48,0-24 313,24 0-473,-24 24-40,-24-24-288,24 0 272,24 24 168,-24-24-240,24 0-24,-48 0-176,48 0 176,-1 24-1216,1-24-8,0 0 135,-48 0 913,48 0-800,0 0-512,0-24 776,0 24 64,-48 0 472,24 0-408,24 0-264,-1 0 399,25-24 33,-72 24 240,48 0-208,0 0-136,24-24 200,-24 24 24,-48 0 120,72 0-112,-24-24-64,-48 24 176,95-23 1272,145-1 2417,-144 0-3033,-96 24-656,47 0 569,25-24-65,24 24 320,0 0-512,-48-24-40,-48 24-272,95 0 264,1-24-1176,0 48-88,-96-24 1000,96-24-881,95 48-1151,-95-48 1520,-48 24 64,-48 0 448,72 0-392,24 0-256,-1 0 383,-95 0 265,72 0-232,-24 0 32,48-24-128,0 48 192,23-48 16,-119 24 120,72 24-104,24-24-64,-24 0 1424,-72 0-1256,48-24 1097,71 24 1495,-47-24-1952,-72 24-640,72 24 560,-24-24-55,24 0 335,-24 0-504,24 0-40,-72 0-296,47 0 264,25 24-1184,0-24-80,-24-24 119,-48 24 881,72 0-768,-24 24-496,0-48 752,-1 24 64,-47 0 448,24 0-392,24-24-256,0 48 383,-24-48 33,-24 24 232,24 0-200,0 24-128,24-48 192,-24 48 16,-24-24 120,48 0-104,-24 0-64,0-24 1464,-24 24-1296,24 0 1137,0 0-121,-1 0 648,1-24-984,-24 24-87,0 0-593,0 0 520,24 0 336,0 0-488,-24 0-48,0 0-320,0 0 280,0 0-1224,0 0-96,24 0 127,-24 0 913,0 0-800,0 0-512,24 0 776,-24-24 64,0 24 472,24 0-408,-24-24-264,0 24 399,24-24 33,-24 24 240,0 0-208,0-24-136,0 24 200,24-24 24,-24 24 120,0-24-112,0 24-64,24-24 1576,-24 0-175,0 24-1225,0-24 1096,24 1 696,-24-25-1039,0 48-753,24-24 656,-24 0-80,0-24-1144,24 24-369,0-24 113,-24 48 824,0-24-720,0-48-464,0 24 704,0 0 56,0 48 424,0-47-368,-24-25-233,24 24 353,0 0 32,0 48 216,0-48-192,0-24-120,0 24 184,0-23 16,0 71 112,0-48-96,0-24-56,-24-24 944,24 24-96,0 72-696</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18.043"/>
    </inkml:context>
    <inkml:brush xml:id="br0">
      <inkml:brushProperty name="width" value="0.05" units="cm"/>
      <inkml:brushProperty name="height" value="0.05" units="cm"/>
      <inkml:brushProperty name="color" value="#ED1C24"/>
    </inkml:brush>
  </inkml:definitions>
  <inkml:trace contextRef="#ctx0" brushRef="#br0">0 216 800,'0'0'0,"0"0"1424,0 0-792,0 0-80,0 0-64,0 0 313,0 0-473,0 0-40,0 0-40,0 0 160,0 0-240,0 0-24,0 0-16,0 0 80,0 0-120,0 0-16,0 0-8,0 0 40,0 0 576,0 0-88,0 0-88,0 0 321,0 0-521,0 0-40,0 0-32,0 0 144,0 0-256,0 0-16,0 0-32,0 0 48,0 0-88,0 0 0,0 0-24,72 48 8,0-24-32,0 0 8,0 0 0,-1-1-8,-23 1 8,48 0 0,-96-24 8,48 0-8,24 24 8,0 0 0,-25 0 0,-47-24 0,72 24 0,0-24 0,24 24 0,-48 0 0,-48-24 0,72 0 0,-1 24 0,1-24 0,24 24 0,-96-24 0,96 0 0,0 24 0,-96-24 0,71 0 0,1 0 0,-72 0 0,48 0-56,48 0-464,-24 0 112,-24 24 48,-48-24 360,71 0-312,-23 0-201,48 0 305,-96 0 208,96-24-184,-24 24 24,-24 0-104,47 0 152,-95 0 112,48 0-96,24-24 16,-24 24-56,0 0 80,-48 0 56,48-24-48,-24 24 8,24-24-32,23 24 336,-23-24-32,-48 24-232,48-24 200,0 24 136,0-24-184,0 24-16,-48 0-136,48-24 120,-24 24-240,24-24-72,0 24 24,-48 0 168,23 0-152,1-24-88,0 24 144,-24 0 96,24 0-88,0-24 8,0 24 16,-24 0 8,24-24 8,-24 24 48,24 0-48,0 0-24,-24 0 40,0 0 8,0 0 24,0 0-24,0 0-16,0 0 272,0 0-32,0 0-568,0 0 568,0 0-480,0 0-616,0-23 112,0 23 784,0 0-440,0 0 440</inkml:trace>
  <inkml:trace contextRef="#ctx0" brushRef="#br0" timeOffset="458">2658 96 880,'0'0'0,"0"0"1480,0 0-864,0 0-72,0 0-72,0 0 305,0 0-457,0 0-40,0 0-280,0 0 240,0 0 152,0 0-232,0 0-16,0 0-1080,0 0 2000,0 0-856,0 0-128,0 0-1432,0 0 2776,0 0-1360,0 0 40,0 0-944,0 0 104,24-96 344,-24 96 392</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31.596"/>
    </inkml:context>
    <inkml:brush xml:id="br0">
      <inkml:brushProperty name="width" value="0.05" units="cm"/>
      <inkml:brushProperty name="height" value="0.05" units="cm"/>
      <inkml:brushProperty name="color" value="#ED1C24"/>
    </inkml:brush>
  </inkml:definitions>
  <inkml:trace contextRef="#ctx0" brushRef="#br0">2156 1 1496,'0'0'0,"0"0"1864,0 0-1368,0 0-496,0 0 432,0 0-56,0 0 241,0 0-361,0 0-1937,0 0 3586,0 0-1713,0 0 120,0 0-184,0 0-16,0 0-2761,0 0 5394,0 0-2577,0 0-3081,0 0 5890,0 0-2873,0 0-16,0 0 1072,0 0-5489,-168 0 9674,24 23-4456,25 1 567,23-24-864,0 0-72,96 0-520,-72 24 456,1-24-832,-1 0-304,24 0 88,48 0 592,-72 0-520,24 24-336,-24-48 504,24 48 48,0-24 39,1 0-175,-1 24 264,0-24 16,48 0 160,-48 0-136,0 0-88,0 0 136,24 0 8,24 0 80,-48 0-72,0 24-48,24-24 1336,24 0-1216,0 0 1065,-23 24-129,-1-24 592,0 24-904,24-24-624,-24 0 544,0 24-47,0 0 327,24-24-512,-24 24-40,24-24-272,0 0 240,0 24-1112,-24-24-73,24 24 121,0-24 824,0 0-720,0 24-464,0-24 696,0 0 64,0 0 424,24 0-368,-24 0-249,0 0 153,0 0 464,0 0-192,-24 0-120,24 0 184,0 0 16,0 0 112,0-24-96,0 0-64,0-72-792,24 24 120,-24 72 832,48-72-472,-48 72 472</inkml:trace>
  <inkml:trace contextRef="#ctx0" brushRef="#br0" timeOffset="497">288 168 56,'0'0'0,"0"0"-8,0 0 1848,0 0 240,0 0-1664,0 0-416,0 0 369,0 0-49,0 0 200,0 0-304,0 0-32,0 0-24,0 0 112,0 0-160,0 0-16,0 0-16,0 0 56,0 0-80,0 0-8,0 0-2617,0 0 5178,0 0-2537,0 0 1200,-120 72-159,72-24-113,1-24 632,47-24-1632,-48 48 1288,24-48-704,24 0 377,0 24-465,24-24-56,-24 0-440,0 24 448,24-24 288,0 24-400,0-1-40,-1-23-16,25 24-1392,0-24-80,48 0 152,-96 0 1040,48 24-913,24-24-583,47 24 888,-47-24 72,-72 0 536,72 0-472,-24 0-296,-48 0 456,0 0 39,0 0 273,0 0-240,0 0-152,0 0 232,0 0 952,0 0-1584</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35.175"/>
    </inkml:context>
    <inkml:brush xml:id="br0">
      <inkml:brushProperty name="width" value="0.05" units="cm"/>
      <inkml:brushProperty name="height" value="0.05" units="cm"/>
      <inkml:brushProperty name="color" value="#ED1C24"/>
    </inkml:brush>
  </inkml:definitions>
  <inkml:trace contextRef="#ctx0" brushRef="#br0">1700 719 912,'0'0'0,"0"0"800,0 0-800,0 0 696,0 0 448,0 0-40,0 0-135,0 0-1,0 0 624,0 0-864,0 0-95,0 0-8467,0 0 16260,0 0-8322,0 0-472,0 0 48,0 0-7522,0 0 15403,0 0-8025,0 0 272,0 0 24,0 0-6569,0 0 13330,0 0-6833,0 0 144,-119 0 16,119 0 80,-96-24-72,48 24-48,0 0 72,48 0 48,-24 0-40,24 0 0,-24 0-24,0 0 952,0 0-112,24 0-776,-24 0 697,0-24 447,0 24-656,0 0-64,24 0-424,-24-24 376,1 24-712,23 0-248,-24 0 72,24 0 512,-24 0-448,0-24-288,0 24 440,24 0 31,0 0 265,-24 0-224,0 0-152,24-24 224,-24 24 16,24 0 136,-24 0-120,0 0-72,0-24 112,0 24 16,24 0 64,-48 0-56,24 0-48,24 0 1192,-24 0-135,24 0-953,-24 0 888,24 0 568,-24-24-816,24 24-640,-23 0 560,-25 0-56,0 0 337,48 0-481,-24-24-48,24 24-312,-24 0 272,0 0-1088,0 0-105,24 0 113,0 0 808,0 0-704,-24 0-456,0-24 688,0 24 56,24 0 416,-24 0-360,24 0-241,0 0 361,0 0 32,0 0 208,-24-24-184,24 24-120,-24 0 176,24 0 128,0-24-112,-24 24 16,24 0-56,-24 0-792,24 0 112,0 0 832,-24-24-472,24 24 472</inkml:trace>
  <inkml:trace contextRef="#ctx0" brushRef="#br0" timeOffset="556">790 0 8,'0'0'0,"0"0"1304,0 0 448,0 0-1224,0 0-64,0 0-56,0 0 257,0 0-393,0 0-32,0 0-240,0 0 208,0 0 136,0 0-208,0 0-16,0 0-928,0 0 1720,0 0-736,0 0-104,0 0-8,0 0-1288,0 0 2504,0 0-1192,0 0 768,0 0-3080,-167 96 5192,47-24-2296,24 0 433,48-24-577,-23-25-64,71-23-464,-48 24 480,24 0 304,-24 0-368,24-24-48,24 0-368,-24 24 320,0-24-880,0 24-176,0 0 96,24-24 640,-24 0-560,24 24-368,0-24 552,0 0 48,0 0 328,-24 24-289,24-24-191,0 0 288,0 24 24,0-24 168,24 24-152,-24 0-88,24 0 144,0 0 8,-24-24 88,24 24-80,24 0-40,0 0 1456,0 0-167,-48-24-1169,48 23 1024,23 1 656,-23 0-1016,48-24-79,-96 0-585,72 24 448,24-24 288,-1 24-1032,1-24 32,-96 0 264</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39.771"/>
    </inkml:context>
    <inkml:brush xml:id="br0">
      <inkml:brushProperty name="width" value="0.05" units="cm"/>
      <inkml:brushProperty name="height" value="0.05" units="cm"/>
      <inkml:brushProperty name="color" value="#ED1C24"/>
    </inkml:brush>
  </inkml:definitions>
  <inkml:trace contextRef="#ctx0" brushRef="#br0">4861 1509 56,'0'0'0,"0"0"-8,0 0 8,0 0 280,0 0 808,0 0-352,0 0-2840,0 0 4848,0 0-2184,0 0 368,0 0-552,0 0-47,0 0-5266,0 0 10162,0 0-4745,0 0-288,0 0-24,0 0-6233,0 0 12282,0 0-5977,0 0-144,0 0-8,0 0-6729,0 0 13362,0 0-6601,0 0 160,0 0-7401,0 0 14490,0 0-7121,0 0 160,0 0-208,0 0-8425,0 0 16626,0 0-8217,0 0 112,0 0-104,0 0-24,0 0-9409,0 0 18627,0 0-9539,0 0-95,0 0 32,0 0-8553,0 0 17346,0 0-8889,0 0 184,72-24 16,-72 24 112,48 0-96,0 0-64,-24 0 96,-24 0 64,48 0-56,-24 24 8,24-24-32,-1 24 48,-47-24 32,24 0-32,-24 0 32,48 0-24,-24 24-16,24-24 1008,-48 0-968,24 0 848,24 0-63,-24 0 503,24 24-728,-48-24-560,24-24 496,24 48-24,-1-48 296,25 48-432,-48-48-39,-24 24-297,48 0 272,0 0-969,0 0-119,0 0 104,-48 0 712,48 0-624,0 0-400,-1 0 608,-47 0 416,48-24-368,0 24 48,0 0-209,0 0 313,0 0 24,-48 0 192,24-24-168,0 24-104,24 0 160,-24 0 16,-24 0 96,24 0-80,0 0-56,-1 0 1328,-23 0-151,0 0-1041,24 0 912,0 0 576,-24 0-920,0 0-568,24 0 496,-24 0-496,0 0 336,0 0 217,0 0-617,0 0 8,0 0-713,0 0 1033,0 0-1448,0 0 528,0 0 2232,0 0-3720,0-24 816,0 24 992,0-47 39,0 47 297,-24-24-256,24-24-160,-24 24 248,24 24 168,0-48-152,-24 0-192,24 48 256,0-24 8,0 24 80,-23-24-64,-73 0-48,96 0 64,-48 48 8,48-24 40,-24-24-32,24 24-24,-96 0 32,72 48 0,24-48 24,-48 0-16,0 24-16,24 0 24,1-24 0,23 0 8,0 0-8,-24 24-8,24 24 8,0-24 0,0-24 8,0 48-8,0-24 8,0 0 0,0-24 0,0 24 0,24-1 0,-24-23 0,0 0 0,-24 0 0,24 0 0,0 0 0,0 0 0,24 0 0,-1 0 0,1 0 0,-24 0 0,24 0 0,0 0 0,0-23 0,24 23 0,0 0 0,-48 0 0,48 0 0,0 0 0,0 0 0,0 0 0,-48 0 0,47 0 0,25 0 0,0 0 0,-24 0 0,-48 0 0,48 0 0,0 23 0,24-23 1264,-72 0-1264,24 0 1105,23 24-97,1-24 640,0 24-912,24-24-96,-72 0-640,0 0 585,48 24 375,-24 0-528,-24 0-56,0-24-376,0 0 336,-24 24-1224,0 24-144,24-48 1032,-72 96-897,0-24 113,-71 47-504,-1-23 760,-143 0 64,287-96 464,-216 48-408,216-48-256,0 0 391,0 0 33,0 0 240,0 0-208,0 0-136,0 0 344</inkml:trace>
  <inkml:trace contextRef="#ctx0" brushRef="#br0" timeOffset="1401">1 1 912,'0'0'0,"0"0"800,0 0-104,0 0 448,0 0-144,0 0-1000,0 0 873,0 0-113,0 0 496,0 0-760,0 0-64,0 0-4249,0 0 8010,0 0-4089,0 0-296,0 0-3913,0 0 8042,0 0-4089,119 215-88,-119-215 144,0 0 8,0 0 88,0 0-80,0 0-40,0 0 72,120 168 0,-120-168 48,96 168-40,-48-120-24,0-25 40,-48-23 0,0 0 24,24 24-24,-24-24-8,0 0 16,0 0 8,0 0 8,0 0-8,0 0 8</inkml:trace>
  <inkml:trace contextRef="#ctx0" brushRef="#br0" timeOffset="1924">1916 1078 1880,'0'0'0,"0"0"2120,0 0-1704,0 0-55,0 0-361,0 0 312,0 0 208,0 0-312,0 0-24,0 0-1408,0 0 2608,0 0-1112,0 0-160,0 0-16,0 0-1960,0 0 3808,0 0-1808,0 0-80,0 0-8,0 0-2232,0 0 4408,0 0-2152,0 0-56,0 0-8,0 0-8</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45.806"/>
    </inkml:context>
    <inkml:brush xml:id="br0">
      <inkml:brushProperty name="width" value="0.05" units="cm"/>
      <inkml:brushProperty name="height" value="0.05" units="cm"/>
      <inkml:brushProperty name="color" value="#ED1C24"/>
    </inkml:brush>
  </inkml:definitions>
  <inkml:trace contextRef="#ctx0" brushRef="#br0">0 0 1672,'0'0'0,"0"0"1984,0 0-1528,0 0-56,0 0-400,0 0 353,0 0 215,0 0-336,0 0-24,0 0-1569,0 0 2898,0 0-1241,0 0-72,0 0-2281,0 0 4202,0 0-1993,0 0-88,0 0-2425,0 0 4778,0 0-2369,0 0 24,0 0-208,0 0 16,0 0 120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2.437"/>
    </inkml:context>
    <inkml:brush xml:id="br0">
      <inkml:brushProperty name="width" value="0.05" units="cm"/>
      <inkml:brushProperty name="height" value="0.05" units="cm"/>
      <inkml:brushProperty name="color" value="#ED1C24"/>
    </inkml:brush>
  </inkml:definitions>
  <inkml:trace contextRef="#ctx0" brushRef="#br0">1 1 1568,'0'0'0,"0"0"720,0 0-96,0 0-72,0 0-552,0 0 480,0 0 305,0 0-465,0 0-40,0 0-2145,0 0 3978,0 0-1705,0 0-240,0 0-2857,0 0 5522,0 0-2705,0 0 80,0 0-128,0 0-8,0 0-3393,0 0 6706,0 0-3281,0 0-64,0 0 0,0 0-40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3.114"/>
    </inkml:context>
    <inkml:brush xml:id="br0">
      <inkml:brushProperty name="width" value="0.05" units="cm"/>
      <inkml:brushProperty name="height" value="0.05" units="cm"/>
      <inkml:brushProperty name="color" value="#ED1C24"/>
    </inkml:brush>
  </inkml:definitions>
  <inkml:trace contextRef="#ctx0" brushRef="#br0">0 0 1392,'0'0'0,"0"0"1800,0 0-1288,0 0-64,0 0-448,0 0 392,0 0 257,0 0-385,0 0-1569,0 0 2842,0 0-1337,0 0 128,0 0-192,0 0-16,0 0-2441,0 0 4746,0 0-2257,0 0-96,0 0-8,0 0-2793,0 0 5514,0 0-2697,0 0 304,0 0-48,0 0-3953,0 0 6954,0 0-3785,0 0-416,0 0 112,0 0-561,0 0 1954,0 0-1722,0 0 633,0 0 56,0 0 1632,0 0-2832,0 0 1032,0 0 552</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02.074"/>
    </inkml:context>
    <inkml:brush xml:id="br0">
      <inkml:brushProperty name="width" value="0.05" units="cm"/>
      <inkml:brushProperty name="height" value="0.05" units="cm"/>
      <inkml:brushProperty name="color" value="#ED1C24"/>
    </inkml:brush>
  </inkml:definitions>
  <inkml:trace contextRef="#ctx0" brushRef="#br0">120 72 912,'0'0'0,"0"0"800,0 0-104,0 0 448,0 0 137,0 0-1281,0 0 704,0 0 448,0 0-3008,0 0 4320,0 0-480,0 0-1519,0 0-65,0 0 8,0 0 256,0 0-320,0 0-40,0 0 40,0 0-696,0 0-216,0 0 72,0 0-5465,0 48 11482,0-48-6241,0 0 431,0 0 33,0 0 32,0 0-136,0 0 208,0 0 24,0 0-3264,0 0 6672,0 0-3472,0 0 112,0 0-2928,0 0 5952,0 0-3000,0 0-48,0 0 792,0 0-88,0 0-4672,0 0 7944,0 0-4200,0 0-688,0 0-1512,-72-48 4168,24-24-2168,48 72-344,0 0 872,0 0-352,0 0 39,0 0 978,0 0-1602,0 0 489,0 0 448</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10.898"/>
    </inkml:context>
    <inkml:brush xml:id="br0">
      <inkml:brushProperty name="width" value="0.05" units="cm"/>
      <inkml:brushProperty name="height" value="0.05" units="cm"/>
      <inkml:brushProperty name="color" value="#ED1C24"/>
    </inkml:brush>
  </inkml:definitions>
  <inkml:trace contextRef="#ctx0" brushRef="#br0">623 1 912,'0'0'0,"0"0"800,0 0-104,0 0-696,0 0 1144,0 0 97,0 0-657,0 0-344,0 0-32,0 0-24,0 0-3785,0 0 7506,0 0-3577,0 0-176,0 0-88,0 0-4513,0 48 8954,0-48-4457,0 0 32,0 0-48,-119 47 0,47 1-8,24-24 16,0 0-24,0-24 0,24 24 0,0 0 0,24-24 352,0 0-368,-24 0 320,24 24 96,-24-24 272,24 0-303,-24 24-49,24-24-336,0 0 352,0 0 216,0 0-264,-24 0-40,24 0 8,0 0 176,0 0-248,0 0-200,0 0 176,0 0-8,0 0 112,0 0-168,0 0-8,0 0-944,0 0 1768,0 0-1584,0 0 16,0 0 80,0 0 1488,0 0-2344,24 0 608,-24 0 480,0 0 39,0 0 289,0 0-248,24 0-168,-24 0 248,0 0 168,0 0-144,0 0 16,0 0-80,0 0 120,0 0 8,0 0 728,0 0-1360,0 0 608,0 0 856,0 0-688,0 0 528,0 0-119,0 0 295,0 0-816,0 0-1737,0 24 3522,-24-24-2537,0 24-505,24-24 321,-24 0 120,24 0 864,-23 0-504,-1 0 312,24 0 408,-24 0-24,24 0-192,-24 0 168,0 0 104,24 0-160,0 0-16,0 0-96,0 0 88,0 0 48,0 0-80,0 0-8,0 0-376,0 0 696,0 0-368</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30.815"/>
    </inkml:context>
    <inkml:brush xml:id="br0">
      <inkml:brushProperty name="width" value="0.05" units="cm"/>
      <inkml:brushProperty name="height" value="0.05" units="cm"/>
      <inkml:brushProperty name="color" value="#ED1C24"/>
    </inkml:brush>
  </inkml:definitions>
  <inkml:trace contextRef="#ctx0" brushRef="#br0">6848 766 912,'0'0'0,"0"0"800,0 0-104,0 0 448,0 0-672,0 0-472,0 0 408,0 0-47,0 0 223,0 0-344,0 0-32,0 0-2009,0 0 3786,-239-119-1681,239 119-184,0 0-8,0 0-112,-216-120 96,216 120 56,-239-96-88,239 96-8,0 0-56,0 0 48,-264-96 32,264 96 1096,-263-71-144,263 71-1032,-191-48 881,-1 0 567,0 0-896,25 24-72,167 24-480,-144-24 400,-23 0-808,23 0-256,0 24 88,144 0 576,-167 0-504,-25 0-336,1-24 504,47 24 40,144 0 296,-144 0-265,-23 0-159,-25 24 248,192-24 176,-168 24-152,25-24 16,-25 48-88,24-24 136,-23 24 8,167-48 80,-168 48-64,1 0-48,-1-1 1000,24 1-112,144-48-776,-143 72 681,-1 0 431,144-72-1112,-144 72 456,1 0-56,143-72-400,-120 95 328,0 1-704,1 0-200,23 0 72,96-96 504,-120 72-440,48 47-288,-24-23 432,25 0 31,71-96 265,-48 96-224,-24 23-152,24 1 224,0-24 16,48-96 136,-24 96-120,0 47-72,24-23 112,24-24 16,-24-96 64,0 143-56,48 1-48,-24-24 904,24 23-104,-48-143-696,48 120 609,24 24 391,23 0-608,1-1-48,-96-143-344,96 144 296,72-24-624,-25-25-184,-143-95 512,144 120-448,167 72-592,-143-121 775,-1 1 33,-167-72 232,192 48-200,23 48-136,1-24 200,-216-72 136,191 72-120,25-24 16,47-25-64,-23 25 96,-25-24 8,-215-24 64,216 24-56,71-24-32,-47 0 1136,-240 0-1048,215 0 921,-215 0-921,216-24 864,47 24 552,-48-24-736,-215 24-680,216-24 592,-25 0 8,25-23 385,-1-25-497,-47 24-64,-24 0 32,-1-24 296,1 0-360,-24-23-56,-120 95-336,143-72 336,1-72-1400,-24 24-128,-24-23 152,-96 143 1040,95-144-913,-23-48-575,0-23 880,-24-25 72,-48 240 536,24-239-464,0-96-304,0 0 456,-48 23 39,24 312 273,0-383-240,0 383-152,-216-574 232,216 574 16,0 0 144,0 0-120,0 0-80,0 0 200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39.028"/>
    </inkml:context>
    <inkml:brush xml:id="br0">
      <inkml:brushProperty name="width" value="0.05" units="cm"/>
      <inkml:brushProperty name="height" value="0.05" units="cm"/>
      <inkml:brushProperty name="color" value="#ED1C24"/>
    </inkml:brush>
  </inkml:definitions>
  <inkml:trace contextRef="#ctx0" brushRef="#br0">5387 312 912,'0'0'0,"0"0"800,0 0-800,0 0 696,0 0 448,0 0-672,0 0-64,0 0-3128,0 0 5801,0 0-2497,0 0-344,0 0-4145,0 0 8018,0 0-3929,0 0 120,-239-72-184,239 72-8,0 0-112,0 0 96,-239-47 56,239 47 712,0 0-864,0 0 752,-240-48-88,240 48 417,0 0-641,-263-48-56,263 48-384,-216-24 336,49 0-576,-1 0-232,72 0 56,96 24 416,-119 0-360,-1 0-233,24 0 353,-24 0 32,120 0 208,-95 0-184,-25 0-120,0 0 176,0 0 16,120 0 112,-95 24-96,-1 0-56,-24 0 88,24 0 8,96-24 56,-95 24-48,-25 24-32,24-24 824,0 23-88,96-47-656,-119 24 577,-1 48 367,24-48-576,-24 48-48,120-72-320,-95 48 280,-1 24 176,96-72-456,-72 48 184,-120 71 120,97-71-832,-25 24-40,24-24 72,96-48 496,-48 48-440,-48 24-280,25-24 423,-1 23 41,72-71 256,-48 24-224,-24 48-136,0 0 208,48 0 24,24-72 128,-48 72-112,-23-1-80,47 1 112,0 0 16,24-72 64,-24 48-56,-24 0-48,48 24 880,-24-24-96,24-48-680,-48 71 601,48-23 375,0 24-576,0-72-400,24 72 352,-24 0-64,24 0 176,0-24-272,0 23-24,-24-71-168,24 48 144,24 0-704,0 0-40,-48-48 600,71 72-528,1-24 72,0 0-296,0 0 448,0-1 31,-72-47 273,95 48-232,25 0-160,-24-24 232,0 24 24,-96-48 136,119 24-120,-23 0-80,24 0 120,0 24 8,-120-48 72,95 24-64,49 0-40,0-24 824,-1 24-88,-143-24-632,120 0 553,24-24 351,0 48-536,-144-24-368,143 0 328,-23 0-48,71-24 184,-47 0-256,-144 24-208,144 0 184,167-72 232,-143 48-288,-168 24-128,143-24 112,-23 0-16,48-24-736,-25 0 8,-23 0 80,-120 48 552,144-48-488,-1 1-312,25-25 472,-48 24 39,-120 48 289,143-72-248,1 0-160,-24 0 240,-1 25 24,-119 47 144,120-72-128,0-24-80,0 24 120,-1-24 16,-119 96 72,96-72-64,0 1 8,0-25 992,-96 96-936,95-72 825,-23 0-65,0-48 480,0 49-672,-24-25-72,-48 96-496,48-72 432,0-24-808,0 24-288,-48 72 664,23-71-576,-23 71 576,24-48-504,0-48-320,-24 24 488,0 24 40,0 48 296,0-48-265,0-47-159,-24-1 248,24 96 176,-24-72-152,1 24 16,-25-24-88,24 0 136,-48 24 8,72 48 80,-72-71-64,-24 23-48,0 24 1312,96 24-1200,-95-48 1049,-25 48-409,-48 0 416,1 24-1640,-1 0 72,168-24 512</inkml:trace>
  <inkml:trace contextRef="#ctx0" brushRef="#br0" timeOffset="2140">6106 3928 1224,'0'0'0,"0"0"1696,0 0-1152,0 0-544,0 0 480,0 0-64,0 0 273,0 0-409,0 0-32,0 0-32,0 0 144,0 0-216,0 0-2977,0 0 5794,0 0-2849,0 0 64,0 0-104,0 0-8,0 0-3449,0 0 6826,0 0-3353,0 0 408,0 0-56,0 0-4905,0 0 9346,0 0-4193,0 0-359,0 0-41,0 0-6474,0 0 12660,0 0-5994,0 0-272,0 0-24,0 0-7530,0 0 14852,0 0-7242,0 0-152,0 0-16,0 0-8074,0 0 16036,0 0-8522,0 96-8,0-96 472,0 47-408,0 1 48,24 0-225,-24 0 345,0-24 32,0-24 208,24 48-184,-24-24-120,0 0 176,0 0 16,0-24 112,24 48-96,-24-24-56,0 0 88,0 0 8,0-24 56,0 23-48,24 25-32,-24-24 664,0 0-72,0-24-512,0 0 464,0 48 633,0-48-809,0 0-288,0 0 304,0 0 200,0 0-224,0 0-40,0 0-1568,0 0 2904,0 0-1976,0 0-144,0 0-88,0 0 784,0 0-568,0 0-272,0 0 407,24 0 33,-24 0 248,0 0-216,0-24-144,23 24 216,-23-24 16,0 24 128,24 0-112,-24-24-64,24 24 104,0-24 8,-24 24 64,24 0-56,0-24-32,0 0 944,0 1-104,-24 23-752,24 0 673,0-24 431,24 24-632,-24-24-64,-24 24-408,0 0 376,48-24 248,-24 0-328,24 0-40,-48 24-256,23 0 240,49-48-848,-24 24-112,0 0 88,-48 24 632,48-48-552,0 24-352,0 0 536,0-24 48,-48 48 320,48-48-281,-1 25-183,1-25 272,-24 24 24,-24 24 168,48-24-144,-24-24 16,24 24 16,0-24 16,-48 48 96,24-24-88,48-24-48,-48 24 1168,-24 24-1032,47-24 905,1 0-121,0 0 504,0 24-840,-48 0-448,72-24 392,-48 1-296,24 23 72,24-24-904,-1 24 88,-71 0 648</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46.369"/>
    </inkml:context>
    <inkml:brush xml:id="br0">
      <inkml:brushProperty name="width" value="0.05" units="cm"/>
      <inkml:brushProperty name="height" value="0.05" units="cm"/>
      <inkml:brushProperty name="color" value="#ED1C24"/>
    </inkml:brush>
  </inkml:definitions>
  <inkml:trace contextRef="#ctx0" brushRef="#br0">503 1078 1096,'0'0'0,"0"0"1616,0 0-1040,0 0-72,0 0-64,0 0 281,0 0-425,0 0-40,0 0-256,0 0 224,0 0 144,0 0-216,0 0-24,0 0-1000,0 0 1856,0 0-792,0 0-112,0 0-16,0 0-1384,0 0 2696,0 0-1272,0 0 280,-24 120-48,24-120-336,0 72 328,0-24 208,0-25-264,0 25-40,0-48-232,0 48 289,0-48 191,0 24-200,0-24-280,24 24 248,-48 24 24,48-48-480,0 24-184,0 0 48,-24-24 344,24 24-296,24-24-201,-24 0 297,24 0 24,-48 0 176,48 0-152,-1-24-104,1-24 152,24 0 16,-72 48 88,72-48-80,24-24-48,0 1 72,-96 71 56,95-48-48,25 0 8,0-48-24,0 24 1344,-1 0-159,-119 72-1121,96-71 976,48-25 632,-25 0-1016,25 0-72,-144 96-520,120-96 457,71-23-954,-23-1-287,-24 0 96,-144 120 688,143-143-600,-143 143-384,0 0 584,0 0 48,0 0 352,0 0-304,0 0-201,0 0 505</inkml:trace>
  <inkml:trace contextRef="#ctx0" brushRef="#br0" timeOffset="1383">0 3975 912,'0'0'0,"0"0"800,0 0-800,0 0 696,0 0 448,0 0-672,0 0-64,0 0-47,0 0 223,0 0-376,0 0-24,0 0-4241,0 0 8306,0 0-3937,0 0-136,0 0-24,0 0-5041,0 0 9922,0 0-4849,0 0-136,0 0-8,0 0-5345,0 0 10642,0 0-5281,0 0-5449,0 0 10810,0 0-5393,0 0-5465,0 0 10898,0 0-5425,0 0-16,0 0-5521,0 0 11018,0 0-5505,0 0 8,0 0-8,0 0 0,0 0-5561,0 0 11114,0 0-5561,0 0 640,0 0-6841,0 0 12962,0 0-6273,0 0 321,0 0-481,0 0-40,0 0-8962,0 0 17596,0 0-8514,0 0-240,0 0-24,0 0-9786,0 0 19412,0 0-10194,0 0-48,0 0 64,0 0-8058,0 0 16572,0 0-8691,0 0 345,24 96 32,-24-96 208,0 48-184,24-24-120,-24 0 176,24 24 16,-24-48 112,0 0-96,24 24-56,-24-24 152,0 24-64,0-24-40,0 24 24,0-24 864,0 0-96,0 0-688,0 0 657,0 0 423,0 0-584,0 0-56,0 0-3113,0 0 5762,0 0-3369,0 0-288,0 0 72,0 0-1249,0 0 3058,0 0-2033,0 0 431,0 0 33,0 0 208,-24 24-128,24-24-184,0 0 208,0 0 24,0 0 128,0 0-112,0 0-80,0 0 112,0 0 16,0 0 512,0 0-952,0-24 408,0 24 1080,0 0-119,0 0-865,0 0 736,0 0 480,0 0-720,0 0-2944,0-24 5328,0 24-2504,0 0 240,0 0-136,0 0-480,0 0 192,0 0 129,0 0-209,24 0-16,-24 0-96,0 0 104,0 0-945,0 0 25,0 0 104,0 0 2977,24 0-5154,-24 0 1873,24 0 600,-24 0 48,0 0 368,0 0-320,0 0-201,0 0 305,0 0 32,0 0 1425,0 0-2642,0 0 1129,24 0 64,-24 0 208,0 0-80,0 0-56,0 0 1104,0 0-1720,0 0 2353,0 0-857,0 0-96,0 0-56,0 0-80,0 0-4609,0 0 8626,0 0-4849,0 0-288,0 0 72,0 0-2529,0 0 5666,0 0-3369,24 0 456,-24 0 312,0 0-273,0 0 33,24 24-152,0-24 232,-24 0 160,0 0-144,0 0 24,24 0-80,0 0 120,0 0 8,-24 0 72,24 0-64,-1 0-40,25-24 1144,-24 24-127,-24 0-913,24 0 816,24 0 528,-24-24-752,-24 24-592,72-24 1000,0-24-191,-24 24-417,-48 24-392,48-24 336,-1-24-16,25 0-1064,0 0-153,24 24 113,-96 24 784,72-71-688,23 23-432,1-24 664,0 24 56,-96 48 400,96-72-352,24 24-225,-1-48 345,-23 25 24,-96 71 208,120-96-184,-1 0-112,25 0 176,-24 1 16,-120 95 104,167-96-96,1-24-56,-24 24 912,-144 96-760,143-96 664,1-23-736,48-25-48,-1 24-976,-191 120 1096,144-119-960,-1 23 368,-143 96-384,0 0 584,0 0 47,0 0 345,0 0-304,0 0-192,0 0 496</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51.615"/>
    </inkml:context>
    <inkml:brush xml:id="br0">
      <inkml:brushProperty name="width" value="0.05" units="cm"/>
      <inkml:brushProperty name="height" value="0.05" units="cm"/>
      <inkml:brushProperty name="color" value="#ED1C24"/>
    </inkml:brush>
  </inkml:definitions>
  <inkml:trace contextRef="#ctx0" brushRef="#br0">815 1509 1192,'0'0'0,"0"0"1672,0 0-1120,0 0-64,0 0-488,0 0 424,0 0 273,0 0-409,0 0-40,0 0-1905,0 0 3530,0 0-1513,0 0-216,0 0-16,0 0-2633,0 0 5122,0 0-2433,0 0-112,0 0-8,0 0-3001,0 0 5930,0 0-2897,0 0 504,0 0-72,0 0-4745,0 0 8898,0 0-3929,0 0-439,0 0-41,0 0-32,0 0 152,0 0-232,0 0-24,0 0-7082,0 0 14012,0 0-6866,0 0-120,0 0-7426,0 0 14764,0 0-14836,0 0 14916,0 0-7946,0 0-8,0 0 56,0 0-5794,0 72 12036,-24-24-6411,24 0 337,0 0 24,0-48 208,0 24-176,0 0-120,0 24 176,0-48 16,0 24 8,0 0-56,-24 0 88,24-24 64,0 0-56,0 0 8,24 23-24,-24 1 752,0-24-88,0 24-72,0 0 329,0-24-481,0 0-368,24 24 320,-24-24-40,0 0 176,0 0-248,24 24-32,-24-24-176,0 0 176,24 24-656,-24-24 480,24 0-552,47 0-1321,-47 0 1625,-24 0 248,48-24-216,-24 0-144,24 0 216,-24 24 16,-24 0 128,48-24-112,0-24-64,0 25 104,0-1 8,0-24 8,23 24-32,1-24 1256,0 24-143,-72 24-1025,48-24 912,24-48 584,0 24-864,-1-24-80,-71 72-552,96-47 504,-24-1 321,24 0-489,-96 48-336,96-72 296,-25 24-16,25-24-1112,24 24-105,-24-24 113,-96 72 824,71-71-720,25 23-456,24-24 696,-24 0 56,-96 72 424,96-48-368,23-24-233,25 1 353,-24 23 32,-120 48 216,119-72-192,1 0-120,24 24 184,-25-48 16,-119 96 112,120-72-96,72 1-56,-25 23-96,-167 48 248,168-72-216,-168 72 216</inkml:trace>
  <inkml:trace contextRef="#ctx0" brushRef="#br0" timeOffset="2380">144 4383 1208,'0'0'0,"0"0"1688,0 0-1136,0 0-72,0 0-480,0 0 424,0 0 265,0 0-409,0 0-1673,0 0 3034,0 0-1425,0 0 144,0 0-216,0 0-16,0 0-2617,0 0 5090,0 0-2417,0 0-112,0 0-8,0 0-2985,0 0 5898,0 0-2889,0 0 768,0 0-104,0 0-5425,0 0 10018,0 0-4232,0 0-641,0 0-64,0 0-7746,0 0 15036,0 0-7106,0 0-352,0 0-8770,0 0 17268,0 0-8554,0 0-736,0 0-72,0 0 80,0 0 64,0 0-304,-48 72 464,25-48 39,23-24 281,-24 23-248,0 25-152,24-24 232,0-24 168,0 24-144,-24 0 16,24 0-80,0 24 128,0-24 8,0-24 72,0 24-64,0 0-40,24 0 896,-24 0-96,0-24-696,0 24 609,0 0 383,24-24-584,-24 0-408,0 24 360,0 0-32,24-24 216,-24 0-320,0 0-224,0 23 192,23 1-24,-23-24 112,0 0-168,0 0-16,0 0-96,0 0 88,0 0-800,24 0 24,-24 0 688,0 0-608,0 0 80,0 0-344,24 0 520,0 0 40,-24 0 312,0-24-273,24 24-175,0-23 264,-24 23 24,0 0 160,0 0-136,24-24-88,0 24 128,24-24 16,-48 24 80,24-24-72,0 24-48,0-24 984,0 0-104,-24 24-760,24-48 681,24 24 439,-1 0-640,-23-24-64,-24 48-416,48-24 384,0 0 248,-24-24-360,24 0-32,-48 48-240,24-23 232,48-25-864,-24-24-96,24 24 88,-72 48 640,71-48-560,1 0-352,0 0 536,-72 48 376,72-72-328,24 25 39,-1-25-175,1 24 272,0-24 24,-96 72 168,96-72-144,0 24-96,-1-24 144,1 25 8,-96 47 88,96-48-72,0-48-48,47 24 1296,-47 24-151,-96 48-1025,96-72 920,47 0 592,-47 1-896,24 23-80,-120 48-536,120-72 472,-1-24-944,25 24-304,-144 72 776,144-72-680,-1 1 88,1-25-384,0 0 584,-25 0 48,-119 96 344,144-119-304,0-1-193,-1 24 297,1-24 24,-144 120 176,120-95-160,-120 95-96,0 0 152,0 0 16,0 0 88,0 0-80,0 0-56,0 0 136</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56.870"/>
    </inkml:context>
    <inkml:brush xml:id="br0">
      <inkml:brushProperty name="width" value="0.05" units="cm"/>
      <inkml:brushProperty name="height" value="0.05" units="cm"/>
      <inkml:brushProperty name="color" value="#ED1C24"/>
    </inkml:brush>
  </inkml:definitions>
  <inkml:trace contextRef="#ctx0" brushRef="#br0">1 0 624,'0'0'0,"0"0"1312,0 0-640,0 0-88,0 0-584,0 0 512,0 0 328,0 0-495,0 0-2042,0 0 3698,0 0-1737,0 0 168,0 0-256,0 0-24,0 0-3177,24 240 6186,-24-240-2937,0 0-136,0 287-8,0-287-80,0 0 72,0 264 48,0-264 688,24 239-104,-24-239-704,0 216 640,24-25 409,0 1-601,-24-49-56,0-143-392,24 168 336,0 23-576,-24-191 240,0 192-472,71 167-304,-47-119 183,24-1 353,-48-239 240,24 216-208,0-25 24,0 49-120,0-1 176,24 0 16,-48-239 112,24 216-96,0 71-56,24-23 88,-48-264 64,48 239-56,-24 1 8,23 47-32,1-24 888,-24-47-104,-24-216-704,24 239 633,-24 25 407,24-25-592,-24-47-56,0-192-392,24 215 400,-24 1 248,0-25-288,0 1-48,0-192-312,-24 143 376,24 49-888,-24-24-224,0-1 96,24-167 640,-24 120-560,0 47-360,0-47 544,-23 0 48,23 0 39,0 23-191,0-47 288,0 0 24,24-96 168,-24 72-144,24-24-96,-48 23 144,48-71 96,0 48-88,-24 0 8,24 0-40,-24-24 1496,0 0-167,24-24-1209,0 24 808,0-24 528,0-24-1840,-24 0 56,24 24 448,0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6:05.710"/>
    </inkml:context>
    <inkml:brush xml:id="br0">
      <inkml:brushProperty name="width" value="0.05" units="cm"/>
      <inkml:brushProperty name="height" value="0.05" units="cm"/>
      <inkml:brushProperty name="color" value="#ED1C24"/>
    </inkml:brush>
  </inkml:definitions>
  <inkml:trace contextRef="#ctx0" brushRef="#br0">551 1365 760,'0'0'0,"0"0"1400,0 0-760,0 0-80,0 0-64,0 0 312,0 0-479,0 0-41,0 0-288,0 0 256,0 0 160,0 0-248,0 0-24,0 0-1128,0 0 2096,0 0-816,0 0-1704,0 0 2896,0 0-1424,0 0-1616,0 0 3208,0 0-48,0 0-840,0 0-455,0 0-41,0 0-4889,0 0 9474,0 0-5033,0 0-160,0 0 47,0 0-3767,-24 72 7856,0 0-4216,0-25 248,24 1 16,0 0 24,24-24-88,-24 24 128,24-24 8,-24-24 80,0 48-64,24-24-40,0 24 56,0-48 8,-24 0 40,0 24-32,24 0-24,-24-24 832,0 0-776,24 24 680,-1-1 985,1-23-1185,-24 0-480,24 0 424,0 0 40,0-23 296,24-1-336,0-24-48,-48 48-376,48-48 328,0-48-896,24 24-184,-1-24 96,-71 96 656,72-95-576,0-25-368,48 0 560,-48 24 48,-72 96 336,119-119-297,1-49-183,0 24 280,0 1 32,-120 143 168,143-144-152,-23-47-88,0-25 136,-120 216 16,0 0 88,0 0-80,0 0-40,0 0 64,0 0 8,0 0 48</inkml:trace>
  <inkml:trace contextRef="#ctx0" brushRef="#br0" timeOffset="1974">144 4118 1064,'0'0'0,"0"0"1592,0 0-1008,0 0-584,0 0 504,0 0-56,0 0 281,0 0-433,0 0-2273,0 0 4218,0 0-1641,0 0-448,0 0-16,0 0-3265,0 0 6378,0 0-3057,0 0-112,0 0-16,0 0-3649,0 0 7226,0 0-3537,0 0 808,-72-119-112,72 119-800,-48-72 681,24 48 439,24 24-680,0 0-56,0 0-384,0 0 336,0 24 216,0 0-328,0 24-32,0-48-192,0 24 192,0 47-736,24-47-80,-24 24 80,0-48 544,0 24-472,24 0-312,0 0 464,0 0 39,-24-24 281,24 0-240,0 0-160,48 0 240,-25 0 16,-47 0 144,48-24-128,48-24-80,0-24 128,0 25 8,-96 47 72,119-72-64,-23 0-40,24 0 1488,0-24-167,-120 96-1217,95-72 1064,49-47 680,0-1-1056,23 0-87,-167 120-601,168-119 368,47-25 232,-47-24-1224,47 1 80,-215 167 544</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6:08.575"/>
    </inkml:context>
    <inkml:brush xml:id="br0">
      <inkml:brushProperty name="width" value="0.05" units="cm"/>
      <inkml:brushProperty name="height" value="0.05" units="cm"/>
      <inkml:brushProperty name="color" value="#ED1C24"/>
    </inkml:brush>
  </inkml:definitions>
  <inkml:trace contextRef="#ctx0" brushRef="#br0">982 2563 912,'0'0'0,"0"0"800,0 0-104,0 0 448,0 0-672,0 0-64,0 0-408,0 0 361,0 0 223,0 0-344,0 0-32,0 0-1601,0 0 2970,0 0-1273,0 0-184,0 0-8,0 0-16,0 0 56,0 0 824,0 0-120,0 0-5049,0 0 9114,0 0-3720,0 0-729,0 95-64,24-47-48,-24 24 224,0-24-328,24 0-32,-24-48-224,0 48 256,24-24 168,0 24-176,0-24-32,-24-24-216,24 23 249,0 25-930,0-24-103,0-24 96,-24 0 688,23 0-600,25 0-384,24-24 584,-24 0 48,-48 24 352,72-24-304,0-47-201,47-1 297,-23-24 24,-96 96 184,96-120-160,72-47-96,-25-1 152,25 0 8,-168 168 96,167-215-80,49-24-56,23 23 1288,-23 1-143,-216 215-1009,239-240 208,1-23 128,47 23-1609,-47-47 153,-240 287 1120,191-263-728,-191 263 728</inkml:trace>
  <inkml:trace contextRef="#ctx0" brushRef="#br0" timeOffset="1146">1892 4311 912,'0'0'0,"0"0"800,0 0-104,0 0-696,0 0 608,0 0 400,0 0-600,0 0-47,0 0-49,0 0 200,0 0-304,0 0-3625,0 0 7018,0 0-3441,0 0 104,0 0-152,0 0-4249,0 0 8370,0 0-4017,0 0-1048,0 0 104,0 0 344,0 0 384</inkml:trace>
  <inkml:trace contextRef="#ctx0" brushRef="#br0" timeOffset="2588">1724 4239 40,'0'0'0,"0"0"-8,0 0 600,0 0 696,0 0-616,0 0-80,0 0-80,0 0 328,0 0-495,0 0-41,0 0-304,0 0 264,0 0 168,0 0-96,0 0-200,0 0 88,0 0-136,0 0-8,0 0-1640,0 0 3192,0 0-1512,0 0 512,-96-48-80,96 48-552,-71-24 480,23 0 313,24 24-473,0 0-40,24 0-280,0 0 232,-24 0 144,0 0-240,24 0-16,-24 0-16,24 24-480,-24-24-32,24 24 48,0-24 360,0 0-312,0 24-201,-24-24 305,24 0 208,0 24-184,0 0 24,0 0-104,0 0 152,0-1 16,0-23 96,0 24-80,0 24-56,24-24 80,-24 24 8,0-48 48,0 48-40,0 0-32,0-48 72,24 48 624,0 48 400,0-49-239,-24-23-465,0 24-40,0-48-280,24 48 248,0 0 160,0 0-240,0 0-24,-24-48-144,24 24 128,0 24-576,0-24-40,-1 24 64,-23-48 424,0 23-376,24 25-241,0-24 369,24 0 32,-48-24 216,24 48-192,0-24-120,24 0 184,-24 0 16,-24-24 112,24 48-96,24 0-72,-24-24 104,-24-24 64,48 24-56,0 0 8,-48-24 48,47 47-88,121 25 1864,-96-48-935,0 0-513,-72-24-328,72 24 288,-25 0-40,49 24 168,-24 0-248,-72-48-168,96 24 144,-24 0-16,23 0 80,25 0-136,-24-24-8,-96 0-64,96 24 56,23-1-640,-23-23 32,0 24 64,-96-24 488,120 24-424,-1-24-272,1 24 415,0-24 33,-120 0 248,120 0-216,23 0-144,-23 24 216,-24-24 16,-96 0 128,119 0-112,1 0-72,0 0 112,-120 0 72,144 0-64,-25 0 8,49 0 8,-48-24 728,-120 24-680,143 0 600,-23 0-39,24-24 351,-25 0-520,25 0-48,-144 24-344,144 0 320,-1-47 200,-143 47-520,144-24 232,263-96 440,-263 96-552,-1-24-16,-143 48-104,120-24 112,24-24-16,-24 0-8,-120 48-88,143-24 72,-47-23-8,48-1-792,23 24 40,-47-24 88,-120 48 600,120-48-528,-1 0-344,25 0 520,-144 48 352,120-48-312,0 0 39,-1 1-175,1-1 264,0 0 24,-120 48 160,95-48-136,25 0-88,-120 48 224,96-48-96,48-48-56,-49 24 32,-23 25 1024,0-1-111,-72 48-793,48-48 696,24 0-512,-24 0-552,0 0 48,-48 48 320,47-24-281,-23-24-183,48 0 272,-48 1 24,-24 47 168,24-48-144,0 0-96,0 0 144,0-24 8,-24 72 88,0-24-72,0-48-48,0 24 72,-24 0 8,24 48 40,0-23-40,-24-49-24,0 24 1320,24 48-1256,-48-48 1105,-48-48 1439,96 96-2544,-95-96 1216,47 48-719,0 25 311,-24-25-480,0 0-40,72 48-288,-72-24 256,1-24-1120,-1 24-89,24 0 121,48 24 832,-72-48-728,72 48 728,-96-24-1200,-23-24 712,47 24 56,72 24 432,-72 0-376,-24-48-241,0 25 369,96 23 248,-95-24-224,23 24 32,-24-24-120,0 0 184,96 24 128,-96-24-112,1 24 16,-25 0-72,0-24 1368,24 24-151,96 0-1049,-95 0 896,-25-24 576,24 24-872,0 0-72,96 0-528,-119-24 440,-1 24-944,0 24-272,0-24 96,120 0 680,-119 0-592,-25 0-384,24 24 576,120-24 400,-119 0-352,-1 24 48,-24-24-193,1 24 289,23 0 32,120-24 176,-144 0-160,1 24-96,23 0 152,0-1 16,120-23 88,-144 24-80,1 24-56,-25-24 1288,48 24-143,120-48-1009,-143 24 904,-1 24 576,24 0-856,1 0-80,119-48-544,-144 24 480,-24 48 305,25-25-449,23 1-40,120-48-296,-144 48 280,25 0-1104,-25-24-113,24 24 121,120-48 816,-143 48-720,-1 0-456,24 0 696,-24-1 56,144-47 424,-95 48-368,-49 0-233,24 0 353,-23 0 32,143-48 216,-120 24-192,0 24-120,0 0 184,1-24 16,119-24 112,-96 24-96,-48 24-56,49-25 1520,-1 1-175,96-24-1193,-96 48 1048,-24 0 664,1-24-992,23 0-87,96-24-633,-96 48 576,0-24 368,96-24-944,-72 24 384,1 0-48,-49 24-1032,120-48 696,-48 0-1088,-24 24 135,72-24 953,-72 48-840,24-25-528,-23 1 808,23-24 72,48 0 488,-48 24-432,24 0-272,-24-24 415,48 0 289,-24 24-248,0 0 24,0 24-136,24-24 216,0-24 144,-24 48-128,24-24 16,0 0-72,-24-24-776,24 0 960,-24 0-840,24 0 104,0 0 736</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6:24.132"/>
    </inkml:context>
    <inkml:brush xml:id="br0">
      <inkml:brushProperty name="width" value="0.05" units="cm"/>
      <inkml:brushProperty name="height" value="0.05" units="cm"/>
      <inkml:brushProperty name="color" value="#ED1C24"/>
    </inkml:brush>
  </inkml:definitions>
  <inkml:trace contextRef="#ctx0" brushRef="#br0">168 1 8,'0'0'0,"0"0"0</inkml:trace>
  <inkml:trace contextRef="#ctx0" brushRef="#br0" timeOffset="689">73 288 912,'0'0'0,"0"0"800,0 0-104,0 0 448,0 0-672,0 0-64,0 0-47,0 0 223,-24 239-344,24-239-32,0 0-208,0 0 184,-24 288 120,24-288-184,-24 239-8,24-239-112,0 0 96,0 0 56,0 264 672,0-264-104,0 0-720,0 0 648,48 287 417,-48-287-609,47 239-56,-23-71-32,24-24 232,24-25-312,-72-119-288,48 96 248,0 0-32,0-24 144,24 0-120,-24-1-32,-48-71-208,47 48 224,25 0-848,24 24-96,0-24 96,-96-48 624,72 48-552,23 0-344,-23 0 528,0-1 48,-72-47 320,96 24-281,0 24-183,-1-24 272,25 24 24,-120-48 168,96 48-144,48-24-96,-25 24 144,1-24 16,-120-24 80,144 24-72,-25-24-48,25 48 1232,0-24-135,-144-24-977,143 24 856,25-1 544,-168-23-1400,168 0 576,95 24 368,-71-24-223,-1 24-425,-191-24-296,144 0 256,-1 0-32,49 0 136,-48 0-208,47 0-24,-191 0-128,168-24 112,23 0-1088,-191 24 976,192-23-945,-24-1 121,-168 24 824,143-24-720,73 24-464,-49-24 704,25 0 56,-25 0 56,1-24-233,24 24 353,-1-24 32,-23 24 24,23-24-120,-23 24 184,0-24 16,-1 24 16,1-47-64,-1 23 1184,-23 0-127,0 0-113,-1 0 496,25 0-760,-24 24-64,-25-24-56,25 0 256,-24 1-383,-24-1-41,-96 48-232,119-48 208,-23 0 128,0 0-176,0 0-24,-25 0 8,1 0 80,0 24-112,-24-23-16,-48 47-96,48-48 104,0 24 72,0-48-104,-48 72-72,24-48 64,0 0-8,-24 0-8,0-48-8,0 96-40,-24-71 40,0-25-24,0 0-1144,-48 0 136,-24 1 119,0-1 113,-23-24-488,-25 24 736,24 0 64,120 96 448,-191-95-392,-49-25-248,1 24 375,-49 0 41,288 96 224,-287-71-200,-24-1-128,-144 24 192,455 48 16,0 0 16,0 0-64,0 0 104,0 0 8,0 0 56</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6:29.776"/>
    </inkml:context>
    <inkml:brush xml:id="br0">
      <inkml:brushProperty name="width" value="0.05" units="cm"/>
      <inkml:brushProperty name="height" value="0.05" units="cm"/>
      <inkml:brushProperty name="color" value="#ED1C24"/>
    </inkml:brush>
  </inkml:definitions>
  <inkml:trace contextRef="#ctx0" brushRef="#br0">1676 0 856,'0'0'0,"0"0"1456,0 0-832,0 0-80,0 0-544,0 0 480,0 0 305,0 0-465,0 0-1905,0 0 3450,0 0-1217,0 0-488,0 0-16,0 0-2961,0 0 5762,-239 48-2737,239-48-128,0 0-8,0 0-72,0 0 64,-239 72 40,239-72 264,-192 96-48,192-96-320,-168 71 104,25 25 72,47-24-368,0 24 24,96-96 168,-48 72-144,-24-1-96,1 25 48,71-96 192,-48 120-168,0-48 32,0 47 112,0-23 104,0 0-8,48-96-72,-24 96 64,0 24 40,0-25-64,24 1-8,0-96-32,0 72 32,0 48 16,0-25-24,24-23-8,-24-72-16,0 48 16,24 24 16,0 0-24,24 0 0,-48-72-8,72 48 8,0 23 8,-24 1 216,23-24-24,-71-48-208,96 48 184,24 0 112,0 0-176,-1-24-16,-119-24-104,96 48 80,48-24 40,-1-1-88,-143-23-32,168 48 32,-24-24-8,23 0-176,25-24 0,-24 0 16,-168 0 136,167 24-120,73-24-72,-49-24 112,25 24 8,-216 0 72,167 0-64,73-24-40,-25 0 64,-23 0 8,-192 24 32,167-24-32,25-47-16,-1 23 24,-23 0 8,-168 48 16,168-72-16,-1 0-8,-23 0 1096,0 1-127,-144 71-945,119-72 904,1-48 576,-24 24-856,0-24-80,-96 120-544,95-119 480,25-1-880,-24-24-320,0 25 96,-96 119 624,48-144-552,23-48-344,-71 192 896,48-167-368,-24-97-697,-24 264 873,0 0 24,0 0 168,0 0-144,0 0-96,0 0 240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28.128"/>
    </inkml:context>
    <inkml:brush xml:id="br0">
      <inkml:brushProperty name="width" value="0.05" units="cm"/>
      <inkml:brushProperty name="height" value="0.05" units="cm"/>
      <inkml:brushProperty name="color" value="#ED1C24"/>
    </inkml:brush>
  </inkml:definitions>
  <inkml:trace contextRef="#ctx0" brushRef="#br0">1437 360 1336,'0'0'0,"0"0"1776,0 0-1256,0 0-520,0 0 456,0 0 601,0 0-785,0 0-40,0 0-24,0 0-2433,0 0 4794,0 0-2209,0 0-184,-239 72-104,239-72-8,0 0-8,0 0 32,0 0 800,-216 96-104,216-96-784,-167 72 681,47-1 439,24-23-664,96-48-456,-72 24 400,24 0-48,-24 24 224,1-24-1224,71-24 648,-48 24-568,24 24 952,0-24-608,-24 24-264,24-24 56,24-24 432,-48 24-376,24 23-241,0-23 369,0 24 32,24-48 216,-24 48-192,0 0-120,24-24 184,0 24 16,0-48 112,0 48-96,0 0-72,0 0 104,24-1 8,0 1 8,24 24-40,-24-24 928,24 0-104,-48-48-736,48 24 625,0 24 399,0-24-624,24 0-48,-72-24-352,71 24 304,1-1 192,24 1-312,0 0-24,-96-24-160,96 0 144,-1 24-728,25-24-32,0 0 72,-120 0 544,119 24-472,1-24-304,0 0 456,24 0 39,-144 0 281,95 0-240,73 24-160,0-24 240,-25 0 16,-143 0 144,120 0-128,48 0-80,-1 24 128,-23-24 8,-144 0 72,191 0-64,-23 0-40,-168 0 104,168 0 752,167 0 489,-168 0-297,1 0-552,-168 0-392,168 0 336,-25 0 0,49 0 216,-48 0-272,23 0-32,-167 0-248,144 0 272,23-24-776,-23 0-144,-144 24 648,120 0-568,0-24 72,-1 0-320,1 24 480,-24-24 47,0 0 33,-1-23-160,1 23 248,24-24 16,-120 48 152,48-48-128,24 0-88,-25 0 128,1 0 8,-48 48 80,48-24-64,24-48-48,-48 25 1432,-24 47-1320,48-48 1161,-24 0-129,0 0 664,-24 24-960,24-24-95,-24 48-641,0-48 600,0 0-1080,0 24-401,-24-24 105,24 48 776,-24-23-680,0-25-432,0 24 656,0-24 64,24 48 392,-24-48-344,-24-24-225,0 48 337,0 0 32,48 24 200,-48-48-176,-23 24-120,-25-24 176,24 1 16,72 47 104,-96-24-88,0-24-64,1 0 1753,-1 0-201,96 48-1400,-72-24 1248,-24 0 801,1-24-1169,-1 24-112,96 24-768,-120-48 696,0 24 448,1-23-632,119 47-512,-120-24 448,24 0-55,-48 0-1546,25 24-159,-1-24 168,120 24 1144,-120-24-1000,-23 0-649,23 24 977,0-24 88,120 24 584,-143 0-512,23 0-328,0 0 496,-24 0 40,144 0 304,-143 0-265,-1 24-167,0 0 256,1-24 24,143 0 152,-120 24-136,-24 24-88,1 0 1440,-1-1-151,144-47-1065,-144 48 520,-23 24 328,23 0-1920,0 24 136,144-96 936</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29.957"/>
    </inkml:context>
    <inkml:brush xml:id="br0">
      <inkml:brushProperty name="width" value="0.05" units="cm"/>
      <inkml:brushProperty name="height" value="0.05" units="cm"/>
      <inkml:brushProperty name="color" value="#ED1C24"/>
    </inkml:brush>
  </inkml:definitions>
  <inkml:trace contextRef="#ctx0" brushRef="#br0">575 4741 1208,'0'0'0,"0"0"1688,0 0-1136,0 0-552,0 0 480,0 0-960,0 0 1384,0 0-215,0 0-409,0 0-32,0 0-2369,0 0 4458,0 0-1977,0 0-216,0 0-16,0 0-3097,0 0 6050,0 0-2897,0 0-112,0 0-3409,0 0 6738,0 0-3345,0 0 32,0 0 1016,0 0-5753,0 0 10266,0 0-4752,0 0 559,0 0-824,0 0-72,0 0-9562,0 0 18524,0 0-9842,0 0-312,-24 72 88,24-72 576,0 72-504,0-24-320,24 0 488,-24 0 40,0-48 296,24 47-265,-24 1-159,0-24 248,0 0 24,0-24 152,24 48-136,-24-48-88,0 48 136,0-24 8,0-24 80,24 24-64,0 0-48,-24-24 112,0 24 1120,24-24 2177,0 24-2633,-24-24-664,24-24 584,0 24 8,24 0 385,-24-24-521,23 0-56,-47 24-400,24 0 392,24-24 256,0-24-344,0 0-32,-48 48-272,48-24 280,24-48-1360,-24 1-80,0 23 144,-48 48 1016,47-72-889,49 0-567,-48 0 864,48 0 72,-96 72 520,48-72-456,48-23-288,-25-1 440,-23 0 39,0 0 33,24 1-152,0-25 224,0 48 24,-72 72 136,48-120-120,23-23-72,-23 23-776,-48 120 968,24-144-840,24 25 352,-48 119 488</inkml:trace>
  <inkml:trace contextRef="#ctx0" brushRef="#br0" timeOffset="912">0 1772 1552,'0'0'0,"0"0"1904,0 0-1424,0 0-56,0 0-55,0 0 231,0 0-352,0 0-32,0 0-216,0 0 192,0 0 120,0 0-184,0 0-16,0 0-856,0 0 1584,0 0-688,0 0-88,0 0-1120,0 0 2168,0 0-1064,0 0 32,0 0 712,120 216-96,-48-97-32,0-23 433,-24-48-497,-24-24-80,-24-24-520,24 24 456,0 0 296,23-48-152,-23 24-72,-24 0-528,24-24 545,48-24-1002,0 0-359,0-24 104,-72 72 712,48-48-624,24-47-400,-1 23 608,1 0 48,-72 72 368,72-72-320,24-48-209,0 25 313,-96 95 216,71-96-184,25-24 16,0 24-104,24-23 160,-120 119 112,96-96-96,-1 0 16,1-48-56,0 49 1008,-24-25-103,-72 120-769,95-72 184,-23-24 112,0 1-1505,-24 23 153,-48 72 1056,96-48-672,-72-24-424,24-24-225,-48 96 1321,0 0-288,0 0-176,0 0 272,0 0 24,0 0 1280,0 0-2368,0 0 1016,0 0 240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34.404"/>
    </inkml:context>
    <inkml:brush xml:id="br0">
      <inkml:brushProperty name="width" value="0.05" units="cm"/>
      <inkml:brushProperty name="height" value="0.05" units="cm"/>
      <inkml:brushProperty name="color" value="#ED1C24"/>
    </inkml:brush>
  </inkml:definitions>
  <inkml:trace contextRef="#ctx0" brushRef="#br0">1 886 1600,'0'0'0,"0"0"1936,0 0-1464,0 0-472,0 0 408,0 0-816,0 0 1177,0 0-177,0 0-352,0 0-32,0 0-2017,0 0 3802,0 0-1689,0 0-176,0 0-16,0 0-2649,0 0 5170,0 0-2481,0 0-88,0 0-8,0 0-2961,0 0 5858,0 0-2873,0 0 696,0 0-4585,119 96 8298,-71-24-3801,48-48 441,-48-24-497,-48 0-632,0 0 552,0 0-1104,48 0 1688,-24-24-1288,0 24-424,-24 0 576,48-48-504,-24 24 64,23 0-288,-23 0 432,24-24 31,-24 0 41,24 0-152,0 0 224,0 1 16,-48 47 136,48-48-120,0-24-72,0 0 112,-1 24 16,-47 48 64,48-24-56,0-48-48,0 24 1408,24 24-159,-72 24-1145,72-47 976,-24-1 632,23 0-1088,-47 24-72,-24 24-448,48-24 392,0-24-928,-24 24-232,0 24 96,-24 0 672,48-24-592,-24 24-384,-24 0 584,0 0 48,0 0 344,0 0-304,24 0-193,-24 0 297,0 0 200,-24 0-176,24 0 16,0 0-96,0 0 152,0 0 16,0 0 88,0 0-80,0 0-56,0 0 136</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35.745"/>
    </inkml:context>
    <inkml:brush xml:id="br0">
      <inkml:brushProperty name="width" value="0.05" units="cm"/>
      <inkml:brushProperty name="height" value="0.05" units="cm"/>
      <inkml:brushProperty name="color" value="#ED1C24"/>
    </inkml:brush>
  </inkml:definitions>
  <inkml:trace contextRef="#ctx0" brushRef="#br0">168 336 1496,'0'0'0,"0"0"1864,0 0-1368,0 0-64,0 0-432,0 0 376,0 0 241,0 0-361,0 0-1505,0 0 2722,0 0-1281,0 0 120,0 0-184,0 0-2233,0 0 4322,0 0-2121,0 0 72,0 0-104,0 0-8,0 0-2657,0 0 5250,0 0-2561,0 0-936,-120-144 104,120 144 744,-48-96-400,48 96 400</inkml:trace>
  <inkml:trace contextRef="#ctx0" brushRef="#br0" timeOffset="393">0 1 48,'0'0'0,"0"0"-8,0 0 1736,0 0 288,0 0-1576,0 0-56,0 0-47,0 0 215,0 0-328,0 0-24,0 0-24,0 0 104,0 0-168,0 0-8,0 0-16,0 0 56,0 0-88,0 0 0,0 0-8,0 0-48</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15.470"/>
    </inkml:context>
    <inkml:brush xml:id="br0">
      <inkml:brushProperty name="width" value="0.05" units="cm"/>
      <inkml:brushProperty name="height" value="0.05" units="cm"/>
      <inkml:brushProperty name="color" value="#ED1C24"/>
    </inkml:brush>
  </inkml:definitions>
  <inkml:trace contextRef="#ctx0" brushRef="#br0">1 695 912,'0'0'0,"0"0"800,0 0-104,0 0 1328,0 0-1255,0 0-9,0 0 480,0 0-648,0 0-72,0 0-32,0 0-296,0 0-400,0 0 24,0 0 24,0 0-112,0 0 160,0 0 16,0 0 16,0 0-56,0 0 80,167 24 8,-47-24 8,-48 0-32,0 0 40,-25 0 8,-47 0 24,48 0-24,0-24-8,0 24 856,0-24-104,0 24-71,-24-24 415,24 24-608,0-24-56,-48 24-400,48 0 344,23 0-648,-23 24-232,0-48 72,-48 24 464,48 0-408,48 0-264,-24 0 399,-24 0 33,-48 0 240,71 0-208,1 0-136,-24 0 200,48 0 24,-96 0 120,48 0-104,47 0-72,-23 0 104,0 0 8,-24 0 8,-48 0 56,72-24-88,311 24 4537,-335 0-3993,48-24-64,-96 24-392,71 0 648,25-24-384,0 24-31,-96 0-233,72 0 200,24 0 136,-25 0-200,217 0-792,-216 0-193,-72 0 849,95 0-736,1 0 88,0 0-416,0 0 632,0 0 56,-96 0 376,95 0-328,1 24-217,0 0 321,0-24 32,-96 0 192,95 0-168,25 24-112,-24 0 168,0-24 8,-96 0 104,95 24-88,25 0-56,-24 0 1152,-96-24-1008,96 0 881,0 0-113,23 24 496,1-24-728,0 0-64,-120 0-472,95 24 392,49-48 248,-24 48-360,-24-24-31,-96 0-249,95 0 216,25 0-945,0 0-79,-24-24 104,-96 24 704,119 0-616,49 0-392,-48-24 592,-1 24 56,-119 0 360,120 0-320,0-24-201,0 24 313,-1-24 24,-119 24 184,120-24-160,24 24-112,23 0 160,-47-24 16,-120 24 96,144 0-80,-25-24-56,25 24 1264,-144 0-1128,144-24 993,-1 24-129,25-24 560,0 0-848,-168 24-576,143 0 504,-23 0-64,72 0 289,-25-48-433,-167 48-296,144-23 264,-24 23-40,71-24-1032,-47 0-81,23 0 113,-167 24 776,144-24-680,48 0-432,-25 0 656,1 0 64,-168 24 392,167-24-344,25 0-225,-24-24 337,-1 48 32,-167 0 200,168-24-176,23 0-120,-23 0 176,0 0 16,-168 24 104,167-24-88,25 1-64,-1 23 1296,-23 0-143,-168 0-1001,167-24 856,193 0 1144,-193 24-1480,-167 0-520,168 0 456,-1 24 289,1-24-441,0 24-40,-168-24-264,167 0 232,25 23-1056,-1-23-73,-47 24 113,-144-24 784,168 24-688,-1-24-440,25 24 664,-192-24 464,167 0-400,-23 0 48,24 24-233,-1-24 345,-167 0 240,168 24-208,-24-24 24,23 0-112,1 24 176,-24-24 16,-144 0 104,167 24-96,-23-24-56,23 24 1336,-167-24-1184,144 0 1033,-24 0-105,47 24 592,-167-24-1520,144 0 640,0 0-80,-144 0-560,119 0 489,49 0 319,-24 0-480,-25 0-40,-119 0-288,120-24 248,24 24-1120,-1 0-81,-47-24 113,-96 24 840,120 0-728,24 0-472,-25 0 712,-23 0 56,-96 0 432,120 24-376,-24-24-241,23 0 369,-23 0 24,-96 0 224,72 24-192,0-48-120,-24 24 184,0-24 16,-48 24 112,0 0-96,0 0-72,0 0 104,0 0 8,0 0 440,0 0-816,0 0 432</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19.536"/>
    </inkml:context>
    <inkml:brush xml:id="br0">
      <inkml:brushProperty name="width" value="0.05" units="cm"/>
      <inkml:brushProperty name="height" value="0.05" units="cm"/>
      <inkml:brushProperty name="color" value="#ED1C24"/>
    </inkml:brush>
  </inkml:definitions>
  <inkml:trace contextRef="#ctx0" brushRef="#br0">1 384 1792,'0'0'0,"0"0"688,0 0-88,0 0-72,0 0-528,0 0 1217,0 0-633,0 0-136,0 0-264,0 0-2617,0 0 5026,0 0-2457,0 0 88,0 0-128,0 0-16,0 0-3209,0 0 6330,0 0-3081,311 0 1040,-239 0-968,-72 0-192,24 0 168,0 0-16,24 0 88,-24 0-464,-24 0 224,24 0-192,-1 0 448,25 0-232,-24 0-200,24 0 24,-48 0 152,24 0-136,48 0-88,-48 23 136,48-23 8,-24 0 8,0 0-40,-25 0 64,25 0 8,-48 0 40,72 24-32,-24-24-24,0 0 32,-48 0 24,48 0-24,24 0 8,-24 0-16,23 0 800,-23 0-96,-48 0-672,48 0 593,24 0 367,24 0-528,-96 0-432,48 0 376,0 0-24,47 0-616,-23 0-232,-24-24 64,-48 24 432,72 0-384,96 0-497,-97 0 657,-71 0 224,72-23-192,-24 23-128,24 0 192,-72 0 128,48 0-112,24 0 8,23 0-64,-23 0 104,-72 0 64,48-24-56,-48 24 56,72 0-56,24 0-32,-96 0 88,72 0 800,95 0 521,-95 0-313,-72 0-1008,72 0 408,0 0-48,0-24-48,-1 48 208,25-24-312,-48 0-24,-48 0-184,96-24 160,-24 24-728,23 0-56,-23 0 80,-72 0 544,72-24-480,0 24-304,24 0 464,-1 0 39,-95 0 281,48 0-248,48-24-152,-24 24 240,24 0 16,-96 0 144,48 0-128,23 0 16,1 0 16,48 0 16,-120 0 80,72 0-72,48 0-48,-120 0 120,143 0 1544,-71 0-911,0 0 407,-72 0-1040,191 0 824,-143 0-464,48 0 224,-24 0-328,-72 0-256,96-24 224,-24 24-24,47 0-800,-47 0-80,0 0 80,-72 0 600,72 0-520,24 0-336,-1 0 504,-95 0 352,72 0-304,0 0 31,24 0 41,-24 0 24,47 0 32,-119 0 176,96 0-160,-24 24-96,24-24 152,-96 0 104,72-24-96,-1 24 16,-23 0-56,48 0 1032,-24 24-111,-72-24-785,96 0 688,-25 0 440,25 0-664,-96 0-464,48 24 400,24-24-48,24 0-720,0 24-232,-25-24 80,-71 0 520,48 0-456,48 24-296,-24-24 448,24 0 39,-96 0 265,71 24-232,1-24-152,0 0 224,-72 0 160,96 23-136,95 1-184,-95-24 240,0 24 8,-96-24 72,72 0-64,0 0-40,-24 0 1032,23 24-111,-71-24-817,72 0 712,24 24 456,-24 0-688,0-24-64,-72 0-416,95 24 368,1-24 232,-24 0-360,24 24-24,-96-24-216,96 0 184,-25 0-848,-23 0-56,24 0 88,-24 0 80,48 24-360,-24-24 544,23 0 40,-95 0 328,72 24-289,48-24-175,-48 0 272,0 24 24,-72-24 168,71 0-144,25 0-96,0 0 144,-24 0 8,-72 0 88,48 24-72,48-24-48,-1 0 1152,1 0-127,-96 0-905,48 24 816,72-24 520,-25 0-752,-95 0-584,120 24 512,-48-24-48,24 0 305,0 24-417,-25-24-40,-71 0-312,96 0 272,0 0-1040,24 0-105,-48 0 105,-72 0 768,95 0-672,25-24-424,0 24 648,-24 0 56,-96 0 392,95 0-344,25 0-217,-24 0 329,-96 0 232,96 0-200,23 0 24,1-24-112,0 24 168,-120 0 120,119-24-104,-23 24 16,0 0-64,24 0 1376,-1-24-151,-119 24-1073,96 24 936,0-48 608,24 24-896,-1-24-80,-119 24-568,120 0 497,-24 0 319,24-24-464,-25 24-40,-95 0-312,96 0 272,24-24-1160,0 24-88,-49-24 119,-71 24 857,96 0-752,24 0-480,0-24 728,-120 24 504,95 0-440,-95 0 440,96-24-384,24 24-249,-24 0 377,-24 0 32,-72 0 224,95 0-200,1-24-120,0 24 192,-24-24 16,-72 24 112,96 0-104,-1 0-64,1 0 1448,-24 0-159,0 0-145,24 0 632,-25 0-952,-71 0-656,72 0 577,48 24 367,-72-24-560,-48 0-384,72 0 336,-24 0-40,23 0-40,1 24-32,-24-24-24,-48 0-200,72 0 192,-24 0-1240,0 24-16,-48-24 1064,48 24-937,-1-24 121,1 0-520,-24 0 784,24 0 72,-48 0 480,24 24-416,24-24-272,0 0 407,-24 0 33,-24 0 248,48 0-216,-24 24-144,0-24 216,0 0 16,-24 0 128,0 0-112,24 24-64,-1-24 1536,-23 0-175,0 0-1185,0 0 1040,0 0 664,0 0-984,0 0-4184,0 0 7553,0 0-3537,0 0 344,0 0-2008,0 0 135,0 0-2471,0 0 6040,0 0-3960,0 0 824,-23 0 64,23 0 480,0 0-416,-24-24-272,0 24 407,24 0 281,-24 0-240,-24 0 24,24-24-128,-24 24 200,48 0 144,-24-24-128,-24 0 16,0 0-64,0 0 104,48 24 72,-48 0-64,-71-24-80,47 0 1496,24 24-167,48 0-1185,-72-24 1008,-24 1 656,25 23-984,-25-24-87,96 24-593,-96 0 520,0-24 336,24 0-512,-23 0-40,95 24-304,-72 0 264,-72-24-1192,24 24-88,25-24 127,-1 0 105,-24 0-496,0 0 760,120 24 520,-95-24-456,-1 24 56,-48 0-256,24-24 383,-23 0 41,143 24 232,-120 0-208,-48 0-128,49-24 200,-25 24 16,144 0 120,-120-24-104,-47 48-72,167-24 176,0 0 1272,-288-24-151,145 0-145,-25 24 624,25 0-928,-25 0-79,168 0-593,-144 0 520,-47-24 328,23 24-504,0 0-40,168 0-304,-143 0 264,-49 0-1192,1 0-88,23 0 127,168 0 889,-144 0-784,-23 0-496,-1 0 760,-23 0 64,191 0 456,-144 24-400,-72-24-256,49 0 383,-1 24 41,168-24 232,-167 0-208,-49 0-128,25 24 200,23-24 16,168 0 120,-168 0-104,1 24-72,-25-24 1472,25 0-159,167 0-1137,-168 0 992,-24 0 640,25 0-968,167 0-664,-168 0 585,25 24-73,143-24-512,-527 0 1472,407 24-1208,-48 0 160,1-24-232,167 0-192,-168 24 168,25-24-16,-25 0-1296,0 24 32,49-24 136,119 0 976,-144 24-857,0-24-543,1 0 832,-1 24 72,144-24 496,-120 0-440,-47 24-280,47-24 423,0 24 41,120-24 256,-120 0-224,1 24-136,-1-24 208,0 24 24,25-24 16,-25 24-80,0-1 1480,48-23-159,-24 24-161,1 0 616,23 0-936,-24 0-79,24 0-193,-24 24 240,1-24-600,-1 0 0,96-24-16,-72 48-344,0 24-216,-23 0-729,23-1 161,72-71 1128</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25.961"/>
    </inkml:context>
    <inkml:brush xml:id="br0">
      <inkml:brushProperty name="width" value="0.05" units="cm"/>
      <inkml:brushProperty name="height" value="0.05" units="cm"/>
      <inkml:brushProperty name="color" value="#ED1C24"/>
    </inkml:brush>
  </inkml:definitions>
  <inkml:trace contextRef="#ctx0" brushRef="#br0">1 192 328,'0'0'0,"0"0"1120,0 0-392,0 0-728,0 0 640,0 0-80,0 0 360,0 0-544,0 0-2872,0 0 5321,0 0-2537,0 0 184,0 0-280,0 0-24,0 0-4113,0 0 8034,0 0-3849,0 0-144,0 0-8,0 0-4601,0 0 9106,0 0-4473,0 0-24,71-24-8,-71 24-88,48-24 88,24 0 56,-48 24-72,24 0-8,0 0 128,-24-24-128,24 24-8,-48 0-56,24 0 48,23 0-8,-23 0 24,0 0-8,24 0 8,-24 0-104,48 0-48,-72 0 88,48-24-72,-48 24 72,48 0-64,24 0-40,-24 0 56,23-24 8,-23 24 8,0 0-24,0 0 32,0-24 8,-48 24 16,72 0-16,0 0-16,-1 0 24,-23 0 0,-48 0 8,72-24-8,0 24-8,24 0 8,-24 0 0,-72 0 8,95 0-8,1 0 8,-24 0 288,-72 0-288,48 0 256,95 24 416,-71-24-472,0-24-24,-72 24-176,48 24 208,24-48 137,24 48-137,-25-48-24,-71 24-184,72 0 160,24 24 96,-48-24-64,-48 0-192,72 0 168,-24 0-24,24 0-464,-25 0-72,1 0 48,-48 0 344,72 24-304,0-24-193,0 0 297,-24 0 24,-48 0 176,72 0-160,-25 24-96,25-24 152,0 0 16,-72 0 88,72 24-80,24-24-56,-24 0 80,-72 0 56,71 0-48,1 24 8,24-24-152,-24 0 80,-72 0 112,0 0 0</inkml:trace>
  <inkml:trace contextRef="#ctx0" brushRef="#br0" timeOffset="1155">7327 24 1112,'0'0'0,"0"0"1624,0 0-1056,0 0-72,0 0-56,0 0 281,0 0-425,0 0-40,0 0 328,0 0-584,0 0 152,264 24 584,-264-24-336,0 0-400,191 0 352,-71 24-48,0-24 192,0 24-48,-120-24-448,47 0 216,1 24 145,24-24-201,-24 24-16,-48-24-144,48 0 144,0 24-376,-48-24 232,96 48-585,-49-48 345,25 24-152,0 0 232,-24 0 24,0-24 16,24 24-80,0-24 120,-1 24 8,-71-24 72,48 0-64,48 0-40,-24 24 64,-72-24 40,48 0-32,-48 0 32,72 0-32,-1 23-16,1-23 696,0 0-80,-72 0-568,96 0 520,-24 0 321,0 24-473,-72-24-368,95-24 320,-23 24-8,-24 0 200,24 24-280,-24 0-32,-48-24-200,48-24 192,47 24-656,-23 0-88,-24 0 72,24 0 56,0 0-272,24 0 415,-1 0 33,-95 0 248,72 0-216,24 0-144,-24 0 216,-24 0 16,0 24 16,23-24-72,1 0 112,-24 0 8,-48 0 64,72 0-56,-24 0-40,24 24 872,-24-24-96,-48 0-680,48 0 601,23 0 375,1 0-616,-72 0-360,72 0 320,-48 0-224,72 24 64,-48-24-608,-1 24 56,-47-24 392</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31.206"/>
    </inkml:context>
    <inkml:brush xml:id="br0">
      <inkml:brushProperty name="width" value="0.05" units="cm"/>
      <inkml:brushProperty name="height" value="0.05" units="cm"/>
      <inkml:brushProperty name="color" value="#ED1C24"/>
    </inkml:brush>
  </inkml:definitions>
  <inkml:trace contextRef="#ctx0" brushRef="#br0">0 862 944,'0'0'0,"0"0"1512,0 0-904,0 0-80,0 0-64,0 0 297,0 0-449,0 0-40,0 0-32,0 0 152,0 0-96,0 0-296,0 0 120,0 0 80,0 0-120,0 0-480,0 0 872,0 0-408,0 0 40,0 0 552,264 24-80,-264-24-576,144 0 504,-25 0 321,-23 24-489,-96-24-336,72 0 296,-48 0-16,48 0 176,-1-24-248,-47 48-32,-24-24-176,72 0 176,-24-24-560,24 24-88,-72 0 472,48 24-416,72-24-537,-49-24 713,-71 24 240,48 0-208,0 0 24,48 24-120,-24-24 176,24 0 16,-96 0 112,71 0-96,25 0-56,0 24 88,-48-24 8,24 0 8,23 0-32,1 24 752,-96-24-672,168 0 1112,-72-24-263,-1 48-505,-95-24-344,120 0 304,-24-24-40,24 24 168,-25 0-232,1 0-32,-96 0-168,96-24 136,24 24-632,-25-24-32,-95 24 528,120-24-464,-24 24 56,48 0-256,-49-24 391,-95 24 273,96 0-240,0-24 32,24 24-136,-120 0 344,95-24-136,-95 24 136,120 24-120,144-48-160,-145 24 208,-119 0 72,120 0-64,-24 0 8,47 0-32,-23-24 832,-120 24-744,216 0 1233,-97 0-273,25 0-528,-24-24-56,-120 24-376,95 0 352,49 0-632,-24 0-232,-24 0 64,-96 0 448,119 0-392,1 0-256,0-24 383,0 24 33,-120 0 232,95 0-200,25-24-128,0 24 192,-24-23 16,-1 23 16,25-24-64,-24 24 96,24-24 8,-120 24 64,95 0-56,25-24-32,-24 24 1176,-96 0-1088,96 0 953,-25 0-97,49-24 544,-24 24-808,-96 0-592,96-24 520,95 0 729,-95 24-913,-24 0-40,-72 0-296,96 0 256,-25 0-1040,1 0-97,0 0 113,-72 0 768,72 0-672,24 0-440,-48 0 664,-48 0 448,95 0-392,-23 0 48,24 0-225,-24 0 337,24 0 32,-96 0 200,71 0-176,1 0-120,-24-24 176,0 24 16,24 0 16,-24-24-64,24 24 1376,-1 0-151,-71 0-1073,48-24 936,24 24 600,0 0-888,-24-24-80,-48 24-568,48 0 497,48-24 647,-49 24-856,25-24-32,-24 24 160,0-24-224,-24 24-24,-24 0-168,48-24 128,0 24-1224,0-24 40,-48 24 1056,24 0-929,0 0 121,0-24-528,23 24 792,-23 0 72,-24 0 472,24 0-416,0 0-264,24 0 399,-24-24 41,-24 24 240,24-47-216,-24-49-128,0-24 200,0 120 16,0 0 128,0 0-112,0 0-64,0 0 104,0 0 8,0 0 488,0 0-848</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35.549"/>
    </inkml:context>
    <inkml:brush xml:id="br0">
      <inkml:brushProperty name="width" value="0.05" units="cm"/>
      <inkml:brushProperty name="height" value="0.05" units="cm"/>
      <inkml:brushProperty name="color" value="#ED1C24"/>
    </inkml:brush>
  </inkml:definitions>
  <inkml:trace contextRef="#ctx0" brushRef="#br0">1676 1 1512,'0'0'0,"0"0"1880,0 0-1392,0 0-488,0 0 424,0 0-47,0 0 239,0 0-368,0 0-1913,0 0 3546,0 0-1689,0 0 120,0 0-184,0 0-16,0 0-2737,0 0 5346,0 0-2553,0 0-104,0 0-3017,0 0 5962,0 0-6018,0 0 6066,-239 0-2969,239 0 840,0 0-928,-192 0 816,49 0-103,23 0 455,24 24-696,24-24-56,72 0-416,-72 0 368,1 24-664,-1 0-240,24-24 64,48 0 472,-72 23-416,24-23-256,0 48 391,48-48 281,-48 0-240,24 24 32,-24 24-136,1-24 200,47-24 144,-24 48-128,24-48 128,-24 48-112,0 0-64,24-48 176,-48 48-72,0 71-48,24-23 32,24 0 928,0-96-840,0 72 736,-24 24-95,24 47 407,0-47-640,24 24-48,-24-120-360,0 96 312,0 23-656,24 1-192,0 24 64,-24-144 472,0 119-408,48 49-264,-24-48 391,-24-120 281,24 143-240,0 1 32,0 24-136,23-1 200,-23 1 16,-24-168 128,24 167-112,24 25-64,-24-24 104,24 47 8,-48-215 64,48 192-56,-24 23-32,24 1 848,0-1-96,-48-215-664,24 240 585,24-1 375,-1 24-592,1 1-40,-48-264-328,24 239 304,24 25 192,-24-1-296,24 0-24,-48-263-176,24 240 160,0 95-704,24-48-48,-24-23 72,-24-264 520,48 263-456,-24 48-296,23-23 448,-47-288 304,0 239-265,48 25 33,-24 23-152,0-48 224,-24-239 160,24 216-136,0-1 16,0 1-72,0-1 112,24-47 8,-48-168 72,24 168-64,24-1-40,0 1 1016,-48-168-912,24 96 800,-1 23-23,25 1 487,0-48-664,0 0-80,-48-72-520,24 72 496,24-25 312,0-23-415,-24 0-49,-24-24-344,48 48 344,0-48-1032,-1 0-177,-47 0 865,72 0-752,-24 0 96,24-24-424,0 0 640,-72 24 440,96-48-384,-1 1 48,1-49-225,24 24 337,-120 72 224,96-96-200,-25-24 24,49-47-112,0-1 168,-24 1 16,-96 167 104,95-168-88,49-95-56,0 47-800,-24 25 120,-120 191 824</inkml:trace>
  <inkml:trace contextRef="#ctx0" brushRef="#br0" timeOffset="613">2155 168 1712,'0'0'0,"0"0"2008,0 0-1560,0 0-56,0 0-392,0 0 345,0 0 215,0 0-328,0 0-32,0 0-1537,0 0 2850,0 0-1225,120 216-168,-120-216-120,0 0 104,0 0-16,0 0 64,119 215-96,-119-215 0,0 0-56,0 0 48,0 0 24,0 0 944,0 0-2152,96 192 3168,-48-48-1287,-24-49 471,0-47-904,-24-24-40,0-24-272,24 24 232,-24 0-608,0-24-136,0 0 64,0 0 448,-24-24-392,-48-48-240,24 24 367,0-23 41,48 71 224,-24-48-200,24 48-128,0 0 192,0 0 16,0 0 120,0 0-104,0 0-64,0 0 168</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38.802"/>
    </inkml:context>
    <inkml:brush xml:id="br0">
      <inkml:brushProperty name="width" value="0.05" units="cm"/>
      <inkml:brushProperty name="height" value="0.05" units="cm"/>
      <inkml:brushProperty name="color" value="#ED1C24"/>
    </inkml:brush>
  </inkml:definitions>
  <inkml:trace contextRef="#ctx0" brushRef="#br0">1 1390 912,'0'0'0,"0"0"800,0 0-104,0 0 448,0 0-672,0 0-64,0 0-47,0 0 223,0 0-344,0 0-32,0 0-24,0 0 120,0 0-184,0 0-8,0 0-112,0 0 96,0 0 56,0 0-88,0 0-8,0 0-8,0 0 32,0 0 1240,0 0-167,0 0-4122,0 0 6970,0 0-2321,0 0-928,0 0-96,0 0-7745,0 0 14795,0 0-8099,0 0-423,0 0-5681,0 0 12274,0 0-6401,0 0-408,0 0 608,0 0 56,0 0 48,0 0-209,0 0 313,0 0-2048,0 0 4336,0 0-2240,0 0-104,0 0 160,0 0-1408,0 0 2944,0 0-2848,0 0 2768,0 0-1480,0 0 1488,0 0-167,0 0-4930,0 0 8522,0 0-3081,0 0-1024,0 0-79,0 0-8331,0 0 15988,0 0-7410,0 0-496,0 0-40,0 0-10042,0 0 19740,0 0-10954,0 0-88,0 0 135,0 0-6200,0 0 13418,0 0-7617,0 0 776,0 0 64,0 0-3553,0 0 7626,0 0-4281,0 0 399,72 47 33,-72-47 240,48 24-208,24 48-136,-49-24 208,1 0 16,-24-48 120,24 72-104,0-24-72,24 48 1408,-24-25-151,-24-71-1081,0 24 944,24 72 600,-24-72-912,0-24-632,24 72 552,0-24-63,0 0 303,0-24-464,-24-24-328,0 47 280,24-23-8,0 24-1160,-24 0-88,24-24 119,-24-24 857,0 24-752,0 0-480,0 0 728,24 0 64,-24-24 440,0 0-384,0 24-248,0-24 375,0 0 33,0 0 224,0 0-200,0 0 24,0 0 24,0 0 680,0 0-1184,0-24 544,-24 0-80,24-24 1633,-24 24-185,24 24-1256,0-48 1096,-24-24 704,-24-23-415,48 95-1385,0-48 568,-24-24-1152,24 72 584,0-72-945,0-48-615,0 49 376,-24 23 696,48 0 64,-24 48 424,0-24-376,0-48-241,0 48 369,24-24 32,-24 48 216,0-24-192,0 0-120,24 0 184,-24 0 16,0 24 112,24 0-96,0-24-64,0 0 1528,-24 24-1368,24 0 1193,-24 0-145,24 24 664,23-24-1032,-47 0-680,24 24 593,72 96 783,-48-72-1008,-48-48-368,48 72 320,0 0-40,0 23-1248,0-23-96,0 0 135,-48-72 929,47 72-816,-23-24-520,24 24 792,-24-24 72,-24-48 472,24 47-416,0 1-272,0 24 407,-24-72 281,24 24-240,-24 24 24,24-24-128,-24 0 200,24 0 16,-24-24 128,0 24-112,0 0-64,0-24 976,0 0-95,24-24-705,-24 0 0,24-24-1145,-24 0 145,0-24 376,0 72 624</inkml:trace>
  <inkml:trace contextRef="#ctx0" brushRef="#br0" timeOffset="1">1414 432 152,'0'0'0,"0"0"-24,0 0 1944,0 0 208,0 0-1736,0 0-47,0 0-345,0 0 296,0 0 200,0 0-296,0 0-1192,0 0 2160,0 0-1016,0 0 104,0 0-152,0 0-16,0 0-1856,72 239 3616,-72-239-1728,71 264-64,-71-264-8,0 0-48,48 239 40,-48-239 24,0 0 1184,0 0-1248,0 0 1097,48 240-1097,0-73 920,-24-23 584,-24-24-968,0-73-64,0-47-472,24 48 272,-24 0 176,0-48-632,0 48 24,0-48 160,0 0-712,0 0-488,0 0 696,0-24 64,0 24 440,-24-24-384,0-24-248,0 0 375,0-23 33,24 71 24,0 0-128,0 0 192,0 0 24,0 0 112,-72-96-104,72 96-64,-48-96 104,48 96 8,0 0 56,-47-96-56,47 96-32,-24-72 56,0 25 0,24 47 32,0 0-24,0-24-24,0 24 32,0 0 16,0-24-16,0 24 16,0 0-16,-24-24 0,24 0 8,0 24 8,0 0-8,24-24 0,0-24-8,23 24 8,-47 24 8,24-48 0,0 48 0,24-24 0,0 0 0,-24 0 0,-24 24 0,48-24 0,0 0 0,0 0 0,-48 24 0,48-24 0,23 24 0,-23 0 0,0-23 0,0 23 0,-48 0 0,72-24 0,-24 0 0,0 0 0,-48 24 0,24-48 0,0 24 0,0-24 0,0 0-888,-24 24 112,0 24 776,0 0-680,0 0-433,0 0 657,0 0 56,0 0 3049,0 0-5650,0 0 3001</inkml:trace>
  <inkml:trace contextRef="#ctx0" brushRef="#br0" timeOffset="2">2850 1605 912,'0'0'0,"0"0"800,0 0-800,0 0 696,0 0 448,0 0-2984,0 0 4152,0 0-1543,0 0-185,0 0-344,0 0-4145,0 0 8018,0 0-3625,0 0-368,0 0-8,0 0-16,0 0 56,0 0-88,0 0-8,0 0-8,0 0 32,0 0-48,0 0-5393,48 96 10754,-48-72-5369,48-24 16,-48 0-24,24-24 0,-24 24-16,24-24 16,0 0 0,0-24 1080,0 24-136,-24 24-960,48-24 857,0 0 551,-24 0-832,23 0-72,-47 24-504,48 0 456,0-24 296,-48 24-752,48 0 329,72-24-490,-72 1-679,-48 23 840,24 0-736,24 0 96,-24 0-408,-1 0 616,1 0 56,-24 0 376,24-24-328,0 24-217,-24 0 321,0 0 32,0 0 192,0 0-168,0 0-104,0 0 160,0 0 664,0 0-1200,0 0 560,24 24-56,-24-24 1232,0 0-1088,0 23 953,0 1-137,0 0 520,24 0-792,0 72 976,0-72-1255,0 0-33,-24-24-232,24 24 200,24 0 136,-24-24-216,0 0-16,-24 0-104,48 0 72,0 0-1032,23 0 71,-23 0 113,-48 0 776,48 0-680,24-24-432,0 0 656,0 24 56,-72 0 400,71-24-344,25 24-225,-24-24 337,24 24 24,-96 0 208,72 0-176,-1-24-120,-23 24 176,48 0 16,-96 0 104,72-24-88,-24 24-64,24-24 1216,-72 24-1064,48 0 929,23-24-97,-23 24 536,0-24-792,24 0-72,-72 24-504,24-24 464,24-23 297,-24 23-409,-24 24-352,48-24 304,-24-24-16,0-24-1056,-24 24-129,24-24 113,-24 72 784,23-48-688,1-47-440,-24-1 672,-24 24 56,24 72 400,0-96-352,0 0-225,-23 1 345,23 23 24,0 72 208,-24-48-184,0-24-112,24 24 176,-24 0 16,24 48 104,0-24-96,-24 0-56,24 1 1272,0-1-135,0 24-985,-24-24 864,24 24 544,0 0-832,0 0-72,0 0-504,0 0 440,0 0 281,0 24-425,0-24-296,0 24 256,-24 23-32,24 1-1032,24 24-81,-24 24 113,24-24 96,0 71-432,0-47 656,-24-96 456,24 144-392,0-24 48,23 23-225,25-23 337,-24-24 32,-48-96 200,48 95-176,24 1-120,0-24 176,-24 0 16,-48-72 104,71 72-88,-23-48-64,0 24 1352,0-24-143,-48-24-1057,72 23 920,-24 1 592,48-24-976,-25 0-64,-71 0-472,72-24 336,0 1-47,0-25-225,24 0-8,-96 48-56,72-48-409,-1-48-711,1 24 448,-72 72 672,72-96-592,-48-23 72,0-49-328,24 1 504,-24 23 40,-24 144 304,24-120-265,-24-23-167,0 143 256,0 0 16,0 0 160,24-192-136,24 48-88,-1 49 136,-47 95 88,24-72-80,0 24 8,0 24-48,-24 24 120,48 24-48,-24 24 8,-24-48 40,72 48-32,0 23-24,-24-23 32,-48-48 24,48 72-24,-48-72 24,23 48-16,49 24-16,-48-24 16,-24-48 16,72 48-8,-24 23 0,0 1-8,0 24 8,-48-96 8,24 48-8,24 0 0,-1 0 8,1 0 0,0-1 0,-48-47 0,48 24 0,24 0 0,-24 0 0,0 0 0,-48-24 0,48 0 0,47-24 0,1 0 0,-48 0 0,-48 24 0,96-47 0,0-25 0,-48 0 0,-48 72 0,47-96 0,1 0 0,0 48 0,-24-23-888,-24 71 888,48-72-776,-24 0 344,-24 72 432</inkml:trace>
  <inkml:trace contextRef="#ctx0" brushRef="#br0" timeOffset="3">10010 911 120,'0'0'0,"0"0"-16,0 0 1848,0 0-1832,0 0 3153,0 0-2633,0 0-312,0 0-4089,0 0 7946,48 239-3905,-48-239 112,0 0-160,0 0-16,0 0-96,0 0 80,0 0 56,0 0-80,0 0-328,0 0 592,0 0-280,0 0 32,0 0-928,0 0 1280,95 120-1600,-23-72 776,-72-48 400</inkml:trace>
  <inkml:trace contextRef="#ctx0" brushRef="#br0" timeOffset="4">10656 959 2640,'0'0'0,"0"0"344,0 0 592,0 0 201,0 0-857,0 0-32,0 0-32,287-96 136,-47 24-208,-240 72-16,0 0-128,0 0 112,311-48 64,-23 0-104,-288 48-8,263-24-8,24 24 32,-287 0-48,312-24-8,-49 24 0,24 0 16,-287 0-912,335-48 104,-335 48 760,288-23-408,-288 23 408</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47.823"/>
    </inkml:context>
    <inkml:brush xml:id="br0">
      <inkml:brushProperty name="width" value="0.05" units="cm"/>
      <inkml:brushProperty name="height" value="0.05" units="cm"/>
      <inkml:brushProperty name="color" value="#ED1C24"/>
    </inkml:brush>
  </inkml:definitions>
  <inkml:trace contextRef="#ctx0" brushRef="#br0">0 72 728,'0'0'0,"0"0"1384,0 0-736,0 0-80,0 0-568,0 0 496,0 0-64,0 0-48,0 0-47,0 0-1986,0 0 3586,0 0-1457,0 0-288,0 0-24,0 0-2945,0 0 5706,0 0-2689,0 0-136,0 0-16,0 0-3449,0 0 6802,0 0-3321,0 0 408,0 0-64,0 0-5017,0 0 9546,0 0-4273,0 0-351,0 0-49,0 0-6722,0 0 13140,72 0-6194,-24-23-248,-48 23-296,48 23 256,-48-23-256,24 0 264,24 0 168,-24 0-240,0-23-24,0 46 0,23-23 104,-23 0-160,0 0-16,-24 0-96,48 0 104,-24 0-736,24 0 0,-48 0 632,24 0-552,48 0 72,-24 0-312,-24 0 472,24 24 39,-24-24 33,-24 0 248,47 0-408,73-24-32,-72 48 232,0-24 120,0 0 16,-48 0 72,48 0-64,0 0-40,-1 0 1184,-47 0-1080,48-24 945,0 24-113,24 0 528,-24 0-784,-24 0-72,-24 0-504,48 0 440,24 0-864,-24 0-280,-1 0 88,-47 0 616,48 24-544,0-24-344,0 0 528,-24 24 40,-24-24 320,48 0-281,-24 0-175,24 0 272,0 24 24,-48-24 160,48 0-144,-1 0-96,1 0 144,-48 0 96,48 0-80,-24 0 8,24 24-48,0 0 1336,24-24-151,-72 0-1065,48 0 928,0 24 600,-1-24-904,-47 0-624,48 24 544,-24 0-63,48-24 303,-24 0-464,0 24-40,-48-24-280,48 0 248,0 24-1112,0-24-81,-48 0 945,47 24-824,1-24 104,24 24-464,-24 0 696,24-24 64,-72 0 424,48 0-368,0 24-241,23-24 361,-23 0 32,-48 0 216,48 0-192,24 0-120,-24 0 184,24 0 16,-72 0 112,48 0-96,0 0-64,-1 0 1400,25 0-151,-72 0-1089,24 0 952,48 0 608,-24 0-928,0 0-80,-48 0-552,48 0 489,0 0 311,-1 0-472,1 0-40,-24 0-40,48 0-1144,0 0-80,-24 0 119,-48 0 857,48 0-744,0 0-480,0 0 720,-48 0 504,71 24-440,-47-24 56,24-24-249,0 48 377,0-24 32,-48 0 224,48 0-192,0-24-128,0 24 192,-48 0 128,48 0-112,-1 0 8,1 0-64,24 0 1408,-24 0-159,-48 0-1081,48 0 944,0 0 616,24 0-928,-24 0-80,-48 0-552,47 0 489,1 0 311,24 0-472,-24 0-40,24-24-40,-24 48-1144,0-24-80,0 0 119,-48 0 857,47 0-744,25-24-480,24 24 280,-48 0 560,0 0-249,0 0 377,0 0 32,-1-24 32,1 24-128,0 0 192,0 0 16,-48 0 112,48 24-104,0-24-64,-24 0 1448,24 0-159,-48 0-1121,48 0 976,-24 0 632,-24 0-1608,95-24 1233,-71 24-729,24 0 320,-24 0-464,24 0-48,-24 0-40,24 0 176,-24 0-304,24-24-24,-48 24-120,48 0 152,-24 0-1280,23 0 32,-47 0 1096,24 0-961,72 0-1255,-72 0 1656,48 0 72,-48 0 56,24-24-272,0 24 415,0 0 33,-48 0 256,23 0-224,25 0-136,0 0 216,0-24 16,-24 24 16,0 0-72,24 0 1496,-48 0-1312,48 0 1145,-24 0-137,24 0 640,-48 0-1648,95 0 1265,-71 0-753,24 0 328,0 0-472,-24 0-48,-24 0-320,48 0 304,0 0-1240,0 0-112,-24 0 127,-24 0 921,48 0-800,-1-24-520,1 24 784,0 0 64,-48 0 472,48 0-416,-24 0-256,24 0 391,0 0 41,-48 0 240,24 0-208,0-24-136,24 24 200,-24 0 16,-24 0 128,47 0-112,1 0-64,-48 0 176,24 0 1400,72 0 897,-72 0-537,24 0-1039,0 0-97,-48 0-624,24 0 552,24 0-1120,-1 0-353,-23 0 113,-24 0 808,48 0-704,0 0-448,0-24 680,0 24 56,-48 0 416,24 0-360,48 0-241,-48 24 361,24-24 32,-1 0 24,-23 0-120,24 0 176,-24 0 16,-24 0 112,24 0-96,0 0-56,24 0 1584,-24 0-183,-24 0-1249,24 0 1096,0 0 704,24 0-1063,-48 0-737,48 0 640,-24-24-80,23 24 360,-23 0-544,24 0-48,-48 0-328,24 0 288,24 0-1312,-24 0-88,0 0 136,-24 0 976,48 24-857,0-24-543,-24 0 832,24 0 72,-48 0 496,48 0-440,-1 0-280,1 0 423,-48 0 297,24 24-256,24-24 32,0 0-136,-24 0 208,24 24 24,-48-24 128,48 0-112,0 0-80,0 0 112,-48 0 80,47 0-64,1 0 8,24 0-48,-24 0 1560,0 0-183,-48 0-1273,48 0 1112,48 0 712,-49 24-1055,-47-24-769,48 0 672,0 0-88,48 0 376,-48 0-568,-48 0-392,72 0 344,-24 0-40,0 24-1320,-1-24-104,25 0 136,-72 0 984,48 0-865,0 24-543,24-24 832,-72 0 576,48 0-504,0 0 64,0 0-280,23 0 424,-23 0 39,-48 0 257,48 0-224,24 0-152,-24 0 224,119 0-296,-119-24 1905,0 24-185,-48 0-1272,48 0 1120,24 0 712,-24-24-1063,0 24-97,-48 0-672,48 0 592,0-24-1184,23 24-376,-23 0 119,-48 0 849,48 0-744,24-24-472,-24 24 720,0 24 64,-48-24 432,48 0-376,23 0-249,-23 0 369,0 0 32,-48 0 224,48 0-192,0-24-128,-24 48 192,24-48 16,-48 24 112,48 0-104,0 0-64,0 0 1656,-1 0-183,-47 0-1305,48-24 1144,0 24 728,0 0-1111,-24 0-89,-24 0-672,48 0 608,-24-24-80,-24 24-528,96 0 872,-72 0-520,-1 0 232,25-24-1952,-48 24 1368,24 0-1200,24 24 1760,0-24-1224,-24-24-344,-24 24 1008,48 24-881,-24-48 113,24 24-496,-24 0 752,24 0 64,-48 0 448,24 0-392,-1 0 48,1 0 40,-24 0 304,48 0-265,-48 0 265,24 0-232,0 0-144,-24 0 376,24 0-160,24 0-96,-48 0 256,48 0-192,24 0 4201,-48 0-2105,-24 0-1127,24-24-97,-24 24-680,24 0 600,0 24-1224,-24-48-376,23 24 127,-23 0 873,48 0-768,-24 0-488,-24-24 744,24 24 64,-24 0 448,24 0-392,-24 0-248,24-24 375,-24 24 265,24 0-232,0 0 32,0-24-128,-24 24 192,0 0 136,0 0-120,0 0 16,48 0-64,-48-24 1721,24 24-193,-24 0-1360,24 0 1184,-24 0 768,0 0-1159,0 0-97,0 0-696,24 0 608,-24 0-1224,0 0-392,24 0 127,-24 0 881,24-23-776,-24 23-496,24 0 752,-1 0 64,-23 0 456,0 0-392,0 0-256,0 0 383,0 0 33,0 0 32,0 0-136,0 0 200,0 0 16,0 0 2449,0 0-4762,0 0 2265,0 0 1632,0 0-183,0 0-1425,0 0 1368,0 0 544,0 0-4760,0 0 6689,24 0-2561,-24 0-296,0 0-512,0 0-40,0 0-288,0 0 248,0 0-1272,0 0-64,0 0 135,0 0 3770,0 0-5033,0 0 1776,0 0-409,0 0 105,0 0 4993,0 0-9146,0 0 3833,0 0 624,0 0 6841,0 0-13186,0 0 6449,0 0-209,0 0 321,0 0 8114,0 0-15972,0 0 7914,0 0-112,-24 23 168,1-23 8,23 0 104,-24 24-88,-48-24-56,-24-24-800,96 24 944,-96-71-824,96 71 824</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55.610"/>
    </inkml:context>
    <inkml:brush xml:id="br0">
      <inkml:brushProperty name="width" value="0.05" units="cm"/>
      <inkml:brushProperty name="height" value="0.05" units="cm"/>
      <inkml:brushProperty name="color" value="#ED1C24"/>
    </inkml:brush>
  </inkml:definitions>
  <inkml:trace contextRef="#ctx0" brushRef="#br0">1 1 1392,'0'0'0,"0"0"1800,0 0-1288,0 0-64,0 0-56,0 0 257,0 0-385,0 0-32,0 0-32,0 0 128,0 0-192,0 0-136,0 0 120,0 0-16,0 0 64,0 0-96,0 0-8,0 0-592,0 0 1112,0 0-496,0 0 600,0 0-2048,191 72 3320,-47-24-1376,-24 0 377,-25-25-521,1 25-56,-96-48-384,72 24 360,0 0-552,24 0-248,-25 0 48,-71-24 392,48 24-336,24 0-225,-24-24 337,-48 0 224,72 24-200,-72-24 200,72 0-176,24 0-112,-1 24 168,1-24 16,-96 0 104,72 24-88,24-24-56,-1 0 88,1 0 0,-96 0 56,96 0-48,0 24-24,0-24 896,71 0 545,-47 0-305,-24 0-624,-1 0-56,-95 0-384,96 0 352,24-24 232,-24 24-344,0 0-32,-96 0-208,71 0 184,49-24-784,-24 24-64,0 0 88,-96 0 576,95 0-504,49-24-328,-48 24 496,-96 0 336,72 0-296,23-24 31,25 24-159,-24-24 248,-96 24 176,96 0-152,0 0 16,-1-24-88,1 24 136,0-24 8,-96 24 80,120 0-64,-1-24-48,-23 0 1056,0 24-119,-96 0-825,96 0 720,23-24 464,-23 0-696,0 24-64,-96 0-424,72 0 368,71 0 240,-23 0-360,-24-24-32,-96 24-216,72 0 208,23 0-872,1-23-80,0 23 96,-96 0 648,72 0-568,24 0-360,-25-24 544,-71 24 384,96 0-336,0-24 47,24 24-191,-48-24 288,-72 24 192,95 0-168,-23-24 16,24 24-88,0-24 136,-24 24 16,-72 0 88,71-24-80,25 24-40,0 0 1192,-96 0-1072,0 0 945,168-24-121,-97 24 528,25 0-800,-24 0-72,-72 0-480,48 24 424,48-24-856,-1-24-272,-23 48 88,-72-24 616,48-24-536,24 48-352,24-48 528,-96 24 360,72 24-312,23-24 31,-23 0-167,0 24 264,0-24 24,-72 0 160,72 0-144,0 24-96,23-24 144,-95 0 96,72 24-80,-24-24 8,24 0-48,24 24 1216,-96-24-1096,95 0 961,-47 0-121,48 0 536,24 0-792,-48 0-72,-72 0-512,48 0 448,47 0 289,-23 0-441,0 0-32,-72 0-264,72 0 248,24 24-1024,-1-24-97,1 0 113,-96 0 760,96 0-664,0 0-432,23 0 648,-119 0 448,96 0-392,0 24 48,24-24-217,-25 0 329,-95 0 232,120 0-200,-24 23 24,48-23-112,-25 0 168,1 0 16,-120 0 104,120 0-88,23 0-64,1-23 1376,-144 23-1224,120 23 1073,0-46-137,47 46 608,-23-46-896,0 23-80,-144 0-568,143 0 497,25 0 319,-25 0-480,25 0-48,-168 0-288,144 0 256,23 0-1144,1 0-80,-48 0 119,-120 0 849,143 0-744,25 0-472,0 0 720,-25 0 56,-143 0 440,144 0-384,0 0-249,23 0 377,-47 0 32,-120 0 224,120-24-192,47 24-128,-71-24 192,24 0 16,-120 24 112,24-24-104,-24 24-64,0 0 104,0 0 8,0 0 56,0 0-56,0 0 56</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57.981"/>
    </inkml:context>
    <inkml:brush xml:id="br0">
      <inkml:brushProperty name="width" value="0.05" units="cm"/>
      <inkml:brushProperty name="height" value="0.05" units="cm"/>
      <inkml:brushProperty name="color" value="#ED1C24"/>
    </inkml:brush>
  </inkml:definitions>
  <inkml:trace contextRef="#ctx0" brushRef="#br0">240 1 280,'0'0'0,"0"0"1096,0 0-352,0 0-96,0 0-80,0 0 360,0 0-552,0 0-39,0 0-337,0 0 288,0 0 192,0 0-120,0 0-1488,0 0 2408,0 0-1040,0 0-48,0 0-1904,0 0 3504,0 0-1672,0 0-504,0 0-1144,0 0 2720,0 0-1592,0 0-264,0 0 183,0 0 834,0 0-1122,0 0 281,-72 0-320,72 0 808,-48 0-368,0 0-216,24 0 1048,24 0 144,-24 0-72,24 0-536,0 0 464,0 0 305,0 0-457,0 0-1857,0 0 3362,0 0-1577,0 0 152,0 0-232,0 0-16,0 0-2897,0 0 5626,-24 24-2673,24-24-120,0 0-8,0 0-72,0 0 64,0 0 40,0 0 432,0 0-64,0 0-1648,0 0 2800,0 0-888,0 24-399,0-24-337,0 0 288,0 0-32,0 0 160,0 0-224,24 0-24,-24 0-168,0 24 144,0-24-488,0 0-72,0 0 56,0 0 360,24 0-320,-24 0-201,0 0 313,0 24 24,0-24 184,0 0-160,0 0-112,0 0 160,0 0 16,0 0 736,24-24-1360,-24 24 584,0 0 136,0 0-56,0 0-32,0 0 16,0 0 736,0 0-1112,0 0 1472,0 0-520,24 0 329,-24 0-497,0 0-40,0 0-296,0 0 280,24 0-536,-24 0-176,24 24 56,-24-24 376,24 0-328,-24 0-217,0 0 321,0 0 32,0 0 192,24 0-168,-24 0-112,0 0 168,24-24 8,-24 24 104,24 0-88,-24 0-56,0 0 88,0 0 8,0 0 48,0 0-48,24 0-24,-24 0 992,0 0-112,24 0-103,0 0 447,-24 0-680,0 0-56,0-24-56,24 24 240,-24-24-360,0 24-32,0 0-24,0 0 120,0 0-175,0 0-17,0 0-16,0 0 56,0 0-104,0 0-8,0 0-40,23 0 32,-23 0 24,0 0-32,0 0-8,0 0-16,0 0 16,0 0 16,0 0-24,0 0 0,0 0-72,24 0 136,-24 0-993,0 24 113,0-24 104,0 0 704,0 0-616,0 0-400,0 0 600,24 24 56,-24-24 40,0 0-201,0 0 305,0 0 32,0 0-360,0 0 448,0 0 16,0 0-56,0 0 1072,0 0-119,0 0-105,0 0 456,0 0-672,0 0-64,0 0-72,0 0 240,0 0-360,0 0-24,-24 0-32,24 0 121,0 0-177,0 0-128</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13.698"/>
    </inkml:context>
    <inkml:brush xml:id="br0">
      <inkml:brushProperty name="width" value="0.05" units="cm"/>
      <inkml:brushProperty name="height" value="0.05" units="cm"/>
      <inkml:brushProperty name="color" value="#ED1C24"/>
    </inkml:brush>
  </inkml:definitions>
  <inkml:trace contextRef="#ctx0" brushRef="#br0">1 384 8,'0'0'0,"0"0"920,0 0-120,0 0-104,0 0-88,0 0 392,0 0-592,0 0-47,0 0-361,0 0 312,0 0 200,0 0-304,0 0-24,0 0-1400,0 0 2592,0 0-1112,0 0-160,0 0-1848,0 0 3584,0 0-1760,0 0 56,0 0-864,0 0-600,0 0 1520,0 0-1017,0 0 609,0 0 32,0 0 1217,0 0-2122,0 0 2178,0 0-2274,0 0 2370,0 0-2234,0 0 1177,0 0 80,0 0-56,0 0-16,0 0 289,0 0-698,0 0 738,0 0-177,0 0-768,0 0 1216,0 0-512,0 0 136,0 0-216,0 0-16,0 0-1720,0 0 3296,0 0-1520,0 0-104,0 0-16,0 0-2096,0 0 4120,0 0-1992,0 0-56,0 0-2264,0 0 4480,0 0-2224,0 0 16,0 0-96,0 0-2240,0 0 4528,0 0-2280,0 0-24,0 0 80,0 0-2168,0 0 4320,0 0-2008,0 0-16,0 0-2616,95 0 4944,-71 0-2472,24 0 0,-24 0 0,24 0 0,-48 0 0,24 0 0,24 24 0,-24-24 0,-24 0 0,24 0 0,0 0 0,-24 0 0,0 24 432,24-24 328,0 0-136,-1 24-368,1-24-31,-24 0-225,24 24 192,0-24 128,-24 0-176,24 0-16,-24 0-128,24 0 112,0 0-424,-24 0-48,0 0 360,24 0-312,0 0 39,0 24-175,0-24 264,-24 0 184,24 0-160,24 0 24,-24 0-88,0 0 128,0 0 16,-24 0 80,0 0-72,47 0-48,-23 24 72,0-24 8,-24 0 40,24 0-40,0 0-24,0 0 656,-24 0-72,0 0-520,24 0 456,0 0 289,24 0-425,-48 0-320,24 23 280,24-23-32,-24 0 160,24-23-240,-24 46-24,-24-23-144,47 0 128,-23 24-552,24-48-48,-24 24 56,-24 0 416,48 0-360,-24 0-241,0 0 361,24 0 32,-24 0 24,24 0-120,-24 0 176,-24 0 128,48-23-112,-48 23 112,23 0-96,25 0-56,0 0 88,0 0 8,-24 0 8,24-24-32,0 24 808,0-24-88,-48 24-640,48 0 561,0 0 351,-1 0-520,1-24-48,-48 24-344,72 0 304,-24 0-592,0 0-192,0 0 56,-48 0 424,48-24-368,0 24-233,-1 0 353,-23 0 32,-24 0 216,48 0-192,0 0-120,-48 0 312,0 0-128,96 0 16,-96 0 112,48 0-96,0 0-64,0 0 96,-48 0 64,48-24-56,71 24-72,-71-24 872,-48 24-744,72 0 656,-24 0-87,24 0 375,-24 0-560,-48 0-384,47 0 336,-23 0-40,48 0-600,-72 0 304,48-24-488,0 24 64,-48 0 424,48 0-376,0 0-241,0 0 369,-48 0 248,72 0-216,-25 0 24,1 0-120,0 0 184,24 0 16,-72 0 112,72 24-96,24-24-64,-25 24 96,-47-24 8,-24 0 56,72 24-48,-24 0-40,0-24 832,-48 0-744,24 0 656,72 24 857,-48-24-1129,-48 0-384,48 0 336,23 24-40,-23 0 184,0-24-288,0 0-24,-48 0-168,48 0 152,0 0-688,0 23-48,-48-23 584,72 24-512,-25-24 64,25 0-280,-24 0 432,0 24 31,-48-24 265,48 0-224,0 0-152,0 0 224,-24 24 16,-24-24 136,48 0-120,-1 24-72,-23-24 112,24 0 16,-48 0 64,48 0-56,0 24-48,0-24 864,0 0-96,-48 0-664,48 0 601,0 0 383,-1 24-584,1-24-48,-48 0-352,24 0 312,24 0 192,0 0-296,0 0-24,-48 0-184,48 0 176,24 0-728,-24 0-64,-48 0 616,23 0-536,25 0 64,0 0-296,-24 0 456,24 0 39,-48 0 273,24 24-240,24-24-152,24 0 232,-48 0 16,-24 0 144,48 0-128,-1 0-80,-23 0 128,-24 0 80,48 0-72,0 0 8,0 0-40,0 0 952,-48 0-848,48 0 744,0-24-87,0 48 407,0-24-624,23 0-56,-71 0-384,48-24 352,0 24 232,-24 0-368,24 0-24,-48 0-192,48 0 184,0 0-792,-24 0-64,24 0 80,-1 0 72,1 0-320,24 0 192,-72 0 648,48 24-265,0-24-167,0 0 256,0 0 16,-48 0 160,48 0-136,23 0-88,-23-24 136,0 48 8,-48-24 80,72-24-72,-24 48-48,24-24 1064,-48 0-119,-24 0-825,48 0 720,0 0 464,-1 0-680,-47 0-504,24 0 440,24 0-56,0 0 248,0 24-376,24-48-32,-72 24-224,24 0 200,48 0-880,-48 0-72,-24 0 752,71 24-656,-23-24 80,0 0-368,0 0 560,48 0 48,-96 0 336,72 0-296,-24 24-185,-1-24 281,-47 0 200,48 0-176,0 0 24,0 0-88,0 0 136,-48 0 104,48 0-88,72 24-112,-72-24 1256,-1 0-135,-47 0-921,72 0 784,0-24 504,0 48-760,-24-48-64,-48 24-464,48 24 400,24-48 264,-1 24-375,-71 0-289,48 0 256,0 0-32,0 0-969,24 0-71,-24 0 96,0 0 96,0 0-408,23 0 616,-23 0 48,-48 0 368,48-24-320,24 24-209,-24 0 313,48 0 24,-96 0 192,48 0-168,23 0-104,-23-24 160,24 48 16,-72-24 96,48-24-80,0 24-56,24 0 1224,-24 0-135,-48 0-953,24 0 832,47 0 536,-23 0-808,-48 0-560,72 0 488,-24 0-64,0 0 281,24 0-417,-72 0-288,48 0 248,23-24-32,-23 24-1000,24 0-73,0 0 113,-72 0 744,48 0-656,0 0-424,24 0 640,-72 0 440,47 0-384,1 0 48,0 0-217,0 0 329,-48 0 224,72 0-192,-24-24 24,0 24-112,0 0 168,-1 0 8,-47 0 104,48-24-88,24 24-56,-24 0 1272,-48 0-1128,48 0 985,72 0 1287,-72 0-1712,-48 0-560,47 0 488,1 0-40,24 0 289,-24 0-441,-48 0-296,48 0 264,-24 0-32,24 0 144,0 0-224,0 0-16,-48 0-136,71 0 120,-23-24-1112,0 48 31,0-48 121,-48 24 840,48 0-736,24 0-464,-24 0 704,0-24 64,-48 24 432,71 0-376,-23 0-241,48 0 361,-48-24 32,-48 24 224,72 0-192,-24 0 24,0 0 24,23 0 16,-47 0 16,72-24-72,-48 24 1296,0 0-143,-48 0-969,72 0 848,0 0 544,-72 0-1392,95-23 1064,-47 23-632,48-24 289,48 0-177,-144 24-544,48 0 240,23-24 160,-23 0-240,-48 24-160,72 0 144,-72 0-144,48-24 104,24 24-1112,0 0 40,-72 0 968,72-24-849,-25 24 113,1 0-480,24-24 720,-24 24 64,-48 0 432,72 0-376,-24-24-249,48 0 369,-25 24 32,-71 0 224,48-24-192,24 24-128,-24-24 192,0 24 16,-48 0 112,48-24-104,24 0-64,-25 24 1304,-47 0-1136,72 0 1001,-24-24-129,24 24 552,-24-24-840,0 24-72,-48 0-512,96-24 448,-49 24-920,25 0-280,-72 0 752,48-24-664,24 24 88,-24 0-368,24 0 560,-72 0 384,48-23-336,23 23 40,-23 0-193,0 0 289,0-24 24,-48 24 176,72 0-152,-24 0-104,24-24 152,-1 24 16,-71 0 88,48 0-80,24 0-40,24 0 1272,-24-24-143,-72 24-1009,72 0 880,-1 0 568,-23-24-856,0 24-72,-48 0-520,72 0 456,0 0 281,0 0-433,-24 0-40,-48 0-264,48 0 232,23 0-1056,1 24-73,-72-24 897,48 0-784,24-24 96,24 24-440,-24 0 664,-1 24 64,-71-24 400,72 0-352,-24 0-233,0 0 345,24 24 32,-72-24 208,48 0-184,24 0-112,-1 0 176,-23 0 16,-48 0 104,72 0-96,0 0-56,0 0 1216,-72 0-1064,72 0 929,-1 0-305,25-24 392,-24 24-1224,0-24 32,-72 24 176</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17.582"/>
    </inkml:context>
    <inkml:brush xml:id="br0">
      <inkml:brushProperty name="width" value="0.05" units="cm"/>
      <inkml:brushProperty name="height" value="0.05" units="cm"/>
      <inkml:brushProperty name="color" value="#ED1C24"/>
    </inkml:brush>
  </inkml:definitions>
  <inkml:trace contextRef="#ctx0" brushRef="#br0">3352 72 1272,'0'0'0,"0"0"1728,0 0-1192,0 0-536,0 0 472,0 0-64,0 0 265,0 0-393,0 0-2113,0 0 3906,0 0-1865,0 0 136,0 0-200,0 0-2913,0 0 5666,0 0-2785,0 0 64,0 0-104,0 0-8,0 0-3385,0 0 6698,0 0-3289,0 0 480,0 0-4601,-119-24 8562,23 24-4097,48-24 280,0 24-383,48 0-329,-48 0 288,24 0 0,-23 0-424,-1-24-200,0 24 39,0 24 41,24-24-160,-24 0 248,48 0 168,-72 0-152,24 0 24,-24 24-88,-23-24 128,95 0 88,-96 0-80,24 24 16,-24-24 8,24 0 0,1 0 8,71 0 48,-72 24-40,-24-24-24,24 0 968,0 24-112,72-24-792,-95 0 697,-25 0 439,24 0-712,0 0-48,96 0-376,-95 24 328,-1-24-688,-24 0-200,48 0 64,72 0 496,-96 24-432,25 0-272,-25-24 415,0 24 33,96-24 256,-96 0-224,-47 0-136,23 0 208,24 0 24,96 0 128,-96 24-112,96-24-72,0 0 104,0 0 16,0 0 64,0 0-56,0 0-40,0 0 96</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23.463"/>
    </inkml:context>
    <inkml:brush xml:id="br0">
      <inkml:brushProperty name="width" value="0.05" units="cm"/>
      <inkml:brushProperty name="height" value="0.05" units="cm"/>
      <inkml:brushProperty name="color" value="#ED1C24"/>
    </inkml:brush>
  </inkml:definitions>
  <inkml:trace contextRef="#ctx0" brushRef="#br0">0 504 1672,'0'0'0,"0"0"1984,0 0-1528,0 0-456,0 0 400,0 0-47,0 0 215,0 0-336,0 0-1785,0 0 3314,0 0-1585,0 0 120,0 0-176,0 0-2473,0 0 4810,0 0-4914,0 0 5002,0 0-2393,0 0-88,0 0-8,0 0-2873,0 0 5682,0 0-2793,0 0 816,0 0-112,0 0-5377,0 0 9899,72-48-4154,-24 24-672,0 24-64,-48 0-408,48-24 360,0 0-648,0 24-240,24-24 72,-72 24 456,47-24-400,49 0-264,-24 24 391,24-24 41,-96 24 232,96-24-208,-1 24-136,25-24 208,-24 24 16,-96 0 120,96-24-104,-1 24-72,1 0 104,0-24 8,-96 24 64,96 0-56,23 0-32,1 0 888,0-24-96,-120 24-704,120 0 633,-1 24 407,97-24-248,-216 0-792,120 0 328,-1 0 200,25 0-288,-24 0-32,-120 0-208,143 0 200,1 0-768,-24 0-80,23 0 80,-143 0 568,120 0-496,24 0-320,-1 0 480,1 0 47,-144 0 289,120 0-256,23 0-160,1 0 248,0 24 16,-144-24 152,96 0-128,71 24-88,1-24 128,-25 24 8,-143-24 80,120 0-64,24 24-40,0 0 1128,-25 0-127,-119-24-897,120 0 784,48 24 496,-25 0-760,-23 0-64,-120-24-456,120 24 400,23 0 256,-23 0-384,0 0-39,-120-24-233,143 0 208,1 23-945,-24 1-55,0-24 96,-120 0 696,95 24-608,49 0-392,-144-24 1000,96 24-408,23-24 48,-119 0 360,96 24-312,24-24-201,0 24 305,-1-24 24,-119 0 184,96 0-160,24 24-96,-24-24 152,23 0 8,-119 0 96,96 24-80,0-24-56,-96 0 136,96-24 1048,239 24 2001,-215 0-2513,-25 0-64,-95 0-472,72 0 432,48-24 272,-24 24-415,0 0-33,-25-24-32,49 24-985,0 0-79,-24 0 112,-96 0 728,95-24-640,1 24-408,0 0 616,24 0 56,-120 0 376,72-24-328,47 24-209,1 0 313,-120 0 224,96 0-192,0 0 24,-1-24 24,1 24 16,-96 0 128,72-24-112,24 24 16,23 0-72,-23 0 1288,0-24-143,-96 24-977,96 0 856,23 0 552,1 0-816,-24-23-72,-96 23-520,72 0 456,143-24 617,-215 24-1073,72 0 280,24 0-32,0-24-1064,23 0-89,-23 24 113,-96 0 792,120 0 552,0-24-896,-25 24-376,-23-24 88,-72 24 632,96 0-552,0-24-352,-24 24 536,23-24 48,-95 24 320,96-24-281,0 24-183,0-24 272,-1 24 24,-95 0 168,96-24-144,-48 24-96,24 0 144,-24 0 8,-48 0 88,72-24-72,0 24-48,-25 0 1392,1-24-151,-48 24-1121,48 0 1000,24 0 632,-24-24-984,0 24-80,-48 0-568,48 0 497,0 0 311,-1-24-512,-47 24-296,24 0 256,48 0-192,-48 0-1088,24 0 79,-48 0 945,48 0-824,-24-24 104,0 24-464,-24 0 704,0 0 480,24-24-424,-24 24 424,0-24-368,-48 1-233,48 23 353,0 0 248,-144-72-216,144 72 24,0 0-120,0 0 184,0 0 16,0 0 112,0 0-96,0 0 96</inkml:trace>
  <inkml:trace contextRef="#ctx0" brushRef="#br0" timeOffset="2390">1054 911 912,'0'0'0,"0"0"800,0 0-800,0 0 696,0 0 448,0 0-496,0 0-79,0 0-3626,0 0 6722,0 0-2953,0 0-560,0 0-16,0 0-4801,0 0 9442,0 0-4585,0 0-112,0 0-16,0 0-5177,0 0 10282,239-144-5065,-239 144-64,0 0-8,0 0-32,216-120 32,-216 120 16,0 0-24,263-96-8,-263 96-16,216-71 16,-25-1 8,-191 72-24,168-48 704,71-24 480,-71 48-239,-48 0-529,-120 24-416,143-24 368,-23 0-32,48 24 216,-25-24-264,-23 24-40,-120 0-248,120-24 240,47 24-704,1-24-128,0 24 72,-168 0 520,143 0-456,25 0-280,-168 0 736,144 0-304,191 0-193,-144 24 121,1 0 216,-192-24 160,168 24-136,-25 0 16,97 24-72,-49-24 112,-191-24 80,192 48-72,-25 0 8,25 0-40,23 0 1032,-23-24-111,-192-24-817,191 47 712,25 1 456,-1-24-688,1 24-64,-216-48-416,192 72 368,23-24 232,1 0-336,-25 0-32,-191-48-232,216 47 256,-1 1-880,1-24-120,-25 24 96,-191-48 648,168 24-568,71 24-360,-23 0 544,-25-24 48,-191-24 336,168 24-289,47 0-191,1 0 288,-49 0 24,-167-24 168,144 24-152,48-24-88,-25 24 136,-167-24 104,168 0-88,-1 23 8,1-23-40,-24 0 1296,23 0-151,-167 0-1025,120 0 896,24 0-648,-1 0-720,-23 0 64,-120 0 408,120 0-360,0 0-233,-1 0 353,-23-23 32,-96 23 208,72 0-184,24 0-120,-24 0 176,-25-24 16,-47 24 112,48-24-96,-24 0-56,0 0 88,-48-24 8,24 48 56,0-24-48,0 24 8,0 0 0,0 0 40,0 0-32,0 0 64,0 0-96,0 0 64</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27.309"/>
    </inkml:context>
    <inkml:brush xml:id="br0">
      <inkml:brushProperty name="width" value="0.05" units="cm"/>
      <inkml:brushProperty name="height" value="0.05" units="cm"/>
      <inkml:brushProperty name="color" value="#ED1C24"/>
    </inkml:brush>
  </inkml:definitions>
  <inkml:trace contextRef="#ctx0" brushRef="#br0">0 72 1032,'0'0'0,"0"0"1576,0 0-1576,0 0 584,0 0 376,0 0-223,0 0-433,0 0-40,0 0-3113,0 0 5930,0 0-2705,0 0-224,0 0-3761,0 0 7354,0 0-3625,0 0 72,0 0-112,0 0-8,0 0-4281,0 0 8482,0 0-4169,0 0 776,0 0-6137,0 0 11282,0 0-5353,0 0-407,72-48-546,-24 48 33,-48 0 248,48-24-216,0 24-144,-24 0 216,24 0 16,-48 0 128,24 0-112,23 0-72,1 24 112,0-24 8,-48 0 64,48 0-56,0 24-40,0-24 56,-48 0 40,48 0-32,-48 0 32,72 24-32,-25-24-16,49 0 1056,-24 24-128,-72-24-880,72 0 793,0 0 503,0 0-768,-1 0-64,-71 0-464,72 0 424,24 0-792,0 0-280,-24 0 80,-72 0 568,95 0-496,25 0-312,0 0 472,-120 0 336,72 0-289,119 0-383,-119 0 504,24 0 16,-96 0 152,96-24-128,-1 48-88,25-48 128,-24 24 8,-96 0 80,96 24-64,-1-24-40,1 0 1200,0 0-135,-96 0-961,96 0 824,0 24 528,-1 0-784,-23-24-72,-72 0-496,96 24 440,48 0 281,-144-24-721,167 0 552,-71 24-328,0-24-1008,-96 0 784,96 24-849,-96-24 849,95 24-744,1-24 88,24 24-408,-48-24 624,-72 0 440,95 23-384,97 1-505,-96-24 665,0 24 32,-1-24 24,-23 0-112,-72 0 280,192 0-216,-120 0 128,23 0-56,-23 0 1408,0 24-159,-72-24-1105,96 0 1008,-24 0 656,23 0-968,-95 0-696,72 0 609,-24 0-49,48 24 352,-48-24-520,0 24-48,-48-24-344,48 0 304,23 24-1240,1 0-112,-24 0 127,-48-24 921,48 48-800,0 24-520,0 24 784,-24-1 64,-24-95 472,-24 48-416,24-48-256,0 0 391,0 0 281,0 0-240,0 0-312,0 0 552</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37.216"/>
    </inkml:context>
    <inkml:brush xml:id="br0">
      <inkml:brushProperty name="width" value="0.05" units="cm"/>
      <inkml:brushProperty name="height" value="0.05" units="cm"/>
      <inkml:brushProperty name="color" value="#ED1C24"/>
    </inkml:brush>
  </inkml:definitions>
  <inkml:trace contextRef="#ctx0" brushRef="#br0">1 0 912,'0'0'0,"0"0"800,0 0-104,0 0 448,0 0-448,0 0-87,0 0 1191,0 0-1800,0 0 592,0 0 1360,0 0-4496,0 0 5545,0 0-2265,0 0-856,0 0-248,0 0 40,0 0-2593,0 0 5553,0 0-3096,0 0 272,120 48 24,-120-48 168,95 24-144,-47 0-96,24 0 144,-24 0 8,-48-24 88,24 24-72,24-24-48,0 0 72,-24 0 0,-24 0 48,48 24-40,23-48-24,-71 24 64,96 24 1520,-48-24-879,24 0 407,24 24-560,-25-24-64,-71 0-424,48 0 376,24 0 240,-24-24-328,24 48-40,-72-24-248,48 0 240,48 0-816,-1 0-112,1 0 88,-96 0 600,48 0-528,72 0-344,-24 0 520,-1 0 40,-95 0 312,96 0-273,0 0-175,-24 0 264,0 0 24,-1 0 24,49 0-88,-24 0 128,-96 0 96,96-24-80,119 24-112,-119 0 1208,0 0-119,-96 0-897,95 0 784,1 0 496,0 24-736,24-24-72,-120 0-472,72 0 416,47 0 264,1 24-399,-120-24-281,96 0 240,0 0-24,23 24-953,-23-24-71,-24 0 104,-72 0 704,96 24-616,23-24-400,1 0 600,-24 24 56,-96-24 360,120 24-320,23-24-201,-47 0 305,-96 0 216,96 0-184,0 24 24,23-24-112,-23 23 160,-96-23 112,96 0-96,24 0 16,-25 24-56,25-24 1208,-120 0-1072,120 0 937,-24 24-97,23 0 536,1-24-792,-24 24-72,-96-24-512,96 24 448,23-48-880,49 48-288,-168-24 720,96 0-632,23 24 80,1-24-360,0 0 544,-120 0 368,120 0-328,-25 0 47,25 0-183,0 0 272,-24 0 24,-96 0 168,119 0-144,25 0-96,-24 0 144,-25-24 8,-95 24 88,120 0-72,-24 0-48,24 0 1336,23 0-151,-143 0-1065,96 24 912,48-24 576,-24 0-856,-1 0-80,-23 24-71,48-24 311,-1 0-472,-23 0-40,-120 0-280,144 24 248,-25-24 160,25 24-240,-24-24-24,-120 0-144,120 24 128,47 0-1184,1 0 32,-168-24 1024,143 0-897,25 24 113,0 0-504,-1 0 768,1-24 64,-168 0 456,191 24-400,25-24-256,23 24 383,-47-24 41,-192 0 232,215 0-208,49 0-136,-1-24 208,-263 24 136,240 0-120,-240 0 120,287-48-104,24 0-72,-23 0-776,-25-24 120,-263 72 832,0 0-728,0 0-473,0 0 713,0 0 56,0 0 3281,0 0-6074,0 0 3225</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0:58.489"/>
    </inkml:context>
    <inkml:brush xml:id="br0">
      <inkml:brushProperty name="width" value="0.05" units="cm"/>
      <inkml:brushProperty name="height" value="0.05" units="cm"/>
      <inkml:brushProperty name="color" value="#ED1C24"/>
    </inkml:brush>
  </inkml:definitions>
  <inkml:trace contextRef="#ctx0" brushRef="#br0">0 1 1624,'0'0'0,"0"0"1952,0 0-1488,0 0-56,0 0-408,0 0 361,0 0 223,0 0-344,0 0-32,0 0-1601,0 0 2970,0 0-1281,0 0-176,0 0-2113,0 0 4090,0 0-2001,0 0 56,0 0-88,0 0-8,0 0-2521,0 0 4978,0 0-2433,0 0 848,216 24-120,-216-24-808,120 24 769,-1-24 487,-47 24-688,-24-24-72,-48 0-496,48 0 472,24 0-736,-24 0-336,-48 0 600,47 0-520,1 0 64,0 0-296,48 24 183,-96-24 569,72 0-232,0 24-152,0-24 224,-1 0 24,-71 0 136,72 0-120,0 0-80,0 0 120,24 23 8,-96-23 72,71 0-64,1 0-40,0 0 1128,-72 0-1024,48 24 897,0 0-129,48-24 488,-24-24-720,-25 48-72,-47-24-464,72-24 408,0 0 264,0 48-400,0-24-31,-72 0-241,72 24 208,23-48-929,-23 24-71,-24 0 96,-48 0 696,72 0-608,-24 0-384,48 0 584,-49-24 48,-47 24 360,96 0-312,-48-23-201,24 23 305,-24 0 24,-48 0 184,72 0-160,23 0-96,-47 23 152,48-23 8,-96 0 96,72 0-80,0 0-56,0 0 1184,-1 0-127,-71 0-921,48 0 840,0 0 544,48 0-800,-48 0-72,-48 0-512,96 24 472,-25-24 297,1 24-433,24 0-48,-96-24-288,48 0 296,48 0-1056,-24 24-129,23 0 105,-95-24 784,72 24-680,0-48-440,0 24 664,-72 0 456,72 0-400,0 0 48,-1 0-225,1 0 345,0 0 24,-72 0 208,72 0-176,24-24-120,23 24 176,-47 0 16,-72 0 104,48 24-96,48-24-56,-24 0 1496,-72 0-1344,48 0 1177,23 0-145,1 0 664,24 0-1008,-24 0-79,-72 0-609,48 0 528,48 24 344,-1-24-520,-95 0-352,96-24 312,-24 48-40,24-24-1232,-24 0-88,-1 0 127,-71 0 921,72 0-808,48 24-512,-24-48 784,-96 24 536,72 24-472,23-48 56,25 48-264,-24-24 399,0 0 41,-96 0 240,71 0-208,25 0-136,-96 0 344,96 0-144,72 0-96,-73 0 64,25 0 1512,-120 0-1336,72 0 1169,96-24 1535,-73 48-2000,1-48-87,-96 24-617,96 24 544,-24-48 344,23 24-528,1-24-40,-96 24-320,72 0 280,24 0 176,0 0-248,-1 0-24,-95 0-184,96 0 160,-24 0-1352,24 0 24,0-24 152,-96 24 1016,71 0-889,25 0-575,-48 0 864,48 0 80,-96 0 520,72 0-456,-1-24-296,25 24 448,-24 0 31,-72 0 273,72 0-232,0-24-152,0 24 224,-72 0 160,71 0-136,25 0 16,-24 0-80,0 0 1592,-24 0-175,-48 0-1217,48 0 1064,47-24 688,-23 24-1015,0 0-97,-72 0-640,48 0 584,24-24 376,0 24-528,-72 0-432,48 0 376,-48 0-376,71 0 376,1 0-1360,-24 0-168,24 0 144,-72 0 1008,72 0-881,0-23-559,-25 23 848,1 0 80,-48 0 512,48-24-448,0 48-288,0-48 432,0 24 39,-48 0 265,48 0-232,24-24-144,-48 24 224,-24 0 152,47 0-136,1 0 16,24-24 432,-24 0 128,-48 24-440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07.415"/>
    </inkml:context>
    <inkml:brush xml:id="br0">
      <inkml:brushProperty name="width" value="0.05" units="cm"/>
      <inkml:brushProperty name="height" value="0.05" units="cm"/>
      <inkml:brushProperty name="color" value="#ED1C24"/>
    </inkml:brush>
  </inkml:definitions>
  <inkml:trace contextRef="#ctx0" brushRef="#br0">19395 192 1144,'0'0'0,"0"0"1648,0 0-1088,0 0-64,0 0-496,0 0 432,0 0 273,0 0-417,0 0-32,0 0-1937,0 0 3586,0 0-1545,0 0-208,0 0-2569,0 0 4962,0 0-2433,0 0 72,0 0-104,0 0-16,0 0-3049,0 0 6026,0 0-2945,0 0 720,0 0-4769,168-24 8626,47-24-2960,-143 48-1241,-24 0-64,-48 0-408,48-24 400,23 24 256,-23 0-352,-48 0-304,48 0 264,24 0-8,0 0 160,0 0-232,-72 0-184,72 0 168,95 0-712,-71 0-192,-96 0 736,96 0-648,-1 0 80,1 0-360,0 0 552,-96 0 376,96 24-336,0-24 47,-1 0-191,25 24 288,-120-24 192,120 0-168,119 0-224,-119 0 288,0 24 16,-120-24 88,119 0-80,1 0-40,0 0 1056,24 0-111,-25 24-105,25-48 456,-24 24-696,23 0-56,-143 0-424,96 0 368,48 0 232,-1-24-352,1 24-32,-144 0-216,120 0 192,47 0-872,-47 0-56,24-24 88,-144 24 648,120 0-568,23 0-360,25 0 552,-25 0 40,-143 0 336,96 0-289,48 0-191,-24 0 288,23 0 24,-143 0 168,96 0-152,48 0-88,-1 0 136,-23 0 16,-120 0 88,120 0-80,23 0-40,-23 0 1216,-24 0-135,-96 0-961,120 24 856,-1-24 552,25 0-832,-144 0-576,240 24 944,-121 0-223,1-24-425,0 0-40,-120 0-256,95 0 248,49 0-1032,-24 0-89,0 0 105,-120 0 768,95 0-672,25 0-424,0 0 648,-24 0 56,-96 0 392,95-24-344,1 24-217,0-24 329,0 24 32,-96 0 200,95 0-176,1-24-112,0 24 168,-96 0 120,72 0-104,24-24-136,-25 24 1544,-23 0-159,-48 0-1145,48 0 1024,0 0 656,0 0-992,-24 0-87,-24 0-601,24 0 464,24 0 288,-48 0-640,0 0-112,0 0 96,24 0-360,-24 0-952,0 0 359,0 0 105,0 0 752,-24 0-656,0-24-424,-24 1 640,48 23 440,-48-24-384,0 0 48,48 24-217,0 0 329,0 0 24,0 0 200,0 0-176,0 0-104,0 0 280</inkml:trace>
  <inkml:trace contextRef="#ctx0" brushRef="#br0" timeOffset="2461">0 863 912,'0'0'0,"0"0"800,0 0-104,0 0-696,0 0 1144,0 0-512,0 0-79,0 0-2882,0 0 5258,0 0-1953,0 0-456,0 0-72,0 0-5321,0 0 10138,0 0-5009,0 0-336,0 0 8,0 0-5297,0 0 10682,0 0-5417,0 0 64,0 0 8,0 0-5105,0 0 10242,0 0-5153,263-48 24,-95 24 8,-168 24 16,120-24-16,-24 24-8,-49 0 16,-47 0 8,72-24-8,-72 24 8,48 0-8,-24 0-8,24 0 984,0 0-128,-48 0-840,24 0 761,24-24 479,0 24-736,0 0-56,-48 0-448,47 0 392,1 0 240,0 0-368,-48 0-264,72 0 224,-24 0-24,24 24-864,24-24-64,-25 0 88,-71 0 640,72 0-560,0 0-360,0 24 544,-24-24 48,-48 0 328,72 0-289,-1 24-183,25-24 280,-24 24 24,-72-24 168,48 0-144,215 24-280,-263-24 424,72 24-80,0-24-40,0 0 1136,24 0-127,-96 0-889,47 0 800,49 0 504,0 24-752,-24-48-64,-72 24-488,72 24 440,0-24 288,23 0-431,-23 0-33,-72 0-264,96 0 248,24 0 160,-49 0-240,1 0-24,-72 0-144,72-24 128,0 24-1064,24 0 15,-96 0 921,167 0-1504,-95 0 352,24-24 680,0 24 56,-96 0 416,72 0-360,23-24-233,1 24 353,-24-24 32,-72 24 208,72 0-184,24 0-120,-1-24 176,-23 0 16,-72 24 112,72 0-96,48-24-56,-25 24 1256,1 0-143,-96 0-961,96-24 840,24 24 544,-48-24-816,23 0-72,-95 24-496,96 0 432,0-24 273,0 24-417,-1-24-32,-95 24-256,96 0 224,24-24-1024,-24 24-73,23-24 113,-119 24 760,96 0-664,0-24-432,0 24 648,0-24 56,-96 24 392,71 0-344,25 0-217,0-23 329,24 23 32,-120 0 200,95 0-176,1-24-112,0 0 168,-96 24 120,96 0-104,-24-24 16,23 24-56,1 0 1272,-24 0-143,-72 0-985,96 0 864,0-24 544,23 24-832,-23 0-72,-96 0-504,96 24 440,0-24-904,-48 0-272,23 0 88,-71 0 648,72 0-568,0 24-360,24-48 552,-24 48 40,-72-24 336,48 0-289,47 0-191,1 0 288,-96 0 192,96 24-168,0-24-224,-1 0 288,-95 0 104,72 0-88,-24 24 8,24-24-40,0 0 1312,0 0-143,-72 0-1049,47 23 912,49-23 584,-24 0-880,-72 0-616,48 0 536,48 0-48,0 0 313,-1 0-473,-23 0-40,-72 0-288,48 0 248,24 24-1104,0-24-81,-24 0 113,-48 0 824,71 0-720,25 24-464,-48-24 704,24 0 56,-72 0 424,72 24-368,24-24-233,-1 0 353,-23 0 32,-72 0 216,72 24-192,0-24-120,0 0 184,-72 0 128,71 0-112,-47 0 16,72 24-56,-48-24 1376,24 0-159,-24 0-129,24 24 592,-24-24-904,-48 0-624,47 0 552,1 0-71,24 24 303,-24-24-464,24 0-40,-72 0-280,48 24 264,24-24 176,-25 24-264,-47-24-176,24 0 160,24 0-24,0 24-1216,0-24 32,-24 0 127,-24 0 921,48 0-808,0 24-512,-24-24 784,0 0 64,-24 0 472,48 0-416,-1 0 56,1 0 48,-48 0 312,24 24-281,0-48 41,0 48-152,24-24 232,-24 0 16,-24 0 144,24 24-128,0-24-80,0 0 1368,-24 0-143,0 0-1017,24 0 752,0 0 480,0 0-1000,-24 0-232,24 0 208,-24 0-440,0 0-144,0 0-936,24-24 168,-24 24 1144</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45.270"/>
    </inkml:context>
    <inkml:brush xml:id="br0">
      <inkml:brushProperty name="width" value="0.05" units="cm"/>
      <inkml:brushProperty name="height" value="0.05" units="cm"/>
      <inkml:brushProperty name="color" value="#ED1C24"/>
    </inkml:brush>
  </inkml:definitions>
  <inkml:trace contextRef="#ctx0" brushRef="#br0">0 72 1096,'0'0'0,"0"0"1616,0 0-1040,0 0-72,0 0-504,0 0 440,0 0 281,0 0-425,0 0-40,0 0-32,0 0 144,0 0-88,0 0-2865,0 0 5282,0 0-2505,0 0-112,0 0-3049,0 0 6002,0 0-2977,0 0 48,0 0 400,0 0-4201,216-24 7834,-72 0-3721,-1 24 272,-23-24-359,-48 24-41,-72 0-288,96 24 288,-1-24 192,-95 0-480,72 24 208,120 0 152,-96-24-680,-25 0-104,1 24 56,-72-24 368,72 0-320,24 0-209,-24 0 313,23 24 24,-95-24 192,96 0-168,0 0-104,-24 0 160,0 0 16,-72 0 96,48 0-80,71 24-56,-23-24 80,-96 0 56,96 0-48,71 0-64,-71 0 920,-24 0-104,-72 0-704,96 24 617,-24-24-433,23-24-504,-23 48 39,-72-24 281,48 0-240,48 0-160,-24 0 240,0 24 16,-72-24 144,71 0-128,1 24-80,24-24 128,-96 0 80,72 0-72,0 0 8,23 0-40,-95 0 104,72 0-40,48-24-32,96 24 832,-97 0-48,-47 0-87,24 0 399,-24 0-584,-24 0-56,-48 0-384,95-24 336,1 24 208,-24 0-320,-72 0-224,96 0 192,0 0-24,-1 0-744,1-24-56,-96 24 632,96 0-552,0 24 64,-1-24-304,1 0 464,-48 0 39,-48 0 289,72 0-248,0 0-160,23 0 240,-47 0 24,-48 0 144,96 0-128,0 0-80,-24 24 120,-72-24 88,96 0-72,-1 24 8,-23-24-40,0 0 936,0 0-104,-72 0-728,72 23 633,23 1 415,-23 0-624,0 0-48,-72-24-376,72 0 328,24 24 208,-24-24-320,23 0-24,-95 0-192,96 24 168,-24 0-768,24 0-56,-48-48 80,-48 24 576,71 24-504,1 0-320,24-24 488,-24 0 39,-72 0 297,120 0-256,-25 0-160,1 24 248,-96-24 168,48 0-152,48 24 24,0-24-88,-1 0 128,-95 0 88,72 24-80,-72-24 80,72 0-64,0 0-48,24 0 1072,-1 0-119,-95 0-841,72 0 760,48 0 480,-120 0-1240,96 0 504,191-24 1016,-191 24-1248,-24 0-32,-72 0-240,72 0 209,23-24-914,1 24-71,0 0 96,-96 0 680,96 0-592,23 0-384,-23 0 576,-24 0 56,-72 0 344,72-24-304,24 24-193,-1 0 289,-23 0 32,-72 0 176,96 0-160,0-24-96,-1 24 152,1 0 16,-96 0 88,96 0-80,0 0-56,0 0 1128,-96 0-992,71 0 873,1 0-113,48-24 488,-48 24-720,0 0-64,-72 0-464,71 0 384,1 0 248,24 0-376,-24-24-31,-72 24-225,96 0 200,23 0-921,-47-24-63,-72 24 784,96 0-688,-48 0 88,48-24-384,71 24 232,-95-24 448,0 0-201,24 0 297,-96 24 208,96 0-184,-49-23 24,49 23-96,-24 0 152,24-24 8,-96 24 96,72 0-80,-1 0-56,1-24 1152,24 24-127,-96 0-889,72-24 776,0 24 496,24 0-752,-25 0-64,-71 0-456,48-24 400,48 24-816,0 0-248,0 0 80,-96 0 584,71 0-512,25 0-328,0 0 496,-24 0 48,-72 0 296,96 0-265,-1-24-167,1 24 256,0-24 24,-96 24 152,120 0-136,-25 0-88,1 0 136,-24 0 8,-72 0 80,72 0-72,24 0-40,-1 0 1152,1 0-127,-96 0-913,72 0 800,48 0 504,-25 0-768,1 0-72,-96 0-464,96 0 408,0 0 264,0 0-399,-1 24-33,-95-24-240,72 0 208,24 0-953,0 0-63,-24 24 96,-72-24 712,119 0-616,-23 0-400,24 0 600,-24 0 56,-25 0 40,49 0-201,-24 0 305,0 0 32,-96 0 184,95 0-160,1 0-112,24 0 160,0 0 16,-120 0 96,95 0-80,49 24-56,-48-24 1184,0 24-127,-96-24-921,72 0 800,47 24 520,-23-24-784,-96 0-536,96 0 472,0 0-56,23 24 256,-23-1-391,0 1-41,-96-24-240,96 0 152,-1 0-945,1 24-23,-24 0 104,0 0 88,0 0-400,-24 0 608,-1-48 48,-47 24 368,0 0-320,24-24-209,-24 24 313,0-24 32,0 24 184,0 0-160,0 0-112,0 0 160,0 0 16,0 0 736,0 0-1360,0 0 584,0 0 136</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49.976"/>
    </inkml:context>
    <inkml:brush xml:id="br0">
      <inkml:brushProperty name="width" value="0.05" units="cm"/>
      <inkml:brushProperty name="height" value="0.05" units="cm"/>
      <inkml:brushProperty name="color" value="#ED1C24"/>
    </inkml:brush>
  </inkml:definitions>
  <inkml:trace contextRef="#ctx0" brushRef="#br0">0 360 1016,'0'0'0,"0"0"1560,0 0-968,0 0-72,0 0-520,0 0 448,0 0 289,0 0-433,0 0-1793,0 0 3242,0 0-1521,0 0 144,0 0-216,0 0-24,0 0-2793,0 0 5434,0 0-2585,0 0-112,0 0-8,0 0-3193,0 0 6306,0 0-3081,0 0 360,216-24-56,-216 24-408,120 0 360,-1 0 224,-71-24-312,24 24-32,-72 0-240,48 0 249,-24 0-345,24 0-177,0 0 41,-48 0 232,24 0-208,23 0-136,1 0 208,-48 0 136,48 0-120,0 0 16,0 24-72,-24-24 104,24 0 8,-48 0 64,48 0-56,-24 24-32,24-24 56,-1 0 0,-47 0 32,24 0-24,24 0-24,-24 23 808,-24-23-760,48 0 664,0 0-79,0 24 375,0-24-568,-48 0-392,48 0 344,0 0-24,-1 24 200,-23-24-304,24 0-32,-48 0-184,48 0 160,24 0-688,-24-24-64,0 24 72,-48 0 520,72 0-448,-1 0-288,-23-24 432,0 24 39,-48 0 265,48-23-232,24 23-144,-24-24 216,-48 24 160,72-24-136,-24 24 16,-1-24-72,1 24 112,24-24 8,-72 24 72,48 0-64,24-24-40,24 0 936,-48 0-104,-48 24-728,71 0 641,1 0 407,0-24-616,-24 48-56,-48-24-376,72-24 344,-24 24 224,23 0-336,-23 0-32,-48 0-200,48-24 176,48 24 120,-24 0-176,-72 0-120,48 0 104,0-24-16,47 24-832,-47-24 24,48 24 88,-96 0 632,72 0-552,0-24-352,0 24 536,-25 0 48,-47 0 320,48 0-281,24-24-183,-24 24 272,0-24 24,-48 24 168,72 0-144,-24 24-96,24-48 144,-25 24 8,-47 0 88,72 0-72,0 0-48,0 0 1000,-24 0-112,-48 0-768,48 0 673,24 0 439,-25 0-640,-47 0-472,72-24 416,-24 24-56,0 0 232,-48 0-592,48 0 264,48 0 144,-48 0-1064,23 0-56,-23 24 88,-48-24 624,48 0-544,0 24-352,24-24 528,-72 0 368,24 24-320,-24-24 320,24 0-281,-24-24-175,-24 24 272,0-48 24,24 48 160,0 0-144,0 0-96,0 0 144,0 0 16,0 0 640,0 0-1192,0 0 632</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57.006"/>
    </inkml:context>
    <inkml:brush xml:id="br0">
      <inkml:brushProperty name="width" value="0.05" units="cm"/>
      <inkml:brushProperty name="height" value="0.05" units="cm"/>
      <inkml:brushProperty name="color" value="#ED1C24"/>
    </inkml:brush>
  </inkml:definitions>
  <inkml:trace contextRef="#ctx0" brushRef="#br0">1 910 784,'0'0'0,"0"0"1416,0 0-776,0 0-80,0 0-72,0 0 313,0 0-473,0 0-40,0 0-288,0 0 248,0 0 160,0 0-240,0 0-24,0 0-1112,0 0 2064,263-72-888,-263 72-120,0 0-16,0 0-72,0 0 64,263-72 40,-263 72 168,216-48-32,-72 24 16,-1-23 168,-71 23-200,24 24-32,-96 0-192,48 0 168,48 0 112,-25 0-96,1 0-24,-72 0-160,48 0 177,48 0-321,0 0-113,-1-24 33,-95 24 224,96 0-200,24 24-128,-24-48 192,-1 24 24,-95 0 112,72 0-104,24-24-64,0 0 104,0 24 8,-96 0 56,95-24-56,1 0-32,48 24 56,-48 0 0,-96 0 32,95-24-24,25 24-24,-24-24 560,0 24-64,-96 0-448,119 0 392,-23-24 249,-96 24-641,311-24 776,-191 24-368,-24-24-224,0 24-24,-96 0-160,95-24 144,25 24-504,0 0-72,-24 0 56,-96 0 376,72 0-328,47-24-217,1 24 321,-24 24 32,-96-24 192,72 0-168,47-24-104,-23 24 160,-96 0 112,96 0-96,-96 0 96,72 0-88,23 0-56,-23 0 88,-72 0 56,120 24-48,0-24 0,-1 0-24,-23 24 752,0-24-88,-96 0-592,96-24 520,24 48 337,-1-24-513,-23 0-40,-96 0-304,96 0 264,47 24-536,-23-24-168,-120 0 440,96 0-384,0 0 48,23 0-217,1-24 329,-24 24 24,-96 0 200,72-24-176,48 24-112,23-24 168,-47 0 16,-96 24 104,72 0-88,47 0-56,-47-24 88,24 24 0,-96 0 56,96-24-48,0 24-24,-96 0 72,95 0 808,73-23 513,-72 23-305,0-24-600,-1 24-56,-23-24-64,24 24 192,24 0-424,-120 0-64,95 0-248,-23 0-160,24 0-568,-24-24 120,0 0 103,-24 0-39,0 0 672,-1-24 16,-47 48 104,24-48-96,-24 48-56,0 0 88,0 0 8,0 0 56,0 0-48,0 0-32,0 0 80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05.702"/>
    </inkml:context>
    <inkml:brush xml:id="br0">
      <inkml:brushProperty name="width" value="0.05" units="cm"/>
      <inkml:brushProperty name="height" value="0.05" units="cm"/>
      <inkml:brushProperty name="color" value="#ED1C24"/>
    </inkml:brush>
  </inkml:definitions>
  <inkml:trace contextRef="#ctx0" brushRef="#br0">0 1 912,'0'0'0,"0"0"800,0 0-104,0 0 448,0 0-672,0 0-64,0 0-408,0 0 361,0 0 223,0 0-344,0 0-1425,0 0 2578,0 0-1209,0 0 120,0 0-2185,0 0 3882,0 0-1889,0 0-2225,0 0 4322,0 0-2057,0 0-88,0 0-8,0 0-2537,0 0 5010,0 0-2449,0 0-48,24 215 0,-24-215-32,0 144 24,24 0 16,-24-72 504,24 23-64,-24-95-480,0 48 472,0 24 297,0-24-401,0 0-48,0-48-320,0 48 280,0 0 184,0-48-464,0 48 208,0-48-208,0 24 184,0 23-24,0 1-552,0-24-72,0 0 56,0-24 408,24 48-360,-24-24-225,24 0 345,-24-24 32,0 0 208,24 24-184,-24-24-112,0 0 176,0 0 120,24 24-104,0-24 8,24 0-56,-48 0 88,23 0 8,-23 0 56,24 0-48,24 0-32,-24-24 920,-24 24-840,24 0 736,0-24-71,0 24 431,0 0-616,-24 0-480,24-24 424,24 0-56,-48 24 232,48-24-312,-24 24-40,-24 0-248,24-24 216,0 24-824,-24-24-96,47 0 88,-47 24 616,24 0-536,0 0-344,24-24 520,-24 0 48,-24 24 312,24 0-273,24-24-175,0 24 264,-24-23 24,-24 23 160,24 0-144,48 0-96,-25-24 144,1 24 16,-48 0 80,24 0-72,48-24-48,-24 24 1096,-48 0-976,48 0 857,0 0-105,0 0 480,24 0-728,-25 0-64,-47 0-440,72 0 384,-24 24 248,24-24-376,0 0-32,-72 0-224,72 0 177,-1 0-898,49 0-39,-48 0 96,-72 0 664,96-24-584,0 24-376,23 0 568,-47 0 48,-72 0 344,48 0-296,72 0-201,-1 0 297,-119 0 200,72 0-176,24 0 24,24 0-104,0 0 152,-120 0 104,119 0-88,73-24-120,-72 24 1224,-120 0-1016,119 0 889,-23-24-113,48 24 496,-25-24-752,-119 24-520,120-24 456,0 24-40,24-24 272,119-24-159,-263 48-529,120-24 192,71 24 128,-47-24-192,-144 24-128,144 0 112,-25-24 8,49 24-1008,-24 0 15,-1 0 113,-143 0 760,144-24-664,47 24-432,-47 0 648,0-24 56,-144 24 392,143 0-344,25-24-217,-24 0 329,23 24 32,-167 0 200,144 0-176,0-24-112,-1 24 168,-143 0 120,144 0-104,-24 0 16,47-23-56,-23 46 1208,-144-23-1064,144-23 937,-1 23-121,1-24 520,-24 24-792,23 0-64,-143 0-480,144-24 416,24 24 273,-25-24-545,1 24-16,-144 0-128,120-24-353,47 0-751,-47-24 408,48 24 88,-168 24 608,143-72-536,-143 72-336,0 0 512,0 0 48,0 0 312,0 0-273,0 0-175,0 0 448</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13.078"/>
    </inkml:context>
    <inkml:brush xml:id="br0">
      <inkml:brushProperty name="width" value="0.05" units="cm"/>
      <inkml:brushProperty name="height" value="0.05" units="cm"/>
      <inkml:brushProperty name="color" value="#ED1C24"/>
    </inkml:brush>
  </inkml:definitions>
  <inkml:trace contextRef="#ctx0" brushRef="#br0">7759 575 912,'0'0'0,"0"0"800,0 0-800,0 0 696,0 0 448,0 0-672,0 0-64,0 0-47,0 0 223,0 0-344,0 0-4145,0 0 8018,0 0-3929,0 0 120,0 0-184,0 0-8,0 0-4945,0 0 9762,0 0-4777,0 0-88,0 0-8,0 0-5257,0 0 10450,0 0-5169,0 0-48,119-72 0,-119 72-32,96-23 24,-48 23 16,0-24-24,-24 24 0,-24 0-16,24 0 16,24-24 0,-24 24 752,0 0-96,-24 0-672,0 0 624,24 0 409,23 0-577,1 0-56,-48 0-400,0 0 368,48 24-616,0-24-256,0 0 64,-48 0 440,24-24-384,0 48-249,24-24 377,-24 0 32,-24 0 224,24 24-192,0-48-128,24 48 192,-25-24 16,-23 0 112,24 0-104,48 0-64,-48 0 104,-24 0 64,48 0-56,0 0 0,0 23 8,0-23 1016,-48 0-968,24 0 849,24 0-73,23 24 504,-23-24-736,-48 0-544,72 0 472,-24 0-40,0 0-800,0 0-288,0 24 80,0-24 72,-1 0-320,-23 0 488,24 0 40,-48 0 296,48 0-257,0 0-167,0 24 248,-48-24 176,72 0-152,-24 0 16,0-24-88,-1 24 136,1 0 8,-48 0 80,48 0-64,24 0-48,-24 0 1312,24-24-151,-72 24-1049,48 0 920,23 0 584,-23 0-888,0 0-80,0 0-64,0 0 305,-24 0-465,24 0-32,-48 0-280,48 0 240,0 0-1088,0-24-81,23 24 121,-71 0 808,24 0-712,48 0-456,-24 0 696,0-23 56,-48 23 416,48 0-368,24 0-233,-24 0 361,-1-24 24,-47 24 216,48 0-184,24 0-120,-72 0 304,48-24-128,48 24-80,-48 0 56,0-24 1392,-48 24-1240,47 0 1089,-47 0-1089,48-24 952,0 24 608,24-24-928,-72 24-632,48 0 560,0 0-55,0-24 327,0 24-512,23 0-40,-23 0-32,0-24-1152,0 24-72,0-24 119,-48 24 857,72 0-752,-24-24-480,24 24 728,-25 0 64,-47 0 440,48-24-384,0 24-249,-24-24 377,24 24 32,-48 0 224,48 0-200,0 0-120,24-24 192,-48 24 16,-24 0 112,48 0-104,-1 0-64,1 0 1424,24 0-151,-72 0-1105,24 0 960,24-24 616,24 24-928,-24-24-80,-48 24-568,48 0 497,-1 0 311,1 0-480,24 0-40,-72 0-288,24-24 256,24 24-1160,0-24-88,-24 24 127,-24 0 865,48-24-760,0 24-488,47 0 296,-95 0 952,48-23-392,0 23-240,0 0 367,0-24 41,-48 24 224,24 0-200,48 0-128,-24 0 192,0 0 16,-1 0 16,1-24-64,0 48 1488,0-48-167,-48 24-1153,48 24 1008,0-24 656,0 0-984,-24 0-87,-24 0-593,48 0 520,-1 24 336,1-24-512,0 0-40,-48 0-304,48 0 264,24 23-1216,-48-23-88,48 24 135,-72-24 905,48 0-792,23 0-512,25 24 776,-24-24 64,-72 0 464,48 24-408,24-24-264,0 24 399,-25 0 33,-47-24 240,48 0-208,24 24-136,0-24 208,24 0 16,-96 0 120,72 0-104,-24 0-72,23 24 1488,1-24-159,-72 0-1153,96 0 1008,0 0 640,-96 0-1648,72 0 672,71 24 441,-71 0-265,0-24-504,-24 0-40,-48 0-304,72 0 264,-1 0 168,1 24-256,-24-24-16,48 24-24,-48-24-1296,48 0 40,-48 24 136,23-24 119,25 0-543,-48 0 832,0 24 72,-48-24 504,72 24-440,-24-24-280,0 0 424,23 0 39,-71 0 257,48 0-224,24 24-152,-24-24 224,0 0 16,-48 0 136,72 0-120,-24 0-72,23 0 1504,-23 24-167,-48-24-1145,48 0 1000,48 0 648,-48 0-976,-48 0-672,48 0 593,24 0-81,-25 24 328,1-24-496,0 0-40,-48 0-304,48 0 264,0 0-1216,0 0-88,0 0 135,-48 0 905,48 0-792,0 23-512,-1-23 768,1 0 72,-48 0 464,48 0-408,24 0-264,-24-23 399,-48 23 273,72 23-240,-24-23 32,0 0-136,-1-23 208,1 23 16,-48 0 120,48 0-104,0 0-72,-24 0 1512,-24 0-1336,48 0 1169,0 0-145,0 0 656,0 0-992,0-24-87,-48 24-601,47 0 528,1 0 328,-24 0-504,24 0-48,-48 0-304,48 0 272,24 0-1240,-24 0-88,0-24 135,-48 24 921,48 0-808,23 0-512,1 0 784,-24 0 64,-48 0 472,48 0-416,0 0-264,-48 0 680,48 0-281,48 0-167,-49 0 104,1 0 200,24 0 16,-72 0 128,48 0-112,0 0-64,0 24 1536,-48-24-1360,72 0 1185,-25-24-169,1 48 656,48-24-992,-72 0-79,-24 0-601,48 0 520,48 0-64,-24 0-56,-25 0-48,-47 0-352,48 24 304,0-24-1208,-24 0-120,24 0 127,-48 0 897,48 0-784,24 0-504,-24 23 760,0-23 64,-48 0 464,71 0-408,-23 0-256,0 0 391,24 0 33,-72 0 240,24 24-208,48-24-136,-24 0 208,47 24 16,-95-24 120,48 0-104,0 0-72,0 24 1512,0-24-167,-48 0-1169,48 0 1048,0 0 664,0 24-1032,0-24-87,-48 0-593,47 0 544,25 24 344,-48-24-528,48 0-40,-72 0-320,48 0 280,0 24-1256,24-24-88,-24 0 135,-48 0 929,47 0-816,25 24-520,0-24 792,-24 0 64,0 0 64,96 48-801,-144-48 1217,24 0-216,47 0-136,-23 24 208,0-24 16,-48 0 128,72 0-112,-24 0-64,24 24 1536,-72-24-1360,48 0 1185,-48 0-1185,47 0 1040,1 24 664,0-24-1008,24 24-87,-72-24-609,48 0 536,0 24 336,24-24-512,-24 24-48,-48-24-312,47 0 272,1 24-1256,0-24-88,0 24 135,-48-24 937,48 0-816,0 0-520,24 0 784,-24 23 72,-48-23 480,48 0-416,-1 0-272,1 24 407,24 0 33,-72-24 248,48 0-216,24 24-144,24 0 216,-48-48 16,-48 24 128,71 0-112,-23 24-64,0-24 1536,-48 0-1360,48 24 1185,0-24-145,24 0 664,0 0-1008,-25 24-87,-47-24-609,72 0 536,-24 0-1096,48 0-337,-48 24 113,-48-24 784,96 0-688,-25 0-432,1 24 664,-24-24 56,-48 0 400,48 0-352,24 0-225,-24 24 345,24-24 24,-72 0 208,47 0-184,1 0-112,24 0 176,-24 0 16,-48 0 104,48 0-96,24 24-56,-24-24 1480,24 0-167,-72 0-1161,47 24 992,25-24 640,24 24-1024,-96-24-608,72 0 529,-24 0-105,24 0 264,-25 24-504,25-24-24,-72 0-160,48 0 40,48 0-1032,-24 0 87,-24 0 113,-48 0 792,72 0-696,-1 0-440,25 0 672,-24 0 56,-72 0 408,96-24-352,-24-48-233,-1-24 345,1 48 32,-72 48 208,48-48-184,-48 48-112,0 0 176,0 0 16,0 0 104,0 0-96,0 0-56,0 0 152</inkml:trace>
  <inkml:trace contextRef="#ctx0" brushRef="#br0" timeOffset="1278">1 1365 3448,'0'0'0,"0"0"480,0 0-480,0 0 424,0 0 265,0 0-409,0 0-32,0 0-32,263 48 144,-263-48-216,0 0-16,0 0-128,240 24 112,-240-24 72,263 24-112,-263-24-8,0 0-64,0 0 56,287 24 32,-287-24 696,240 0-96,-240 0-688,191 24 616,1-48 393,-25 24-577,-23 24-56,-144-24-376,144-24 328,-1 24-568,25 0-224,-24 0 64,-144 0 400,143 0-352,1 0-233,24 0 353,-1 0 24,-167 0 208,144 24-184,24-24-112,-1 0 176,-23 0 16,-144 0 104,144 0-96,47 0-56,1 24 88,-192-24 64,335 0-104,-144-24 32,-23 48 856,24-24-96,-192 0-688,167 0 641,25 0-81,-25 0-32,1 0-64,-168 0-464,168-24 440,23 24-648,1 0-312,-25 0 64,-167 0 456,144 0-400,47 0-248,25-24 383,-48 24 33,-168 0 232,167 0-200,25 0-136,-1-24 200,1 24 16,-192 0 120,167 0-104,49 0-64,-24 0 96,-1 0 8,-191 0 64,192 0-56,47 24-32,-47-24-832,-25-24 112,-167 24 808,144 0-456,-144 0-281,0 0 433,0 0 40,0 0 264,0 0-232,0 0-144,0 0 376</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16.431"/>
    </inkml:context>
    <inkml:brush xml:id="br0">
      <inkml:brushProperty name="width" value="0.05" units="cm"/>
      <inkml:brushProperty name="height" value="0.05" units="cm"/>
      <inkml:brushProperty name="color" value="#ED1C24"/>
    </inkml:brush>
  </inkml:definitions>
  <inkml:trace contextRef="#ctx0" brushRef="#br0">1 527 912,'0'0'0,"0"0"800,0 0-800,0 0 696,0 0 448,0 0-672,0 0-64,0 0-47,0 0 223,0 0-344,0 0-32,0 0-4321,0 0 8410,0 0-3993,0 0-184,0 0-8,0 0-4945,0 0 9762,0 0-4777,0 0 1680,0 0-8745,0 0 14571,0 0-6426,0 0-728,215-23-64,-215 23-440,120-24 400,24 24-672,-48-24-272,-1 24 64,-95 0 480,72 0-416,24 24-272,-24-24 407,0 0 33,-72 0 248,48 0-216,23 0-136,25 24 208,-96-24 144,96 0-128,0 0 16,-1 0-64,1 0 104,-96 0 72,96 23-64,0-23 8,-96 0 56,120 0-88,-25 0 1192,25 0-135,-120 0-969,72 0 864,48 0 560,-1-23-824,1 46-72,-120-23-528,144 0 480,-25 0 313,25 0-473,-48 0-40,-96 0-280,120-23 248,23 23-1048,-23-24-89,24 24 113,-144 0 776,119-24-680,25 24-440,0-24 664,-25 24 56,-119 0 400,144-24-352,-24 24-217,23 0 337,1-24 24,0 24 32,23 0-120,-23-24 176,-144 24 120,144 0-104,-25-24 8,49 24-56,-24 0 1312,-1 0-143,-143 0-1017,144-24 912,48 0 584,-49 24-888,1 0-72,-144 0-536,144-24 464,47 24-944,-23-24-296,-1 24 96,-167 0 680,144 0-592,48 0-384,-25 0 576,1 0 56,-168 0 344,143 0-304,49-24-193,-24 24 289,-25 0 32,-143 0 176,144 24-160,48-48-96,-25 24 152,-23 0 16,-144 0 88,143 0-80,25 0-56,-24 0 1384,-1 0-151,-143 0-1097,144-24 1000,24 24 640,-1 0-928,-23 0-87,-144 0-625,120-24 584,47 24-1056,1 0-385,-24 0 105,-144 0 752,143-24-656,25 24-424,-24 0 640,-1 0 56,-143 0 384,144-24-336,23 24-217,-23-24 329,-24 24 24,-120 0 200,120 0-176,23-23-104,1-1 168,-24 24 8,-120 0 104,143 0-88,1 0-56,0-24 1576,-25 24-175,-119 0-1257,120 0 1080,24 0 688,-144 0-1768,143 0 576,121 0 73,-97 0-425,-47 0-1481,0-24 153,-120 24 1104</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18.533"/>
    </inkml:context>
    <inkml:brush xml:id="br0">
      <inkml:brushProperty name="width" value="0.05" units="cm"/>
      <inkml:brushProperty name="height" value="0.05" units="cm"/>
      <inkml:brushProperty name="color" value="#ED1C24"/>
    </inkml:brush>
  </inkml:definitions>
  <inkml:trace contextRef="#ctx0" brushRef="#br0">1 49 1032,'0'0'0,"0"0"1576,0 0-992,0 0-72,0 0-512,0 0 448,0 0 289,0 0-1922,0 0 2938,0 0-1521,0 0 144,0 0-224,0 0-16,0 0-2785,0 0 5418,0 0-2577,0 0-112,0 0-8,0 0-3185,0 0 6290,0 0-3073,0 0 752,191 24-104,-191-24-752,144 24 696,-48-24 441,-1 24-633,-23-24-64,-72 0-440,48 0 424,0-24 272,24 24-352,-24 0-48,-48 0-296,48 0 280,0-24-824,23 24-152,-23-24 88,-48 24 608,48-24-536,0 24-336,24 0 512,24 0 48,-96 0 312,48 0-273,23 0-175,1-24 264,0 24 24,-72 0 160,96 24-136,0-48-88,-1 48 128,-23-24 16,0 0 8,24 0-48,0 0 1136,-25 0-127,-71 0-889,72 0 776,24 24 504,0-48-760,24 24-64,-120 0-456,95 24 400,25-24 256,-24-24-384,0 48-39,-96-24-233,95 0 208,1 24-945,0-48-55,24 24 96,-120 0 696,95 0-608,49 0-392,-48 0 592,24 0 48,-120 0 360,95 0-312,25 24-201,-24-48 305,24 48 24,-120-24 184,95 0-160,49 0-96,-144 0 256,144 0-104,95-24-72,-119 24 40,24 0 1144,-144 0-1008,119 0 889,1 24-113,48-24 496,-25 0-752,-143 0-520,120 24 456,0-24-64,23 0 256,1 0-1480,0 24 104,-144-24 728,143 0 464,25 0-776,-24 0-312,-144 0 624,167 0-544,121 0-720,-145 0 944,25 0 39,-168 0 281,144 24-248,-144-24 248,143 24-400,25-48 232,-168 24 168,120 24-144,-1 0 16,73-24-80,-25 0 128,-23 23 8,-144-23 72,120 0-64,47 24-40,-47 0 1224,-120-24-1120,144 0 985,-1 0-129,49 24 552,-48-48-816,-1 24-72,-143 0-520,144 24 456,24-24-888,-25-24-296,1 24 88,-144 0 640,144 0-560,23 0-360,-23 24 544,0-24 48,-144 0 328,119 0-289,49 0-183,-1-24 280,1 48 24,-168-24 168,120 0-144,47 0-96,1-24 144,-168 24 96,144 0-88,-1 0 8,49 0-40,-48 0 1272,23 0-143,-47 24-145,48 0 552,-1-24-816,-167 0-600,144 0 520,-1 0-80,1 24 281,0-24-489,-24 24-24,-120-24-208,95 24 24,49 0 16,0-24-432,-1 24 48,-143-24 344,120 24-1017,0 0-495,-1 0 968,-23-24 64,-96 0 480,72 0-416,-24 24-272,-24-48 407,-24 24 281,48 24-248,-24-24 32,-24 0-136,0 0 208,0 0 16,0 0 128,0 0-112,0 0-64,0 0 176</inkml:trace>
  <inkml:trace contextRef="#ctx0" brushRef="#br0" timeOffset="888">16642 169 912,'0'0'0,"0"0"800,0 0-800,0 0 696,0 0-1392,0 0 3416,0 0-2359,0 0 223,0 0-344,0 0-4145,0 0 8018,0 0-3929,0 0 120,0 0-184,0 0-4841,0 0 9554,0 0-4737,0 0 56,0 0-88,0 0-5209,0 0 10346,239 71-5153,-239-71 32,0 0 864,240 48-120,-240-48-824,191 48 785,-23-24 495,-24-24-696,-144 0-584,119 0 504,-23 24-24,24-48 312,-24 24-448,-96 0-344,95 0 304,25 0-39,0-24-922,-24 0-119,47 24 96,-143 0 680,96 0-592,48-24-384,-25 24 584,-119 0 392,120 0-344,0 0 40,24-24-193,-25 24 297,-119 0 200,144 0-176,0 0 16,23-24-96,-47 24 152,24 0 16,-144 0 88,143 0-80,1 0-56,0 0 1168,23 0-127,-167 0-905,144 0 792,24 0 504,-25 0-768,1 24-64,-144-24-464,143-24 408,49 48 256,-48-48-391,-1 24-33,-143 0-240,144 0 208,24 0-953,-1 0-63,1 0 96,-168 0 712,144-24-624,47 24-392,-23 0 600,-1 0 48,-167 0 368,144 0-320,71 0-201,-47 0 305,0 0 32,-168 0 184,143 0-160,25 0-112,0 0 160,-1 0 16,-167 0 96,168 24-80,23-24-56,-23 0 1224,-168 0-1088,144 0 953,-1 24-121,49-24 536,-25 0-808,1 24-72,-168-24-488,120 0 408,23 24 265,1-24-521,-144 0-152,96 0 136,24 24-248,-1-24-849,1 24 209,-24-24 88,-96 0 664,96 0-576,-49 24-368,1-24 560,-48 0 384,24 0-336,24 0 40,-48 0-193,0 0 289,0 0 200,0 0-176,-24-24 24,24 24-104,0 0 152,0 0 16,0 0 88,0 0-80,0 0-40,0 0 120</inkml:trace>
  <inkml:trace contextRef="#ctx0" brushRef="#br0" timeOffset="1679">4718 1845 1224,'0'0'0,"0"0"1696,0 0-1152,0 0-64,0 0-480,0 0 416,0 0 273,0 0-409,0 0-1665,0 0 3018,0 0-1417,0 0 144,0 0-216,0 0-16,0 0-2609,239-24 5074,-239 24-2417,0 0-104,0 0-72,0 0 64,240-24-8,-240 24 32,263 0 680,-263 0-768,168-24 672,-25 24-88,-23-24 377,-24 24-569,0 0-48,-96 0-344,71-24 296,1 24-528,24 0-200,0 0 48,-96 0 384,72-24-336,23 24-209,25-24 321,0 24 32,-120 0 192,96-24-168,-1 24-112,25 0 168,0-24 8,-120 24 104,96 0-88,47-24-56,1 24 88,-144 0 56,120 0-48,-1-24 0,25 24-24,0-24 768,-25 0-88,-119 24-608,120-24 537,48 0 335,-1 1-480,1 23-48,-168 0-344,144-24 304,23 0 192,1 0-280,-168 24-216,215-24 192,121-24-528,-145 24-232,-47 0 72,-144 24 496,167-24-440,49 0-280,-216 24 720,167-48-297,1 24 41,-168 24 256,168 0-224,23-48-136,-23 24 208,23 0 24,-23 24 16,24-47-80,-25 23 112,1 0 16,-168 24 64,167-24-56,25-24-48,-24 0-816,-49 24 112,-119 24 808,120-48-456,-120 48 456</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44.858"/>
    </inkml:context>
    <inkml:brush xml:id="br0">
      <inkml:brushProperty name="width" value="0.05" units="cm"/>
      <inkml:brushProperty name="height" value="0.05" units="cm"/>
      <inkml:brushProperty name="color" value="#ED1C24"/>
    </inkml:brush>
  </inkml:definitions>
  <inkml:trace contextRef="#ctx0" brushRef="#br0">1 863 560,'0'0'0,"0"0"1280,0 0-600,0 0-80,0 0-600,0 0 520,0 0 336,0 0-503,0 0-49,0 0-32,0 0 168,0 0 32,0 0-248,0 0-128,0 0-3633,0 0 7154,0 0-3545,0 0 48,0 0 240,0 0-48,0 0-4793,0 0 9282,0 0-4273,0 0-264,0 0-32,0 0-6057,0 0 11890,0 0-5672,0 0-233,0 0-24,0 0-6890,0 0 13628,0 0-7122,0 0-56,71 0 39,-71 0 265,72 24-232,-24-48-152,-24 48 224,0-48 24,-24 24 136,24 0-120,-24 0-80,24 0 120,0 0 8,-24 0 72,24-24-64,0 24-40,0-24 64,24 24 8,-48 0 32,23 0-32,1-24-16,0 24 488,24-24-56,-48 24-384,24 0 336,0 0 216,0 0-327,24-24-25,-48 24-200,24 0 176,24 0 104,0-24-168,0 24-8,-48 0-104,24 0 88,23 0-400,1 0-32,0 0 40,-48 0 304,24-24-265,24 24-167,0 0 256,-24 0 24,-24 0 152,24 0-136,24 0-88,-24 0 136,24-24 8,-1 24 8,1-24-48,0 24 72,0 0 8,-48 0 40,48-24-32,-24 24-24,24 0 496,-48 0-440,48-24 384,-24 24-48,71 0 216,-47 0-327,0 0-33,-48 0-192,48 0 168,0 0 112,-24 0-144,24 0-24,-48 0-112,48 0 120,0-24-424,-24 48-48,23-48 40,-47 24 312,24 0-273,24 0-175,-24 24 264,24-24 24,-48 0 160,24 0-136,24 0-88,-24 0 128,24 0 16,-48 0 80,48 0-72,-24 0-48,23 24 72,-23-24 8,-24 0 40,24 0-32,0 0-24,0 24 616,0-24-72,-24 0-488,24 0 448,0 0 281,24 24-433,-24-24-32,-24 0-264,24 0 248,24 0 152,-24 24-216,24-24-24,-48 0-160,24 0 136,-1 24-544,25-24-56,-48 0 464,24 0-408,0 0 56,0 24-233,0-24 345,-24 0 240,24 24-208,0-24 24,0 0-112,24 0 176,-48 24 16,0-24 104,48 0-96,-24 0-56,24 24 88,-48-24 64,47 24-104,-23 0 64,24-24 640,-48 0-600,24 24 528,-24-24-528,24 0 456,0 0 297,24 24-441,-48-24-312,24 0 272,0 0-16,24 24-496,0-24-160,0 23 48,-48-23 352,47 0-312,1 24-193,0-24 297,0 24 24,-48-24 184,48 0-160,0 0-96,-24 0 152,0 24 8,-24-24 96,24-24-80,24 48-56,-1 0 80,-47-24 56,48 0-48,-24 24 8,24-24-24,0 0 728,-48 0-664,48 0 576,-24 24-72,24-24 337,24 0-505,-72 0-336,48 0 296,23 0-32,-23 0 160,-24 24-248,24-24-24,-48 0-152,48 0 136,0 0-608,0 0-40,-48 0 512,48 24-448,23-24 56,-23 0-256,0 0 383,0 0 33,-48 0 232,48 0-200,24 0-128,-24 0 192,0 0 16,-48 0 120,71 0-104,1 0-64,-24-24 96,-48 24 72,72 0-64,-24 0 8,24 0-32,0-24 816,-1 24-96,-71 0-632,48 0 561,24 0 351,0 0-536,-24 0-48,-48 0-328,48-24 288,24 24 176,-1-24-272,-23 24-24,-48 0-168,48 0 144,48-24-664,-48 24-48,72-24 72,-120 24 496,47-24-440,49 24-280,-48-24 431,-48 24 289,96 0-256,24-23-328,-72 23 432,47-24 24,-95 24 128,48 0-112,48-24-80,-96 24 192,0 0-80,72 0 80,24 0-64,-1 0 8,-23-24-48,0 24 848,24-24-96,-24 0-79,-1 24 359,-23 0-552,-48 0-376,72 0 336,0-24-48,24 24 192,-24-24-288,-24 24-24,-48 0-168,71 0 152,25-24-688,0 24-48,-96 0 584,96 0-512,-25-24 64,25 24-288,-48 0 440,24 0 31,-72 0 265,48 0-224,48-24-152,-1 24 224,-23 0 16,-72 0 136,48 0-120,48 0-72,0 24 112,-1-24 16,-95 0 64,72 0-56,24 24-48,-24-24 848,-24 0-96,-48 0-648,72 0 569,-1 0 359,-71 0-928,96 0 376,-96 0-376,72 0 336,-24 24-48,24-24 192,-72 0-480,96 0 192,47 24 128,-71-24-856,0 24-48,24-24 72,-96 0 512,72 0-448,-1 24-288,-23-24 440,24 0 31,-72 0 265,72 0-224,0 24-152,-72-24 376,48 0-152,143 24-296,-95 0 368,-96-24 80,96 0-64,47 24-96,-71-24 992,-24 0-104,-48 0-728,72 0 641,-24 23-465,24-23-512,-24 24 40,-48-24 296,71 0-257,-23 0-167,48 24 248,-24-24 24,-72 0 152,96 0-128,-1 24-88,-23-24 128,-72 0 88,72 0-80,-24 24 16,24-24-48,-72 0 112,72 0-48,47-24-24,-47 24 16,0 0 968,0 0-120,-72 0-792,72 0 697,0 0 447,-1 0-640,1 0-64,-72 0-440,96-24 384,-24 48-720,-48-48-256,24 24 72,-48 0 520,71 0-448,-23 0-288,0-24 432,0 48 39,-48-24 265,48 0-232,24-24-144,-24 24 216,24 24 24,-72-24 136,47-24-120,1 24-72,24 0 112,0 0 8,-72 0 72,48 0-64,24 0-40,-24 24 1072,0-24-119,-48 0-849,71-24 744,-23 48 472,-48-24-1216,48 0 496,48 0 312,-48 24-184,24-24-368,-72 0-256,48 0 224,-1 0-32,25 0-880,-24 24-64,0 0 96,-48-24 656,48 0-576,0 24-368,24 24 560,-24 0 48,-48-48 336,47 24-296,-94-72-185,47 48 281,0 0 24,0 0 176,0 0-152,0 0-96,0 0 144,0 0 104</inkml:trace>
  <inkml:trace contextRef="#ctx0" brushRef="#br0" timeOffset="2370">19778 408 912,'0'0'0,"0"0"800,0 0-800,0 0 696,0 0 448,0 0-280,0 0-111,0 0-4210,0 0 7642,0 0-2985,0 0-632,0 0-6521,0 0 12410,0 0-5969,0 0-280,0 0-400,0 0-6769,0 0 13754,0 0-6945,0 0-88,0 0 136,0 0 16,0 0-6121,0 0 12338,0 0-6249,0 0 64,192 48 8,-192-48 48,144 48-40,-49-25-24,1 1 40,-48-24 0,-48 0 24,96 0-24,-24 24-8,-24-24 688,-48 0-656,95 24 576,-23-24-72,48 0 321,0-24-489,-120 24-336,95 0 296,25-24-40,-24 24 168,0 0-232,-1-24-24,-95 24-168,96 0 168,24-23-608,-120 23 440,120-24-512,119 0-328,-119 0 208,0 0 367,-120 24 265,119 0-224,121-48-304,-121 24 392,-119 24 136,144 0-120,-24 0 16,47-24-64,-47 24 104,0 0 8,-120 0 56,120 0-56,47-24-32,-23 24 856,-144 0-768,120 0 672,-1 0-87,25 0 375,-24 0-568,-120 0-392,119 0 344,1-24-48,0 24 200,24 0-280,-25-24-24,-119 24-192,120 0 168,0-24-712,-1 24-56,1-24 72,-120 24 528,96 0-464,72-24-288,-1 0 440,-23-47 39,-144 71 273,96-72-240,-96 72-152,0 0 232,0 0 24,0 0 136,0 0-120,0 0-80,0 0 200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2:54.781"/>
    </inkml:context>
    <inkml:brush xml:id="br0">
      <inkml:brushProperty name="width" value="0.05" units="cm"/>
      <inkml:brushProperty name="height" value="0.05" units="cm"/>
      <inkml:brushProperty name="color" value="#ED1C24"/>
    </inkml:brush>
  </inkml:definitions>
  <inkml:trace contextRef="#ctx0" brushRef="#br0">1 120 912,'0'0'0,"0"0"800,0 0-104,0 0-696,0 0 1144,0 0-976,0 0-24,0 0 8,0 0 104,0 0-136,0 0-16,0 0-2192,0 0 4264,0 0-1767,0 0-121,0 0-32,0 0-3385,0 0 6482,239-48-2993,-239 48-216,0 0-16,0 0-128,0 0 112,240-24 72,-240 24-104,215-24-16,-215 24-64,144 0 56,-25-24 40,-23 24-56,0 0-8,-96 0-32,48 0 32,24 24 16,0-24 168,-1 0-24,-71 0-192,48 0 200,48 0 128,0 0-144,-96 0-184,191 0 376,-119 24-16,24-24-128,-48 24-31,-48-24-201,96 0 232,-25 0-352,25 24-161,-24-24 33,-72 0 248,120 24-216,-24 0-128,23-24 200,-47 0 16,-72 0 128,48 24-112,48-24-64,0 24 104,-96-24 72,95 0-64,1 0 8,0 0-32,0 24 48,-1-24 8,-95 0 32,72 0-32,48 24-16,-24-24 736,0 24-88,-96-24-600,71 0 528,25 24 337,0 0-513,0-24-40,-1 24-40,25 0 176,-24-24-264,24 0-24,-120 0-160,95 0 136,25 0-616,-24 0-48,24 0 64,-120 0 464,95-24-400,25 48-264,0-24 391,0-24 33,-120 24 240,119 0-208,1 0-136,0 0 208,0 0 16,-120 0 120,95 0-104,25 24-72,0-24 104,-120 0 72,119 0-64,1 0 8,0 24-32,0-1 728,-25 1-80,-95-24-560,72 24 488,72 24 313,-48-24-457,23 0-40,-119-24-304,96 24 280,48 24 184,-1-24-280,-143-24-184,120 24 168,-24 0-24,72 0-616,-25-24-48,25-24 64,-168 24 456,167 0-400,49-24-256,-24-48 383,-1 0 41,-191 72 232,216-72-208,23-23-136,-239 95 208,216-120 16,-216 120 120,0 0-104,0 0-72,0 0 104,0 0 8,0 0 480,0 0-888,0 0 472</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3:00.209"/>
    </inkml:context>
    <inkml:brush xml:id="br0">
      <inkml:brushProperty name="width" value="0.05" units="cm"/>
      <inkml:brushProperty name="height" value="0.05" units="cm"/>
      <inkml:brushProperty name="color" value="#ED1C24"/>
    </inkml:brush>
  </inkml:definitions>
  <inkml:trace contextRef="#ctx0" brushRef="#br0">1 623 912,'0'0'0,"0"0"800,0 0 1040,0 0-1128,0 0-87,0 0-1,0 0 408,0 0-496,0 0-64,0 0-472,0 0 480,0 0 312,0 0-400,0 0-47,0 0-2354,0 0 4338,0 0-2409,0 0-232,263 24 39,-263-24 273,0 0-240,0 0-152,0 0 232,264 0 16,-264 0 144,191 0-120,-47 0-80,-24 0 120,-1-24 8,-119 24 72,96 0-64,48-24-40,-48 24 64,-96 0 40,95 0-40,1-24 8,0 0-24,24 24 816,-1 0-96,-119 0-664,96-24 585,48 0 367,-25 24-544,1-24-48,-120 24-360,120 0 328,24 0 216,-25 0-288,-119 0-256,120-23 224,0 23-8,47-24-728,-23 24-104,-24-24 72,-120 24 544,119 0-472,25-24-304,0 24 456,-25 0 39,-119 0 281,144-24-240,0 24-160,-24-24 240,-1 24 16,-119 0 144,144 0-128,-24 0-80,-1 24 128,1-24 8,-120 0 72,120 0-64,0 0-40,-1 0 1264,-47 24-143,-72-24-1017,96 0 888,0 24 568,-25 0-856,25-24-80,-96 0-520,48 0 456,48 24 297,-24-24-465,0 0-40,-72 0-248,47 0 96,49-24-1000,-24 24 39,-72 0 865,72-24-760,0 0 96,-24-24-416,0-48 632,-25 0 56,-23 96 392,0-143-336,0 143-225,0 0 337,0 0 24,0 0 200,0 0-176,0 0-112,0 0 288</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3:01.972"/>
    </inkml:context>
    <inkml:brush xml:id="br0">
      <inkml:brushProperty name="width" value="0.05" units="cm"/>
      <inkml:brushProperty name="height" value="0.05" units="cm"/>
      <inkml:brushProperty name="color" value="#ED1C24"/>
    </inkml:brush>
  </inkml:definitions>
  <inkml:trace contextRef="#ctx0" brushRef="#br0">0 0 912,'0'0'0,"0"0"800,0 0-104,0 0 448,0 0-976,0 0-24,0 0-144,0 0 256,0 0 168,0 0-135,0 0-41,0 0 48,0 0 184,0 0-208,0 0-32,0 0 8,0 0 168,0 0-216,0 0-24,0 0-3721,0 0 7274,0 0-3625,0 0-152,0 0 8,0 0-3705,0 0 7450,0 0-3769,0 0 40,0 0 0,0 0-3569,72 24 7170,0 0-3609,-48 0 16,24 0 8,-48-24 8,24 24-8,0 0-8,0-24 8,-24 0 8,48 24-8,-24 0 0,-1 0 0,1-24 568,24 0-72,-48 0-488,24 0 448,24 24 289,-24-24-417,24 24-40,-48-24-280,48 0 264,0 0-456,0 24-176,23-24 48,-71 0 320,48 0-281,24 0-183,0 24 280,-24-48 16,-48 24 168,72 24-144,-24-24-96,47 0 144,-23 0 16,-72 0 80,48 24-72,24-48-48,24 48 72,-96-24 48,96-24-40,-25 48 0,25-24-24,0 0 800,-48 0-88,-48 0-648,72-24 585,-1 24 375,-23 0-568,24 0-56,-72 0-336,48 0 296,48 0 192,0 0-288,-96 0-200,95 0 176,-47 0-24,72 0-680,-48 0-56,-72 0 584,72 0-504,23 0 56,-23 0-280,-24 0 432,0 0 31,-48 0 265,72 24-224,-24-48-152,24 24 224,-72 0 152,48 0-136,23 24 16,-23-48-72,24 48 112,-24-24 16,-48 0 64,96 0-56,-48 0-48,23 0 904,-23-24-104,-48 24-696,72 0 609,-24 24 391,24-48-592,-24 24-48,-48 0-360,48 0 312,47 24-640,-47-24-192,24 0 64,-72 0 456,48 0-400,24 0-256,0-24 391,-24 24 33,-48 0 232,47 0-208,49 0-128,-48 0 200,24-24 16,-72 24 120,48 24-104,24-48-72,0 24 104,-25 0 8,-47 0 64,72 24-56,-24-24-32,24 0 912,-24-24-104,-48 24-720,48 24 625,24-24 407,-25 0-608,1 24-56,-48-24-368,48 23 320,0-23-648,24 0-208,-24 0 72,-48 0 464,72 0-408,-24 24-264,-1-24 399,-47 0 273,48 24-240,0-24 32,-24 24-136,-24-24 344,48 24-144,24 0-256,-72-24 328,0 0 8,0 0 64,0 0-56,0 0-32,0 0 48,0 0 8,0 0 32</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3:12.191"/>
    </inkml:context>
    <inkml:brush xml:id="br0">
      <inkml:brushProperty name="width" value="0.05" units="cm"/>
      <inkml:brushProperty name="height" value="0.05" units="cm"/>
      <inkml:brushProperty name="color" value="#ED1C24"/>
    </inkml:brush>
  </inkml:definitions>
  <inkml:trace contextRef="#ctx0" brushRef="#br0">1 551 1696,'0'0'0,"0"0"1992,0 0-1544,0 0-56,0 0-47,0 0 223,0 0-336,0 0-32,0 0 272,0 0-352,0 0-16,0 0-104,0 0 88,239-96 64,-239 96-88,0 0-8,0 0-56,0 0 48,264-72 24,-264 72 984,215-48-128,-215 48-928,144-24 809,-1-23 527,-23 23-752,-24 0-72,0 24-64,-1-24-784,1 24-296,24-24 72,-120 24 560,96 0-488,23 0-312,1-24 472,-24 24 39,-96 0 289,120 0-248,-1 0-160,25 0 240,0-24 24,-144 24 144,143 0-128,1 0-80,24 0 120,-49 0 16,-119 0 72,144-24-64,48 24-40,-49 24 1168,25-24-135,-168 0-929,144 0 816,23 0 520,1 0-792,-1 0-72,-167 0-472,168 0 416,24 24 272,-1-24-407,-191 0-281,168 24 240,-25-24-8,73 0-969,-25 0-95,-23 0 104,-168 0 728,168 0-632,23 0-408,1 0 616,23 0 48,-215 0 376,168 0-328,71 0-209,-47 24 321,-1-24 24,-191 0 192,192 0-168,47 0-104,-23 48 160,-1-24 16,-215-24 96,216 24-88,23-24-48,-239 0 136,240 23 1104,430 25 2105,-406-48-2641,-49 0-72,-215 0-496,240 0 456,23 24 297,-24-24-449,1 0-40,-25 0-32,73 0-1032,-1 0-81,-72 0 113,-215 0 768,264 24-672,23-24-440,-23 0 664,-25 0 56,-239 0 392,215 0-344,73 0-225,-1 0 337,-47 0 32,-240 0 200,263 0-176,24 0-120,-23-24 176,-25 24 16,-239 0 104,264-24-88,23 24-64,-24-24 1584,-263 24-1432,240 0 1257,23-24-121,24 1 728,-47-25-1079,23 48-97,-263 0-688,264-24 624,23 0 392,240-24-192,-264 24-488,24 24 208,-47-24-320,-240 24-224,287 0 193,264-24-1338,-264 0-135,1 24 160,-288 0 1120,263-24 632,24 24-1208,25 0-416,-312 0 992,287-24-865,-24 24 105,72 0-488,-47 0 744,-25 0 56,-263 0 448,264 24-392,47-24-240,-24 24 367,-23-24 41,-264 0 224,239 24-200,96 0-128,-47 0 192,-25 0 16,-263-24 120,311 24-104,24-24-64,-95 0-784,-49-48 120,-191 48 832,0 0-728,0 0 728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09/10/1445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846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1520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343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09/10/1445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 /><Relationship Id="rId2" Type="http://schemas.openxmlformats.org/officeDocument/2006/relationships/notesSlide" Target="../notesSlides/notesSlide1.xml" /><Relationship Id="rId1" Type="http://schemas.openxmlformats.org/officeDocument/2006/relationships/slideLayout" Target="../slideLayouts/slideLayout13.xml"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customXml" Target="../ink/ink1.xml" /><Relationship Id="rId7" Type="http://schemas.openxmlformats.org/officeDocument/2006/relationships/customXml" Target="../ink/ink3.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5.png" /><Relationship Id="rId5" Type="http://schemas.openxmlformats.org/officeDocument/2006/relationships/customXml" Target="../ink/ink2.xml" /><Relationship Id="rId4" Type="http://schemas.openxmlformats.org/officeDocument/2006/relationships/image" Target="../media/image4.png" /></Relationships>
</file>

<file path=ppt/slides/_rels/slide6.xml.rels><?xml version="1.0" encoding="UTF-8" standalone="yes"?>
<Relationships xmlns="http://schemas.openxmlformats.org/package/2006/relationships"><Relationship Id="rId3" Type="http://schemas.openxmlformats.org/officeDocument/2006/relationships/customXml" Target="../ink/ink4.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8.png" /><Relationship Id="rId5" Type="http://schemas.openxmlformats.org/officeDocument/2006/relationships/customXml" Target="../ink/ink5.xml" /><Relationship Id="rId4" Type="http://schemas.openxmlformats.org/officeDocument/2006/relationships/image" Target="../media/image7.png" /></Relationships>
</file>

<file path=ppt/slides/_rels/slide7.xml.rels><?xml version="1.0" encoding="UTF-8" standalone="yes"?>
<Relationships xmlns="http://schemas.openxmlformats.org/package/2006/relationships"><Relationship Id="rId8" Type="http://schemas.openxmlformats.org/officeDocument/2006/relationships/image" Target="../media/image11.png" /><Relationship Id="rId13" Type="http://schemas.openxmlformats.org/officeDocument/2006/relationships/customXml" Target="../ink/ink11.xml" /><Relationship Id="rId18" Type="http://schemas.openxmlformats.org/officeDocument/2006/relationships/image" Target="../media/image16.png" /><Relationship Id="rId26" Type="http://schemas.openxmlformats.org/officeDocument/2006/relationships/image" Target="../media/image20.png" /><Relationship Id="rId3" Type="http://schemas.openxmlformats.org/officeDocument/2006/relationships/customXml" Target="../ink/ink6.xml" /><Relationship Id="rId21" Type="http://schemas.openxmlformats.org/officeDocument/2006/relationships/customXml" Target="../ink/ink15.xml" /><Relationship Id="rId7" Type="http://schemas.openxmlformats.org/officeDocument/2006/relationships/customXml" Target="../ink/ink8.xml" /><Relationship Id="rId12" Type="http://schemas.openxmlformats.org/officeDocument/2006/relationships/image" Target="../media/image13.png" /><Relationship Id="rId17" Type="http://schemas.openxmlformats.org/officeDocument/2006/relationships/customXml" Target="../ink/ink13.xml" /><Relationship Id="rId25" Type="http://schemas.openxmlformats.org/officeDocument/2006/relationships/customXml" Target="../ink/ink17.xml" /><Relationship Id="rId2" Type="http://schemas.openxmlformats.org/officeDocument/2006/relationships/image" Target="../media/image3.png" /><Relationship Id="rId16" Type="http://schemas.openxmlformats.org/officeDocument/2006/relationships/image" Target="../media/image15.png" /><Relationship Id="rId20" Type="http://schemas.openxmlformats.org/officeDocument/2006/relationships/image" Target="../media/image17.png" /><Relationship Id="rId1" Type="http://schemas.openxmlformats.org/officeDocument/2006/relationships/slideLayout" Target="../slideLayouts/slideLayout14.xml" /><Relationship Id="rId6" Type="http://schemas.openxmlformats.org/officeDocument/2006/relationships/image" Target="../media/image10.png" /><Relationship Id="rId11" Type="http://schemas.openxmlformats.org/officeDocument/2006/relationships/customXml" Target="../ink/ink10.xml" /><Relationship Id="rId24" Type="http://schemas.openxmlformats.org/officeDocument/2006/relationships/image" Target="../media/image19.png" /><Relationship Id="rId5" Type="http://schemas.openxmlformats.org/officeDocument/2006/relationships/customXml" Target="../ink/ink7.xml" /><Relationship Id="rId15" Type="http://schemas.openxmlformats.org/officeDocument/2006/relationships/customXml" Target="../ink/ink12.xml" /><Relationship Id="rId23" Type="http://schemas.openxmlformats.org/officeDocument/2006/relationships/customXml" Target="../ink/ink16.xml" /><Relationship Id="rId10" Type="http://schemas.openxmlformats.org/officeDocument/2006/relationships/image" Target="../media/image12.png" /><Relationship Id="rId19" Type="http://schemas.openxmlformats.org/officeDocument/2006/relationships/customXml" Target="../ink/ink14.xml" /><Relationship Id="rId4" Type="http://schemas.openxmlformats.org/officeDocument/2006/relationships/image" Target="../media/image9.png" /><Relationship Id="rId9" Type="http://schemas.openxmlformats.org/officeDocument/2006/relationships/customXml" Target="../ink/ink9.xml" /><Relationship Id="rId14" Type="http://schemas.openxmlformats.org/officeDocument/2006/relationships/image" Target="../media/image14.png" /><Relationship Id="rId22" Type="http://schemas.openxmlformats.org/officeDocument/2006/relationships/image" Target="../media/image18.png" /></Relationships>
</file>

<file path=ppt/slides/_rels/slide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3" Type="http://schemas.openxmlformats.org/officeDocument/2006/relationships/customXml" Target="../ink/ink18.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22.png" /><Relationship Id="rId5" Type="http://schemas.openxmlformats.org/officeDocument/2006/relationships/customXml" Target="../ink/ink19.xml" /><Relationship Id="rId4" Type="http://schemas.openxmlformats.org/officeDocument/2006/relationships/image" Target="../media/image21.png" /></Relationships>
</file>

<file path=ppt/slides/_rels/slide10.xml.rels><?xml version="1.0" encoding="UTF-8" standalone="yes"?>
<Relationships xmlns="http://schemas.openxmlformats.org/package/2006/relationships"><Relationship Id="rId3" Type="http://schemas.openxmlformats.org/officeDocument/2006/relationships/customXml" Target="../ink/ink20.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23.png" /></Relationships>
</file>

<file path=ppt/slides/_rels/slide11.xml.rels><?xml version="1.0" encoding="UTF-8" standalone="yes"?>
<Relationships xmlns="http://schemas.openxmlformats.org/package/2006/relationships"><Relationship Id="rId3" Type="http://schemas.openxmlformats.org/officeDocument/2006/relationships/customXml" Target="../ink/ink21.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24.png" /></Relationships>
</file>

<file path=ppt/slides/_rels/slide12.xml.rels><?xml version="1.0" encoding="UTF-8" standalone="yes"?>
<Relationships xmlns="http://schemas.openxmlformats.org/package/2006/relationships"><Relationship Id="rId3" Type="http://schemas.openxmlformats.org/officeDocument/2006/relationships/customXml" Target="../ink/ink22.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26.png" /><Relationship Id="rId5" Type="http://schemas.openxmlformats.org/officeDocument/2006/relationships/customXml" Target="../ink/ink23.xml" /><Relationship Id="rId4" Type="http://schemas.openxmlformats.org/officeDocument/2006/relationships/image" Target="../media/image25.png" /></Relationships>
</file>

<file path=ppt/slides/_rels/slide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3" Type="http://schemas.openxmlformats.org/officeDocument/2006/relationships/customXml" Target="../ink/ink24.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27.png" /></Relationships>
</file>

<file path=ppt/slides/_rels/slide15.xml.rels><?xml version="1.0" encoding="UTF-8" standalone="yes"?>
<Relationships xmlns="http://schemas.openxmlformats.org/package/2006/relationships"><Relationship Id="rId8" Type="http://schemas.openxmlformats.org/officeDocument/2006/relationships/image" Target="../media/image30.png" /><Relationship Id="rId3" Type="http://schemas.openxmlformats.org/officeDocument/2006/relationships/customXml" Target="../ink/ink25.xml" /><Relationship Id="rId7" Type="http://schemas.openxmlformats.org/officeDocument/2006/relationships/customXml" Target="../ink/ink27.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29.png" /><Relationship Id="rId5" Type="http://schemas.openxmlformats.org/officeDocument/2006/relationships/customXml" Target="../ink/ink26.xml" /><Relationship Id="rId10" Type="http://schemas.openxmlformats.org/officeDocument/2006/relationships/image" Target="../media/image31.png" /><Relationship Id="rId4" Type="http://schemas.openxmlformats.org/officeDocument/2006/relationships/image" Target="../media/image28.png" /><Relationship Id="rId9" Type="http://schemas.openxmlformats.org/officeDocument/2006/relationships/customXml" Target="../ink/ink28.xml" /></Relationships>
</file>

<file path=ppt/slides/_rels/slide16.xml.rels><?xml version="1.0" encoding="UTF-8" standalone="yes"?>
<Relationships xmlns="http://schemas.openxmlformats.org/package/2006/relationships"><Relationship Id="rId8" Type="http://schemas.openxmlformats.org/officeDocument/2006/relationships/image" Target="../media/image34.png" /><Relationship Id="rId3" Type="http://schemas.openxmlformats.org/officeDocument/2006/relationships/customXml" Target="../ink/ink29.xml" /><Relationship Id="rId7" Type="http://schemas.openxmlformats.org/officeDocument/2006/relationships/customXml" Target="../ink/ink31.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33.png" /><Relationship Id="rId5" Type="http://schemas.openxmlformats.org/officeDocument/2006/relationships/customXml" Target="../ink/ink30.xml" /><Relationship Id="rId4" Type="http://schemas.openxmlformats.org/officeDocument/2006/relationships/image" Target="../media/image32.png" /></Relationships>
</file>

<file path=ppt/slides/_rels/slide17.xml.rels><?xml version="1.0" encoding="UTF-8" standalone="yes"?>
<Relationships xmlns="http://schemas.openxmlformats.org/package/2006/relationships"><Relationship Id="rId8" Type="http://schemas.openxmlformats.org/officeDocument/2006/relationships/image" Target="../media/image37.png" /><Relationship Id="rId3" Type="http://schemas.openxmlformats.org/officeDocument/2006/relationships/customXml" Target="../ink/ink32.xml" /><Relationship Id="rId7" Type="http://schemas.openxmlformats.org/officeDocument/2006/relationships/customXml" Target="../ink/ink34.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36.png" /><Relationship Id="rId5" Type="http://schemas.openxmlformats.org/officeDocument/2006/relationships/customXml" Target="../ink/ink33.xml" /><Relationship Id="rId4" Type="http://schemas.openxmlformats.org/officeDocument/2006/relationships/image" Target="../media/image35.png" /></Relationships>
</file>

<file path=ppt/slides/_rels/slide18.xml.rels><?xml version="1.0" encoding="UTF-8" standalone="yes"?>
<Relationships xmlns="http://schemas.openxmlformats.org/package/2006/relationships"><Relationship Id="rId3" Type="http://schemas.openxmlformats.org/officeDocument/2006/relationships/customXml" Target="../ink/ink35.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38.png" /></Relationships>
</file>

<file path=ppt/slides/_rels/slide19.xml.rels><?xml version="1.0" encoding="UTF-8" standalone="yes"?>
<Relationships xmlns="http://schemas.openxmlformats.org/package/2006/relationships"><Relationship Id="rId3" Type="http://schemas.openxmlformats.org/officeDocument/2006/relationships/customXml" Target="../ink/ink36.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39.png" /></Relationships>
</file>

<file path=ppt/slides/_rels/slide20.xml.rels><?xml version="1.0" encoding="UTF-8" standalone="yes"?>
<Relationships xmlns="http://schemas.openxmlformats.org/package/2006/relationships"><Relationship Id="rId3" Type="http://schemas.openxmlformats.org/officeDocument/2006/relationships/customXml" Target="../ink/ink37.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41.png" /><Relationship Id="rId5" Type="http://schemas.openxmlformats.org/officeDocument/2006/relationships/customXml" Target="../ink/ink38.xml" /><Relationship Id="rId4" Type="http://schemas.openxmlformats.org/officeDocument/2006/relationships/image" Target="../media/image40.png" /></Relationships>
</file>

<file path=ppt/slides/_rels/slide21.xml.rels><?xml version="1.0" encoding="UTF-8" standalone="yes"?>
<Relationships xmlns="http://schemas.openxmlformats.org/package/2006/relationships"><Relationship Id="rId8" Type="http://schemas.openxmlformats.org/officeDocument/2006/relationships/image" Target="../media/image44.png" /><Relationship Id="rId3" Type="http://schemas.openxmlformats.org/officeDocument/2006/relationships/customXml" Target="../ink/ink39.xml" /><Relationship Id="rId7" Type="http://schemas.openxmlformats.org/officeDocument/2006/relationships/customXml" Target="../ink/ink41.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43.png" /><Relationship Id="rId5" Type="http://schemas.openxmlformats.org/officeDocument/2006/relationships/customXml" Target="../ink/ink40.xml" /><Relationship Id="rId10" Type="http://schemas.openxmlformats.org/officeDocument/2006/relationships/image" Target="../media/image45.png" /><Relationship Id="rId4" Type="http://schemas.openxmlformats.org/officeDocument/2006/relationships/image" Target="../media/image42.png" /><Relationship Id="rId9" Type="http://schemas.openxmlformats.org/officeDocument/2006/relationships/customXml" Target="../ink/ink42.xml" /></Relationships>
</file>

<file path=ppt/slides/_rels/slide22.xml.rels><?xml version="1.0" encoding="UTF-8" standalone="yes"?>
<Relationships xmlns="http://schemas.openxmlformats.org/package/2006/relationships"><Relationship Id="rId8" Type="http://schemas.openxmlformats.org/officeDocument/2006/relationships/image" Target="../media/image48.png" /><Relationship Id="rId3" Type="http://schemas.openxmlformats.org/officeDocument/2006/relationships/customXml" Target="../ink/ink43.xml" /><Relationship Id="rId7" Type="http://schemas.openxmlformats.org/officeDocument/2006/relationships/customXml" Target="../ink/ink45.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47.png" /><Relationship Id="rId5" Type="http://schemas.openxmlformats.org/officeDocument/2006/relationships/customXml" Target="../ink/ink44.xml" /><Relationship Id="rId4" Type="http://schemas.openxmlformats.org/officeDocument/2006/relationships/image" Target="../media/image46.png" /></Relationships>
</file>

<file path=ppt/slides/_rels/slide23.xml.rels><?xml version="1.0" encoding="UTF-8" standalone="yes"?>
<Relationships xmlns="http://schemas.openxmlformats.org/package/2006/relationships"><Relationship Id="rId3" Type="http://schemas.openxmlformats.org/officeDocument/2006/relationships/customXml" Target="../ink/ink46.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49.png" /></Relationships>
</file>

<file path=ppt/slides/_rels/slide24.xml.rels><?xml version="1.0" encoding="UTF-8" standalone="yes"?>
<Relationships xmlns="http://schemas.openxmlformats.org/package/2006/relationships"><Relationship Id="rId3" Type="http://schemas.openxmlformats.org/officeDocument/2006/relationships/customXml" Target="../ink/ink47.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50.png" /></Relationships>
</file>

<file path=ppt/slides/_rels/slide25.xml.rels><?xml version="1.0" encoding="UTF-8" standalone="yes"?>
<Relationships xmlns="http://schemas.openxmlformats.org/package/2006/relationships"><Relationship Id="rId3" Type="http://schemas.openxmlformats.org/officeDocument/2006/relationships/customXml" Target="../ink/ink48.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51.png" /></Relationships>
</file>

<file path=ppt/slides/_rels/slide2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3" Type="http://schemas.openxmlformats.org/officeDocument/2006/relationships/customXml" Target="../ink/ink49.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53.png" /><Relationship Id="rId5" Type="http://schemas.openxmlformats.org/officeDocument/2006/relationships/customXml" Target="../ink/ink50.xml" /><Relationship Id="rId4" Type="http://schemas.openxmlformats.org/officeDocument/2006/relationships/image" Target="../media/image52.png" /></Relationships>
</file>

<file path=ppt/slides/_rels/slide30.xml.rels><?xml version="1.0" encoding="UTF-8" standalone="yes"?>
<Relationships xmlns="http://schemas.openxmlformats.org/package/2006/relationships"><Relationship Id="rId8" Type="http://schemas.openxmlformats.org/officeDocument/2006/relationships/image" Target="../media/image56.png" /><Relationship Id="rId13" Type="http://schemas.openxmlformats.org/officeDocument/2006/relationships/customXml" Target="../ink/ink56.xml" /><Relationship Id="rId3" Type="http://schemas.openxmlformats.org/officeDocument/2006/relationships/customXml" Target="../ink/ink51.xml" /><Relationship Id="rId7" Type="http://schemas.openxmlformats.org/officeDocument/2006/relationships/customXml" Target="../ink/ink53.xml" /><Relationship Id="rId12" Type="http://schemas.openxmlformats.org/officeDocument/2006/relationships/image" Target="../media/image58.png"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55.png" /><Relationship Id="rId11" Type="http://schemas.openxmlformats.org/officeDocument/2006/relationships/customXml" Target="../ink/ink55.xml" /><Relationship Id="rId5" Type="http://schemas.openxmlformats.org/officeDocument/2006/relationships/customXml" Target="../ink/ink52.xml" /><Relationship Id="rId10" Type="http://schemas.openxmlformats.org/officeDocument/2006/relationships/image" Target="../media/image57.png" /><Relationship Id="rId4" Type="http://schemas.openxmlformats.org/officeDocument/2006/relationships/image" Target="../media/image54.png" /><Relationship Id="rId9" Type="http://schemas.openxmlformats.org/officeDocument/2006/relationships/customXml" Target="../ink/ink54.xml" /><Relationship Id="rId14" Type="http://schemas.openxmlformats.org/officeDocument/2006/relationships/image" Target="../media/image59.png" /></Relationships>
</file>

<file path=ppt/slides/_rels/slide31.xml.rels><?xml version="1.0" encoding="UTF-8" standalone="yes"?>
<Relationships xmlns="http://schemas.openxmlformats.org/package/2006/relationships"><Relationship Id="rId8" Type="http://schemas.openxmlformats.org/officeDocument/2006/relationships/image" Target="../media/image62.png" /><Relationship Id="rId3" Type="http://schemas.openxmlformats.org/officeDocument/2006/relationships/customXml" Target="../ink/ink57.xml" /><Relationship Id="rId7" Type="http://schemas.openxmlformats.org/officeDocument/2006/relationships/customXml" Target="../ink/ink59.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61.png" /><Relationship Id="rId5" Type="http://schemas.openxmlformats.org/officeDocument/2006/relationships/customXml" Target="../ink/ink58.xml" /><Relationship Id="rId4" Type="http://schemas.openxmlformats.org/officeDocument/2006/relationships/image" Target="../media/image60.png" /></Relationships>
</file>

<file path=ppt/slides/_rels/slide32.xml.rels><?xml version="1.0" encoding="UTF-8" standalone="yes"?>
<Relationships xmlns="http://schemas.openxmlformats.org/package/2006/relationships"><Relationship Id="rId8" Type="http://schemas.openxmlformats.org/officeDocument/2006/relationships/customXml" Target="../ink/ink62.xml" /><Relationship Id="rId13" Type="http://schemas.openxmlformats.org/officeDocument/2006/relationships/image" Target="../media/image68.png" /><Relationship Id="rId18" Type="http://schemas.openxmlformats.org/officeDocument/2006/relationships/customXml" Target="../ink/ink67.xml" /><Relationship Id="rId3" Type="http://schemas.openxmlformats.org/officeDocument/2006/relationships/image" Target="../media/image63.jpeg" /><Relationship Id="rId21" Type="http://schemas.openxmlformats.org/officeDocument/2006/relationships/image" Target="../media/image72.png" /><Relationship Id="rId7" Type="http://schemas.openxmlformats.org/officeDocument/2006/relationships/image" Target="../media/image65.png" /><Relationship Id="rId12" Type="http://schemas.openxmlformats.org/officeDocument/2006/relationships/customXml" Target="../ink/ink64.xml" /><Relationship Id="rId17" Type="http://schemas.openxmlformats.org/officeDocument/2006/relationships/image" Target="../media/image70.png" /><Relationship Id="rId25" Type="http://schemas.openxmlformats.org/officeDocument/2006/relationships/image" Target="../media/image74.png" /><Relationship Id="rId2" Type="http://schemas.openxmlformats.org/officeDocument/2006/relationships/image" Target="../media/image3.png" /><Relationship Id="rId16" Type="http://schemas.openxmlformats.org/officeDocument/2006/relationships/customXml" Target="../ink/ink66.xml" /><Relationship Id="rId20" Type="http://schemas.openxmlformats.org/officeDocument/2006/relationships/customXml" Target="../ink/ink68.xml" /><Relationship Id="rId1" Type="http://schemas.openxmlformats.org/officeDocument/2006/relationships/slideLayout" Target="../slideLayouts/slideLayout14.xml" /><Relationship Id="rId6" Type="http://schemas.openxmlformats.org/officeDocument/2006/relationships/customXml" Target="../ink/ink61.xml" /><Relationship Id="rId11" Type="http://schemas.openxmlformats.org/officeDocument/2006/relationships/image" Target="../media/image67.png" /><Relationship Id="rId24" Type="http://schemas.openxmlformats.org/officeDocument/2006/relationships/customXml" Target="../ink/ink70.xml" /><Relationship Id="rId5" Type="http://schemas.openxmlformats.org/officeDocument/2006/relationships/image" Target="../media/image64.png" /><Relationship Id="rId15" Type="http://schemas.openxmlformats.org/officeDocument/2006/relationships/image" Target="../media/image69.png" /><Relationship Id="rId23" Type="http://schemas.openxmlformats.org/officeDocument/2006/relationships/image" Target="../media/image73.png" /><Relationship Id="rId10" Type="http://schemas.openxmlformats.org/officeDocument/2006/relationships/customXml" Target="../ink/ink63.xml" /><Relationship Id="rId19" Type="http://schemas.openxmlformats.org/officeDocument/2006/relationships/image" Target="../media/image71.png" /><Relationship Id="rId4" Type="http://schemas.openxmlformats.org/officeDocument/2006/relationships/customXml" Target="../ink/ink60.xml" /><Relationship Id="rId9" Type="http://schemas.openxmlformats.org/officeDocument/2006/relationships/image" Target="../media/image66.png" /><Relationship Id="rId14" Type="http://schemas.openxmlformats.org/officeDocument/2006/relationships/customXml" Target="../ink/ink65.xml" /><Relationship Id="rId22" Type="http://schemas.openxmlformats.org/officeDocument/2006/relationships/customXml" Target="../ink/ink69.xml" /></Relationships>
</file>

<file path=ppt/slides/_rels/slide33.xml.rels><?xml version="1.0" encoding="UTF-8" standalone="yes"?>
<Relationships xmlns="http://schemas.openxmlformats.org/package/2006/relationships"><Relationship Id="rId8" Type="http://schemas.openxmlformats.org/officeDocument/2006/relationships/customXml" Target="../ink/ink73.xml" /><Relationship Id="rId13" Type="http://schemas.openxmlformats.org/officeDocument/2006/relationships/image" Target="../media/image80.png" /><Relationship Id="rId18" Type="http://schemas.openxmlformats.org/officeDocument/2006/relationships/customXml" Target="../ink/ink78.xml" /><Relationship Id="rId3" Type="http://schemas.openxmlformats.org/officeDocument/2006/relationships/image" Target="../media/image75.jpeg" /><Relationship Id="rId21" Type="http://schemas.openxmlformats.org/officeDocument/2006/relationships/image" Target="../media/image82.png" /><Relationship Id="rId7" Type="http://schemas.openxmlformats.org/officeDocument/2006/relationships/image" Target="../media/image77.png" /><Relationship Id="rId12" Type="http://schemas.openxmlformats.org/officeDocument/2006/relationships/customXml" Target="../ink/ink75.xml" /><Relationship Id="rId17" Type="http://schemas.openxmlformats.org/officeDocument/2006/relationships/image" Target="../media/image44.png" /><Relationship Id="rId25" Type="http://schemas.openxmlformats.org/officeDocument/2006/relationships/image" Target="../media/image84.png" /><Relationship Id="rId2" Type="http://schemas.openxmlformats.org/officeDocument/2006/relationships/image" Target="../media/image3.png" /><Relationship Id="rId16" Type="http://schemas.openxmlformats.org/officeDocument/2006/relationships/customXml" Target="../ink/ink77.xml" /><Relationship Id="rId20" Type="http://schemas.openxmlformats.org/officeDocument/2006/relationships/customXml" Target="../ink/ink80.xml" /><Relationship Id="rId1" Type="http://schemas.openxmlformats.org/officeDocument/2006/relationships/slideLayout" Target="../slideLayouts/slideLayout14.xml" /><Relationship Id="rId6" Type="http://schemas.openxmlformats.org/officeDocument/2006/relationships/customXml" Target="../ink/ink72.xml" /><Relationship Id="rId11" Type="http://schemas.openxmlformats.org/officeDocument/2006/relationships/image" Target="../media/image79.png" /><Relationship Id="rId24" Type="http://schemas.openxmlformats.org/officeDocument/2006/relationships/customXml" Target="../ink/ink82.xml" /><Relationship Id="rId5" Type="http://schemas.openxmlformats.org/officeDocument/2006/relationships/image" Target="../media/image76.png" /><Relationship Id="rId15" Type="http://schemas.openxmlformats.org/officeDocument/2006/relationships/image" Target="../media/image81.png" /><Relationship Id="rId23" Type="http://schemas.openxmlformats.org/officeDocument/2006/relationships/image" Target="../media/image83.png" /><Relationship Id="rId10" Type="http://schemas.openxmlformats.org/officeDocument/2006/relationships/customXml" Target="../ink/ink74.xml" /><Relationship Id="rId19" Type="http://schemas.openxmlformats.org/officeDocument/2006/relationships/customXml" Target="../ink/ink79.xml" /><Relationship Id="rId4" Type="http://schemas.openxmlformats.org/officeDocument/2006/relationships/customXml" Target="../ink/ink71.xml" /><Relationship Id="rId9" Type="http://schemas.openxmlformats.org/officeDocument/2006/relationships/image" Target="../media/image78.png" /><Relationship Id="rId14" Type="http://schemas.openxmlformats.org/officeDocument/2006/relationships/customXml" Target="../ink/ink76.xml" /><Relationship Id="rId22" Type="http://schemas.openxmlformats.org/officeDocument/2006/relationships/customXml" Target="../ink/ink81.xml" /></Relationships>
</file>

<file path=ppt/slides/_rels/slide34.xml.rels><?xml version="1.0" encoding="UTF-8" standalone="yes"?>
<Relationships xmlns="http://schemas.openxmlformats.org/package/2006/relationships"><Relationship Id="rId8" Type="http://schemas.openxmlformats.org/officeDocument/2006/relationships/customXml" Target="../ink/ink85.xml" /><Relationship Id="rId3" Type="http://schemas.openxmlformats.org/officeDocument/2006/relationships/image" Target="../media/image85.jpeg" /><Relationship Id="rId7" Type="http://schemas.openxmlformats.org/officeDocument/2006/relationships/image" Target="../media/image87.png"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customXml" Target="../ink/ink84.xml" /><Relationship Id="rId11" Type="http://schemas.openxmlformats.org/officeDocument/2006/relationships/image" Target="../media/image89.png" /><Relationship Id="rId5" Type="http://schemas.openxmlformats.org/officeDocument/2006/relationships/image" Target="../media/image86.png" /><Relationship Id="rId10" Type="http://schemas.openxmlformats.org/officeDocument/2006/relationships/customXml" Target="../ink/ink86.xml" /><Relationship Id="rId4" Type="http://schemas.openxmlformats.org/officeDocument/2006/relationships/customXml" Target="../ink/ink83.xml" /><Relationship Id="rId9" Type="http://schemas.openxmlformats.org/officeDocument/2006/relationships/image" Target="../media/image88.png" /></Relationships>
</file>

<file path=ppt/slides/_rels/slide35.xml.rels><?xml version="1.0" encoding="UTF-8" standalone="yes"?>
<Relationships xmlns="http://schemas.openxmlformats.org/package/2006/relationships"><Relationship Id="rId8" Type="http://schemas.openxmlformats.org/officeDocument/2006/relationships/customXml" Target="../ink/ink89.xml" /><Relationship Id="rId13" Type="http://schemas.openxmlformats.org/officeDocument/2006/relationships/image" Target="../media/image95.png" /><Relationship Id="rId18" Type="http://schemas.openxmlformats.org/officeDocument/2006/relationships/customXml" Target="../ink/ink94.xml" /><Relationship Id="rId3" Type="http://schemas.openxmlformats.org/officeDocument/2006/relationships/image" Target="../media/image90.png" /><Relationship Id="rId7" Type="http://schemas.openxmlformats.org/officeDocument/2006/relationships/image" Target="../media/image92.png" /><Relationship Id="rId12" Type="http://schemas.openxmlformats.org/officeDocument/2006/relationships/customXml" Target="../ink/ink91.xml" /><Relationship Id="rId17" Type="http://schemas.openxmlformats.org/officeDocument/2006/relationships/image" Target="../media/image97.png" /><Relationship Id="rId2" Type="http://schemas.openxmlformats.org/officeDocument/2006/relationships/image" Target="../media/image3.png" /><Relationship Id="rId16" Type="http://schemas.openxmlformats.org/officeDocument/2006/relationships/customXml" Target="../ink/ink93.xml" /><Relationship Id="rId1" Type="http://schemas.openxmlformats.org/officeDocument/2006/relationships/slideLayout" Target="../slideLayouts/slideLayout14.xml" /><Relationship Id="rId6" Type="http://schemas.openxmlformats.org/officeDocument/2006/relationships/customXml" Target="../ink/ink88.xml" /><Relationship Id="rId11" Type="http://schemas.openxmlformats.org/officeDocument/2006/relationships/image" Target="../media/image94.png" /><Relationship Id="rId5" Type="http://schemas.openxmlformats.org/officeDocument/2006/relationships/image" Target="../media/image91.png" /><Relationship Id="rId15" Type="http://schemas.openxmlformats.org/officeDocument/2006/relationships/image" Target="../media/image96.png" /><Relationship Id="rId10" Type="http://schemas.openxmlformats.org/officeDocument/2006/relationships/customXml" Target="../ink/ink90.xml" /><Relationship Id="rId19" Type="http://schemas.openxmlformats.org/officeDocument/2006/relationships/image" Target="../media/image98.png" /><Relationship Id="rId4" Type="http://schemas.openxmlformats.org/officeDocument/2006/relationships/customXml" Target="../ink/ink87.xml" /><Relationship Id="rId9" Type="http://schemas.openxmlformats.org/officeDocument/2006/relationships/image" Target="../media/image93.png" /><Relationship Id="rId14" Type="http://schemas.openxmlformats.org/officeDocument/2006/relationships/customXml" Target="../ink/ink92.xml" /></Relationships>
</file>

<file path=ppt/slides/_rels/slide36.xml.rels><?xml version="1.0" encoding="UTF-8" standalone="yes"?>
<Relationships xmlns="http://schemas.openxmlformats.org/package/2006/relationships"><Relationship Id="rId8" Type="http://schemas.openxmlformats.org/officeDocument/2006/relationships/image" Target="../media/image101.png" /><Relationship Id="rId13" Type="http://schemas.openxmlformats.org/officeDocument/2006/relationships/customXml" Target="../ink/ink100.xml" /><Relationship Id="rId18" Type="http://schemas.openxmlformats.org/officeDocument/2006/relationships/image" Target="../media/image106.png" /><Relationship Id="rId26" Type="http://schemas.openxmlformats.org/officeDocument/2006/relationships/image" Target="../media/image110.png" /><Relationship Id="rId3" Type="http://schemas.openxmlformats.org/officeDocument/2006/relationships/customXml" Target="../ink/ink95.xml" /><Relationship Id="rId21" Type="http://schemas.openxmlformats.org/officeDocument/2006/relationships/customXml" Target="../ink/ink104.xml" /><Relationship Id="rId7" Type="http://schemas.openxmlformats.org/officeDocument/2006/relationships/customXml" Target="../ink/ink97.xml" /><Relationship Id="rId12" Type="http://schemas.openxmlformats.org/officeDocument/2006/relationships/image" Target="../media/image103.png" /><Relationship Id="rId17" Type="http://schemas.openxmlformats.org/officeDocument/2006/relationships/customXml" Target="../ink/ink102.xml" /><Relationship Id="rId25" Type="http://schemas.openxmlformats.org/officeDocument/2006/relationships/customXml" Target="../ink/ink106.xml" /><Relationship Id="rId2" Type="http://schemas.openxmlformats.org/officeDocument/2006/relationships/image" Target="../media/image3.png" /><Relationship Id="rId16" Type="http://schemas.openxmlformats.org/officeDocument/2006/relationships/image" Target="../media/image105.png" /><Relationship Id="rId20" Type="http://schemas.openxmlformats.org/officeDocument/2006/relationships/image" Target="../media/image107.png" /><Relationship Id="rId1" Type="http://schemas.openxmlformats.org/officeDocument/2006/relationships/slideLayout" Target="../slideLayouts/slideLayout14.xml" /><Relationship Id="rId6" Type="http://schemas.openxmlformats.org/officeDocument/2006/relationships/image" Target="../media/image100.png" /><Relationship Id="rId11" Type="http://schemas.openxmlformats.org/officeDocument/2006/relationships/customXml" Target="../ink/ink99.xml" /><Relationship Id="rId24" Type="http://schemas.openxmlformats.org/officeDocument/2006/relationships/image" Target="../media/image109.png" /><Relationship Id="rId5" Type="http://schemas.openxmlformats.org/officeDocument/2006/relationships/customXml" Target="../ink/ink96.xml" /><Relationship Id="rId15" Type="http://schemas.openxmlformats.org/officeDocument/2006/relationships/customXml" Target="../ink/ink101.xml" /><Relationship Id="rId23" Type="http://schemas.openxmlformats.org/officeDocument/2006/relationships/customXml" Target="../ink/ink105.xml" /><Relationship Id="rId28" Type="http://schemas.openxmlformats.org/officeDocument/2006/relationships/image" Target="../media/image111.png" /><Relationship Id="rId10" Type="http://schemas.openxmlformats.org/officeDocument/2006/relationships/image" Target="../media/image102.png" /><Relationship Id="rId19" Type="http://schemas.openxmlformats.org/officeDocument/2006/relationships/customXml" Target="../ink/ink103.xml" /><Relationship Id="rId4" Type="http://schemas.openxmlformats.org/officeDocument/2006/relationships/image" Target="../media/image99.png" /><Relationship Id="rId9" Type="http://schemas.openxmlformats.org/officeDocument/2006/relationships/customXml" Target="../ink/ink98.xml" /><Relationship Id="rId14" Type="http://schemas.openxmlformats.org/officeDocument/2006/relationships/image" Target="../media/image104.png" /><Relationship Id="rId22" Type="http://schemas.openxmlformats.org/officeDocument/2006/relationships/image" Target="../media/image108.png" /><Relationship Id="rId27" Type="http://schemas.openxmlformats.org/officeDocument/2006/relationships/customXml" Target="../ink/ink107.xml" /></Relationships>
</file>

<file path=ppt/slides/_rels/slide37.xml.rels><?xml version="1.0" encoding="UTF-8" standalone="yes"?>
<Relationships xmlns="http://schemas.openxmlformats.org/package/2006/relationships"><Relationship Id="rId3" Type="http://schemas.openxmlformats.org/officeDocument/2006/relationships/customXml" Target="../ink/ink108.xml" /><Relationship Id="rId2" Type="http://schemas.openxmlformats.org/officeDocument/2006/relationships/image" Target="../media/image3.png" /><Relationship Id="rId1" Type="http://schemas.openxmlformats.org/officeDocument/2006/relationships/slideLayout" Target="../slideLayouts/slideLayout14.xml" /><Relationship Id="rId4" Type="http://schemas.openxmlformats.org/officeDocument/2006/relationships/image" Target="../media/image112.png" /></Relationships>
</file>

<file path=ppt/slides/_rels/slide38.xml.rels><?xml version="1.0" encoding="UTF-8" standalone="yes"?>
<Relationships xmlns="http://schemas.openxmlformats.org/package/2006/relationships"><Relationship Id="rId3" Type="http://schemas.openxmlformats.org/officeDocument/2006/relationships/customXml" Target="../ink/ink109.xml"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114.png" /><Relationship Id="rId5" Type="http://schemas.openxmlformats.org/officeDocument/2006/relationships/customXml" Target="../ink/ink110.xml" /><Relationship Id="rId4" Type="http://schemas.openxmlformats.org/officeDocument/2006/relationships/image" Target="../media/image113.png" /></Relationships>
</file>

<file path=ppt/slides/_rels/slide39.xml.rels><?xml version="1.0" encoding="UTF-8" standalone="yes"?>
<Relationships xmlns="http://schemas.openxmlformats.org/package/2006/relationships"><Relationship Id="rId8" Type="http://schemas.openxmlformats.org/officeDocument/2006/relationships/image" Target="../media/image117.png" /><Relationship Id="rId13" Type="http://schemas.openxmlformats.org/officeDocument/2006/relationships/customXml" Target="../ink/ink116.xml" /><Relationship Id="rId3" Type="http://schemas.openxmlformats.org/officeDocument/2006/relationships/customXml" Target="../ink/ink111.xml" /><Relationship Id="rId7" Type="http://schemas.openxmlformats.org/officeDocument/2006/relationships/customXml" Target="../ink/ink113.xml" /><Relationship Id="rId12" Type="http://schemas.openxmlformats.org/officeDocument/2006/relationships/image" Target="../media/image119.png" /><Relationship Id="rId2" Type="http://schemas.openxmlformats.org/officeDocument/2006/relationships/image" Target="../media/image3.png" /><Relationship Id="rId16" Type="http://schemas.openxmlformats.org/officeDocument/2006/relationships/image" Target="../media/image121.png" /><Relationship Id="rId1" Type="http://schemas.openxmlformats.org/officeDocument/2006/relationships/slideLayout" Target="../slideLayouts/slideLayout14.xml" /><Relationship Id="rId6" Type="http://schemas.openxmlformats.org/officeDocument/2006/relationships/image" Target="../media/image116.png" /><Relationship Id="rId11" Type="http://schemas.openxmlformats.org/officeDocument/2006/relationships/customXml" Target="../ink/ink115.xml" /><Relationship Id="rId5" Type="http://schemas.openxmlformats.org/officeDocument/2006/relationships/customXml" Target="../ink/ink112.xml" /><Relationship Id="rId15" Type="http://schemas.openxmlformats.org/officeDocument/2006/relationships/customXml" Target="../ink/ink117.xml" /><Relationship Id="rId10" Type="http://schemas.openxmlformats.org/officeDocument/2006/relationships/image" Target="../media/image118.png" /><Relationship Id="rId4" Type="http://schemas.openxmlformats.org/officeDocument/2006/relationships/image" Target="../media/image115.png" /><Relationship Id="rId9" Type="http://schemas.openxmlformats.org/officeDocument/2006/relationships/customXml" Target="../ink/ink114.xml" /><Relationship Id="rId14" Type="http://schemas.openxmlformats.org/officeDocument/2006/relationships/image" Target="../media/image120.png" /></Relationships>
</file>

<file path=ppt/slides/_rels/slide40.xml.rels><?xml version="1.0" encoding="UTF-8" standalone="yes"?>
<Relationships xmlns="http://schemas.openxmlformats.org/package/2006/relationships"><Relationship Id="rId8" Type="http://schemas.openxmlformats.org/officeDocument/2006/relationships/image" Target="../media/image124.png" /><Relationship Id="rId3" Type="http://schemas.openxmlformats.org/officeDocument/2006/relationships/customXml" Target="../ink/ink118.xml" /><Relationship Id="rId7" Type="http://schemas.openxmlformats.org/officeDocument/2006/relationships/customXml" Target="../ink/ink120.xml" /><Relationship Id="rId12" Type="http://schemas.openxmlformats.org/officeDocument/2006/relationships/image" Target="../media/image126.png" /><Relationship Id="rId2" Type="http://schemas.openxmlformats.org/officeDocument/2006/relationships/image" Target="../media/image3.png" /><Relationship Id="rId1" Type="http://schemas.openxmlformats.org/officeDocument/2006/relationships/slideLayout" Target="../slideLayouts/slideLayout14.xml" /><Relationship Id="rId6" Type="http://schemas.openxmlformats.org/officeDocument/2006/relationships/image" Target="../media/image123.png" /><Relationship Id="rId11" Type="http://schemas.openxmlformats.org/officeDocument/2006/relationships/customXml" Target="../ink/ink122.xml" /><Relationship Id="rId5" Type="http://schemas.openxmlformats.org/officeDocument/2006/relationships/customXml" Target="../ink/ink119.xml" /><Relationship Id="rId10" Type="http://schemas.openxmlformats.org/officeDocument/2006/relationships/image" Target="../media/image125.png" /><Relationship Id="rId4" Type="http://schemas.openxmlformats.org/officeDocument/2006/relationships/image" Target="../media/image122.png" /><Relationship Id="rId9" Type="http://schemas.openxmlformats.org/officeDocument/2006/relationships/customXml" Target="../ink/ink121.xml" /></Relationships>
</file>

<file path=ppt/slides/_rels/slide41.xml.rels><?xml version="1.0" encoding="UTF-8" standalone="yes"?>
<Relationships xmlns="http://schemas.openxmlformats.org/package/2006/relationships"><Relationship Id="rId3" Type="http://schemas.openxmlformats.org/officeDocument/2006/relationships/image" Target="../media/image128.png" /><Relationship Id="rId7" Type="http://schemas.openxmlformats.org/officeDocument/2006/relationships/image" Target="../media/image131.svg" /><Relationship Id="rId2" Type="http://schemas.openxmlformats.org/officeDocument/2006/relationships/image" Target="../media/image127.jpeg" /><Relationship Id="rId1" Type="http://schemas.openxmlformats.org/officeDocument/2006/relationships/slideLayout" Target="../slideLayouts/slideLayout12.xml" /><Relationship Id="rId6" Type="http://schemas.openxmlformats.org/officeDocument/2006/relationships/image" Target="../media/image130.png" /><Relationship Id="rId5" Type="http://schemas.openxmlformats.org/officeDocument/2006/relationships/image" Target="../media/image2.png" /><Relationship Id="rId4" Type="http://schemas.openxmlformats.org/officeDocument/2006/relationships/image" Target="../media/image129.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7F2BE95-66DD-9CFF-FABE-8795819B5D17}"/>
              </a:ext>
            </a:extLst>
          </p:cNvPr>
          <p:cNvSpPr txBox="1"/>
          <p:nvPr/>
        </p:nvSpPr>
        <p:spPr>
          <a:xfrm>
            <a:off x="2494898" y="298028"/>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Google Shape;128;p4">
            <a:extLst>
              <a:ext uri="{FF2B5EF4-FFF2-40B4-BE49-F238E27FC236}">
                <a16:creationId xmlns:a16="http://schemas.microsoft.com/office/drawing/2014/main" id="{49847C20-70BB-538A-12B9-EFCF90E6C888}"/>
              </a:ext>
            </a:extLst>
          </p:cNvPr>
          <p:cNvSpPr txBox="1"/>
          <p:nvPr/>
        </p:nvSpPr>
        <p:spPr>
          <a:xfrm>
            <a:off x="1874165" y="1910065"/>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Before you write</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Writing the first draft</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After writing the first draft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02EC4BB1-901E-E9F0-E129-DF2FE7330589}"/>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4252377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EC48EAA-4AC5-A45C-6642-B64C228FB52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93C55BF8-F35E-5B62-DCFD-9A5B899E5F67}"/>
              </a:ext>
            </a:extLst>
          </p:cNvPr>
          <p:cNvSpPr txBox="1"/>
          <p:nvPr/>
        </p:nvSpPr>
        <p:spPr>
          <a:xfrm>
            <a:off x="762000" y="1660876"/>
            <a:ext cx="11282265" cy="6986528"/>
          </a:xfrm>
          <a:prstGeom prst="rect">
            <a:avLst/>
          </a:prstGeom>
          <a:noFill/>
        </p:spPr>
        <p:txBody>
          <a:bodyPr wrap="square">
            <a:spAutoFit/>
          </a:bodyPr>
          <a:lstStyle/>
          <a:p>
            <a:pPr algn="l"/>
            <a:r>
              <a:rPr lang="en-US" sz="2800" b="1" dirty="0"/>
              <a:t>Writing takes place in three very broad stages: what you do before you begin the first draft, what you do during the writing of the first draft, and what you do after you have completed the first draft.</a:t>
            </a:r>
          </a:p>
          <a:p>
            <a:pPr algn="l"/>
            <a:r>
              <a:rPr lang="en-US" sz="2800" b="1" dirty="0">
                <a:solidFill>
                  <a:srgbClr val="FF0000"/>
                </a:solidFill>
              </a:rPr>
              <a:t>Before You Write</a:t>
            </a:r>
          </a:p>
          <a:p>
            <a:pPr algn="l"/>
            <a:r>
              <a:rPr lang="en-US" sz="2800" b="1" dirty="0"/>
              <a:t> Know yourself</a:t>
            </a:r>
          </a:p>
          <a:p>
            <a:pPr algn="l"/>
            <a:r>
              <a:rPr lang="en-US" sz="2800" b="1" dirty="0"/>
              <a:t> Know your audience</a:t>
            </a:r>
          </a:p>
          <a:p>
            <a:pPr algn="l"/>
            <a:r>
              <a:rPr lang="en-US" sz="2800" b="1" dirty="0"/>
              <a:t> Choose and narrow your topic</a:t>
            </a:r>
          </a:p>
          <a:p>
            <a:pPr algn="l"/>
            <a:r>
              <a:rPr lang="en-US" sz="2800" b="1" dirty="0"/>
              <a:t> Write a sentence that expresses your claim</a:t>
            </a:r>
          </a:p>
          <a:p>
            <a:pPr algn="l"/>
            <a:r>
              <a:rPr lang="en-US" sz="2800" b="1" dirty="0"/>
              <a:t> Gather ideas: brainstorm and research</a:t>
            </a:r>
          </a:p>
          <a:p>
            <a:pPr algn="l"/>
            <a:r>
              <a:rPr lang="en-US" sz="2800" b="1" dirty="0"/>
              <a:t> Organize your ideas </a:t>
            </a:r>
          </a:p>
          <a:p>
            <a:pPr algn="l"/>
            <a:endParaRPr lang="en-US" sz="2800" b="1" dirty="0"/>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spTree>
    <p:extLst>
      <p:ext uri="{BB962C8B-B14F-4D97-AF65-F5344CB8AC3E}">
        <p14:creationId xmlns:p14="http://schemas.microsoft.com/office/powerpoint/2010/main" val="347423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8192511-08A3-42B7-4200-D71837F5C1D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E6214176-1ADD-CF8B-49E6-C30F1CC868A5}"/>
              </a:ext>
            </a:extLst>
          </p:cNvPr>
          <p:cNvSpPr txBox="1"/>
          <p:nvPr/>
        </p:nvSpPr>
        <p:spPr>
          <a:xfrm>
            <a:off x="2492814" y="1372636"/>
            <a:ext cx="11282265" cy="6986528"/>
          </a:xfrm>
          <a:prstGeom prst="rect">
            <a:avLst/>
          </a:prstGeom>
          <a:noFill/>
        </p:spPr>
        <p:txBody>
          <a:bodyPr wrap="square">
            <a:spAutoFit/>
          </a:bodyPr>
          <a:lstStyle/>
          <a:p>
            <a:pPr algn="l"/>
            <a:r>
              <a:rPr lang="en-US" sz="2800" b="1" dirty="0"/>
              <a:t> </a:t>
            </a:r>
            <a:r>
              <a:rPr lang="en-US" sz="2800" b="1" dirty="0">
                <a:solidFill>
                  <a:srgbClr val="FF0000"/>
                </a:solidFill>
              </a:rPr>
              <a:t>Writing the First Draft</a:t>
            </a:r>
          </a:p>
          <a:p>
            <a:pPr algn="l"/>
            <a:r>
              <a:rPr lang="en-US" sz="2800" b="1" dirty="0"/>
              <a:t> Provide an interesting opening</a:t>
            </a:r>
          </a:p>
          <a:p>
            <a:pPr algn="l"/>
            <a:r>
              <a:rPr lang="en-US" sz="2800" b="1" dirty="0"/>
              <a:t> Include a thesis statement</a:t>
            </a:r>
          </a:p>
          <a:p>
            <a:pPr algn="l"/>
            <a:r>
              <a:rPr lang="en-US" sz="2800" b="1" dirty="0"/>
              <a:t> Develop your body paragraphs</a:t>
            </a:r>
          </a:p>
          <a:p>
            <a:pPr algn="l"/>
            <a:r>
              <a:rPr lang="en-US" sz="2800" b="1" dirty="0"/>
              <a:t> Provide a satisfying conclusion</a:t>
            </a:r>
          </a:p>
          <a:p>
            <a:pPr algn="l"/>
            <a:r>
              <a:rPr lang="en-US" sz="2800" b="1" dirty="0"/>
              <a:t> </a:t>
            </a:r>
            <a:r>
              <a:rPr lang="en-US" sz="2800" b="1" dirty="0">
                <a:solidFill>
                  <a:srgbClr val="FF0000"/>
                </a:solidFill>
              </a:rPr>
              <a:t>After the First Draft</a:t>
            </a:r>
          </a:p>
          <a:p>
            <a:pPr algn="l"/>
            <a:r>
              <a:rPr lang="en-US" sz="2800" b="1" dirty="0"/>
              <a:t> Read what you have written and revise</a:t>
            </a:r>
          </a:p>
          <a:p>
            <a:pPr algn="l"/>
            <a:r>
              <a:rPr lang="en-US" sz="2800" b="1" dirty="0"/>
              <a:t> Consider what you have not written and revise</a:t>
            </a:r>
          </a:p>
          <a:p>
            <a:pPr algn="l"/>
            <a:r>
              <a:rPr lang="en-US" sz="2800" b="1" dirty="0"/>
              <a:t> Show your work</a:t>
            </a:r>
          </a:p>
          <a:p>
            <a:pPr algn="l"/>
            <a:r>
              <a:rPr lang="en-US" sz="2800" b="1" dirty="0"/>
              <a:t> Edit your work</a:t>
            </a:r>
          </a:p>
          <a:p>
            <a:pPr algn="l"/>
            <a:r>
              <a:rPr lang="en-US" sz="2800" b="1" dirty="0"/>
              <a:t> Hand it in</a:t>
            </a:r>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5887EAF2-17D8-9955-0F94-32C96528F970}"/>
                  </a:ext>
                </a:extLst>
              </p14:cNvPr>
              <p14:cNvContentPartPr/>
              <p14:nvPr/>
            </p14:nvContentPartPr>
            <p14:xfrm>
              <a:off x="5758051" y="3542762"/>
              <a:ext cx="1750320" cy="77760"/>
            </p14:xfrm>
          </p:contentPart>
        </mc:Choice>
        <mc:Fallback>
          <p:pic>
            <p:nvPicPr>
              <p:cNvPr id="9" name="حبر 8">
                <a:extLst>
                  <a:ext uri="{FF2B5EF4-FFF2-40B4-BE49-F238E27FC236}">
                    <a16:creationId xmlns:a16="http://schemas.microsoft.com/office/drawing/2014/main" id="{5887EAF2-17D8-9955-0F94-32C96528F970}"/>
                  </a:ext>
                </a:extLst>
              </p:cNvPr>
              <p:cNvPicPr/>
              <p:nvPr/>
            </p:nvPicPr>
            <p:blipFill>
              <a:blip r:embed="rId4"/>
              <a:stretch>
                <a:fillRect/>
              </a:stretch>
            </p:blipFill>
            <p:spPr>
              <a:xfrm>
                <a:off x="5749051" y="3533762"/>
                <a:ext cx="1767960" cy="954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8D4EFA50-B6FE-C857-62AB-BD1F4A8898C8}"/>
                  </a:ext>
                </a:extLst>
              </p14:cNvPr>
              <p14:cNvContentPartPr/>
              <p14:nvPr/>
            </p14:nvContentPartPr>
            <p14:xfrm>
              <a:off x="9145651" y="4094282"/>
              <a:ext cx="698400" cy="86400"/>
            </p14:xfrm>
          </p:contentPart>
        </mc:Choice>
        <mc:Fallback>
          <p:pic>
            <p:nvPicPr>
              <p:cNvPr id="10" name="حبر 9">
                <a:extLst>
                  <a:ext uri="{FF2B5EF4-FFF2-40B4-BE49-F238E27FC236}">
                    <a16:creationId xmlns:a16="http://schemas.microsoft.com/office/drawing/2014/main" id="{8D4EFA50-B6FE-C857-62AB-BD1F4A8898C8}"/>
                  </a:ext>
                </a:extLst>
              </p:cNvPr>
              <p:cNvPicPr/>
              <p:nvPr/>
            </p:nvPicPr>
            <p:blipFill>
              <a:blip r:embed="rId6"/>
              <a:stretch>
                <a:fillRect/>
              </a:stretch>
            </p:blipFill>
            <p:spPr>
              <a:xfrm>
                <a:off x="9136651" y="4085282"/>
                <a:ext cx="716040" cy="1040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CB615CF1-C50E-7430-E7E0-3ABDBB0BD16B}"/>
                  </a:ext>
                </a:extLst>
              </p14:cNvPr>
              <p14:cNvContentPartPr/>
              <p14:nvPr/>
            </p14:nvContentPartPr>
            <p14:xfrm>
              <a:off x="10042051" y="4223522"/>
              <a:ext cx="534960" cy="483120"/>
            </p14:xfrm>
          </p:contentPart>
        </mc:Choice>
        <mc:Fallback>
          <p:pic>
            <p:nvPicPr>
              <p:cNvPr id="11" name="حبر 10">
                <a:extLst>
                  <a:ext uri="{FF2B5EF4-FFF2-40B4-BE49-F238E27FC236}">
                    <a16:creationId xmlns:a16="http://schemas.microsoft.com/office/drawing/2014/main" id="{CB615CF1-C50E-7430-E7E0-3ABDBB0BD16B}"/>
                  </a:ext>
                </a:extLst>
              </p:cNvPr>
              <p:cNvPicPr/>
              <p:nvPr/>
            </p:nvPicPr>
            <p:blipFill>
              <a:blip r:embed="rId8"/>
              <a:stretch>
                <a:fillRect/>
              </a:stretch>
            </p:blipFill>
            <p:spPr>
              <a:xfrm>
                <a:off x="10033051" y="4214882"/>
                <a:ext cx="552600" cy="500760"/>
              </a:xfrm>
              <a:prstGeom prst="rect">
                <a:avLst/>
              </a:prstGeom>
            </p:spPr>
          </p:pic>
        </mc:Fallback>
      </mc:AlternateContent>
    </p:spTree>
    <p:extLst>
      <p:ext uri="{BB962C8B-B14F-4D97-AF65-F5344CB8AC3E}">
        <p14:creationId xmlns:p14="http://schemas.microsoft.com/office/powerpoint/2010/main" val="351805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E74745-2779-F6DE-A41C-36495DB38E3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421B7A5-C270-5EAF-967D-AB26156B65BD}"/>
              </a:ext>
            </a:extLst>
          </p:cNvPr>
          <p:cNvSpPr txBox="1"/>
          <p:nvPr/>
        </p:nvSpPr>
        <p:spPr>
          <a:xfrm>
            <a:off x="518367" y="1556345"/>
            <a:ext cx="11282265" cy="3539430"/>
          </a:xfrm>
          <a:prstGeom prst="rect">
            <a:avLst/>
          </a:prstGeom>
          <a:noFill/>
        </p:spPr>
        <p:txBody>
          <a:bodyPr wrap="square">
            <a:spAutoFit/>
          </a:bodyPr>
          <a:lstStyle/>
          <a:p>
            <a:pPr algn="l"/>
            <a:r>
              <a:rPr lang="en-US" sz="2800" b="1" dirty="0">
                <a:solidFill>
                  <a:srgbClr val="FF0000"/>
                </a:solidFill>
              </a:rPr>
              <a:t>Know yourself</a:t>
            </a:r>
          </a:p>
          <a:p>
            <a:pPr algn="l"/>
            <a:endParaRPr lang="en-US" sz="2800" b="1" dirty="0"/>
          </a:p>
          <a:p>
            <a:pPr algn="l"/>
            <a:r>
              <a:rPr lang="en-US" sz="2800" b="1" dirty="0"/>
              <a:t>If you want to write about a topic you don’t know very well, take the time to learn as much as you can about it. If you feel strongly about an issue, you should be willing to defend it intelligently and rationally. That doesn’t</a:t>
            </a:r>
          </a:p>
          <a:p>
            <a:pPr algn="l"/>
            <a:r>
              <a:rPr lang="en-US" sz="2800" b="1" dirty="0"/>
              <a:t>mean, of course, that you must know all there is to know about an issue before you begin to formulate your opinion and take your stand or that you must present your case in an absolute or exhaustive manner. </a:t>
            </a:r>
            <a:endParaRPr lang="ar-SA" sz="28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D7F4D748-0BD5-6ADC-9934-889CBCD92DBE}"/>
                  </a:ext>
                </a:extLst>
              </p14:cNvPr>
              <p14:cNvContentPartPr/>
              <p14:nvPr/>
            </p14:nvContentPartPr>
            <p14:xfrm>
              <a:off x="4249291" y="870482"/>
              <a:ext cx="2810520" cy="198720"/>
            </p14:xfrm>
          </p:contentPart>
        </mc:Choice>
        <mc:Fallback>
          <p:pic>
            <p:nvPicPr>
              <p:cNvPr id="9" name="حبر 8">
                <a:extLst>
                  <a:ext uri="{FF2B5EF4-FFF2-40B4-BE49-F238E27FC236}">
                    <a16:creationId xmlns:a16="http://schemas.microsoft.com/office/drawing/2014/main" id="{D7F4D748-0BD5-6ADC-9934-889CBCD92DBE}"/>
                  </a:ext>
                </a:extLst>
              </p:cNvPr>
              <p:cNvPicPr/>
              <p:nvPr/>
            </p:nvPicPr>
            <p:blipFill>
              <a:blip r:embed="rId4"/>
              <a:stretch>
                <a:fillRect/>
              </a:stretch>
            </p:blipFill>
            <p:spPr>
              <a:xfrm>
                <a:off x="4240651" y="861482"/>
                <a:ext cx="282816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B0B69067-7613-49F7-A708-C595B214225A}"/>
                  </a:ext>
                </a:extLst>
              </p14:cNvPr>
              <p14:cNvContentPartPr/>
              <p14:nvPr/>
            </p14:nvContentPartPr>
            <p14:xfrm>
              <a:off x="767011" y="2129042"/>
              <a:ext cx="2991240" cy="275760"/>
            </p14:xfrm>
          </p:contentPart>
        </mc:Choice>
        <mc:Fallback>
          <p:pic>
            <p:nvPicPr>
              <p:cNvPr id="12" name="حبر 11">
                <a:extLst>
                  <a:ext uri="{FF2B5EF4-FFF2-40B4-BE49-F238E27FC236}">
                    <a16:creationId xmlns:a16="http://schemas.microsoft.com/office/drawing/2014/main" id="{B0B69067-7613-49F7-A708-C595B214225A}"/>
                  </a:ext>
                </a:extLst>
              </p:cNvPr>
              <p:cNvPicPr/>
              <p:nvPr/>
            </p:nvPicPr>
            <p:blipFill>
              <a:blip r:embed="rId6"/>
              <a:stretch>
                <a:fillRect/>
              </a:stretch>
            </p:blipFill>
            <p:spPr>
              <a:xfrm>
                <a:off x="758012" y="2120054"/>
                <a:ext cx="3008878" cy="293377"/>
              </a:xfrm>
              <a:prstGeom prst="rect">
                <a:avLst/>
              </a:prstGeom>
            </p:spPr>
          </p:pic>
        </mc:Fallback>
      </mc:AlternateContent>
    </p:spTree>
    <p:extLst>
      <p:ext uri="{BB962C8B-B14F-4D97-AF65-F5344CB8AC3E}">
        <p14:creationId xmlns:p14="http://schemas.microsoft.com/office/powerpoint/2010/main" val="397539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FBFFD3-C42E-0A95-1759-5351C4393E8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2C306014-B22C-92BD-5420-F9A0184998B7}"/>
              </a:ext>
            </a:extLst>
          </p:cNvPr>
          <p:cNvSpPr txBox="1"/>
          <p:nvPr/>
        </p:nvSpPr>
        <p:spPr>
          <a:xfrm>
            <a:off x="609600" y="1380237"/>
            <a:ext cx="11136216" cy="5078313"/>
          </a:xfrm>
          <a:prstGeom prst="rect">
            <a:avLst/>
          </a:prstGeom>
          <a:noFill/>
        </p:spPr>
        <p:txBody>
          <a:bodyPr wrap="square">
            <a:spAutoFit/>
          </a:bodyPr>
          <a:lstStyle/>
          <a:p>
            <a:pPr algn="l"/>
            <a:r>
              <a:rPr lang="en-US" sz="2700" b="1" dirty="0">
                <a:solidFill>
                  <a:srgbClr val="FF0000"/>
                </a:solidFill>
              </a:rPr>
              <a:t>Know your audience </a:t>
            </a:r>
          </a:p>
          <a:p>
            <a:pPr algn="l"/>
            <a:r>
              <a:rPr lang="en-US" sz="2700" b="1" dirty="0"/>
              <a:t>Some writers present arguments as if the reader were either an enemy or a devoted fan. Neither is usually the case, but let’s suppose for a moment that one or the other is true. </a:t>
            </a:r>
            <a:r>
              <a:rPr lang="en-US" sz="2700" b="1" dirty="0">
                <a:solidFill>
                  <a:srgbClr val="FF0000"/>
                </a:solidFill>
              </a:rPr>
              <a:t>Take the first hypothetical reader, our enemy</a:t>
            </a:r>
            <a:r>
              <a:rPr lang="en-US" sz="2700" b="1" dirty="0"/>
              <a:t>. If our purpose is to be understood and to present a well-reasoned argument in support of our claim, does it make sense to antagonize the person we hope will judge us fairly?</a:t>
            </a:r>
          </a:p>
          <a:p>
            <a:pPr algn="l"/>
            <a:r>
              <a:rPr lang="en-US" sz="2700" b="1" dirty="0">
                <a:solidFill>
                  <a:srgbClr val="FF0000"/>
                </a:solidFill>
              </a:rPr>
              <a:t>The second hypothetical reader</a:t>
            </a:r>
            <a:r>
              <a:rPr lang="en-US" sz="2700" b="1" dirty="0"/>
              <a:t>—our loving champion—may agree with everything we say and, at the end of our presentation, tell us that we have presented a beautiful argument, full of truth and well structured, but there is very little to be gained from being evaluated by someone who is predisposed to compliment us.</a:t>
            </a:r>
            <a:endParaRPr lang="ar-SA"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61034E91-12FF-789F-210E-9C37AAC85918}"/>
                  </a:ext>
                </a:extLst>
              </p14:cNvPr>
              <p14:cNvContentPartPr/>
              <p14:nvPr/>
            </p14:nvContentPartPr>
            <p14:xfrm>
              <a:off x="525811" y="1068842"/>
              <a:ext cx="3586320" cy="948600"/>
            </p14:xfrm>
          </p:contentPart>
        </mc:Choice>
        <mc:Fallback>
          <p:pic>
            <p:nvPicPr>
              <p:cNvPr id="9" name="حبر 8">
                <a:extLst>
                  <a:ext uri="{FF2B5EF4-FFF2-40B4-BE49-F238E27FC236}">
                    <a16:creationId xmlns:a16="http://schemas.microsoft.com/office/drawing/2014/main" id="{61034E91-12FF-789F-210E-9C37AAC85918}"/>
                  </a:ext>
                </a:extLst>
              </p:cNvPr>
              <p:cNvPicPr/>
              <p:nvPr/>
            </p:nvPicPr>
            <p:blipFill>
              <a:blip r:embed="rId4"/>
              <a:stretch>
                <a:fillRect/>
              </a:stretch>
            </p:blipFill>
            <p:spPr>
              <a:xfrm>
                <a:off x="516811" y="1059842"/>
                <a:ext cx="3603960" cy="9662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F82BDDB7-4A9D-3255-292E-0A22748670F0}"/>
                  </a:ext>
                </a:extLst>
              </p14:cNvPr>
              <p14:cNvContentPartPr/>
              <p14:nvPr/>
            </p14:nvContentPartPr>
            <p14:xfrm>
              <a:off x="6232171" y="4645802"/>
              <a:ext cx="1896840" cy="457200"/>
            </p14:xfrm>
          </p:contentPart>
        </mc:Choice>
        <mc:Fallback>
          <p:pic>
            <p:nvPicPr>
              <p:cNvPr id="12" name="حبر 11">
                <a:extLst>
                  <a:ext uri="{FF2B5EF4-FFF2-40B4-BE49-F238E27FC236}">
                    <a16:creationId xmlns:a16="http://schemas.microsoft.com/office/drawing/2014/main" id="{F82BDDB7-4A9D-3255-292E-0A22748670F0}"/>
                  </a:ext>
                </a:extLst>
              </p:cNvPr>
              <p:cNvPicPr/>
              <p:nvPr/>
            </p:nvPicPr>
            <p:blipFill>
              <a:blip r:embed="rId6"/>
              <a:stretch>
                <a:fillRect/>
              </a:stretch>
            </p:blipFill>
            <p:spPr>
              <a:xfrm>
                <a:off x="6223171" y="4637162"/>
                <a:ext cx="1914480" cy="4748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3" name="حبر 12">
                <a:extLst>
                  <a:ext uri="{FF2B5EF4-FFF2-40B4-BE49-F238E27FC236}">
                    <a16:creationId xmlns:a16="http://schemas.microsoft.com/office/drawing/2014/main" id="{D599C84B-1C8B-E123-2D14-6E8F258FE9E6}"/>
                  </a:ext>
                </a:extLst>
              </p14:cNvPr>
              <p14:cNvContentPartPr/>
              <p14:nvPr/>
            </p14:nvContentPartPr>
            <p14:xfrm>
              <a:off x="9137011" y="2999522"/>
              <a:ext cx="1621080" cy="267480"/>
            </p14:xfrm>
          </p:contentPart>
        </mc:Choice>
        <mc:Fallback>
          <p:pic>
            <p:nvPicPr>
              <p:cNvPr id="13" name="حبر 12">
                <a:extLst>
                  <a:ext uri="{FF2B5EF4-FFF2-40B4-BE49-F238E27FC236}">
                    <a16:creationId xmlns:a16="http://schemas.microsoft.com/office/drawing/2014/main" id="{D599C84B-1C8B-E123-2D14-6E8F258FE9E6}"/>
                  </a:ext>
                </a:extLst>
              </p:cNvPr>
              <p:cNvPicPr/>
              <p:nvPr/>
            </p:nvPicPr>
            <p:blipFill>
              <a:blip r:embed="rId8"/>
              <a:stretch>
                <a:fillRect/>
              </a:stretch>
            </p:blipFill>
            <p:spPr>
              <a:xfrm>
                <a:off x="9128011" y="2990882"/>
                <a:ext cx="1638720" cy="28512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9" name="حبر 18">
                <a:extLst>
                  <a:ext uri="{FF2B5EF4-FFF2-40B4-BE49-F238E27FC236}">
                    <a16:creationId xmlns:a16="http://schemas.microsoft.com/office/drawing/2014/main" id="{E125CA88-3C5A-F083-28BE-2E8BFB76DEAE}"/>
                  </a:ext>
                </a:extLst>
              </p14:cNvPr>
              <p14:cNvContentPartPr/>
              <p14:nvPr/>
            </p14:nvContentPartPr>
            <p14:xfrm>
              <a:off x="10628131" y="2344322"/>
              <a:ext cx="1845000" cy="3646440"/>
            </p14:xfrm>
          </p:contentPart>
        </mc:Choice>
        <mc:Fallback>
          <p:pic>
            <p:nvPicPr>
              <p:cNvPr id="19" name="حبر 18">
                <a:extLst>
                  <a:ext uri="{FF2B5EF4-FFF2-40B4-BE49-F238E27FC236}">
                    <a16:creationId xmlns:a16="http://schemas.microsoft.com/office/drawing/2014/main" id="{E125CA88-3C5A-F083-28BE-2E8BFB76DEAE}"/>
                  </a:ext>
                </a:extLst>
              </p:cNvPr>
              <p:cNvPicPr/>
              <p:nvPr/>
            </p:nvPicPr>
            <p:blipFill>
              <a:blip r:embed="rId10"/>
              <a:stretch>
                <a:fillRect/>
              </a:stretch>
            </p:blipFill>
            <p:spPr>
              <a:xfrm>
                <a:off x="10619491" y="2335682"/>
                <a:ext cx="1862640" cy="36640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20" name="حبر 19">
                <a:extLst>
                  <a:ext uri="{FF2B5EF4-FFF2-40B4-BE49-F238E27FC236}">
                    <a16:creationId xmlns:a16="http://schemas.microsoft.com/office/drawing/2014/main" id="{18AC251F-3937-5A2F-C33D-3E160F8669FF}"/>
                  </a:ext>
                </a:extLst>
              </p14:cNvPr>
              <p14:cNvContentPartPr/>
              <p14:nvPr/>
            </p14:nvContentPartPr>
            <p14:xfrm>
              <a:off x="10093891" y="5637242"/>
              <a:ext cx="965880" cy="724320"/>
            </p14:xfrm>
          </p:contentPart>
        </mc:Choice>
        <mc:Fallback>
          <p:pic>
            <p:nvPicPr>
              <p:cNvPr id="20" name="حبر 19">
                <a:extLst>
                  <a:ext uri="{FF2B5EF4-FFF2-40B4-BE49-F238E27FC236}">
                    <a16:creationId xmlns:a16="http://schemas.microsoft.com/office/drawing/2014/main" id="{18AC251F-3937-5A2F-C33D-3E160F8669FF}"/>
                  </a:ext>
                </a:extLst>
              </p:cNvPr>
              <p:cNvPicPr/>
              <p:nvPr/>
            </p:nvPicPr>
            <p:blipFill>
              <a:blip r:embed="rId12"/>
              <a:stretch>
                <a:fillRect/>
              </a:stretch>
            </p:blipFill>
            <p:spPr>
              <a:xfrm>
                <a:off x="10084891" y="5628242"/>
                <a:ext cx="983520" cy="7419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1" name="حبر 20">
                <a:extLst>
                  <a:ext uri="{FF2B5EF4-FFF2-40B4-BE49-F238E27FC236}">
                    <a16:creationId xmlns:a16="http://schemas.microsoft.com/office/drawing/2014/main" id="{A5689F51-FEAC-AE4A-4155-ABE6AED7674C}"/>
                  </a:ext>
                </a:extLst>
              </p14:cNvPr>
              <p14:cNvContentPartPr/>
              <p14:nvPr/>
            </p14:nvContentPartPr>
            <p14:xfrm>
              <a:off x="7731931" y="2904842"/>
              <a:ext cx="698400" cy="758880"/>
            </p14:xfrm>
          </p:contentPart>
        </mc:Choice>
        <mc:Fallback>
          <p:pic>
            <p:nvPicPr>
              <p:cNvPr id="21" name="حبر 20">
                <a:extLst>
                  <a:ext uri="{FF2B5EF4-FFF2-40B4-BE49-F238E27FC236}">
                    <a16:creationId xmlns:a16="http://schemas.microsoft.com/office/drawing/2014/main" id="{A5689F51-FEAC-AE4A-4155-ABE6AED7674C}"/>
                  </a:ext>
                </a:extLst>
              </p:cNvPr>
              <p:cNvPicPr/>
              <p:nvPr/>
            </p:nvPicPr>
            <p:blipFill>
              <a:blip r:embed="rId14"/>
              <a:stretch>
                <a:fillRect/>
              </a:stretch>
            </p:blipFill>
            <p:spPr>
              <a:xfrm>
                <a:off x="7722931" y="2895842"/>
                <a:ext cx="716040" cy="77652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2" name="حبر 21">
                <a:extLst>
                  <a:ext uri="{FF2B5EF4-FFF2-40B4-BE49-F238E27FC236}">
                    <a16:creationId xmlns:a16="http://schemas.microsoft.com/office/drawing/2014/main" id="{5D238885-3129-1904-B750-95335084AA71}"/>
                  </a:ext>
                </a:extLst>
              </p14:cNvPr>
              <p14:cNvContentPartPr/>
              <p14:nvPr/>
            </p14:nvContentPartPr>
            <p14:xfrm>
              <a:off x="7904371" y="5102642"/>
              <a:ext cx="1388160" cy="1233000"/>
            </p14:xfrm>
          </p:contentPart>
        </mc:Choice>
        <mc:Fallback>
          <p:pic>
            <p:nvPicPr>
              <p:cNvPr id="22" name="حبر 21">
                <a:extLst>
                  <a:ext uri="{FF2B5EF4-FFF2-40B4-BE49-F238E27FC236}">
                    <a16:creationId xmlns:a16="http://schemas.microsoft.com/office/drawing/2014/main" id="{5D238885-3129-1904-B750-95335084AA71}"/>
                  </a:ext>
                </a:extLst>
              </p:cNvPr>
              <p:cNvPicPr/>
              <p:nvPr/>
            </p:nvPicPr>
            <p:blipFill>
              <a:blip r:embed="rId16"/>
              <a:stretch>
                <a:fillRect/>
              </a:stretch>
            </p:blipFill>
            <p:spPr>
              <a:xfrm>
                <a:off x="7895371" y="5094002"/>
                <a:ext cx="1405800" cy="125064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3" name="حبر 22">
                <a:extLst>
                  <a:ext uri="{FF2B5EF4-FFF2-40B4-BE49-F238E27FC236}">
                    <a16:creationId xmlns:a16="http://schemas.microsoft.com/office/drawing/2014/main" id="{648F2867-7B69-D91A-DC51-FCE9EB46B09B}"/>
                  </a:ext>
                </a:extLst>
              </p14:cNvPr>
              <p14:cNvContentPartPr/>
              <p14:nvPr/>
            </p14:nvContentPartPr>
            <p14:xfrm>
              <a:off x="7050811" y="5163122"/>
              <a:ext cx="1353600" cy="1077840"/>
            </p14:xfrm>
          </p:contentPart>
        </mc:Choice>
        <mc:Fallback>
          <p:pic>
            <p:nvPicPr>
              <p:cNvPr id="23" name="حبر 22">
                <a:extLst>
                  <a:ext uri="{FF2B5EF4-FFF2-40B4-BE49-F238E27FC236}">
                    <a16:creationId xmlns:a16="http://schemas.microsoft.com/office/drawing/2014/main" id="{648F2867-7B69-D91A-DC51-FCE9EB46B09B}"/>
                  </a:ext>
                </a:extLst>
              </p:cNvPr>
              <p:cNvPicPr/>
              <p:nvPr/>
            </p:nvPicPr>
            <p:blipFill>
              <a:blip r:embed="rId18"/>
              <a:stretch>
                <a:fillRect/>
              </a:stretch>
            </p:blipFill>
            <p:spPr>
              <a:xfrm>
                <a:off x="7042171" y="5154482"/>
                <a:ext cx="1371240" cy="109548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28" name="حبر 27">
                <a:extLst>
                  <a:ext uri="{FF2B5EF4-FFF2-40B4-BE49-F238E27FC236}">
                    <a16:creationId xmlns:a16="http://schemas.microsoft.com/office/drawing/2014/main" id="{9710C312-AB1D-505E-7E65-9CAF37A402E5}"/>
                  </a:ext>
                </a:extLst>
              </p14:cNvPr>
              <p14:cNvContentPartPr/>
              <p14:nvPr/>
            </p14:nvContentPartPr>
            <p14:xfrm>
              <a:off x="8550931" y="3102842"/>
              <a:ext cx="1284840" cy="897120"/>
            </p14:xfrm>
          </p:contentPart>
        </mc:Choice>
        <mc:Fallback>
          <p:pic>
            <p:nvPicPr>
              <p:cNvPr id="28" name="حبر 27">
                <a:extLst>
                  <a:ext uri="{FF2B5EF4-FFF2-40B4-BE49-F238E27FC236}">
                    <a16:creationId xmlns:a16="http://schemas.microsoft.com/office/drawing/2014/main" id="{9710C312-AB1D-505E-7E65-9CAF37A402E5}"/>
                  </a:ext>
                </a:extLst>
              </p:cNvPr>
              <p:cNvPicPr/>
              <p:nvPr/>
            </p:nvPicPr>
            <p:blipFill>
              <a:blip r:embed="rId20"/>
              <a:stretch>
                <a:fillRect/>
              </a:stretch>
            </p:blipFill>
            <p:spPr>
              <a:xfrm>
                <a:off x="8541931" y="3094199"/>
                <a:ext cx="1302480" cy="914767"/>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29" name="حبر 28">
                <a:extLst>
                  <a:ext uri="{FF2B5EF4-FFF2-40B4-BE49-F238E27FC236}">
                    <a16:creationId xmlns:a16="http://schemas.microsoft.com/office/drawing/2014/main" id="{D1A236D7-116E-E742-D3C4-E97FD5D192DD}"/>
                  </a:ext>
                </a:extLst>
              </p14:cNvPr>
              <p14:cNvContentPartPr/>
              <p14:nvPr/>
            </p14:nvContentPartPr>
            <p14:xfrm>
              <a:off x="6370051" y="2525402"/>
              <a:ext cx="1086480" cy="1207080"/>
            </p14:xfrm>
          </p:contentPart>
        </mc:Choice>
        <mc:Fallback>
          <p:pic>
            <p:nvPicPr>
              <p:cNvPr id="29" name="حبر 28">
                <a:extLst>
                  <a:ext uri="{FF2B5EF4-FFF2-40B4-BE49-F238E27FC236}">
                    <a16:creationId xmlns:a16="http://schemas.microsoft.com/office/drawing/2014/main" id="{D1A236D7-116E-E742-D3C4-E97FD5D192DD}"/>
                  </a:ext>
                </a:extLst>
              </p:cNvPr>
              <p:cNvPicPr/>
              <p:nvPr/>
            </p:nvPicPr>
            <p:blipFill>
              <a:blip r:embed="rId22"/>
              <a:stretch>
                <a:fillRect/>
              </a:stretch>
            </p:blipFill>
            <p:spPr>
              <a:xfrm>
                <a:off x="6361051" y="2516762"/>
                <a:ext cx="1104120" cy="122472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30" name="حبر 29">
                <a:extLst>
                  <a:ext uri="{FF2B5EF4-FFF2-40B4-BE49-F238E27FC236}">
                    <a16:creationId xmlns:a16="http://schemas.microsoft.com/office/drawing/2014/main" id="{D7F72D62-2869-620A-8F00-1818CE026D47}"/>
                  </a:ext>
                </a:extLst>
              </p14:cNvPr>
              <p14:cNvContentPartPr/>
              <p14:nvPr/>
            </p14:nvContentPartPr>
            <p14:xfrm>
              <a:off x="6119851" y="5835602"/>
              <a:ext cx="638280" cy="629640"/>
            </p14:xfrm>
          </p:contentPart>
        </mc:Choice>
        <mc:Fallback>
          <p:pic>
            <p:nvPicPr>
              <p:cNvPr id="30" name="حبر 29">
                <a:extLst>
                  <a:ext uri="{FF2B5EF4-FFF2-40B4-BE49-F238E27FC236}">
                    <a16:creationId xmlns:a16="http://schemas.microsoft.com/office/drawing/2014/main" id="{D7F72D62-2869-620A-8F00-1818CE026D47}"/>
                  </a:ext>
                </a:extLst>
              </p:cNvPr>
              <p:cNvPicPr/>
              <p:nvPr/>
            </p:nvPicPr>
            <p:blipFill>
              <a:blip r:embed="rId24"/>
              <a:stretch>
                <a:fillRect/>
              </a:stretch>
            </p:blipFill>
            <p:spPr>
              <a:xfrm>
                <a:off x="6111211" y="5826602"/>
                <a:ext cx="655920" cy="64728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31" name="حبر 30">
                <a:extLst>
                  <a:ext uri="{FF2B5EF4-FFF2-40B4-BE49-F238E27FC236}">
                    <a16:creationId xmlns:a16="http://schemas.microsoft.com/office/drawing/2014/main" id="{E96FE18B-F20D-871E-C285-5185742311DB}"/>
                  </a:ext>
                </a:extLst>
              </p14:cNvPr>
              <p14:cNvContentPartPr/>
              <p14:nvPr/>
            </p14:nvContentPartPr>
            <p14:xfrm>
              <a:off x="4464931" y="2973602"/>
              <a:ext cx="2612160" cy="276120"/>
            </p14:xfrm>
          </p:contentPart>
        </mc:Choice>
        <mc:Fallback>
          <p:pic>
            <p:nvPicPr>
              <p:cNvPr id="31" name="حبر 30">
                <a:extLst>
                  <a:ext uri="{FF2B5EF4-FFF2-40B4-BE49-F238E27FC236}">
                    <a16:creationId xmlns:a16="http://schemas.microsoft.com/office/drawing/2014/main" id="{E96FE18B-F20D-871E-C285-5185742311DB}"/>
                  </a:ext>
                </a:extLst>
              </p:cNvPr>
              <p:cNvPicPr/>
              <p:nvPr/>
            </p:nvPicPr>
            <p:blipFill>
              <a:blip r:embed="rId26"/>
              <a:stretch>
                <a:fillRect/>
              </a:stretch>
            </p:blipFill>
            <p:spPr>
              <a:xfrm>
                <a:off x="4456291" y="2964962"/>
                <a:ext cx="2629800" cy="293760"/>
              </a:xfrm>
              <a:prstGeom prst="rect">
                <a:avLst/>
              </a:prstGeom>
            </p:spPr>
          </p:pic>
        </mc:Fallback>
      </mc:AlternateContent>
    </p:spTree>
    <p:extLst>
      <p:ext uri="{BB962C8B-B14F-4D97-AF65-F5344CB8AC3E}">
        <p14:creationId xmlns:p14="http://schemas.microsoft.com/office/powerpoint/2010/main" val="1970525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08F2E9E-0F55-3EB7-B06C-BB882037621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05026380-13E5-F315-922F-D76A26BC7E98}"/>
              </a:ext>
            </a:extLst>
          </p:cNvPr>
          <p:cNvSpPr txBox="1"/>
          <p:nvPr/>
        </p:nvSpPr>
        <p:spPr>
          <a:xfrm>
            <a:off x="609601" y="1433013"/>
            <a:ext cx="11125200" cy="4662815"/>
          </a:xfrm>
          <a:prstGeom prst="rect">
            <a:avLst/>
          </a:prstGeom>
          <a:noFill/>
        </p:spPr>
        <p:txBody>
          <a:bodyPr wrap="square">
            <a:spAutoFit/>
          </a:bodyPr>
          <a:lstStyle/>
          <a:p>
            <a:r>
              <a:rPr lang="en-US" sz="2700" b="1" dirty="0">
                <a:solidFill>
                  <a:srgbClr val="FF0000"/>
                </a:solidFill>
              </a:rPr>
              <a:t>Know your audience </a:t>
            </a:r>
          </a:p>
          <a:p>
            <a:pPr algn="l"/>
            <a:r>
              <a:rPr lang="en-US" sz="2700" b="1" dirty="0"/>
              <a:t> </a:t>
            </a:r>
          </a:p>
          <a:p>
            <a:pPr algn="l"/>
            <a:r>
              <a:rPr lang="en-US" sz="2700" b="1" dirty="0"/>
              <a:t>Knowing who will be reading your argument will help you decide what tone to use, how sophisticated your word choices can be, how much background you must provide, and how much detail you need to go into. In the business world, even your position in a company or firm can dictate how you write your argument or proposal. Are your readers highly skeptical, or are they open to even the riskiest proposals? Do they hate to spend a dime on new ideas, or do they enjoy taking a gamble on costly innovations? Are you in a position of some authority so that your readers must implement your suggestions, or do you have to work hard at proving your case?</a:t>
            </a:r>
            <a:endParaRPr lang="ar-SA" sz="2700" b="1" dirty="0"/>
          </a:p>
        </p:txBody>
      </p:sp>
    </p:spTree>
    <p:extLst>
      <p:ext uri="{BB962C8B-B14F-4D97-AF65-F5344CB8AC3E}">
        <p14:creationId xmlns:p14="http://schemas.microsoft.com/office/powerpoint/2010/main" val="1793588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3514C1-136D-AD18-3808-25A195A96AC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6CD522D-528C-F54F-8C5B-4D7584C169FA}"/>
              </a:ext>
            </a:extLst>
          </p:cNvPr>
          <p:cNvSpPr txBox="1"/>
          <p:nvPr/>
        </p:nvSpPr>
        <p:spPr>
          <a:xfrm>
            <a:off x="609600" y="1690359"/>
            <a:ext cx="11234475" cy="3831818"/>
          </a:xfrm>
          <a:prstGeom prst="rect">
            <a:avLst/>
          </a:prstGeom>
          <a:noFill/>
        </p:spPr>
        <p:txBody>
          <a:bodyPr wrap="square">
            <a:spAutoFit/>
          </a:bodyPr>
          <a:lstStyle/>
          <a:p>
            <a:pPr algn="l"/>
            <a:r>
              <a:rPr lang="en-US" sz="2700" b="1" dirty="0">
                <a:solidFill>
                  <a:srgbClr val="FF0000"/>
                </a:solidFill>
              </a:rPr>
              <a:t>Anticipate Your Readers’ Reactions </a:t>
            </a:r>
          </a:p>
          <a:p>
            <a:pPr algn="l"/>
            <a:endParaRPr lang="en-US" sz="2700" b="1" dirty="0"/>
          </a:p>
          <a:p>
            <a:pPr algn="l"/>
            <a:r>
              <a:rPr lang="en-US" sz="2700" b="1" dirty="0"/>
              <a:t>On the basis of what you know about your topic and your audience, try to determine how your audience might react to your claim and its defense. When you consider how your audience will react to your claim, you almost automatically begin thinking about their reasons for reacting that way. You begin considering their points of view, their claims, their counterarguments. Predicting what an audience might say in response to your claim will help you to create a stronger argument.</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2AFF12AA-725F-2BF0-85E6-E3239BE0FC77}"/>
                  </a:ext>
                </a:extLst>
              </p14:cNvPr>
              <p14:cNvContentPartPr/>
              <p14:nvPr/>
            </p14:nvContentPartPr>
            <p14:xfrm>
              <a:off x="1025491" y="2085842"/>
              <a:ext cx="4232880" cy="232920"/>
            </p14:xfrm>
          </p:contentPart>
        </mc:Choice>
        <mc:Fallback>
          <p:pic>
            <p:nvPicPr>
              <p:cNvPr id="11" name="حبر 10">
                <a:extLst>
                  <a:ext uri="{FF2B5EF4-FFF2-40B4-BE49-F238E27FC236}">
                    <a16:creationId xmlns:a16="http://schemas.microsoft.com/office/drawing/2014/main" id="{2AFF12AA-725F-2BF0-85E6-E3239BE0FC77}"/>
                  </a:ext>
                </a:extLst>
              </p:cNvPr>
              <p:cNvPicPr/>
              <p:nvPr/>
            </p:nvPicPr>
            <p:blipFill>
              <a:blip r:embed="rId4"/>
              <a:stretch>
                <a:fillRect/>
              </a:stretch>
            </p:blipFill>
            <p:spPr>
              <a:xfrm>
                <a:off x="1016851" y="2076842"/>
                <a:ext cx="4250520" cy="2505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4" name="حبر 13">
                <a:extLst>
                  <a:ext uri="{FF2B5EF4-FFF2-40B4-BE49-F238E27FC236}">
                    <a16:creationId xmlns:a16="http://schemas.microsoft.com/office/drawing/2014/main" id="{C0BAEFE6-95A3-E482-D52C-6A83C8A0FA98}"/>
                  </a:ext>
                </a:extLst>
              </p14:cNvPr>
              <p14:cNvContentPartPr/>
              <p14:nvPr/>
            </p14:nvContentPartPr>
            <p14:xfrm>
              <a:off x="3852931" y="905042"/>
              <a:ext cx="4637520" cy="465840"/>
            </p14:xfrm>
          </p:contentPart>
        </mc:Choice>
        <mc:Fallback>
          <p:pic>
            <p:nvPicPr>
              <p:cNvPr id="14" name="حبر 13">
                <a:extLst>
                  <a:ext uri="{FF2B5EF4-FFF2-40B4-BE49-F238E27FC236}">
                    <a16:creationId xmlns:a16="http://schemas.microsoft.com/office/drawing/2014/main" id="{C0BAEFE6-95A3-E482-D52C-6A83C8A0FA98}"/>
                  </a:ext>
                </a:extLst>
              </p:cNvPr>
              <p:cNvPicPr/>
              <p:nvPr/>
            </p:nvPicPr>
            <p:blipFill>
              <a:blip r:embed="rId6"/>
              <a:stretch>
                <a:fillRect/>
              </a:stretch>
            </p:blipFill>
            <p:spPr>
              <a:xfrm>
                <a:off x="3843932" y="896042"/>
                <a:ext cx="4655159" cy="483480"/>
              </a:xfrm>
              <a:prstGeom prst="rect">
                <a:avLst/>
              </a:prstGeom>
            </p:spPr>
          </p:pic>
        </mc:Fallback>
      </mc:AlternateContent>
    </p:spTree>
    <p:extLst>
      <p:ext uri="{BB962C8B-B14F-4D97-AF65-F5344CB8AC3E}">
        <p14:creationId xmlns:p14="http://schemas.microsoft.com/office/powerpoint/2010/main" val="1738940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8092612-2415-B57C-CA7D-162C5CE0F0A2}"/>
              </a:ext>
            </a:extLst>
          </p:cNvPr>
          <p:cNvSpPr txBox="1"/>
          <p:nvPr/>
        </p:nvSpPr>
        <p:spPr>
          <a:xfrm>
            <a:off x="2742191" y="503628"/>
            <a:ext cx="705426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DED3179-ECA4-F2F3-8848-778505AC3B2A}"/>
              </a:ext>
            </a:extLst>
          </p:cNvPr>
          <p:cNvSpPr txBox="1"/>
          <p:nvPr/>
        </p:nvSpPr>
        <p:spPr>
          <a:xfrm>
            <a:off x="889000" y="1528431"/>
            <a:ext cx="11015056"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Often you can predict your audience’s reactions by considering how you would feel as a reader. For example, people generally don’t like to be told that they are wrong about something; so, instead of telling your readers that they are wrong, try to discover what values you and they have in common and  show that your approach is based on those values, not detrimental to them. If you want to correct what you believe to be dangerous behavior, point out to your readers what you see to be the terrible consequences of continuing to act as they are.</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D518111E-8C8A-0F1C-4C2E-370C1A579DFA}"/>
                  </a:ext>
                </a:extLst>
              </p14:cNvPr>
              <p14:cNvContentPartPr/>
              <p14:nvPr/>
            </p14:nvContentPartPr>
            <p14:xfrm>
              <a:off x="6740491" y="3163322"/>
              <a:ext cx="3767400" cy="258840"/>
            </p14:xfrm>
          </p:contentPart>
        </mc:Choice>
        <mc:Fallback>
          <p:pic>
            <p:nvPicPr>
              <p:cNvPr id="11" name="حبر 10">
                <a:extLst>
                  <a:ext uri="{FF2B5EF4-FFF2-40B4-BE49-F238E27FC236}">
                    <a16:creationId xmlns:a16="http://schemas.microsoft.com/office/drawing/2014/main" id="{D518111E-8C8A-0F1C-4C2E-370C1A579DFA}"/>
                  </a:ext>
                </a:extLst>
              </p:cNvPr>
              <p:cNvPicPr/>
              <p:nvPr/>
            </p:nvPicPr>
            <p:blipFill>
              <a:blip r:embed="rId4"/>
              <a:stretch>
                <a:fillRect/>
              </a:stretch>
            </p:blipFill>
            <p:spPr>
              <a:xfrm>
                <a:off x="6731851" y="3154682"/>
                <a:ext cx="3785040" cy="276480"/>
              </a:xfrm>
              <a:prstGeom prst="rect">
                <a:avLst/>
              </a:prstGeom>
            </p:spPr>
          </p:pic>
        </mc:Fallback>
      </mc:AlternateContent>
    </p:spTree>
    <p:extLst>
      <p:ext uri="{BB962C8B-B14F-4D97-AF65-F5344CB8AC3E}">
        <p14:creationId xmlns:p14="http://schemas.microsoft.com/office/powerpoint/2010/main" val="166843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51C3162-DD04-5A2E-95B3-A16D9E83E8B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A8B0F626-FC4D-AE7E-FFE3-CA9738AC3059}"/>
              </a:ext>
            </a:extLst>
          </p:cNvPr>
          <p:cNvSpPr txBox="1"/>
          <p:nvPr/>
        </p:nvSpPr>
        <p:spPr>
          <a:xfrm>
            <a:off x="609600" y="1558763"/>
            <a:ext cx="11310675"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In the absence of information about your readers, or when writing for a general readership, there are a few things you can assume. First, assume that your readers are slightly skeptical, that they do not necessarily agree with everything you say, but that they are open-minded and fair.</a:t>
            </a:r>
          </a:p>
          <a:p>
            <a:pPr algn="l"/>
            <a:r>
              <a:rPr lang="en-US" sz="2700" b="1" dirty="0"/>
              <a:t>Assume that your readers are intelligent, rational, and humane.</a:t>
            </a:r>
          </a:p>
          <a:p>
            <a:pPr algn="l"/>
            <a:r>
              <a:rPr lang="en-US" sz="2700" b="1" dirty="0"/>
              <a:t> if a close-minded, prejudicial audience refuses to listen to you, if you have defended your claim with solid evidence and clear reasoning, you have done your job. </a:t>
            </a:r>
            <a:endParaRPr lang="ar-SA"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3C4FE55E-4DC7-4F89-2725-0DDB542166FC}"/>
                  </a:ext>
                </a:extLst>
              </p14:cNvPr>
              <p14:cNvContentPartPr/>
              <p14:nvPr/>
            </p14:nvContentPartPr>
            <p14:xfrm>
              <a:off x="6249091" y="4033802"/>
              <a:ext cx="1991520" cy="103680"/>
            </p14:xfrm>
          </p:contentPart>
        </mc:Choice>
        <mc:Fallback>
          <p:pic>
            <p:nvPicPr>
              <p:cNvPr id="9" name="حبر 8">
                <a:extLst>
                  <a:ext uri="{FF2B5EF4-FFF2-40B4-BE49-F238E27FC236}">
                    <a16:creationId xmlns:a16="http://schemas.microsoft.com/office/drawing/2014/main" id="{3C4FE55E-4DC7-4F89-2725-0DDB542166FC}"/>
                  </a:ext>
                </a:extLst>
              </p:cNvPr>
              <p:cNvPicPr/>
              <p:nvPr/>
            </p:nvPicPr>
            <p:blipFill>
              <a:blip r:embed="rId4"/>
              <a:stretch>
                <a:fillRect/>
              </a:stretch>
            </p:blipFill>
            <p:spPr>
              <a:xfrm>
                <a:off x="6240451" y="4025162"/>
                <a:ext cx="2009160" cy="121320"/>
              </a:xfrm>
              <a:prstGeom prst="rect">
                <a:avLst/>
              </a:prstGeom>
            </p:spPr>
          </p:pic>
        </mc:Fallback>
      </mc:AlternateContent>
    </p:spTree>
    <p:extLst>
      <p:ext uri="{BB962C8B-B14F-4D97-AF65-F5344CB8AC3E}">
        <p14:creationId xmlns:p14="http://schemas.microsoft.com/office/powerpoint/2010/main" val="21911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19C9694-14D1-FB33-7E7D-986D50A0DBC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4F9DCE8-7BB0-EB04-95EB-BD7AE25AD017}"/>
              </a:ext>
            </a:extLst>
          </p:cNvPr>
          <p:cNvSpPr txBox="1"/>
          <p:nvPr/>
        </p:nvSpPr>
        <p:spPr>
          <a:xfrm>
            <a:off x="903818" y="1697101"/>
            <a:ext cx="10640482" cy="2585323"/>
          </a:xfrm>
          <a:prstGeom prst="rect">
            <a:avLst/>
          </a:prstGeom>
          <a:noFill/>
        </p:spPr>
        <p:txBody>
          <a:bodyPr wrap="square">
            <a:spAutoFit/>
          </a:bodyPr>
          <a:lstStyle/>
          <a:p>
            <a:pPr algn="l"/>
            <a:r>
              <a:rPr lang="en-US" sz="2700" b="1" dirty="0">
                <a:solidFill>
                  <a:srgbClr val="FF0000"/>
                </a:solidFill>
              </a:rPr>
              <a:t>Choose and Narrow your Topic</a:t>
            </a:r>
          </a:p>
          <a:p>
            <a:pPr algn="l"/>
            <a:endParaRPr lang="en-US" sz="2700" b="1" dirty="0"/>
          </a:p>
          <a:p>
            <a:pPr algn="l"/>
            <a:r>
              <a:rPr lang="en-US" sz="2700" b="1" dirty="0"/>
              <a:t>it is better to work at developing a focused topic than to leave a large issue undeveloped. And as you improve your writing and arguing skills, you will usually find that you have too much to say even about the most slender of topics. </a:t>
            </a:r>
            <a:endParaRPr lang="ar-SA"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D7390E02-3837-18B2-EB22-487C4DF49F04}"/>
                  </a:ext>
                </a:extLst>
              </p14:cNvPr>
              <p14:cNvContentPartPr/>
              <p14:nvPr/>
            </p14:nvContentPartPr>
            <p14:xfrm>
              <a:off x="1137811" y="2284202"/>
              <a:ext cx="4284360" cy="146880"/>
            </p14:xfrm>
          </p:contentPart>
        </mc:Choice>
        <mc:Fallback>
          <p:pic>
            <p:nvPicPr>
              <p:cNvPr id="9" name="حبر 8">
                <a:extLst>
                  <a:ext uri="{FF2B5EF4-FFF2-40B4-BE49-F238E27FC236}">
                    <a16:creationId xmlns:a16="http://schemas.microsoft.com/office/drawing/2014/main" id="{D7390E02-3837-18B2-EB22-487C4DF49F04}"/>
                  </a:ext>
                </a:extLst>
              </p:cNvPr>
              <p:cNvPicPr/>
              <p:nvPr/>
            </p:nvPicPr>
            <p:blipFill>
              <a:blip r:embed="rId4"/>
              <a:stretch>
                <a:fillRect/>
              </a:stretch>
            </p:blipFill>
            <p:spPr>
              <a:xfrm>
                <a:off x="1128811" y="2275202"/>
                <a:ext cx="4302000" cy="1645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0493A785-7853-9FC1-1111-44823D49A40A}"/>
                  </a:ext>
                </a:extLst>
              </p14:cNvPr>
              <p14:cNvContentPartPr/>
              <p14:nvPr/>
            </p14:nvContentPartPr>
            <p14:xfrm>
              <a:off x="939451" y="1387802"/>
              <a:ext cx="4775760" cy="1163880"/>
            </p14:xfrm>
          </p:contentPart>
        </mc:Choice>
        <mc:Fallback>
          <p:pic>
            <p:nvPicPr>
              <p:cNvPr id="10" name="حبر 9">
                <a:extLst>
                  <a:ext uri="{FF2B5EF4-FFF2-40B4-BE49-F238E27FC236}">
                    <a16:creationId xmlns:a16="http://schemas.microsoft.com/office/drawing/2014/main" id="{0493A785-7853-9FC1-1111-44823D49A40A}"/>
                  </a:ext>
                </a:extLst>
              </p:cNvPr>
              <p:cNvPicPr/>
              <p:nvPr/>
            </p:nvPicPr>
            <p:blipFill>
              <a:blip r:embed="rId6"/>
              <a:stretch>
                <a:fillRect/>
              </a:stretch>
            </p:blipFill>
            <p:spPr>
              <a:xfrm>
                <a:off x="930451" y="1378802"/>
                <a:ext cx="4793400" cy="1181520"/>
              </a:xfrm>
              <a:prstGeom prst="rect">
                <a:avLst/>
              </a:prstGeom>
            </p:spPr>
          </p:pic>
        </mc:Fallback>
      </mc:AlternateContent>
    </p:spTree>
    <p:extLst>
      <p:ext uri="{BB962C8B-B14F-4D97-AF65-F5344CB8AC3E}">
        <p14:creationId xmlns:p14="http://schemas.microsoft.com/office/powerpoint/2010/main" val="352841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3CD9867-4A8C-CF2A-889D-D91A2E479126}"/>
              </a:ext>
            </a:extLst>
          </p:cNvPr>
          <p:cNvSpPr txBox="1"/>
          <p:nvPr/>
        </p:nvSpPr>
        <p:spPr>
          <a:xfrm>
            <a:off x="2820887" y="503628"/>
            <a:ext cx="697556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0A429C4-25ED-DB36-30B7-A0D419FF1B80}"/>
              </a:ext>
            </a:extLst>
          </p:cNvPr>
          <p:cNvSpPr txBox="1"/>
          <p:nvPr/>
        </p:nvSpPr>
        <p:spPr>
          <a:xfrm>
            <a:off x="762000" y="1928589"/>
            <a:ext cx="10892174" cy="3000821"/>
          </a:xfrm>
          <a:prstGeom prst="rect">
            <a:avLst/>
          </a:prstGeom>
          <a:noFill/>
        </p:spPr>
        <p:txBody>
          <a:bodyPr wrap="square">
            <a:spAutoFit/>
          </a:bodyPr>
          <a:lstStyle/>
          <a:p>
            <a:pPr algn="l"/>
            <a:r>
              <a:rPr lang="en-US" sz="2700" b="1" dirty="0">
                <a:solidFill>
                  <a:srgbClr val="FF0000"/>
                </a:solidFill>
              </a:rPr>
              <a:t>Write a sentence that expresses your claim</a:t>
            </a:r>
          </a:p>
          <a:p>
            <a:pPr algn="l"/>
            <a:r>
              <a:rPr lang="en-US" sz="2700" b="1" dirty="0"/>
              <a:t>Once you have decided what you want to write about, formulate a single sentence that presents the central claim of your argument and write it on a blank sheet of paper: “I think . . . ,” “People should . . . ,” “We must . . . ,” “It’s time for . . . ,” “It is true that . . . ,” and so forth. State your claim as forthrightly as you can and be sure that your claim is debatable, something with which someone could disagree.</a:t>
            </a:r>
            <a:endParaRPr lang="ar-SA" sz="2700" b="1" dirty="0"/>
          </a:p>
        </p:txBody>
      </p:sp>
    </p:spTree>
    <p:extLst>
      <p:ext uri="{BB962C8B-B14F-4D97-AF65-F5344CB8AC3E}">
        <p14:creationId xmlns:p14="http://schemas.microsoft.com/office/powerpoint/2010/main" val="244532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4B6A5A-FAE4-3985-7808-DD6C3E7E21A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029FCAE-E6FD-1D01-DF93-FCAD9987B74E}"/>
              </a:ext>
            </a:extLst>
          </p:cNvPr>
          <p:cNvSpPr txBox="1"/>
          <p:nvPr/>
        </p:nvSpPr>
        <p:spPr>
          <a:xfrm>
            <a:off x="574855" y="1690359"/>
            <a:ext cx="11159945" cy="4247317"/>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pPr algn="l"/>
            <a:r>
              <a:rPr lang="en-US" sz="2700" b="1" dirty="0"/>
              <a:t>Writers generally get their ideas from two sources: their own heads and the</a:t>
            </a:r>
          </a:p>
          <a:p>
            <a:pPr algn="l"/>
            <a:r>
              <a:rPr lang="en-US" sz="2700" b="1" dirty="0"/>
              <a:t>heads of other people, usually other writers.</a:t>
            </a:r>
          </a:p>
          <a:p>
            <a:pPr algn="l"/>
            <a:r>
              <a:rPr lang="en-US" sz="2700" b="1" dirty="0"/>
              <a:t>Some writers do a great deal of reading and research before formulating ideas and approaches for a paper; others record their own thoughts first and then look for additional ideas and support; still others combine the two approaches in a variety of ways. The approach you take will depend on your own habits, your familiarity with the topic, and your need for facts and expert opinion to back you up. </a:t>
            </a:r>
            <a:endParaRPr lang="ar-SA"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3CD2A5D0-36D6-A1BA-192A-95692ECA12AF}"/>
                  </a:ext>
                </a:extLst>
              </p14:cNvPr>
              <p14:cNvContentPartPr/>
              <p14:nvPr/>
            </p14:nvContentPartPr>
            <p14:xfrm>
              <a:off x="2318611" y="1034282"/>
              <a:ext cx="3284640" cy="1500120"/>
            </p14:xfrm>
          </p:contentPart>
        </mc:Choice>
        <mc:Fallback>
          <p:pic>
            <p:nvPicPr>
              <p:cNvPr id="9" name="حبر 8">
                <a:extLst>
                  <a:ext uri="{FF2B5EF4-FFF2-40B4-BE49-F238E27FC236}">
                    <a16:creationId xmlns:a16="http://schemas.microsoft.com/office/drawing/2014/main" id="{3CD2A5D0-36D6-A1BA-192A-95692ECA12AF}"/>
                  </a:ext>
                </a:extLst>
              </p:cNvPr>
              <p:cNvPicPr/>
              <p:nvPr/>
            </p:nvPicPr>
            <p:blipFill>
              <a:blip r:embed="rId4"/>
              <a:stretch>
                <a:fillRect/>
              </a:stretch>
            </p:blipFill>
            <p:spPr>
              <a:xfrm>
                <a:off x="2309611" y="1025282"/>
                <a:ext cx="3302280" cy="1517760"/>
              </a:xfrm>
              <a:prstGeom prst="rect">
                <a:avLst/>
              </a:prstGeom>
            </p:spPr>
          </p:pic>
        </mc:Fallback>
      </mc:AlternateContent>
    </p:spTree>
    <p:extLst>
      <p:ext uri="{BB962C8B-B14F-4D97-AF65-F5344CB8AC3E}">
        <p14:creationId xmlns:p14="http://schemas.microsoft.com/office/powerpoint/2010/main" val="36091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D1979-A88C-E29F-5F4E-E4049CF5495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FFF1952-38B8-702B-11EA-010629BE94F1}"/>
              </a:ext>
            </a:extLst>
          </p:cNvPr>
          <p:cNvSpPr txBox="1"/>
          <p:nvPr/>
        </p:nvSpPr>
        <p:spPr>
          <a:xfrm>
            <a:off x="838200" y="1892329"/>
            <a:ext cx="11210745" cy="3416320"/>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Brainstorming</a:t>
            </a:r>
            <a:r>
              <a:rPr lang="en-US" sz="2700" b="1" dirty="0"/>
              <a:t> is a method for generating ideas for a paper. When you brainstorm, allow your ideas to flow freely. Write down whatever occurs to you, and don’t censor any ideas as irrelevant or uninteresting. Don’t worry about being incorrect or even sounding foolish. No one will judge your argument on your brainstorming. It is like a dialogue with yourself. You can always cut ideas after you have listed them. </a:t>
            </a:r>
            <a:endParaRPr lang="ar-SA"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1C3F9F41-79DF-45C3-A3ED-75F2E0B1DF5C}"/>
                  </a:ext>
                </a:extLst>
              </p14:cNvPr>
              <p14:cNvContentPartPr/>
              <p14:nvPr/>
            </p14:nvContentPartPr>
            <p14:xfrm>
              <a:off x="896251" y="3008162"/>
              <a:ext cx="5163840" cy="258840"/>
            </p14:xfrm>
          </p:contentPart>
        </mc:Choice>
        <mc:Fallback>
          <p:pic>
            <p:nvPicPr>
              <p:cNvPr id="9" name="حبر 8">
                <a:extLst>
                  <a:ext uri="{FF2B5EF4-FFF2-40B4-BE49-F238E27FC236}">
                    <a16:creationId xmlns:a16="http://schemas.microsoft.com/office/drawing/2014/main" id="{1C3F9F41-79DF-45C3-A3ED-75F2E0B1DF5C}"/>
                  </a:ext>
                </a:extLst>
              </p:cNvPr>
              <p:cNvPicPr/>
              <p:nvPr/>
            </p:nvPicPr>
            <p:blipFill>
              <a:blip r:embed="rId4"/>
              <a:stretch>
                <a:fillRect/>
              </a:stretch>
            </p:blipFill>
            <p:spPr>
              <a:xfrm>
                <a:off x="887611" y="2999522"/>
                <a:ext cx="5181480" cy="2764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23073E32-279D-6545-9AE8-7C950677D7BA}"/>
                  </a:ext>
                </a:extLst>
              </p14:cNvPr>
              <p14:cNvContentPartPr/>
              <p14:nvPr/>
            </p14:nvContentPartPr>
            <p14:xfrm>
              <a:off x="6826891" y="3077282"/>
              <a:ext cx="1258920" cy="86400"/>
            </p14:xfrm>
          </p:contentPart>
        </mc:Choice>
        <mc:Fallback>
          <p:pic>
            <p:nvPicPr>
              <p:cNvPr id="10" name="حبر 9">
                <a:extLst>
                  <a:ext uri="{FF2B5EF4-FFF2-40B4-BE49-F238E27FC236}">
                    <a16:creationId xmlns:a16="http://schemas.microsoft.com/office/drawing/2014/main" id="{23073E32-279D-6545-9AE8-7C950677D7BA}"/>
                  </a:ext>
                </a:extLst>
              </p:cNvPr>
              <p:cNvPicPr/>
              <p:nvPr/>
            </p:nvPicPr>
            <p:blipFill>
              <a:blip r:embed="rId6"/>
              <a:stretch>
                <a:fillRect/>
              </a:stretch>
            </p:blipFill>
            <p:spPr>
              <a:xfrm>
                <a:off x="6817891" y="3068282"/>
                <a:ext cx="1276560" cy="1040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8CDCC245-7894-6061-31DF-A5FE2FAF623C}"/>
                  </a:ext>
                </a:extLst>
              </p14:cNvPr>
              <p14:cNvContentPartPr/>
              <p14:nvPr/>
            </p14:nvContentPartPr>
            <p14:xfrm>
              <a:off x="7275091" y="3611522"/>
              <a:ext cx="4413600" cy="207360"/>
            </p14:xfrm>
          </p:contentPart>
        </mc:Choice>
        <mc:Fallback>
          <p:pic>
            <p:nvPicPr>
              <p:cNvPr id="11" name="حبر 10">
                <a:extLst>
                  <a:ext uri="{FF2B5EF4-FFF2-40B4-BE49-F238E27FC236}">
                    <a16:creationId xmlns:a16="http://schemas.microsoft.com/office/drawing/2014/main" id="{8CDCC245-7894-6061-31DF-A5FE2FAF623C}"/>
                  </a:ext>
                </a:extLst>
              </p:cNvPr>
              <p:cNvPicPr/>
              <p:nvPr/>
            </p:nvPicPr>
            <p:blipFill>
              <a:blip r:embed="rId8"/>
              <a:stretch>
                <a:fillRect/>
              </a:stretch>
            </p:blipFill>
            <p:spPr>
              <a:xfrm>
                <a:off x="7266091" y="3602882"/>
                <a:ext cx="4431240" cy="2250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2" name="حبر 11">
                <a:extLst>
                  <a:ext uri="{FF2B5EF4-FFF2-40B4-BE49-F238E27FC236}">
                    <a16:creationId xmlns:a16="http://schemas.microsoft.com/office/drawing/2014/main" id="{B902813B-07C3-E24A-AECB-C22CAE12171C}"/>
                  </a:ext>
                </a:extLst>
              </p14:cNvPr>
              <p14:cNvContentPartPr/>
              <p14:nvPr/>
            </p14:nvContentPartPr>
            <p14:xfrm>
              <a:off x="5792251" y="6120002"/>
              <a:ext cx="34920" cy="9000"/>
            </p14:xfrm>
          </p:contentPart>
        </mc:Choice>
        <mc:Fallback>
          <p:pic>
            <p:nvPicPr>
              <p:cNvPr id="12" name="حبر 11">
                <a:extLst>
                  <a:ext uri="{FF2B5EF4-FFF2-40B4-BE49-F238E27FC236}">
                    <a16:creationId xmlns:a16="http://schemas.microsoft.com/office/drawing/2014/main" id="{B902813B-07C3-E24A-AECB-C22CAE12171C}"/>
                  </a:ext>
                </a:extLst>
              </p:cNvPr>
              <p:cNvPicPr/>
              <p:nvPr/>
            </p:nvPicPr>
            <p:blipFill>
              <a:blip r:embed="rId10"/>
              <a:stretch>
                <a:fillRect/>
              </a:stretch>
            </p:blipFill>
            <p:spPr>
              <a:xfrm>
                <a:off x="5783611" y="6111002"/>
                <a:ext cx="52560" cy="26640"/>
              </a:xfrm>
              <a:prstGeom prst="rect">
                <a:avLst/>
              </a:prstGeom>
            </p:spPr>
          </p:pic>
        </mc:Fallback>
      </mc:AlternateContent>
    </p:spTree>
    <p:extLst>
      <p:ext uri="{BB962C8B-B14F-4D97-AF65-F5344CB8AC3E}">
        <p14:creationId xmlns:p14="http://schemas.microsoft.com/office/powerpoint/2010/main" val="3766089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52547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199" y="1825625"/>
            <a:ext cx="1114447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C8DEC4-21C1-5301-8A2F-089C2776A35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981802D-F4D5-E3CB-B11E-9E12673927A7}"/>
              </a:ext>
            </a:extLst>
          </p:cNvPr>
          <p:cNvSpPr txBox="1"/>
          <p:nvPr/>
        </p:nvSpPr>
        <p:spPr>
          <a:xfrm>
            <a:off x="609600" y="1522508"/>
            <a:ext cx="11373079" cy="5078313"/>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First, List Supporting Premises</a:t>
            </a:r>
            <a:r>
              <a:rPr lang="en-US" sz="2700" b="1" dirty="0"/>
              <a:t> when brainstorming for an argument, list as</a:t>
            </a:r>
          </a:p>
          <a:p>
            <a:r>
              <a:rPr lang="en-US" sz="2700" b="1" dirty="0"/>
              <a:t>many reasons as you can to support your claim</a:t>
            </a:r>
          </a:p>
          <a:p>
            <a:r>
              <a:rPr lang="en-US" sz="2700" b="1" dirty="0">
                <a:solidFill>
                  <a:srgbClr val="FF0000"/>
                </a:solidFill>
              </a:rPr>
              <a:t>Second List Opposing Premises</a:t>
            </a:r>
            <a:r>
              <a:rPr lang="en-US" sz="2700" b="1" dirty="0"/>
              <a:t>, write down as many premises as you can think of to oppose your claim. What would someone who disagreed with you say?</a:t>
            </a:r>
          </a:p>
          <a:p>
            <a:r>
              <a:rPr lang="en-US" sz="2700" b="1" dirty="0">
                <a:solidFill>
                  <a:srgbClr val="FF0000"/>
                </a:solidFill>
              </a:rPr>
              <a:t>Think Critically about Your Claim </a:t>
            </a:r>
            <a:r>
              <a:rPr lang="en-US" sz="2700" b="1" dirty="0"/>
              <a:t>Are you overgeneralizing in any way? Are there any exceptions to your claim? Are you creating false alternatives?</a:t>
            </a:r>
          </a:p>
          <a:p>
            <a:r>
              <a:rPr lang="en-US" sz="2700" b="1" dirty="0">
                <a:solidFill>
                  <a:srgbClr val="FF0000"/>
                </a:solidFill>
              </a:rPr>
              <a:t>Think on Paper</a:t>
            </a:r>
            <a:r>
              <a:rPr lang="en-US" sz="2700" b="1" dirty="0"/>
              <a:t> Now write down what you know or think you know about your topic. In this part of brainstorming, you are simply trying to create and gather ideas from your own mind; in other words, you are thinking on paper</a:t>
            </a:r>
          </a:p>
          <a:p>
            <a:endParaRPr lang="en-US" sz="2700" b="1" dirty="0"/>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2DC0A0E0-565F-775D-15FF-A796E6668027}"/>
                  </a:ext>
                </a:extLst>
              </p14:cNvPr>
              <p14:cNvContentPartPr/>
              <p14:nvPr/>
            </p14:nvContentPartPr>
            <p14:xfrm>
              <a:off x="827491" y="1982522"/>
              <a:ext cx="2154960" cy="112320"/>
            </p14:xfrm>
          </p:contentPart>
        </mc:Choice>
        <mc:Fallback>
          <p:pic>
            <p:nvPicPr>
              <p:cNvPr id="11" name="حبر 10">
                <a:extLst>
                  <a:ext uri="{FF2B5EF4-FFF2-40B4-BE49-F238E27FC236}">
                    <a16:creationId xmlns:a16="http://schemas.microsoft.com/office/drawing/2014/main" id="{2DC0A0E0-565F-775D-15FF-A796E6668027}"/>
                  </a:ext>
                </a:extLst>
              </p:cNvPr>
              <p:cNvPicPr/>
              <p:nvPr/>
            </p:nvPicPr>
            <p:blipFill>
              <a:blip r:embed="rId4"/>
              <a:stretch>
                <a:fillRect/>
              </a:stretch>
            </p:blipFill>
            <p:spPr>
              <a:xfrm>
                <a:off x="818493" y="1973522"/>
                <a:ext cx="2172597" cy="1299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DD4DB43E-E4AA-821C-B3C9-F55951B3824C}"/>
                  </a:ext>
                </a:extLst>
              </p14:cNvPr>
              <p14:cNvContentPartPr/>
              <p14:nvPr/>
            </p14:nvContentPartPr>
            <p14:xfrm>
              <a:off x="2102971" y="2741042"/>
              <a:ext cx="2896560" cy="181440"/>
            </p14:xfrm>
          </p:contentPart>
        </mc:Choice>
        <mc:Fallback>
          <p:pic>
            <p:nvPicPr>
              <p:cNvPr id="12" name="حبر 11">
                <a:extLst>
                  <a:ext uri="{FF2B5EF4-FFF2-40B4-BE49-F238E27FC236}">
                    <a16:creationId xmlns:a16="http://schemas.microsoft.com/office/drawing/2014/main" id="{DD4DB43E-E4AA-821C-B3C9-F55951B3824C}"/>
                  </a:ext>
                </a:extLst>
              </p:cNvPr>
              <p:cNvPicPr/>
              <p:nvPr/>
            </p:nvPicPr>
            <p:blipFill>
              <a:blip r:embed="rId6"/>
              <a:stretch>
                <a:fillRect/>
              </a:stretch>
            </p:blipFill>
            <p:spPr>
              <a:xfrm>
                <a:off x="2094331" y="2732042"/>
                <a:ext cx="291420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5" name="حبر 14">
                <a:extLst>
                  <a:ext uri="{FF2B5EF4-FFF2-40B4-BE49-F238E27FC236}">
                    <a16:creationId xmlns:a16="http://schemas.microsoft.com/office/drawing/2014/main" id="{9EDA7DA5-3CF9-4851-D35D-41255A679097}"/>
                  </a:ext>
                </a:extLst>
              </p14:cNvPr>
              <p14:cNvContentPartPr/>
              <p14:nvPr/>
            </p14:nvContentPartPr>
            <p14:xfrm>
              <a:off x="2835931" y="3585602"/>
              <a:ext cx="1698480" cy="112320"/>
            </p14:xfrm>
          </p:contentPart>
        </mc:Choice>
        <mc:Fallback>
          <p:pic>
            <p:nvPicPr>
              <p:cNvPr id="15" name="حبر 14">
                <a:extLst>
                  <a:ext uri="{FF2B5EF4-FFF2-40B4-BE49-F238E27FC236}">
                    <a16:creationId xmlns:a16="http://schemas.microsoft.com/office/drawing/2014/main" id="{9EDA7DA5-3CF9-4851-D35D-41255A679097}"/>
                  </a:ext>
                </a:extLst>
              </p:cNvPr>
              <p:cNvPicPr/>
              <p:nvPr/>
            </p:nvPicPr>
            <p:blipFill>
              <a:blip r:embed="rId8"/>
              <a:stretch>
                <a:fillRect/>
              </a:stretch>
            </p:blipFill>
            <p:spPr>
              <a:xfrm>
                <a:off x="2826931" y="3576962"/>
                <a:ext cx="1716120" cy="129960"/>
              </a:xfrm>
              <a:prstGeom prst="rect">
                <a:avLst/>
              </a:prstGeom>
            </p:spPr>
          </p:pic>
        </mc:Fallback>
      </mc:AlternateContent>
    </p:spTree>
    <p:extLst>
      <p:ext uri="{BB962C8B-B14F-4D97-AF65-F5344CB8AC3E}">
        <p14:creationId xmlns:p14="http://schemas.microsoft.com/office/powerpoint/2010/main" val="382299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FB44203-B244-5E20-FFFA-391922E59D32}"/>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CC3E029-3302-0164-ECB3-D5C000532AFC}"/>
              </a:ext>
            </a:extLst>
          </p:cNvPr>
          <p:cNvSpPr txBox="1"/>
          <p:nvPr/>
        </p:nvSpPr>
        <p:spPr>
          <a:xfrm>
            <a:off x="519324" y="1589841"/>
            <a:ext cx="11310675" cy="4247317"/>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 </a:t>
            </a:r>
            <a:r>
              <a:rPr lang="en-US" sz="2700" b="1" dirty="0"/>
              <a:t>A very productive method for generating ideas</a:t>
            </a:r>
          </a:p>
          <a:p>
            <a:r>
              <a:rPr lang="en-US" sz="2700" b="1" dirty="0"/>
              <a:t>is to think about the ways we usually develop and detail our communication</a:t>
            </a:r>
          </a:p>
          <a:p>
            <a:r>
              <a:rPr lang="en-US" sz="2700" b="1" dirty="0"/>
              <a:t>with one another:</a:t>
            </a:r>
          </a:p>
          <a:p>
            <a:r>
              <a:rPr lang="en-US" sz="2700" b="1" dirty="0">
                <a:solidFill>
                  <a:srgbClr val="FF0000"/>
                </a:solidFill>
              </a:rPr>
              <a:t>Narration</a:t>
            </a:r>
            <a:r>
              <a:rPr lang="en-US" sz="2700" b="1" dirty="0"/>
              <a:t> A narration tells a story in chronological order. Are there any stories</a:t>
            </a:r>
          </a:p>
          <a:p>
            <a:r>
              <a:rPr lang="en-US" sz="2700" b="1" dirty="0"/>
              <a:t>associated with your topic? Do you know of anyone whose experiences would</a:t>
            </a:r>
          </a:p>
          <a:p>
            <a:r>
              <a:rPr lang="en-US" sz="2700" b="1" dirty="0"/>
              <a:t>be worth recounting?</a:t>
            </a:r>
          </a:p>
          <a:p>
            <a:r>
              <a:rPr lang="en-US" sz="2700" b="1" dirty="0">
                <a:solidFill>
                  <a:srgbClr val="FF0000"/>
                </a:solidFill>
              </a:rPr>
              <a:t>Description</a:t>
            </a:r>
            <a:r>
              <a:rPr lang="en-US" sz="2700" b="1" dirty="0"/>
              <a:t> A description gives concrete details to paint a verbal picture of a person, place, or thing. There may be in your topic something that can be described</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927ECFA0-04A6-AD6D-F373-84FB01B1F767}"/>
                  </a:ext>
                </a:extLst>
              </p14:cNvPr>
              <p14:cNvContentPartPr/>
              <p14:nvPr/>
            </p14:nvContentPartPr>
            <p14:xfrm>
              <a:off x="706531" y="2404802"/>
              <a:ext cx="2784600" cy="146880"/>
            </p14:xfrm>
          </p:contentPart>
        </mc:Choice>
        <mc:Fallback>
          <p:pic>
            <p:nvPicPr>
              <p:cNvPr id="9" name="حبر 8">
                <a:extLst>
                  <a:ext uri="{FF2B5EF4-FFF2-40B4-BE49-F238E27FC236}">
                    <a16:creationId xmlns:a16="http://schemas.microsoft.com/office/drawing/2014/main" id="{927ECFA0-04A6-AD6D-F373-84FB01B1F767}"/>
                  </a:ext>
                </a:extLst>
              </p:cNvPr>
              <p:cNvPicPr/>
              <p:nvPr/>
            </p:nvPicPr>
            <p:blipFill>
              <a:blip r:embed="rId4"/>
              <a:stretch>
                <a:fillRect/>
              </a:stretch>
            </p:blipFill>
            <p:spPr>
              <a:xfrm>
                <a:off x="697891" y="2395802"/>
                <a:ext cx="2802240" cy="1645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225AA61E-45AC-9BF6-0D71-001D5731A6DE}"/>
                  </a:ext>
                </a:extLst>
              </p14:cNvPr>
              <p14:cNvContentPartPr/>
              <p14:nvPr/>
            </p14:nvContentPartPr>
            <p14:xfrm>
              <a:off x="465331" y="3620162"/>
              <a:ext cx="1621080" cy="103680"/>
            </p14:xfrm>
          </p:contentPart>
        </mc:Choice>
        <mc:Fallback>
          <p:pic>
            <p:nvPicPr>
              <p:cNvPr id="10" name="حبر 9">
                <a:extLst>
                  <a:ext uri="{FF2B5EF4-FFF2-40B4-BE49-F238E27FC236}">
                    <a16:creationId xmlns:a16="http://schemas.microsoft.com/office/drawing/2014/main" id="{225AA61E-45AC-9BF6-0D71-001D5731A6DE}"/>
                  </a:ext>
                </a:extLst>
              </p:cNvPr>
              <p:cNvPicPr/>
              <p:nvPr/>
            </p:nvPicPr>
            <p:blipFill>
              <a:blip r:embed="rId6"/>
              <a:stretch>
                <a:fillRect/>
              </a:stretch>
            </p:blipFill>
            <p:spPr>
              <a:xfrm>
                <a:off x="456331" y="3611522"/>
                <a:ext cx="1638720" cy="1213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DD8F98F5-AAE2-9522-D573-CB801DAA0F70}"/>
                  </a:ext>
                </a:extLst>
              </p14:cNvPr>
              <p14:cNvContentPartPr/>
              <p14:nvPr/>
            </p14:nvContentPartPr>
            <p14:xfrm>
              <a:off x="844411" y="4852802"/>
              <a:ext cx="1655280" cy="207360"/>
            </p14:xfrm>
          </p:contentPart>
        </mc:Choice>
        <mc:Fallback>
          <p:pic>
            <p:nvPicPr>
              <p:cNvPr id="11" name="حبر 10">
                <a:extLst>
                  <a:ext uri="{FF2B5EF4-FFF2-40B4-BE49-F238E27FC236}">
                    <a16:creationId xmlns:a16="http://schemas.microsoft.com/office/drawing/2014/main" id="{DD8F98F5-AAE2-9522-D573-CB801DAA0F70}"/>
                  </a:ext>
                </a:extLst>
              </p:cNvPr>
              <p:cNvPicPr/>
              <p:nvPr/>
            </p:nvPicPr>
            <p:blipFill>
              <a:blip r:embed="rId8"/>
              <a:stretch>
                <a:fillRect/>
              </a:stretch>
            </p:blipFill>
            <p:spPr>
              <a:xfrm>
                <a:off x="835771" y="4844162"/>
                <a:ext cx="1672920" cy="225000"/>
              </a:xfrm>
              <a:prstGeom prst="rect">
                <a:avLst/>
              </a:prstGeom>
            </p:spPr>
          </p:pic>
        </mc:Fallback>
      </mc:AlternateContent>
    </p:spTree>
    <p:extLst>
      <p:ext uri="{BB962C8B-B14F-4D97-AF65-F5344CB8AC3E}">
        <p14:creationId xmlns:p14="http://schemas.microsoft.com/office/powerpoint/2010/main" val="3098769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325" y="1466556"/>
            <a:ext cx="1195335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7BE22C5-FE1A-AE33-1655-4D580242513B}"/>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1939F459-B85B-FA92-54C6-9C6D1732D4A8}"/>
              </a:ext>
            </a:extLst>
          </p:cNvPr>
          <p:cNvSpPr txBox="1"/>
          <p:nvPr/>
        </p:nvSpPr>
        <p:spPr>
          <a:xfrm>
            <a:off x="275422" y="1565004"/>
            <a:ext cx="11797253"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 Cause </a:t>
            </a:r>
            <a:r>
              <a:rPr lang="en-US" sz="2700" b="1" dirty="0"/>
              <a:t>Causes are reasons for the occurrence of an event, a decision, an action, and so forth. Look at your topic and ask, “Why did this happen?” “What caused this?</a:t>
            </a:r>
          </a:p>
          <a:p>
            <a:r>
              <a:rPr lang="en-US" sz="2700" b="1" dirty="0">
                <a:solidFill>
                  <a:srgbClr val="FF0000"/>
                </a:solidFill>
              </a:rPr>
              <a:t>Effect</a:t>
            </a:r>
            <a:r>
              <a:rPr lang="en-US" sz="2700" b="1" dirty="0"/>
              <a:t> Effects are the results of an event, a decision, an action, and so forth. What</a:t>
            </a:r>
          </a:p>
          <a:p>
            <a:r>
              <a:rPr lang="en-US" sz="2700" b="1" dirty="0"/>
              <a:t>effects are associated with your topic? Ask yourself, “What will happen if . . . ?”</a:t>
            </a:r>
          </a:p>
          <a:p>
            <a:r>
              <a:rPr lang="en-US" sz="2700" b="1" dirty="0"/>
              <a:t>and “What has happened?” “What has the outcome been?</a:t>
            </a:r>
          </a:p>
          <a:p>
            <a:r>
              <a:rPr lang="en-US" sz="2700" b="1" dirty="0"/>
              <a:t> </a:t>
            </a:r>
            <a:r>
              <a:rPr lang="en-US" sz="2700" b="1" dirty="0">
                <a:solidFill>
                  <a:srgbClr val="FF0000"/>
                </a:solidFill>
              </a:rPr>
              <a:t>Classification and Division </a:t>
            </a:r>
            <a:r>
              <a:rPr lang="en-US" sz="2700" b="1" dirty="0"/>
              <a:t>When we classify, we take a large group and break it down into smaller, more manageable, groups. All the students in a college can be grouped by class (freshman, sophomore, junior), major, living status, and so forth.</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5654CEAA-754C-C177-BDDA-FFBAE5991DAD}"/>
                  </a:ext>
                </a:extLst>
              </p14:cNvPr>
              <p14:cNvContentPartPr/>
              <p14:nvPr/>
            </p14:nvContentPartPr>
            <p14:xfrm>
              <a:off x="473971" y="3939122"/>
              <a:ext cx="1146960" cy="293400"/>
            </p14:xfrm>
          </p:contentPart>
        </mc:Choice>
        <mc:Fallback>
          <p:pic>
            <p:nvPicPr>
              <p:cNvPr id="9" name="حبر 8">
                <a:extLst>
                  <a:ext uri="{FF2B5EF4-FFF2-40B4-BE49-F238E27FC236}">
                    <a16:creationId xmlns:a16="http://schemas.microsoft.com/office/drawing/2014/main" id="{5654CEAA-754C-C177-BDDA-FFBAE5991DAD}"/>
                  </a:ext>
                </a:extLst>
              </p:cNvPr>
              <p:cNvPicPr/>
              <p:nvPr/>
            </p:nvPicPr>
            <p:blipFill>
              <a:blip r:embed="rId4"/>
              <a:stretch>
                <a:fillRect/>
              </a:stretch>
            </p:blipFill>
            <p:spPr>
              <a:xfrm>
                <a:off x="464971" y="3930122"/>
                <a:ext cx="1164600" cy="311040"/>
              </a:xfrm>
              <a:prstGeom prst="rect">
                <a:avLst/>
              </a:prstGeom>
            </p:spPr>
          </p:pic>
        </mc:Fallback>
      </mc:AlternateContent>
    </p:spTree>
    <p:extLst>
      <p:ext uri="{BB962C8B-B14F-4D97-AF65-F5344CB8AC3E}">
        <p14:creationId xmlns:p14="http://schemas.microsoft.com/office/powerpoint/2010/main" val="57982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176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EE8017-C511-4D54-EC6C-2001C206EBFC}"/>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187C13E-3BD7-5844-233C-5202D4145866}"/>
              </a:ext>
            </a:extLst>
          </p:cNvPr>
          <p:cNvSpPr txBox="1"/>
          <p:nvPr/>
        </p:nvSpPr>
        <p:spPr>
          <a:xfrm>
            <a:off x="609600" y="1565004"/>
            <a:ext cx="11463075"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Contrast </a:t>
            </a:r>
            <a:r>
              <a:rPr lang="en-US" sz="2700" b="1" dirty="0"/>
              <a:t>When we contrast two things, we show them to be dissimilar in important ways. Could you develop your topic through contrasts?</a:t>
            </a:r>
          </a:p>
          <a:p>
            <a:r>
              <a:rPr lang="en-US" sz="2700" b="1" dirty="0">
                <a:solidFill>
                  <a:srgbClr val="FF0000"/>
                </a:solidFill>
              </a:rPr>
              <a:t>Comparison</a:t>
            </a:r>
            <a:r>
              <a:rPr lang="en-US" sz="2700" b="1" dirty="0"/>
              <a:t> When we compare two things, we discuss the similarities between them. Is there anything in your topic that calls for a comparison? Can you defend your claim by comparing the situation under study to something similar?</a:t>
            </a:r>
          </a:p>
          <a:p>
            <a:r>
              <a:rPr lang="en-US" sz="2700" b="1" dirty="0">
                <a:solidFill>
                  <a:srgbClr val="FF0000"/>
                </a:solidFill>
              </a:rPr>
              <a:t>Illustration</a:t>
            </a:r>
            <a:r>
              <a:rPr lang="en-US" sz="2700" b="1" dirty="0"/>
              <a:t> When we illustrate, we provide examples to help clarify a point</a:t>
            </a:r>
          </a:p>
          <a:p>
            <a:r>
              <a:rPr lang="en-US" sz="2700" b="1" dirty="0"/>
              <a:t>and defend a general comment.</a:t>
            </a:r>
          </a:p>
          <a:p>
            <a:r>
              <a:rPr lang="en-US" sz="2700" b="1" dirty="0">
                <a:solidFill>
                  <a:srgbClr val="FF0000"/>
                </a:solidFill>
              </a:rPr>
              <a:t>Definition</a:t>
            </a:r>
            <a:r>
              <a:rPr lang="en-US" sz="2700" b="1" dirty="0"/>
              <a:t> When we define a word, we tell our readers or listeners exactly</a:t>
            </a:r>
          </a:p>
          <a:p>
            <a:r>
              <a:rPr lang="en-US" sz="2700" b="1" dirty="0"/>
              <a:t>what we mean by a word or a concept.</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CB0479EA-74DE-AD1B-F960-8A722284C39E}"/>
                  </a:ext>
                </a:extLst>
              </p14:cNvPr>
              <p14:cNvContentPartPr/>
              <p14:nvPr/>
            </p14:nvContentPartPr>
            <p14:xfrm>
              <a:off x="4042651" y="947882"/>
              <a:ext cx="3741480" cy="457200"/>
            </p14:xfrm>
          </p:contentPart>
        </mc:Choice>
        <mc:Fallback>
          <p:pic>
            <p:nvPicPr>
              <p:cNvPr id="9" name="حبر 8">
                <a:extLst>
                  <a:ext uri="{FF2B5EF4-FFF2-40B4-BE49-F238E27FC236}">
                    <a16:creationId xmlns:a16="http://schemas.microsoft.com/office/drawing/2014/main" id="{CB0479EA-74DE-AD1B-F960-8A722284C39E}"/>
                  </a:ext>
                </a:extLst>
              </p:cNvPr>
              <p:cNvPicPr/>
              <p:nvPr/>
            </p:nvPicPr>
            <p:blipFill>
              <a:blip r:embed="rId4"/>
              <a:stretch>
                <a:fillRect/>
              </a:stretch>
            </p:blipFill>
            <p:spPr>
              <a:xfrm>
                <a:off x="4033651" y="939242"/>
                <a:ext cx="3759120" cy="474840"/>
              </a:xfrm>
              <a:prstGeom prst="rect">
                <a:avLst/>
              </a:prstGeom>
            </p:spPr>
          </p:pic>
        </mc:Fallback>
      </mc:AlternateContent>
    </p:spTree>
    <p:extLst>
      <p:ext uri="{BB962C8B-B14F-4D97-AF65-F5344CB8AC3E}">
        <p14:creationId xmlns:p14="http://schemas.microsoft.com/office/powerpoint/2010/main" val="402545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80C56E-01FF-0C3F-F7ED-312EDD883882}"/>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3DCFA2B-9643-5C78-AF16-C9D735535905}"/>
              </a:ext>
            </a:extLst>
          </p:cNvPr>
          <p:cNvSpPr txBox="1"/>
          <p:nvPr/>
        </p:nvSpPr>
        <p:spPr>
          <a:xfrm>
            <a:off x="889000" y="1565004"/>
            <a:ext cx="11183675" cy="2585323"/>
          </a:xfrm>
          <a:prstGeom prst="rect">
            <a:avLst/>
          </a:prstGeom>
          <a:noFill/>
        </p:spPr>
        <p:txBody>
          <a:bodyPr wrap="square">
            <a:spAutoFit/>
          </a:bodyPr>
          <a:lstStyle/>
          <a:p>
            <a:pPr algn="l"/>
            <a:r>
              <a:rPr lang="en-US" sz="2700" b="1" dirty="0">
                <a:solidFill>
                  <a:srgbClr val="FF0000"/>
                </a:solidFill>
              </a:rPr>
              <a:t>Organize your Ideas</a:t>
            </a:r>
          </a:p>
          <a:p>
            <a:r>
              <a:rPr lang="en-US" sz="2700" b="1" dirty="0">
                <a:solidFill>
                  <a:srgbClr val="FF0000"/>
                </a:solidFill>
              </a:rPr>
              <a:t>Organize by Premises </a:t>
            </a:r>
            <a:r>
              <a:rPr lang="en-US" sz="2700" b="1" dirty="0"/>
              <a:t>In deciding how to organize your argument,</a:t>
            </a:r>
          </a:p>
          <a:p>
            <a:r>
              <a:rPr lang="en-US" sz="2700" b="1" dirty="0"/>
              <a:t>keep in mind that each paragraph in the body of the argument will be</a:t>
            </a:r>
          </a:p>
          <a:p>
            <a:r>
              <a:rPr lang="en-US" sz="2700" b="1" dirty="0"/>
              <a:t>related somehow to your central claim. In most cases, the body paragraph</a:t>
            </a:r>
          </a:p>
          <a:p>
            <a:r>
              <a:rPr lang="en-US" sz="2700" b="1" dirty="0"/>
              <a:t>will present a topic idea that is a premise for the claim made in the thesis. </a:t>
            </a:r>
          </a:p>
          <a:p>
            <a:endParaRPr lang="en-US" sz="2700" b="1" dirty="0"/>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22C91B8F-00FC-6ED6-3BBF-880C445FE27B}"/>
                  </a:ext>
                </a:extLst>
              </p14:cNvPr>
              <p14:cNvContentPartPr/>
              <p14:nvPr/>
            </p14:nvContentPartPr>
            <p14:xfrm>
              <a:off x="999571" y="1870202"/>
              <a:ext cx="2664000" cy="181440"/>
            </p14:xfrm>
          </p:contentPart>
        </mc:Choice>
        <mc:Fallback>
          <p:pic>
            <p:nvPicPr>
              <p:cNvPr id="9" name="حبر 8">
                <a:extLst>
                  <a:ext uri="{FF2B5EF4-FFF2-40B4-BE49-F238E27FC236}">
                    <a16:creationId xmlns:a16="http://schemas.microsoft.com/office/drawing/2014/main" id="{22C91B8F-00FC-6ED6-3BBF-880C445FE27B}"/>
                  </a:ext>
                </a:extLst>
              </p:cNvPr>
              <p:cNvPicPr/>
              <p:nvPr/>
            </p:nvPicPr>
            <p:blipFill>
              <a:blip r:embed="rId4"/>
              <a:stretch>
                <a:fillRect/>
              </a:stretch>
            </p:blipFill>
            <p:spPr>
              <a:xfrm>
                <a:off x="990931" y="1861562"/>
                <a:ext cx="268164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A631E195-31B9-8ADF-3C6B-67A2B55C1060}"/>
                  </a:ext>
                </a:extLst>
              </p14:cNvPr>
              <p14:cNvContentPartPr/>
              <p14:nvPr/>
            </p14:nvContentPartPr>
            <p14:xfrm>
              <a:off x="870331" y="2378882"/>
              <a:ext cx="3112200" cy="155520"/>
            </p14:xfrm>
          </p:contentPart>
        </mc:Choice>
        <mc:Fallback>
          <p:pic>
            <p:nvPicPr>
              <p:cNvPr id="10" name="حبر 9">
                <a:extLst>
                  <a:ext uri="{FF2B5EF4-FFF2-40B4-BE49-F238E27FC236}">
                    <a16:creationId xmlns:a16="http://schemas.microsoft.com/office/drawing/2014/main" id="{A631E195-31B9-8ADF-3C6B-67A2B55C1060}"/>
                  </a:ext>
                </a:extLst>
              </p:cNvPr>
              <p:cNvPicPr/>
              <p:nvPr/>
            </p:nvPicPr>
            <p:blipFill>
              <a:blip r:embed="rId6"/>
              <a:stretch>
                <a:fillRect/>
              </a:stretch>
            </p:blipFill>
            <p:spPr>
              <a:xfrm>
                <a:off x="861691" y="2370242"/>
                <a:ext cx="3129840" cy="173160"/>
              </a:xfrm>
              <a:prstGeom prst="rect">
                <a:avLst/>
              </a:prstGeom>
            </p:spPr>
          </p:pic>
        </mc:Fallback>
      </mc:AlternateContent>
    </p:spTree>
    <p:extLst>
      <p:ext uri="{BB962C8B-B14F-4D97-AF65-F5344CB8AC3E}">
        <p14:creationId xmlns:p14="http://schemas.microsoft.com/office/powerpoint/2010/main" val="364512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518135"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BEB7C9-E2DB-45E1-C703-18050263DFAE}"/>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C1199427-A5D6-AA1C-F9F5-813B8A5A82CE}"/>
              </a:ext>
            </a:extLst>
          </p:cNvPr>
          <p:cNvSpPr txBox="1"/>
          <p:nvPr/>
        </p:nvSpPr>
        <p:spPr>
          <a:xfrm>
            <a:off x="762000" y="1565004"/>
            <a:ext cx="11310675"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Do Some Research </a:t>
            </a:r>
            <a:r>
              <a:rPr lang="en-US" sz="2700" b="1" dirty="0"/>
              <a:t>The support you seek will generally fall into two broad categories—facts and opinions. You can draw from a wide variety of reliable sources, including experts in the field, statistical abstracts, textbooks,  encyclopedias, journals, and reliable Internet sites. </a:t>
            </a:r>
          </a:p>
          <a:p>
            <a:r>
              <a:rPr lang="en-US" sz="2700" b="1" dirty="0">
                <a:solidFill>
                  <a:srgbClr val="FF0000"/>
                </a:solidFill>
              </a:rPr>
              <a:t>Facts </a:t>
            </a:r>
            <a:r>
              <a:rPr lang="en-US" sz="2700" b="1" dirty="0"/>
              <a:t>are very useful for supporting an argument. A fact is something that has objective reality; it is not a matter of perception or opinion. Facts include statistical data, reports of observations, and examples of actual occurrences and events. </a:t>
            </a:r>
          </a:p>
          <a:p>
            <a:r>
              <a:rPr lang="en-US" sz="2700" b="1" dirty="0"/>
              <a:t>Unlike facts, </a:t>
            </a:r>
            <a:r>
              <a:rPr lang="en-US" sz="2700" b="1" dirty="0">
                <a:solidFill>
                  <a:srgbClr val="FF0000"/>
                </a:solidFill>
              </a:rPr>
              <a:t>opinions</a:t>
            </a:r>
            <a:r>
              <a:rPr lang="en-US" sz="2700" b="1" dirty="0"/>
              <a:t> can be so subjective that they are sometimes based on nothing more than prejudice or wishful thinking.</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46270625-EE89-2297-FB16-68F037A079AA}"/>
                  </a:ext>
                </a:extLst>
              </p14:cNvPr>
              <p14:cNvContentPartPr/>
              <p14:nvPr/>
            </p14:nvContentPartPr>
            <p14:xfrm>
              <a:off x="327451" y="3602882"/>
              <a:ext cx="1491480" cy="586440"/>
            </p14:xfrm>
          </p:contentPart>
        </mc:Choice>
        <mc:Fallback>
          <p:pic>
            <p:nvPicPr>
              <p:cNvPr id="9" name="حبر 8">
                <a:extLst>
                  <a:ext uri="{FF2B5EF4-FFF2-40B4-BE49-F238E27FC236}">
                    <a16:creationId xmlns:a16="http://schemas.microsoft.com/office/drawing/2014/main" id="{46270625-EE89-2297-FB16-68F037A079AA}"/>
                  </a:ext>
                </a:extLst>
              </p:cNvPr>
              <p:cNvPicPr/>
              <p:nvPr/>
            </p:nvPicPr>
            <p:blipFill>
              <a:blip r:embed="rId4"/>
              <a:stretch>
                <a:fillRect/>
              </a:stretch>
            </p:blipFill>
            <p:spPr>
              <a:xfrm>
                <a:off x="318451" y="3594242"/>
                <a:ext cx="1509120" cy="6040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7754A1C5-A73C-116E-8D0A-D0CD0C722F0A}"/>
                  </a:ext>
                </a:extLst>
              </p14:cNvPr>
              <p14:cNvContentPartPr/>
              <p14:nvPr/>
            </p14:nvContentPartPr>
            <p14:xfrm>
              <a:off x="2258131" y="4913282"/>
              <a:ext cx="1733040" cy="1043280"/>
            </p14:xfrm>
          </p:contentPart>
        </mc:Choice>
        <mc:Fallback>
          <p:pic>
            <p:nvPicPr>
              <p:cNvPr id="10" name="حبر 9">
                <a:extLst>
                  <a:ext uri="{FF2B5EF4-FFF2-40B4-BE49-F238E27FC236}">
                    <a16:creationId xmlns:a16="http://schemas.microsoft.com/office/drawing/2014/main" id="{7754A1C5-A73C-116E-8D0A-D0CD0C722F0A}"/>
                  </a:ext>
                </a:extLst>
              </p:cNvPr>
              <p:cNvPicPr/>
              <p:nvPr/>
            </p:nvPicPr>
            <p:blipFill>
              <a:blip r:embed="rId6"/>
              <a:stretch>
                <a:fillRect/>
              </a:stretch>
            </p:blipFill>
            <p:spPr>
              <a:xfrm>
                <a:off x="2249491" y="4904282"/>
                <a:ext cx="1750680" cy="10609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70CFA144-8A45-A6F6-3911-F9330E47DC0D}"/>
                  </a:ext>
                </a:extLst>
              </p14:cNvPr>
              <p14:cNvContentPartPr/>
              <p14:nvPr/>
            </p14:nvContentPartPr>
            <p14:xfrm>
              <a:off x="3301411" y="5464802"/>
              <a:ext cx="360" cy="360"/>
            </p14:xfrm>
          </p:contentPart>
        </mc:Choice>
        <mc:Fallback>
          <p:pic>
            <p:nvPicPr>
              <p:cNvPr id="11" name="حبر 10">
                <a:extLst>
                  <a:ext uri="{FF2B5EF4-FFF2-40B4-BE49-F238E27FC236}">
                    <a16:creationId xmlns:a16="http://schemas.microsoft.com/office/drawing/2014/main" id="{70CFA144-8A45-A6F6-3911-F9330E47DC0D}"/>
                  </a:ext>
                </a:extLst>
              </p:cNvPr>
              <p:cNvPicPr/>
              <p:nvPr/>
            </p:nvPicPr>
            <p:blipFill>
              <a:blip r:embed="rId8"/>
              <a:stretch>
                <a:fillRect/>
              </a:stretch>
            </p:blipFill>
            <p:spPr>
              <a:xfrm>
                <a:off x="3292411" y="5456162"/>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2" name="حبر 11">
                <a:extLst>
                  <a:ext uri="{FF2B5EF4-FFF2-40B4-BE49-F238E27FC236}">
                    <a16:creationId xmlns:a16="http://schemas.microsoft.com/office/drawing/2014/main" id="{5467C339-3677-05AE-0E38-36B3A3DEAB9E}"/>
                  </a:ext>
                </a:extLst>
              </p14:cNvPr>
              <p14:cNvContentPartPr/>
              <p14:nvPr/>
            </p14:nvContentPartPr>
            <p14:xfrm>
              <a:off x="853051" y="4051082"/>
              <a:ext cx="1112400" cy="129600"/>
            </p14:xfrm>
          </p:contentPart>
        </mc:Choice>
        <mc:Fallback>
          <p:pic>
            <p:nvPicPr>
              <p:cNvPr id="12" name="حبر 11">
                <a:extLst>
                  <a:ext uri="{FF2B5EF4-FFF2-40B4-BE49-F238E27FC236}">
                    <a16:creationId xmlns:a16="http://schemas.microsoft.com/office/drawing/2014/main" id="{5467C339-3677-05AE-0E38-36B3A3DEAB9E}"/>
                  </a:ext>
                </a:extLst>
              </p:cNvPr>
              <p:cNvPicPr/>
              <p:nvPr/>
            </p:nvPicPr>
            <p:blipFill>
              <a:blip r:embed="rId10"/>
              <a:stretch>
                <a:fillRect/>
              </a:stretch>
            </p:blipFill>
            <p:spPr>
              <a:xfrm>
                <a:off x="844411" y="4042442"/>
                <a:ext cx="1130040" cy="147240"/>
              </a:xfrm>
              <a:prstGeom prst="rect">
                <a:avLst/>
              </a:prstGeom>
            </p:spPr>
          </p:pic>
        </mc:Fallback>
      </mc:AlternateContent>
    </p:spTree>
    <p:extLst>
      <p:ext uri="{BB962C8B-B14F-4D97-AF65-F5344CB8AC3E}">
        <p14:creationId xmlns:p14="http://schemas.microsoft.com/office/powerpoint/2010/main" val="209060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AB8ECD6-8C16-F223-A990-FF917D4045A1}"/>
              </a:ext>
            </a:extLst>
          </p:cNvPr>
          <p:cNvSpPr txBox="1"/>
          <p:nvPr/>
        </p:nvSpPr>
        <p:spPr>
          <a:xfrm>
            <a:off x="2448729" y="715302"/>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D602520-FB6A-B434-59F6-76E49D14285F}"/>
              </a:ext>
            </a:extLst>
          </p:cNvPr>
          <p:cNvSpPr txBox="1"/>
          <p:nvPr/>
        </p:nvSpPr>
        <p:spPr>
          <a:xfrm>
            <a:off x="703525" y="1776678"/>
            <a:ext cx="11183675" cy="3000821"/>
          </a:xfrm>
          <a:prstGeom prst="rect">
            <a:avLst/>
          </a:prstGeom>
          <a:noFill/>
        </p:spPr>
        <p:txBody>
          <a:bodyPr wrap="square">
            <a:spAutoFit/>
          </a:bodyPr>
          <a:lstStyle/>
          <a:p>
            <a:pPr algn="l"/>
            <a:r>
              <a:rPr lang="en-US" sz="2700" b="1" dirty="0">
                <a:solidFill>
                  <a:srgbClr val="FF0000"/>
                </a:solidFill>
              </a:rPr>
              <a:t>Provide an Interesting Opening</a:t>
            </a:r>
          </a:p>
          <a:p>
            <a:pPr algn="l"/>
            <a:r>
              <a:rPr lang="en-US" sz="2700" b="1" dirty="0">
                <a:solidFill>
                  <a:srgbClr val="FF0000"/>
                </a:solidFill>
              </a:rPr>
              <a:t> </a:t>
            </a:r>
          </a:p>
          <a:p>
            <a:r>
              <a:rPr lang="en-US" sz="2700" b="1" dirty="0"/>
              <a:t>You don’t have to begin with your claim, but you can if it is startling, very controversial, or attention-grabbing. Otherwise, start with some background on your topic or show why the issue is an important one. Start with some surprising statistics, an apt quote, a little-known fact, or an interesting story relevant to the topic.</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FFC9F23B-455B-F567-615F-A6D70726B65C}"/>
                  </a:ext>
                </a:extLst>
              </p14:cNvPr>
              <p14:cNvContentPartPr/>
              <p14:nvPr/>
            </p14:nvContentPartPr>
            <p14:xfrm>
              <a:off x="3870211" y="1017002"/>
              <a:ext cx="4637880" cy="362160"/>
            </p14:xfrm>
          </p:contentPart>
        </mc:Choice>
        <mc:Fallback>
          <p:pic>
            <p:nvPicPr>
              <p:cNvPr id="11" name="حبر 10">
                <a:extLst>
                  <a:ext uri="{FF2B5EF4-FFF2-40B4-BE49-F238E27FC236}">
                    <a16:creationId xmlns:a16="http://schemas.microsoft.com/office/drawing/2014/main" id="{FFC9F23B-455B-F567-615F-A6D70726B65C}"/>
                  </a:ext>
                </a:extLst>
              </p:cNvPr>
              <p:cNvPicPr/>
              <p:nvPr/>
            </p:nvPicPr>
            <p:blipFill>
              <a:blip r:embed="rId4"/>
              <a:stretch>
                <a:fillRect/>
              </a:stretch>
            </p:blipFill>
            <p:spPr>
              <a:xfrm>
                <a:off x="3861211" y="1008011"/>
                <a:ext cx="4655520" cy="379782"/>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8F603E44-2E69-01C2-73BF-499BDC7A692F}"/>
                  </a:ext>
                </a:extLst>
              </p14:cNvPr>
              <p14:cNvContentPartPr/>
              <p14:nvPr/>
            </p14:nvContentPartPr>
            <p14:xfrm>
              <a:off x="1008211" y="2146322"/>
              <a:ext cx="4017240" cy="198720"/>
            </p14:xfrm>
          </p:contentPart>
        </mc:Choice>
        <mc:Fallback>
          <p:pic>
            <p:nvPicPr>
              <p:cNvPr id="12" name="حبر 11">
                <a:extLst>
                  <a:ext uri="{FF2B5EF4-FFF2-40B4-BE49-F238E27FC236}">
                    <a16:creationId xmlns:a16="http://schemas.microsoft.com/office/drawing/2014/main" id="{8F603E44-2E69-01C2-73BF-499BDC7A692F}"/>
                  </a:ext>
                </a:extLst>
              </p:cNvPr>
              <p:cNvPicPr/>
              <p:nvPr/>
            </p:nvPicPr>
            <p:blipFill>
              <a:blip r:embed="rId6"/>
              <a:stretch>
                <a:fillRect/>
              </a:stretch>
            </p:blipFill>
            <p:spPr>
              <a:xfrm>
                <a:off x="999571" y="2137322"/>
                <a:ext cx="4034880"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3" name="حبر 12">
                <a:extLst>
                  <a:ext uri="{FF2B5EF4-FFF2-40B4-BE49-F238E27FC236}">
                    <a16:creationId xmlns:a16="http://schemas.microsoft.com/office/drawing/2014/main" id="{FBBF8F5D-C41C-7867-4BE9-51305890FADA}"/>
                  </a:ext>
                </a:extLst>
              </p14:cNvPr>
              <p14:cNvContentPartPr/>
              <p14:nvPr/>
            </p14:nvContentPartPr>
            <p14:xfrm>
              <a:off x="1982371" y="2318402"/>
              <a:ext cx="3189600" cy="69480"/>
            </p14:xfrm>
          </p:contentPart>
        </mc:Choice>
        <mc:Fallback>
          <p:pic>
            <p:nvPicPr>
              <p:cNvPr id="13" name="حبر 12">
                <a:extLst>
                  <a:ext uri="{FF2B5EF4-FFF2-40B4-BE49-F238E27FC236}">
                    <a16:creationId xmlns:a16="http://schemas.microsoft.com/office/drawing/2014/main" id="{FBBF8F5D-C41C-7867-4BE9-51305890FADA}"/>
                  </a:ext>
                </a:extLst>
              </p:cNvPr>
              <p:cNvPicPr/>
              <p:nvPr/>
            </p:nvPicPr>
            <p:blipFill>
              <a:blip r:embed="rId8"/>
              <a:stretch>
                <a:fillRect/>
              </a:stretch>
            </p:blipFill>
            <p:spPr>
              <a:xfrm>
                <a:off x="1973731" y="2309762"/>
                <a:ext cx="3207240" cy="87120"/>
              </a:xfrm>
              <a:prstGeom prst="rect">
                <a:avLst/>
              </a:prstGeom>
            </p:spPr>
          </p:pic>
        </mc:Fallback>
      </mc:AlternateContent>
    </p:spTree>
    <p:extLst>
      <p:ext uri="{BB962C8B-B14F-4D97-AF65-F5344CB8AC3E}">
        <p14:creationId xmlns:p14="http://schemas.microsoft.com/office/powerpoint/2010/main" val="52545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0C01BA9-53D3-D7BE-38D0-395051D300CE}"/>
              </a:ext>
            </a:extLst>
          </p:cNvPr>
          <p:cNvSpPr txBox="1"/>
          <p:nvPr/>
        </p:nvSpPr>
        <p:spPr>
          <a:xfrm>
            <a:off x="2669603" y="697996"/>
            <a:ext cx="69413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5DE899B-888C-9B47-0F7E-07D7F809A665}"/>
              </a:ext>
            </a:extLst>
          </p:cNvPr>
          <p:cNvSpPr txBox="1"/>
          <p:nvPr/>
        </p:nvSpPr>
        <p:spPr>
          <a:xfrm>
            <a:off x="1048414" y="1759372"/>
            <a:ext cx="10838786" cy="3416320"/>
          </a:xfrm>
          <a:prstGeom prst="rect">
            <a:avLst/>
          </a:prstGeom>
          <a:noFill/>
        </p:spPr>
        <p:txBody>
          <a:bodyPr wrap="square">
            <a:spAutoFit/>
          </a:bodyPr>
          <a:lstStyle/>
          <a:p>
            <a:pPr algn="l"/>
            <a:r>
              <a:rPr lang="en-US" sz="2700" b="1" dirty="0">
                <a:solidFill>
                  <a:srgbClr val="FF0000"/>
                </a:solidFill>
              </a:rPr>
              <a:t>Include a thesis statement </a:t>
            </a:r>
          </a:p>
          <a:p>
            <a:pPr algn="l"/>
            <a:r>
              <a:rPr lang="en-US" sz="2700" b="1" dirty="0">
                <a:solidFill>
                  <a:srgbClr val="FF0000"/>
                </a:solidFill>
              </a:rPr>
              <a:t> </a:t>
            </a:r>
          </a:p>
          <a:p>
            <a:r>
              <a:rPr lang="en-US" sz="2700" b="1" dirty="0"/>
              <a:t>If you haven’t already done so in the opening sentence or two, give a clear, carefully worded statement of your claim (sometimes called a thesis statement ) somewhere in the opening paragraph. You can give your statement in its own sentence or include it as part of a larger sentence. Your thesis statement can also give some idea of how you plan to defend your claim or some idea of how your paper is organized. </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66972E94-9249-18D0-CB72-85CBDF7A026C}"/>
                  </a:ext>
                </a:extLst>
              </p14:cNvPr>
              <p14:cNvContentPartPr/>
              <p14:nvPr/>
            </p14:nvContentPartPr>
            <p14:xfrm>
              <a:off x="2258131" y="2171882"/>
              <a:ext cx="4120560" cy="232920"/>
            </p14:xfrm>
          </p:contentPart>
        </mc:Choice>
        <mc:Fallback>
          <p:pic>
            <p:nvPicPr>
              <p:cNvPr id="11" name="حبر 10">
                <a:extLst>
                  <a:ext uri="{FF2B5EF4-FFF2-40B4-BE49-F238E27FC236}">
                    <a16:creationId xmlns:a16="http://schemas.microsoft.com/office/drawing/2014/main" id="{66972E94-9249-18D0-CB72-85CBDF7A026C}"/>
                  </a:ext>
                </a:extLst>
              </p:cNvPr>
              <p:cNvPicPr/>
              <p:nvPr/>
            </p:nvPicPr>
            <p:blipFill>
              <a:blip r:embed="rId4"/>
              <a:stretch>
                <a:fillRect/>
              </a:stretch>
            </p:blipFill>
            <p:spPr>
              <a:xfrm>
                <a:off x="2249491" y="2163242"/>
                <a:ext cx="4138200" cy="250560"/>
              </a:xfrm>
              <a:prstGeom prst="rect">
                <a:avLst/>
              </a:prstGeom>
            </p:spPr>
          </p:pic>
        </mc:Fallback>
      </mc:AlternateContent>
    </p:spTree>
    <p:extLst>
      <p:ext uri="{BB962C8B-B14F-4D97-AF65-F5344CB8AC3E}">
        <p14:creationId xmlns:p14="http://schemas.microsoft.com/office/powerpoint/2010/main" val="3499658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504FE08-3C54-27F0-8C27-053A97E11592}"/>
              </a:ext>
            </a:extLst>
          </p:cNvPr>
          <p:cNvSpPr txBox="1"/>
          <p:nvPr/>
        </p:nvSpPr>
        <p:spPr>
          <a:xfrm>
            <a:off x="2474207" y="565503"/>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10DCE817-C64E-76D8-BA09-F22AFCB1CF9B}"/>
              </a:ext>
            </a:extLst>
          </p:cNvPr>
          <p:cNvSpPr txBox="1"/>
          <p:nvPr/>
        </p:nvSpPr>
        <p:spPr>
          <a:xfrm>
            <a:off x="504940" y="1915016"/>
            <a:ext cx="11310675" cy="3000821"/>
          </a:xfrm>
          <a:prstGeom prst="rect">
            <a:avLst/>
          </a:prstGeom>
          <a:noFill/>
        </p:spPr>
        <p:txBody>
          <a:bodyPr wrap="square">
            <a:spAutoFit/>
          </a:bodyPr>
          <a:lstStyle/>
          <a:p>
            <a:pPr algn="l"/>
            <a:r>
              <a:rPr lang="en-US" sz="2700" b="1" dirty="0">
                <a:solidFill>
                  <a:srgbClr val="FF0000"/>
                </a:solidFill>
              </a:rPr>
              <a:t>Provide a satisfying conclusion</a:t>
            </a:r>
          </a:p>
          <a:p>
            <a:pPr algn="l"/>
            <a:r>
              <a:rPr lang="en-US" sz="2700" b="1" dirty="0">
                <a:solidFill>
                  <a:srgbClr val="FF0000"/>
                </a:solidFill>
              </a:rPr>
              <a:t> </a:t>
            </a:r>
          </a:p>
          <a:p>
            <a:r>
              <a:rPr lang="en-US" sz="2700" b="1" dirty="0"/>
              <a:t>Almost every example of human communication has a beginning, a middle, and an end. You do not want your readers to feel that you have hung up without saying good-bye, which is the purpose of a conclusion. It lets your readers know that the essay is complete, that there are no missing pages, and that you have said what you intended to say.</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D439D82C-7749-18B5-19FE-A1A2BB5D25D9}"/>
                  </a:ext>
                </a:extLst>
              </p14:cNvPr>
              <p14:cNvContentPartPr/>
              <p14:nvPr/>
            </p14:nvContentPartPr>
            <p14:xfrm>
              <a:off x="439411" y="2327042"/>
              <a:ext cx="4430880" cy="190080"/>
            </p14:xfrm>
          </p:contentPart>
        </mc:Choice>
        <mc:Fallback>
          <p:pic>
            <p:nvPicPr>
              <p:cNvPr id="9" name="حبر 8">
                <a:extLst>
                  <a:ext uri="{FF2B5EF4-FFF2-40B4-BE49-F238E27FC236}">
                    <a16:creationId xmlns:a16="http://schemas.microsoft.com/office/drawing/2014/main" id="{D439D82C-7749-18B5-19FE-A1A2BB5D25D9}"/>
                  </a:ext>
                </a:extLst>
              </p:cNvPr>
              <p:cNvPicPr/>
              <p:nvPr/>
            </p:nvPicPr>
            <p:blipFill>
              <a:blip r:embed="rId4"/>
              <a:stretch>
                <a:fillRect/>
              </a:stretch>
            </p:blipFill>
            <p:spPr>
              <a:xfrm>
                <a:off x="430771" y="2318402"/>
                <a:ext cx="4448520" cy="207720"/>
              </a:xfrm>
              <a:prstGeom prst="rect">
                <a:avLst/>
              </a:prstGeom>
            </p:spPr>
          </p:pic>
        </mc:Fallback>
      </mc:AlternateContent>
    </p:spTree>
    <p:extLst>
      <p:ext uri="{BB962C8B-B14F-4D97-AF65-F5344CB8AC3E}">
        <p14:creationId xmlns:p14="http://schemas.microsoft.com/office/powerpoint/2010/main" val="180079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509D7B2-CC65-43F0-D526-D0664FCCA80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A5803DC6-27B0-6198-E2ED-D3485C272F43}"/>
              </a:ext>
            </a:extLst>
          </p:cNvPr>
          <p:cNvSpPr txBox="1"/>
          <p:nvPr/>
        </p:nvSpPr>
        <p:spPr>
          <a:xfrm>
            <a:off x="609600" y="2007223"/>
            <a:ext cx="11310675" cy="2169825"/>
          </a:xfrm>
          <a:prstGeom prst="rect">
            <a:avLst/>
          </a:prstGeom>
          <a:noFill/>
        </p:spPr>
        <p:txBody>
          <a:bodyPr wrap="square">
            <a:spAutoFit/>
          </a:bodyPr>
          <a:lstStyle/>
          <a:p>
            <a:pPr algn="l"/>
            <a:r>
              <a:rPr lang="en-US" sz="2700" b="1" dirty="0"/>
              <a:t>Most writers like to set their work aside for a short time before they begin revising or editing. Doing so will help you get some distance from your own words, which can seem too familiar if you read them too soon after writing them. It is easy to miss errors if our minds are filling in what we meant instead of what actually appears on the page.</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0581EB4B-CE56-79D7-5E06-D41A749FEDE3}"/>
                  </a:ext>
                </a:extLst>
              </p14:cNvPr>
              <p14:cNvContentPartPr/>
              <p14:nvPr/>
            </p14:nvContentPartPr>
            <p14:xfrm>
              <a:off x="4430371" y="991082"/>
              <a:ext cx="4051800" cy="543240"/>
            </p14:xfrm>
          </p:contentPart>
        </mc:Choice>
        <mc:Fallback>
          <p:pic>
            <p:nvPicPr>
              <p:cNvPr id="11" name="حبر 10">
                <a:extLst>
                  <a:ext uri="{FF2B5EF4-FFF2-40B4-BE49-F238E27FC236}">
                    <a16:creationId xmlns:a16="http://schemas.microsoft.com/office/drawing/2014/main" id="{0581EB4B-CE56-79D7-5E06-D41A749FEDE3}"/>
                  </a:ext>
                </a:extLst>
              </p:cNvPr>
              <p:cNvPicPr/>
              <p:nvPr/>
            </p:nvPicPr>
            <p:blipFill>
              <a:blip r:embed="rId4"/>
              <a:stretch>
                <a:fillRect/>
              </a:stretch>
            </p:blipFill>
            <p:spPr>
              <a:xfrm>
                <a:off x="4421731" y="982442"/>
                <a:ext cx="4069440" cy="560880"/>
              </a:xfrm>
              <a:prstGeom prst="rect">
                <a:avLst/>
              </a:prstGeom>
            </p:spPr>
          </p:pic>
        </mc:Fallback>
      </mc:AlternateContent>
    </p:spTree>
    <p:extLst>
      <p:ext uri="{BB962C8B-B14F-4D97-AF65-F5344CB8AC3E}">
        <p14:creationId xmlns:p14="http://schemas.microsoft.com/office/powerpoint/2010/main" val="1404631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38D3F-92A6-BF3F-EE96-385AB0E0812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DCC6450-56E1-861F-1944-92A8D1B2B78C}"/>
              </a:ext>
            </a:extLst>
          </p:cNvPr>
          <p:cNvSpPr txBox="1"/>
          <p:nvPr/>
        </p:nvSpPr>
        <p:spPr>
          <a:xfrm>
            <a:off x="600444" y="1572534"/>
            <a:ext cx="11310675" cy="4247317"/>
          </a:xfrm>
          <a:prstGeom prst="rect">
            <a:avLst/>
          </a:prstGeom>
          <a:noFill/>
        </p:spPr>
        <p:txBody>
          <a:bodyPr wrap="square">
            <a:spAutoFit/>
          </a:bodyPr>
          <a:lstStyle/>
          <a:p>
            <a:pPr algn="l"/>
            <a:r>
              <a:rPr lang="en-US" sz="2700" b="1" dirty="0">
                <a:solidFill>
                  <a:srgbClr val="FF0000"/>
                </a:solidFill>
              </a:rPr>
              <a:t>Read What you Have Written and Revise</a:t>
            </a:r>
          </a:p>
          <a:p>
            <a:pPr algn="l"/>
            <a:r>
              <a:rPr lang="en-US" sz="2700" b="1" dirty="0"/>
              <a:t>After you have written a draft of your essay and given your brain time to cool, return to your essay and read it again with a critical eye. Don’t look only for clumsy expressions, grammatical problems, meaningless or repetitive sentences, and the like. Look for the large issues and evaluate your argument from the point of view of someone who disagrees with you. Be honest with yourself; question your evidence. Ask yourself if you are simply repeating what you have heard or what you assume to be true. Check your logic. Put your essay through the same rigorous test you have put other arguments through. Revise your draft to correct any problems. </a:t>
            </a:r>
          </a:p>
        </p:txBody>
      </p:sp>
    </p:spTree>
    <p:extLst>
      <p:ext uri="{BB962C8B-B14F-4D97-AF65-F5344CB8AC3E}">
        <p14:creationId xmlns:p14="http://schemas.microsoft.com/office/powerpoint/2010/main" val="57221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71914D0-C76A-D2DB-E19D-1B68A089A36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D3C93101-774E-24A6-9C4E-281CA8DD1AED}"/>
              </a:ext>
            </a:extLst>
          </p:cNvPr>
          <p:cNvSpPr txBox="1"/>
          <p:nvPr/>
        </p:nvSpPr>
        <p:spPr>
          <a:xfrm>
            <a:off x="609600" y="1915016"/>
            <a:ext cx="11183675" cy="2585323"/>
          </a:xfrm>
          <a:prstGeom prst="rect">
            <a:avLst/>
          </a:prstGeom>
          <a:noFill/>
        </p:spPr>
        <p:txBody>
          <a:bodyPr wrap="square">
            <a:spAutoFit/>
          </a:bodyPr>
          <a:lstStyle/>
          <a:p>
            <a:pPr algn="l"/>
            <a:r>
              <a:rPr lang="en-US" sz="2700" b="1" dirty="0">
                <a:solidFill>
                  <a:srgbClr val="FF0000"/>
                </a:solidFill>
              </a:rPr>
              <a:t>Consider What you Have Not Written and Revise</a:t>
            </a:r>
          </a:p>
          <a:p>
            <a:pPr algn="l"/>
            <a:endParaRPr lang="en-US" sz="2700" b="1" dirty="0">
              <a:solidFill>
                <a:srgbClr val="FF0000"/>
              </a:solidFill>
            </a:endParaRPr>
          </a:p>
          <a:p>
            <a:pPr algn="l"/>
            <a:r>
              <a:rPr lang="en-US" sz="2700" b="1" dirty="0"/>
              <a:t>Consider what you have not said. When you look critically at your essay, try to disagree with what you have written by finding a way to reject each of the premises you have offered as support. You don’t have to abandon what you have written; you may simply have to defend it better. </a:t>
            </a:r>
          </a:p>
        </p:txBody>
      </p:sp>
    </p:spTree>
    <p:extLst>
      <p:ext uri="{BB962C8B-B14F-4D97-AF65-F5344CB8AC3E}">
        <p14:creationId xmlns:p14="http://schemas.microsoft.com/office/powerpoint/2010/main" val="399117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78672E-753A-8F59-C11C-BE76CBA7E980}"/>
              </a:ext>
            </a:extLst>
          </p:cNvPr>
          <p:cNvSpPr txBox="1"/>
          <p:nvPr/>
        </p:nvSpPr>
        <p:spPr>
          <a:xfrm>
            <a:off x="2601670" y="503628"/>
            <a:ext cx="71947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6628F167-E599-0410-FC32-4EBA18E8D6F2}"/>
              </a:ext>
            </a:extLst>
          </p:cNvPr>
          <p:cNvSpPr txBox="1"/>
          <p:nvPr/>
        </p:nvSpPr>
        <p:spPr>
          <a:xfrm>
            <a:off x="838200" y="1464891"/>
            <a:ext cx="11234475" cy="5078313"/>
          </a:xfrm>
          <a:prstGeom prst="rect">
            <a:avLst/>
          </a:prstGeom>
          <a:noFill/>
        </p:spPr>
        <p:txBody>
          <a:bodyPr wrap="square">
            <a:spAutoFit/>
          </a:bodyPr>
          <a:lstStyle/>
          <a:p>
            <a:pPr algn="l"/>
            <a:r>
              <a:rPr lang="en-US" sz="2700" b="1" dirty="0">
                <a:solidFill>
                  <a:srgbClr val="FF0000"/>
                </a:solidFill>
              </a:rPr>
              <a:t>Show your Work</a:t>
            </a:r>
          </a:p>
          <a:p>
            <a:pPr algn="l"/>
            <a:r>
              <a:rPr lang="en-US" sz="2700" b="1" dirty="0"/>
              <a:t>Show your draft to someone—a friend, a family member, a professor, a tutor in the writing lab—someone who will do you the favor of critically reviewing your essay. Don’t let a friend tell you what you want to hear: “It’s great. Hand it in.” Ask if anything is confusing or undeveloped. Ask your reader to show you where the argument may be weak or unconvincing. Ask if the organization is clear and effective, if the opening paragraph is interesting, and if the conclusion is satisfying. Never hesitate to get advice from a reader. It is not a sign of weakness or insecurity but of strength and intelligence to ask for a critique on a draft. Not even a professional writer considers a piece finished until it has been reviewed by one or more people who can offer advice for improving the writing.</a:t>
            </a:r>
          </a:p>
        </p:txBody>
      </p:sp>
    </p:spTree>
    <p:extLst>
      <p:ext uri="{BB962C8B-B14F-4D97-AF65-F5344CB8AC3E}">
        <p14:creationId xmlns:p14="http://schemas.microsoft.com/office/powerpoint/2010/main" val="125005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98F408-52D3-CAB3-C3C9-22D95BDAF317}"/>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A6E1038-03C2-4155-E8F5-655B7EB04480}"/>
              </a:ext>
            </a:extLst>
          </p:cNvPr>
          <p:cNvSpPr txBox="1"/>
          <p:nvPr/>
        </p:nvSpPr>
        <p:spPr>
          <a:xfrm>
            <a:off x="609600" y="1601822"/>
            <a:ext cx="11183675" cy="4247317"/>
          </a:xfrm>
          <a:prstGeom prst="rect">
            <a:avLst/>
          </a:prstGeom>
          <a:noFill/>
        </p:spPr>
        <p:txBody>
          <a:bodyPr wrap="square">
            <a:spAutoFit/>
          </a:bodyPr>
          <a:lstStyle/>
          <a:p>
            <a:pPr algn="l"/>
            <a:r>
              <a:rPr lang="en-US" sz="2700" b="1" dirty="0">
                <a:solidFill>
                  <a:srgbClr val="FF0000"/>
                </a:solidFill>
              </a:rPr>
              <a:t>Edit your Work</a:t>
            </a:r>
          </a:p>
          <a:p>
            <a:pPr algn="l"/>
            <a:r>
              <a:rPr lang="en-US" sz="2700" b="1" dirty="0"/>
              <a:t>When you have revised your argument several times and are happy with the content and organization, look over your sentences very carefully one last time for grammatical mistakes, misused or missing punctuation, misspellings, and typographical errors. And, again, there is no shame in seeking help if you are unsure about things such as comma usage and sentence fragments. Finally, try reading your paper out loud to hear how it sounds. Doing so can sometimes help reveal awkward phrases or repetitive sentence structures. </a:t>
            </a:r>
          </a:p>
          <a:p>
            <a:pPr algn="l"/>
            <a:endParaRPr lang="en-US" sz="2700" b="1" dirty="0"/>
          </a:p>
          <a:p>
            <a:pPr algn="l"/>
            <a:r>
              <a:rPr lang="en-US" sz="2700" b="1" dirty="0">
                <a:solidFill>
                  <a:srgbClr val="FF0000"/>
                </a:solidFill>
              </a:rPr>
              <a:t>Hand it in </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1C509A08-F443-9108-AB11-BDAF38EA3DEB}"/>
                  </a:ext>
                </a:extLst>
              </p14:cNvPr>
              <p14:cNvContentPartPr/>
              <p14:nvPr/>
            </p14:nvContentPartPr>
            <p14:xfrm>
              <a:off x="749731" y="1852922"/>
              <a:ext cx="2586240" cy="284760"/>
            </p14:xfrm>
          </p:contentPart>
        </mc:Choice>
        <mc:Fallback>
          <p:pic>
            <p:nvPicPr>
              <p:cNvPr id="9" name="حبر 8">
                <a:extLst>
                  <a:ext uri="{FF2B5EF4-FFF2-40B4-BE49-F238E27FC236}">
                    <a16:creationId xmlns:a16="http://schemas.microsoft.com/office/drawing/2014/main" id="{1C509A08-F443-9108-AB11-BDAF38EA3DEB}"/>
                  </a:ext>
                </a:extLst>
              </p:cNvPr>
              <p:cNvPicPr/>
              <p:nvPr/>
            </p:nvPicPr>
            <p:blipFill>
              <a:blip r:embed="rId4"/>
              <a:stretch>
                <a:fillRect/>
              </a:stretch>
            </p:blipFill>
            <p:spPr>
              <a:xfrm>
                <a:off x="741091" y="1844282"/>
                <a:ext cx="2603880" cy="3024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0B4A2003-E967-313A-FFFE-16378488FAC6}"/>
                  </a:ext>
                </a:extLst>
              </p14:cNvPr>
              <p14:cNvContentPartPr/>
              <p14:nvPr/>
            </p14:nvContentPartPr>
            <p14:xfrm>
              <a:off x="1904971" y="4620242"/>
              <a:ext cx="1465920" cy="1215720"/>
            </p14:xfrm>
          </p:contentPart>
        </mc:Choice>
        <mc:Fallback>
          <p:pic>
            <p:nvPicPr>
              <p:cNvPr id="10" name="حبر 9">
                <a:extLst>
                  <a:ext uri="{FF2B5EF4-FFF2-40B4-BE49-F238E27FC236}">
                    <a16:creationId xmlns:a16="http://schemas.microsoft.com/office/drawing/2014/main" id="{0B4A2003-E967-313A-FFFE-16378488FAC6}"/>
                  </a:ext>
                </a:extLst>
              </p:cNvPr>
              <p:cNvPicPr/>
              <p:nvPr/>
            </p:nvPicPr>
            <p:blipFill>
              <a:blip r:embed="rId6"/>
              <a:stretch>
                <a:fillRect/>
              </a:stretch>
            </p:blipFill>
            <p:spPr>
              <a:xfrm>
                <a:off x="1895971" y="4611242"/>
                <a:ext cx="1483560" cy="1233360"/>
              </a:xfrm>
              <a:prstGeom prst="rect">
                <a:avLst/>
              </a:prstGeom>
            </p:spPr>
          </p:pic>
        </mc:Fallback>
      </mc:AlternateContent>
    </p:spTree>
    <p:extLst>
      <p:ext uri="{BB962C8B-B14F-4D97-AF65-F5344CB8AC3E}">
        <p14:creationId xmlns:p14="http://schemas.microsoft.com/office/powerpoint/2010/main" val="248244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CBBF9BD-AA28-1F88-4767-5B8C7E5068BF}"/>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F0B4E514-2A7B-84F9-633A-2E624F96D438}"/>
              </a:ext>
            </a:extLst>
          </p:cNvPr>
          <p:cNvSpPr txBox="1"/>
          <p:nvPr/>
        </p:nvSpPr>
        <p:spPr>
          <a:xfrm>
            <a:off x="762000" y="1410355"/>
            <a:ext cx="11310675" cy="4662815"/>
          </a:xfrm>
          <a:prstGeom prst="rect">
            <a:avLst/>
          </a:prstGeom>
          <a:noFill/>
        </p:spPr>
        <p:txBody>
          <a:bodyPr wrap="square">
            <a:spAutoFit/>
          </a:bodyPr>
          <a:lstStyle/>
          <a:p>
            <a:pPr algn="l"/>
            <a:r>
              <a:rPr lang="en-US" sz="2700" b="1" dirty="0"/>
              <a:t>A 5-paragraph essay is basically a formatting style for essay writing. It has the following five parts:</a:t>
            </a:r>
          </a:p>
          <a:p>
            <a:pPr marL="457200" indent="-457200" algn="l">
              <a:buFont typeface="Arial" panose="020B0604020202020204" pitchFamily="34" charset="0"/>
              <a:buChar char="•"/>
            </a:pPr>
            <a:r>
              <a:rPr lang="en-US" sz="2700" b="1" u="sng" dirty="0"/>
              <a:t>Introduction</a:t>
            </a:r>
          </a:p>
          <a:p>
            <a:pPr algn="l"/>
            <a:r>
              <a:rPr lang="en-US" sz="2700" b="1" dirty="0"/>
              <a:t>	In the introductory, the writer introduces the topic and provides a glance at the collected data to support the main argument.</a:t>
            </a:r>
          </a:p>
          <a:p>
            <a:pPr algn="l"/>
            <a:endParaRPr lang="en-US" sz="2700" b="1" dirty="0"/>
          </a:p>
          <a:p>
            <a:pPr marL="457200" indent="-457200" algn="l">
              <a:buFont typeface="Arial" panose="020B0604020202020204" pitchFamily="34" charset="0"/>
              <a:buChar char="•"/>
            </a:pPr>
            <a:r>
              <a:rPr lang="en-US" sz="2700" b="1" u="sng" dirty="0"/>
              <a:t>Body paragraph 1</a:t>
            </a:r>
          </a:p>
          <a:p>
            <a:pPr algn="l"/>
            <a:r>
              <a:rPr lang="en-US" sz="2700" b="1" dirty="0"/>
              <a:t>	The first body paragraph discusses the first and most important point 	related to the argument. It starts with a topic sentence and has all the 	factual data to make the argument convincing.</a:t>
            </a:r>
          </a:p>
          <a:p>
            <a:pPr algn="l"/>
            <a:endParaRPr lang="en-US" sz="2700" b="1" dirty="0"/>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D09A38E0-F025-2D00-D315-89E90418DD05}"/>
                  </a:ext>
                </a:extLst>
              </p14:cNvPr>
              <p14:cNvContentPartPr/>
              <p14:nvPr/>
            </p14:nvContentPartPr>
            <p14:xfrm>
              <a:off x="3542611" y="896402"/>
              <a:ext cx="5551560" cy="474480"/>
            </p14:xfrm>
          </p:contentPart>
        </mc:Choice>
        <mc:Fallback>
          <p:pic>
            <p:nvPicPr>
              <p:cNvPr id="11" name="حبر 10">
                <a:extLst>
                  <a:ext uri="{FF2B5EF4-FFF2-40B4-BE49-F238E27FC236}">
                    <a16:creationId xmlns:a16="http://schemas.microsoft.com/office/drawing/2014/main" id="{D09A38E0-F025-2D00-D315-89E90418DD05}"/>
                  </a:ext>
                </a:extLst>
              </p:cNvPr>
              <p:cNvPicPr/>
              <p:nvPr/>
            </p:nvPicPr>
            <p:blipFill>
              <a:blip r:embed="rId4"/>
              <a:stretch>
                <a:fillRect/>
              </a:stretch>
            </p:blipFill>
            <p:spPr>
              <a:xfrm>
                <a:off x="3533611" y="887402"/>
                <a:ext cx="5569200" cy="4921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4" name="حبر 13">
                <a:extLst>
                  <a:ext uri="{FF2B5EF4-FFF2-40B4-BE49-F238E27FC236}">
                    <a16:creationId xmlns:a16="http://schemas.microsoft.com/office/drawing/2014/main" id="{4B2C5CFD-498B-A8AD-C1BD-C44B0E978FE0}"/>
                  </a:ext>
                </a:extLst>
              </p14:cNvPr>
              <p14:cNvContentPartPr/>
              <p14:nvPr/>
            </p14:nvContentPartPr>
            <p14:xfrm>
              <a:off x="6292291" y="1103042"/>
              <a:ext cx="3120840" cy="216000"/>
            </p14:xfrm>
          </p:contentPart>
        </mc:Choice>
        <mc:Fallback>
          <p:pic>
            <p:nvPicPr>
              <p:cNvPr id="14" name="حبر 13">
                <a:extLst>
                  <a:ext uri="{FF2B5EF4-FFF2-40B4-BE49-F238E27FC236}">
                    <a16:creationId xmlns:a16="http://schemas.microsoft.com/office/drawing/2014/main" id="{4B2C5CFD-498B-A8AD-C1BD-C44B0E978FE0}"/>
                  </a:ext>
                </a:extLst>
              </p:cNvPr>
              <p:cNvPicPr/>
              <p:nvPr/>
            </p:nvPicPr>
            <p:blipFill>
              <a:blip r:embed="rId6"/>
              <a:stretch>
                <a:fillRect/>
              </a:stretch>
            </p:blipFill>
            <p:spPr>
              <a:xfrm>
                <a:off x="6283651" y="1094402"/>
                <a:ext cx="3138480" cy="2336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5" name="حبر 14">
                <a:extLst>
                  <a:ext uri="{FF2B5EF4-FFF2-40B4-BE49-F238E27FC236}">
                    <a16:creationId xmlns:a16="http://schemas.microsoft.com/office/drawing/2014/main" id="{FF11AD28-5C12-14A9-7310-97BC97742647}"/>
                  </a:ext>
                </a:extLst>
              </p14:cNvPr>
              <p14:cNvContentPartPr/>
              <p14:nvPr/>
            </p14:nvContentPartPr>
            <p14:xfrm>
              <a:off x="465331" y="2258282"/>
              <a:ext cx="2965680" cy="758880"/>
            </p14:xfrm>
          </p:contentPart>
        </mc:Choice>
        <mc:Fallback>
          <p:pic>
            <p:nvPicPr>
              <p:cNvPr id="15" name="حبر 14">
                <a:extLst>
                  <a:ext uri="{FF2B5EF4-FFF2-40B4-BE49-F238E27FC236}">
                    <a16:creationId xmlns:a16="http://schemas.microsoft.com/office/drawing/2014/main" id="{FF11AD28-5C12-14A9-7310-97BC97742647}"/>
                  </a:ext>
                </a:extLst>
              </p:cNvPr>
              <p:cNvPicPr/>
              <p:nvPr/>
            </p:nvPicPr>
            <p:blipFill>
              <a:blip r:embed="rId8"/>
              <a:stretch>
                <a:fillRect/>
              </a:stretch>
            </p:blipFill>
            <p:spPr>
              <a:xfrm>
                <a:off x="456331" y="2249282"/>
                <a:ext cx="2983320" cy="77652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6" name="حبر 15">
                <a:extLst>
                  <a:ext uri="{FF2B5EF4-FFF2-40B4-BE49-F238E27FC236}">
                    <a16:creationId xmlns:a16="http://schemas.microsoft.com/office/drawing/2014/main" id="{4817E333-B218-C211-0664-3E889F8C1DC5}"/>
                  </a:ext>
                </a:extLst>
              </p14:cNvPr>
              <p14:cNvContentPartPr/>
              <p14:nvPr/>
            </p14:nvContentPartPr>
            <p14:xfrm>
              <a:off x="3103051" y="2016722"/>
              <a:ext cx="1060560" cy="569160"/>
            </p14:xfrm>
          </p:contentPart>
        </mc:Choice>
        <mc:Fallback>
          <p:pic>
            <p:nvPicPr>
              <p:cNvPr id="16" name="حبر 15">
                <a:extLst>
                  <a:ext uri="{FF2B5EF4-FFF2-40B4-BE49-F238E27FC236}">
                    <a16:creationId xmlns:a16="http://schemas.microsoft.com/office/drawing/2014/main" id="{4817E333-B218-C211-0664-3E889F8C1DC5}"/>
                  </a:ext>
                </a:extLst>
              </p:cNvPr>
              <p:cNvPicPr/>
              <p:nvPr/>
            </p:nvPicPr>
            <p:blipFill>
              <a:blip r:embed="rId10"/>
              <a:stretch>
                <a:fillRect/>
              </a:stretch>
            </p:blipFill>
            <p:spPr>
              <a:xfrm>
                <a:off x="3094051" y="2008082"/>
                <a:ext cx="1078200" cy="58680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20" name="حبر 19">
                <a:extLst>
                  <a:ext uri="{FF2B5EF4-FFF2-40B4-BE49-F238E27FC236}">
                    <a16:creationId xmlns:a16="http://schemas.microsoft.com/office/drawing/2014/main" id="{2B5B2A41-D22E-F857-B952-DD0CCC6B93F0}"/>
                  </a:ext>
                </a:extLst>
              </p14:cNvPr>
              <p14:cNvContentPartPr/>
              <p14:nvPr/>
            </p14:nvContentPartPr>
            <p14:xfrm>
              <a:off x="2404651" y="2835722"/>
              <a:ext cx="9025560" cy="741600"/>
            </p14:xfrm>
          </p:contentPart>
        </mc:Choice>
        <mc:Fallback>
          <p:pic>
            <p:nvPicPr>
              <p:cNvPr id="20" name="حبر 19">
                <a:extLst>
                  <a:ext uri="{FF2B5EF4-FFF2-40B4-BE49-F238E27FC236}">
                    <a16:creationId xmlns:a16="http://schemas.microsoft.com/office/drawing/2014/main" id="{2B5B2A41-D22E-F857-B952-DD0CCC6B93F0}"/>
                  </a:ext>
                </a:extLst>
              </p:cNvPr>
              <p:cNvPicPr/>
              <p:nvPr/>
            </p:nvPicPr>
            <p:blipFill>
              <a:blip r:embed="rId12"/>
              <a:stretch>
                <a:fillRect/>
              </a:stretch>
            </p:blipFill>
            <p:spPr>
              <a:xfrm>
                <a:off x="2396011" y="2827082"/>
                <a:ext cx="9043200" cy="75924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1" name="حبر 20">
                <a:extLst>
                  <a:ext uri="{FF2B5EF4-FFF2-40B4-BE49-F238E27FC236}">
                    <a16:creationId xmlns:a16="http://schemas.microsoft.com/office/drawing/2014/main" id="{C342DF7E-3E85-7C27-384B-3C6306B30384}"/>
                  </a:ext>
                </a:extLst>
              </p14:cNvPr>
              <p14:cNvContentPartPr/>
              <p14:nvPr/>
            </p14:nvContentPartPr>
            <p14:xfrm>
              <a:off x="5895931" y="3344402"/>
              <a:ext cx="5405040" cy="483120"/>
            </p14:xfrm>
          </p:contentPart>
        </mc:Choice>
        <mc:Fallback>
          <p:pic>
            <p:nvPicPr>
              <p:cNvPr id="21" name="حبر 20">
                <a:extLst>
                  <a:ext uri="{FF2B5EF4-FFF2-40B4-BE49-F238E27FC236}">
                    <a16:creationId xmlns:a16="http://schemas.microsoft.com/office/drawing/2014/main" id="{C342DF7E-3E85-7C27-384B-3C6306B30384}"/>
                  </a:ext>
                </a:extLst>
              </p:cNvPr>
              <p:cNvPicPr/>
              <p:nvPr/>
            </p:nvPicPr>
            <p:blipFill>
              <a:blip r:embed="rId14"/>
              <a:stretch>
                <a:fillRect/>
              </a:stretch>
            </p:blipFill>
            <p:spPr>
              <a:xfrm>
                <a:off x="5886931" y="3335402"/>
                <a:ext cx="5422680" cy="500760"/>
              </a:xfrm>
              <a:prstGeom prst="rect">
                <a:avLst/>
              </a:prstGeom>
            </p:spPr>
          </p:pic>
        </mc:Fallback>
      </mc:AlternateContent>
    </p:spTree>
    <p:extLst>
      <p:ext uri="{BB962C8B-B14F-4D97-AF65-F5344CB8AC3E}">
        <p14:creationId xmlns:p14="http://schemas.microsoft.com/office/powerpoint/2010/main" val="55037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A4427F2-BF73-B85E-3A71-C01EF0C97FFA}"/>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9E254D97-38A4-0AB3-3E59-F04ADED183A6}"/>
              </a:ext>
            </a:extLst>
          </p:cNvPr>
          <p:cNvSpPr txBox="1"/>
          <p:nvPr/>
        </p:nvSpPr>
        <p:spPr>
          <a:xfrm>
            <a:off x="609600" y="1553831"/>
            <a:ext cx="11463075" cy="5078313"/>
          </a:xfrm>
          <a:prstGeom prst="rect">
            <a:avLst/>
          </a:prstGeom>
          <a:noFill/>
        </p:spPr>
        <p:txBody>
          <a:bodyPr wrap="square">
            <a:spAutoFit/>
          </a:bodyPr>
          <a:lstStyle/>
          <a:p>
            <a:pPr marL="457200" indent="-457200" algn="l">
              <a:buFont typeface="Arial" panose="020B0604020202020204" pitchFamily="34" charset="0"/>
              <a:buChar char="•"/>
            </a:pPr>
            <a:r>
              <a:rPr lang="en-US" sz="2700" b="1" u="sng" dirty="0"/>
              <a:t>Body paragraph 2</a:t>
            </a:r>
          </a:p>
          <a:p>
            <a:pPr algn="l"/>
            <a:r>
              <a:rPr lang="en-US" sz="2700" b="1" dirty="0"/>
              <a:t>	The second body paragraph mentions the second most important element of the argument. A topic sentence is used to start these paragraphs. It gives the idea of the point that will discuss in the following paragraph.</a:t>
            </a:r>
          </a:p>
          <a:p>
            <a:pPr marL="457200" indent="-457200" algn="l">
              <a:buFont typeface="Arial" panose="020B0604020202020204" pitchFamily="34" charset="0"/>
              <a:buChar char="•"/>
            </a:pPr>
            <a:r>
              <a:rPr lang="en-US" sz="2700" b="1" u="sng" dirty="0"/>
              <a:t>Body paragraph 3</a:t>
            </a:r>
          </a:p>
          <a:p>
            <a:pPr algn="l"/>
            <a:r>
              <a:rPr lang="en-US" sz="2700" b="1" dirty="0"/>
              <a:t>	The third paragraph discusses all the miscellaneous points. Also, it uses a 	transitional sentence at the end to show a relation to the conclusion.</a:t>
            </a:r>
          </a:p>
          <a:p>
            <a:pPr algn="l"/>
            <a:endParaRPr lang="en-US" sz="2700" b="1" dirty="0"/>
          </a:p>
          <a:p>
            <a:pPr marL="457200" indent="-457200" algn="l">
              <a:buFont typeface="Arial" panose="020B0604020202020204" pitchFamily="34" charset="0"/>
              <a:buChar char="•"/>
            </a:pPr>
            <a:r>
              <a:rPr lang="en-US" sz="2700" b="1" u="sng" dirty="0"/>
              <a:t>Conclusion</a:t>
            </a:r>
          </a:p>
          <a:p>
            <a:pPr algn="l"/>
            <a:r>
              <a:rPr lang="en-US" sz="2700" b="1" dirty="0"/>
              <a:t>	The conclusion of a five-paragraph essay reiterates all the major elements of an argumentative essay. It also restates the thesis statement using a more convincing choice of words.</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1B119650-513F-6CB3-B4C9-2BC79B025E1B}"/>
                  </a:ext>
                </a:extLst>
              </p14:cNvPr>
              <p14:cNvContentPartPr/>
              <p14:nvPr/>
            </p14:nvContentPartPr>
            <p14:xfrm>
              <a:off x="697891" y="4740842"/>
              <a:ext cx="2568960" cy="948600"/>
            </p14:xfrm>
          </p:contentPart>
        </mc:Choice>
        <mc:Fallback>
          <p:pic>
            <p:nvPicPr>
              <p:cNvPr id="9" name="حبر 8">
                <a:extLst>
                  <a:ext uri="{FF2B5EF4-FFF2-40B4-BE49-F238E27FC236}">
                    <a16:creationId xmlns:a16="http://schemas.microsoft.com/office/drawing/2014/main" id="{1B119650-513F-6CB3-B4C9-2BC79B025E1B}"/>
                  </a:ext>
                </a:extLst>
              </p:cNvPr>
              <p:cNvPicPr/>
              <p:nvPr/>
            </p:nvPicPr>
            <p:blipFill>
              <a:blip r:embed="rId4"/>
              <a:stretch>
                <a:fillRect/>
              </a:stretch>
            </p:blipFill>
            <p:spPr>
              <a:xfrm>
                <a:off x="689251" y="4731842"/>
                <a:ext cx="2586600" cy="9662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5DF784B1-C692-C231-326E-077C47DC386A}"/>
                  </a:ext>
                </a:extLst>
              </p14:cNvPr>
              <p14:cNvContentPartPr/>
              <p14:nvPr/>
            </p14:nvContentPartPr>
            <p14:xfrm>
              <a:off x="741091" y="4620242"/>
              <a:ext cx="2448360" cy="965880"/>
            </p14:xfrm>
          </p:contentPart>
        </mc:Choice>
        <mc:Fallback>
          <p:pic>
            <p:nvPicPr>
              <p:cNvPr id="10" name="حبر 9">
                <a:extLst>
                  <a:ext uri="{FF2B5EF4-FFF2-40B4-BE49-F238E27FC236}">
                    <a16:creationId xmlns:a16="http://schemas.microsoft.com/office/drawing/2014/main" id="{5DF784B1-C692-C231-326E-077C47DC386A}"/>
                  </a:ext>
                </a:extLst>
              </p:cNvPr>
              <p:cNvPicPr/>
              <p:nvPr/>
            </p:nvPicPr>
            <p:blipFill>
              <a:blip r:embed="rId6"/>
              <a:stretch>
                <a:fillRect/>
              </a:stretch>
            </p:blipFill>
            <p:spPr>
              <a:xfrm>
                <a:off x="732451" y="4611242"/>
                <a:ext cx="2466000" cy="9835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746BACB2-D3F7-DECE-0C6F-8E69B1761DF5}"/>
                  </a:ext>
                </a:extLst>
              </p14:cNvPr>
              <p14:cNvContentPartPr/>
              <p14:nvPr/>
            </p14:nvContentPartPr>
            <p14:xfrm>
              <a:off x="3585811" y="4507922"/>
              <a:ext cx="293400" cy="491760"/>
            </p14:xfrm>
          </p:contentPart>
        </mc:Choice>
        <mc:Fallback>
          <p:pic>
            <p:nvPicPr>
              <p:cNvPr id="11" name="حبر 10">
                <a:extLst>
                  <a:ext uri="{FF2B5EF4-FFF2-40B4-BE49-F238E27FC236}">
                    <a16:creationId xmlns:a16="http://schemas.microsoft.com/office/drawing/2014/main" id="{746BACB2-D3F7-DECE-0C6F-8E69B1761DF5}"/>
                  </a:ext>
                </a:extLst>
              </p:cNvPr>
              <p:cNvPicPr/>
              <p:nvPr/>
            </p:nvPicPr>
            <p:blipFill>
              <a:blip r:embed="rId8"/>
              <a:stretch>
                <a:fillRect/>
              </a:stretch>
            </p:blipFill>
            <p:spPr>
              <a:xfrm>
                <a:off x="3576811" y="4499282"/>
                <a:ext cx="311040" cy="509400"/>
              </a:xfrm>
              <a:prstGeom prst="rect">
                <a:avLst/>
              </a:prstGeom>
            </p:spPr>
          </p:pic>
        </mc:Fallback>
      </mc:AlternateContent>
    </p:spTree>
    <p:extLst>
      <p:ext uri="{BB962C8B-B14F-4D97-AF65-F5344CB8AC3E}">
        <p14:creationId xmlns:p14="http://schemas.microsoft.com/office/powerpoint/2010/main" val="158768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grpSp>
        <p:nvGrpSpPr>
          <p:cNvPr id="2" name="Group 1">
            <a:extLst>
              <a:ext uri="{FF2B5EF4-FFF2-40B4-BE49-F238E27FC236}">
                <a16:creationId xmlns:a16="http://schemas.microsoft.com/office/drawing/2014/main" id="{6CD977AF-8BB9-CE8E-EEBB-F507DA11CEDD}"/>
              </a:ext>
            </a:extLst>
          </p:cNvPr>
          <p:cNvGrpSpPr/>
          <p:nvPr/>
        </p:nvGrpSpPr>
        <p:grpSpPr>
          <a:xfrm>
            <a:off x="2499178" y="358521"/>
            <a:ext cx="8237007" cy="6140957"/>
            <a:chOff x="2158349" y="262286"/>
            <a:chExt cx="7875301" cy="5912648"/>
          </a:xfrm>
        </p:grpSpPr>
        <p:pic>
          <p:nvPicPr>
            <p:cNvPr id="7" name="Picture 2" descr="Igcse english essay writing help">
              <a:extLst>
                <a:ext uri="{FF2B5EF4-FFF2-40B4-BE49-F238E27FC236}">
                  <a16:creationId xmlns:a16="http://schemas.microsoft.com/office/drawing/2014/main" id="{02B4A7C4-DC71-D500-ACE4-64D76FE0BB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E94B91B-F59A-B168-15CF-30FE9C59D806}"/>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mc:AlternateContent xmlns:mc="http://schemas.openxmlformats.org/markup-compatibility/2006">
        <mc:Choice xmlns:p14="http://schemas.microsoft.com/office/powerpoint/2010/main" Requires="p14">
          <p:contentPart p14:bwMode="auto" r:id="rId4">
            <p14:nvContentPartPr>
              <p14:cNvPr id="10" name="حبر 9">
                <a:extLst>
                  <a:ext uri="{FF2B5EF4-FFF2-40B4-BE49-F238E27FC236}">
                    <a16:creationId xmlns:a16="http://schemas.microsoft.com/office/drawing/2014/main" id="{2AB0C62B-575B-5611-DB42-F8775A0390A6}"/>
                  </a:ext>
                </a:extLst>
              </p14:cNvPr>
              <p14:cNvContentPartPr/>
              <p14:nvPr/>
            </p14:nvContentPartPr>
            <p14:xfrm>
              <a:off x="2284051" y="1844642"/>
              <a:ext cx="784800" cy="655560"/>
            </p14:xfrm>
          </p:contentPart>
        </mc:Choice>
        <mc:Fallback>
          <p:pic>
            <p:nvPicPr>
              <p:cNvPr id="10" name="حبر 9">
                <a:extLst>
                  <a:ext uri="{FF2B5EF4-FFF2-40B4-BE49-F238E27FC236}">
                    <a16:creationId xmlns:a16="http://schemas.microsoft.com/office/drawing/2014/main" id="{2AB0C62B-575B-5611-DB42-F8775A0390A6}"/>
                  </a:ext>
                </a:extLst>
              </p:cNvPr>
              <p:cNvPicPr/>
              <p:nvPr/>
            </p:nvPicPr>
            <p:blipFill>
              <a:blip r:embed="rId5"/>
              <a:stretch>
                <a:fillRect/>
              </a:stretch>
            </p:blipFill>
            <p:spPr>
              <a:xfrm>
                <a:off x="2275411" y="1835642"/>
                <a:ext cx="802440" cy="6732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1" name="حبر 10">
                <a:extLst>
                  <a:ext uri="{FF2B5EF4-FFF2-40B4-BE49-F238E27FC236}">
                    <a16:creationId xmlns:a16="http://schemas.microsoft.com/office/drawing/2014/main" id="{3A8B552D-3734-4CD6-A774-675858D865A7}"/>
                  </a:ext>
                </a:extLst>
              </p14:cNvPr>
              <p14:cNvContentPartPr/>
              <p14:nvPr/>
            </p14:nvContentPartPr>
            <p14:xfrm>
              <a:off x="1999651" y="2861642"/>
              <a:ext cx="905400" cy="474480"/>
            </p14:xfrm>
          </p:contentPart>
        </mc:Choice>
        <mc:Fallback>
          <p:pic>
            <p:nvPicPr>
              <p:cNvPr id="11" name="حبر 10">
                <a:extLst>
                  <a:ext uri="{FF2B5EF4-FFF2-40B4-BE49-F238E27FC236}">
                    <a16:creationId xmlns:a16="http://schemas.microsoft.com/office/drawing/2014/main" id="{3A8B552D-3734-4CD6-A774-675858D865A7}"/>
                  </a:ext>
                </a:extLst>
              </p:cNvPr>
              <p:cNvPicPr/>
              <p:nvPr/>
            </p:nvPicPr>
            <p:blipFill>
              <a:blip r:embed="rId7"/>
              <a:stretch>
                <a:fillRect/>
              </a:stretch>
            </p:blipFill>
            <p:spPr>
              <a:xfrm>
                <a:off x="1990651" y="2852642"/>
                <a:ext cx="923040" cy="4921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2" name="حبر 11">
                <a:extLst>
                  <a:ext uri="{FF2B5EF4-FFF2-40B4-BE49-F238E27FC236}">
                    <a16:creationId xmlns:a16="http://schemas.microsoft.com/office/drawing/2014/main" id="{1D950ED7-F82D-6AE6-0015-EFBC28C1BE93}"/>
                  </a:ext>
                </a:extLst>
              </p14:cNvPr>
              <p14:cNvContentPartPr/>
              <p14:nvPr/>
            </p14:nvContentPartPr>
            <p14:xfrm>
              <a:off x="1896331" y="3490922"/>
              <a:ext cx="948600" cy="655560"/>
            </p14:xfrm>
          </p:contentPart>
        </mc:Choice>
        <mc:Fallback>
          <p:pic>
            <p:nvPicPr>
              <p:cNvPr id="12" name="حبر 11">
                <a:extLst>
                  <a:ext uri="{FF2B5EF4-FFF2-40B4-BE49-F238E27FC236}">
                    <a16:creationId xmlns:a16="http://schemas.microsoft.com/office/drawing/2014/main" id="{1D950ED7-F82D-6AE6-0015-EFBC28C1BE93}"/>
                  </a:ext>
                </a:extLst>
              </p:cNvPr>
              <p:cNvPicPr/>
              <p:nvPr/>
            </p:nvPicPr>
            <p:blipFill>
              <a:blip r:embed="rId9"/>
              <a:stretch>
                <a:fillRect/>
              </a:stretch>
            </p:blipFill>
            <p:spPr>
              <a:xfrm>
                <a:off x="1887331" y="3481922"/>
                <a:ext cx="966240" cy="6732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5" name="حبر 14">
                <a:extLst>
                  <a:ext uri="{FF2B5EF4-FFF2-40B4-BE49-F238E27FC236}">
                    <a16:creationId xmlns:a16="http://schemas.microsoft.com/office/drawing/2014/main" id="{16C07675-55E7-E1BF-7DBE-91DE5278F423}"/>
                  </a:ext>
                </a:extLst>
              </p14:cNvPr>
              <p14:cNvContentPartPr/>
              <p14:nvPr/>
            </p14:nvContentPartPr>
            <p14:xfrm>
              <a:off x="1706611" y="4551122"/>
              <a:ext cx="1870920" cy="1517400"/>
            </p14:xfrm>
          </p:contentPart>
        </mc:Choice>
        <mc:Fallback>
          <p:pic>
            <p:nvPicPr>
              <p:cNvPr id="15" name="حبر 14">
                <a:extLst>
                  <a:ext uri="{FF2B5EF4-FFF2-40B4-BE49-F238E27FC236}">
                    <a16:creationId xmlns:a16="http://schemas.microsoft.com/office/drawing/2014/main" id="{16C07675-55E7-E1BF-7DBE-91DE5278F423}"/>
                  </a:ext>
                </a:extLst>
              </p:cNvPr>
              <p:cNvPicPr/>
              <p:nvPr/>
            </p:nvPicPr>
            <p:blipFill>
              <a:blip r:embed="rId11"/>
              <a:stretch>
                <a:fillRect/>
              </a:stretch>
            </p:blipFill>
            <p:spPr>
              <a:xfrm>
                <a:off x="1697611" y="4542482"/>
                <a:ext cx="1888560" cy="153504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6" name="حبر 15">
                <a:extLst>
                  <a:ext uri="{FF2B5EF4-FFF2-40B4-BE49-F238E27FC236}">
                    <a16:creationId xmlns:a16="http://schemas.microsoft.com/office/drawing/2014/main" id="{077A014D-6EEF-B9D8-9DFD-ACD510DB3148}"/>
                  </a:ext>
                </a:extLst>
              </p14:cNvPr>
              <p14:cNvContentPartPr/>
              <p14:nvPr/>
            </p14:nvContentPartPr>
            <p14:xfrm>
              <a:off x="2542531" y="1904762"/>
              <a:ext cx="1138320" cy="586440"/>
            </p14:xfrm>
          </p:contentPart>
        </mc:Choice>
        <mc:Fallback>
          <p:pic>
            <p:nvPicPr>
              <p:cNvPr id="16" name="حبر 15">
                <a:extLst>
                  <a:ext uri="{FF2B5EF4-FFF2-40B4-BE49-F238E27FC236}">
                    <a16:creationId xmlns:a16="http://schemas.microsoft.com/office/drawing/2014/main" id="{077A014D-6EEF-B9D8-9DFD-ACD510DB3148}"/>
                  </a:ext>
                </a:extLst>
              </p:cNvPr>
              <p:cNvPicPr/>
              <p:nvPr/>
            </p:nvPicPr>
            <p:blipFill>
              <a:blip r:embed="rId13"/>
              <a:stretch>
                <a:fillRect/>
              </a:stretch>
            </p:blipFill>
            <p:spPr>
              <a:xfrm>
                <a:off x="2533891" y="1896122"/>
                <a:ext cx="1155960" cy="6040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7" name="حبر 16">
                <a:extLst>
                  <a:ext uri="{FF2B5EF4-FFF2-40B4-BE49-F238E27FC236}">
                    <a16:creationId xmlns:a16="http://schemas.microsoft.com/office/drawing/2014/main" id="{6DC114DA-30AE-AFAC-7EF2-6D7149221B58}"/>
                  </a:ext>
                </a:extLst>
              </p14:cNvPr>
              <p14:cNvContentPartPr/>
              <p14:nvPr/>
            </p14:nvContentPartPr>
            <p14:xfrm>
              <a:off x="2766811" y="3128762"/>
              <a:ext cx="267480" cy="155520"/>
            </p14:xfrm>
          </p:contentPart>
        </mc:Choice>
        <mc:Fallback>
          <p:pic>
            <p:nvPicPr>
              <p:cNvPr id="17" name="حبر 16">
                <a:extLst>
                  <a:ext uri="{FF2B5EF4-FFF2-40B4-BE49-F238E27FC236}">
                    <a16:creationId xmlns:a16="http://schemas.microsoft.com/office/drawing/2014/main" id="{6DC114DA-30AE-AFAC-7EF2-6D7149221B58}"/>
                  </a:ext>
                </a:extLst>
              </p:cNvPr>
              <p:cNvPicPr/>
              <p:nvPr/>
            </p:nvPicPr>
            <p:blipFill>
              <a:blip r:embed="rId15"/>
              <a:stretch>
                <a:fillRect/>
              </a:stretch>
            </p:blipFill>
            <p:spPr>
              <a:xfrm>
                <a:off x="2758171" y="3120122"/>
                <a:ext cx="285120" cy="17316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8" name="حبر 17">
                <a:extLst>
                  <a:ext uri="{FF2B5EF4-FFF2-40B4-BE49-F238E27FC236}">
                    <a16:creationId xmlns:a16="http://schemas.microsoft.com/office/drawing/2014/main" id="{14E7FE59-544F-996C-CB5E-A25B03C69D42}"/>
                  </a:ext>
                </a:extLst>
              </p14:cNvPr>
              <p14:cNvContentPartPr/>
              <p14:nvPr/>
            </p14:nvContentPartPr>
            <p14:xfrm>
              <a:off x="2542531" y="3835802"/>
              <a:ext cx="612360" cy="465840"/>
            </p14:xfrm>
          </p:contentPart>
        </mc:Choice>
        <mc:Fallback>
          <p:pic>
            <p:nvPicPr>
              <p:cNvPr id="18" name="حبر 17">
                <a:extLst>
                  <a:ext uri="{FF2B5EF4-FFF2-40B4-BE49-F238E27FC236}">
                    <a16:creationId xmlns:a16="http://schemas.microsoft.com/office/drawing/2014/main" id="{14E7FE59-544F-996C-CB5E-A25B03C69D42}"/>
                  </a:ext>
                </a:extLst>
              </p:cNvPr>
              <p:cNvPicPr/>
              <p:nvPr/>
            </p:nvPicPr>
            <p:blipFill>
              <a:blip r:embed="rId17"/>
              <a:stretch>
                <a:fillRect/>
              </a:stretch>
            </p:blipFill>
            <p:spPr>
              <a:xfrm>
                <a:off x="2533891" y="3826802"/>
                <a:ext cx="630000" cy="48348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9" name="حبر 18">
                <a:extLst>
                  <a:ext uri="{FF2B5EF4-FFF2-40B4-BE49-F238E27FC236}">
                    <a16:creationId xmlns:a16="http://schemas.microsoft.com/office/drawing/2014/main" id="{0EC189DF-6AF6-8C53-443B-2FB8A88D2086}"/>
                  </a:ext>
                </a:extLst>
              </p14:cNvPr>
              <p14:cNvContentPartPr/>
              <p14:nvPr/>
            </p14:nvContentPartPr>
            <p14:xfrm>
              <a:off x="5111491" y="3016802"/>
              <a:ext cx="422640" cy="371160"/>
            </p14:xfrm>
          </p:contentPart>
        </mc:Choice>
        <mc:Fallback>
          <p:pic>
            <p:nvPicPr>
              <p:cNvPr id="19" name="حبر 18">
                <a:extLst>
                  <a:ext uri="{FF2B5EF4-FFF2-40B4-BE49-F238E27FC236}">
                    <a16:creationId xmlns:a16="http://schemas.microsoft.com/office/drawing/2014/main" id="{0EC189DF-6AF6-8C53-443B-2FB8A88D2086}"/>
                  </a:ext>
                </a:extLst>
              </p:cNvPr>
              <p:cNvPicPr/>
              <p:nvPr/>
            </p:nvPicPr>
            <p:blipFill>
              <a:blip r:embed="rId19"/>
              <a:stretch>
                <a:fillRect/>
              </a:stretch>
            </p:blipFill>
            <p:spPr>
              <a:xfrm>
                <a:off x="5102491" y="3007802"/>
                <a:ext cx="440280" cy="38880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20" name="حبر 19">
                <a:extLst>
                  <a:ext uri="{FF2B5EF4-FFF2-40B4-BE49-F238E27FC236}">
                    <a16:creationId xmlns:a16="http://schemas.microsoft.com/office/drawing/2014/main" id="{35279A80-F1B9-B33D-E8C8-E014C06A3179}"/>
                  </a:ext>
                </a:extLst>
              </p14:cNvPr>
              <p14:cNvContentPartPr/>
              <p14:nvPr/>
            </p14:nvContentPartPr>
            <p14:xfrm>
              <a:off x="2473771" y="4499282"/>
              <a:ext cx="983160" cy="603720"/>
            </p14:xfrm>
          </p:contentPart>
        </mc:Choice>
        <mc:Fallback>
          <p:pic>
            <p:nvPicPr>
              <p:cNvPr id="20" name="حبر 19">
                <a:extLst>
                  <a:ext uri="{FF2B5EF4-FFF2-40B4-BE49-F238E27FC236}">
                    <a16:creationId xmlns:a16="http://schemas.microsoft.com/office/drawing/2014/main" id="{35279A80-F1B9-B33D-E8C8-E014C06A3179}"/>
                  </a:ext>
                </a:extLst>
              </p:cNvPr>
              <p:cNvPicPr/>
              <p:nvPr/>
            </p:nvPicPr>
            <p:blipFill>
              <a:blip r:embed="rId21"/>
              <a:stretch>
                <a:fillRect/>
              </a:stretch>
            </p:blipFill>
            <p:spPr>
              <a:xfrm>
                <a:off x="2464771" y="4490642"/>
                <a:ext cx="1000800" cy="62136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21" name="حبر 20">
                <a:extLst>
                  <a:ext uri="{FF2B5EF4-FFF2-40B4-BE49-F238E27FC236}">
                    <a16:creationId xmlns:a16="http://schemas.microsoft.com/office/drawing/2014/main" id="{AF723E5E-6A33-5225-9C42-4D3C4B4F2E66}"/>
                  </a:ext>
                </a:extLst>
              </p14:cNvPr>
              <p14:cNvContentPartPr/>
              <p14:nvPr/>
            </p14:nvContentPartPr>
            <p14:xfrm>
              <a:off x="2353171" y="4542482"/>
              <a:ext cx="939960" cy="543240"/>
            </p14:xfrm>
          </p:contentPart>
        </mc:Choice>
        <mc:Fallback>
          <p:pic>
            <p:nvPicPr>
              <p:cNvPr id="21" name="حبر 20">
                <a:extLst>
                  <a:ext uri="{FF2B5EF4-FFF2-40B4-BE49-F238E27FC236}">
                    <a16:creationId xmlns:a16="http://schemas.microsoft.com/office/drawing/2014/main" id="{AF723E5E-6A33-5225-9C42-4D3C4B4F2E66}"/>
                  </a:ext>
                </a:extLst>
              </p:cNvPr>
              <p:cNvPicPr/>
              <p:nvPr/>
            </p:nvPicPr>
            <p:blipFill>
              <a:blip r:embed="rId23"/>
              <a:stretch>
                <a:fillRect/>
              </a:stretch>
            </p:blipFill>
            <p:spPr>
              <a:xfrm>
                <a:off x="2344171" y="4533842"/>
                <a:ext cx="957600" cy="56088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22" name="حبر 21">
                <a:extLst>
                  <a:ext uri="{FF2B5EF4-FFF2-40B4-BE49-F238E27FC236}">
                    <a16:creationId xmlns:a16="http://schemas.microsoft.com/office/drawing/2014/main" id="{18580EE0-A4CF-1EB3-9737-C4BEE163641F}"/>
                  </a:ext>
                </a:extLst>
              </p14:cNvPr>
              <p14:cNvContentPartPr/>
              <p14:nvPr/>
            </p14:nvContentPartPr>
            <p14:xfrm>
              <a:off x="3232291" y="5895722"/>
              <a:ext cx="1724400" cy="302040"/>
            </p14:xfrm>
          </p:contentPart>
        </mc:Choice>
        <mc:Fallback>
          <p:pic>
            <p:nvPicPr>
              <p:cNvPr id="22" name="حبر 21">
                <a:extLst>
                  <a:ext uri="{FF2B5EF4-FFF2-40B4-BE49-F238E27FC236}">
                    <a16:creationId xmlns:a16="http://schemas.microsoft.com/office/drawing/2014/main" id="{18580EE0-A4CF-1EB3-9737-C4BEE163641F}"/>
                  </a:ext>
                </a:extLst>
              </p:cNvPr>
              <p:cNvPicPr/>
              <p:nvPr/>
            </p:nvPicPr>
            <p:blipFill>
              <a:blip r:embed="rId25"/>
              <a:stretch>
                <a:fillRect/>
              </a:stretch>
            </p:blipFill>
            <p:spPr>
              <a:xfrm>
                <a:off x="3223291" y="5887082"/>
                <a:ext cx="1742040" cy="319680"/>
              </a:xfrm>
              <a:prstGeom prst="rect">
                <a:avLst/>
              </a:prstGeom>
            </p:spPr>
          </p:pic>
        </mc:Fallback>
      </mc:AlternateContent>
    </p:spTree>
    <p:extLst>
      <p:ext uri="{BB962C8B-B14F-4D97-AF65-F5344CB8AC3E}">
        <p14:creationId xmlns:p14="http://schemas.microsoft.com/office/powerpoint/2010/main" val="1723636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Argumentative essay flowchart">
            <a:extLst>
              <a:ext uri="{FF2B5EF4-FFF2-40B4-BE49-F238E27FC236}">
                <a16:creationId xmlns:a16="http://schemas.microsoft.com/office/drawing/2014/main" id="{898EFCE4-484F-CF8C-B3CD-36A6EBA063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3139" y="-32522"/>
            <a:ext cx="5246558" cy="692304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7" name="حبر 6">
                <a:extLst>
                  <a:ext uri="{FF2B5EF4-FFF2-40B4-BE49-F238E27FC236}">
                    <a16:creationId xmlns:a16="http://schemas.microsoft.com/office/drawing/2014/main" id="{6D17B8FF-314C-E718-2D68-5A19618431BA}"/>
                  </a:ext>
                </a:extLst>
              </p14:cNvPr>
              <p14:cNvContentPartPr/>
              <p14:nvPr/>
            </p14:nvContentPartPr>
            <p14:xfrm>
              <a:off x="5439091" y="387722"/>
              <a:ext cx="2715480" cy="681480"/>
            </p14:xfrm>
          </p:contentPart>
        </mc:Choice>
        <mc:Fallback>
          <p:pic>
            <p:nvPicPr>
              <p:cNvPr id="7" name="حبر 6">
                <a:extLst>
                  <a:ext uri="{FF2B5EF4-FFF2-40B4-BE49-F238E27FC236}">
                    <a16:creationId xmlns:a16="http://schemas.microsoft.com/office/drawing/2014/main" id="{6D17B8FF-314C-E718-2D68-5A19618431BA}"/>
                  </a:ext>
                </a:extLst>
              </p:cNvPr>
              <p:cNvPicPr/>
              <p:nvPr/>
            </p:nvPicPr>
            <p:blipFill>
              <a:blip r:embed="rId5"/>
              <a:stretch>
                <a:fillRect/>
              </a:stretch>
            </p:blipFill>
            <p:spPr>
              <a:xfrm>
                <a:off x="5430091" y="378722"/>
                <a:ext cx="2733120" cy="69912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9" name="حبر 8">
                <a:extLst>
                  <a:ext uri="{FF2B5EF4-FFF2-40B4-BE49-F238E27FC236}">
                    <a16:creationId xmlns:a16="http://schemas.microsoft.com/office/drawing/2014/main" id="{1BA855EC-61A2-AC31-5E5E-BA3C1C18F387}"/>
                  </a:ext>
                </a:extLst>
              </p14:cNvPr>
              <p14:cNvContentPartPr/>
              <p14:nvPr/>
            </p14:nvContentPartPr>
            <p14:xfrm>
              <a:off x="3715051" y="1654922"/>
              <a:ext cx="2103480" cy="776160"/>
            </p14:xfrm>
          </p:contentPart>
        </mc:Choice>
        <mc:Fallback>
          <p:pic>
            <p:nvPicPr>
              <p:cNvPr id="9" name="حبر 8">
                <a:extLst>
                  <a:ext uri="{FF2B5EF4-FFF2-40B4-BE49-F238E27FC236}">
                    <a16:creationId xmlns:a16="http://schemas.microsoft.com/office/drawing/2014/main" id="{1BA855EC-61A2-AC31-5E5E-BA3C1C18F387}"/>
                  </a:ext>
                </a:extLst>
              </p:cNvPr>
              <p:cNvPicPr/>
              <p:nvPr/>
            </p:nvPicPr>
            <p:blipFill>
              <a:blip r:embed="rId7"/>
              <a:stretch>
                <a:fillRect/>
              </a:stretch>
            </p:blipFill>
            <p:spPr>
              <a:xfrm>
                <a:off x="3706051" y="1645922"/>
                <a:ext cx="2121120" cy="7938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5" name="حبر 14">
                <a:extLst>
                  <a:ext uri="{FF2B5EF4-FFF2-40B4-BE49-F238E27FC236}">
                    <a16:creationId xmlns:a16="http://schemas.microsoft.com/office/drawing/2014/main" id="{5160A61C-BC64-CCA1-67B9-C30FF8CF70E2}"/>
                  </a:ext>
                </a:extLst>
              </p14:cNvPr>
              <p14:cNvContentPartPr/>
              <p14:nvPr/>
            </p14:nvContentPartPr>
            <p14:xfrm>
              <a:off x="6059731" y="1956602"/>
              <a:ext cx="1258920" cy="232920"/>
            </p14:xfrm>
          </p:contentPart>
        </mc:Choice>
        <mc:Fallback>
          <p:pic>
            <p:nvPicPr>
              <p:cNvPr id="15" name="حبر 14">
                <a:extLst>
                  <a:ext uri="{FF2B5EF4-FFF2-40B4-BE49-F238E27FC236}">
                    <a16:creationId xmlns:a16="http://schemas.microsoft.com/office/drawing/2014/main" id="{5160A61C-BC64-CCA1-67B9-C30FF8CF70E2}"/>
                  </a:ext>
                </a:extLst>
              </p:cNvPr>
              <p:cNvPicPr/>
              <p:nvPr/>
            </p:nvPicPr>
            <p:blipFill>
              <a:blip r:embed="rId9"/>
              <a:stretch>
                <a:fillRect/>
              </a:stretch>
            </p:blipFill>
            <p:spPr>
              <a:xfrm>
                <a:off x="6050731" y="1947602"/>
                <a:ext cx="1276560" cy="25056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8" name="حبر 17">
                <a:extLst>
                  <a:ext uri="{FF2B5EF4-FFF2-40B4-BE49-F238E27FC236}">
                    <a16:creationId xmlns:a16="http://schemas.microsoft.com/office/drawing/2014/main" id="{7B3EAEC3-2E94-098B-2DA0-F1DDBDAB4D23}"/>
                  </a:ext>
                </a:extLst>
              </p14:cNvPr>
              <p14:cNvContentPartPr/>
              <p14:nvPr/>
            </p14:nvContentPartPr>
            <p14:xfrm>
              <a:off x="5663011" y="1922042"/>
              <a:ext cx="776160" cy="190080"/>
            </p14:xfrm>
          </p:contentPart>
        </mc:Choice>
        <mc:Fallback>
          <p:pic>
            <p:nvPicPr>
              <p:cNvPr id="18" name="حبر 17">
                <a:extLst>
                  <a:ext uri="{FF2B5EF4-FFF2-40B4-BE49-F238E27FC236}">
                    <a16:creationId xmlns:a16="http://schemas.microsoft.com/office/drawing/2014/main" id="{7B3EAEC3-2E94-098B-2DA0-F1DDBDAB4D23}"/>
                  </a:ext>
                </a:extLst>
              </p:cNvPr>
              <p:cNvPicPr/>
              <p:nvPr/>
            </p:nvPicPr>
            <p:blipFill>
              <a:blip r:embed="rId11"/>
              <a:stretch>
                <a:fillRect/>
              </a:stretch>
            </p:blipFill>
            <p:spPr>
              <a:xfrm>
                <a:off x="5654371" y="1913402"/>
                <a:ext cx="79380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21" name="حبر 20">
                <a:extLst>
                  <a:ext uri="{FF2B5EF4-FFF2-40B4-BE49-F238E27FC236}">
                    <a16:creationId xmlns:a16="http://schemas.microsoft.com/office/drawing/2014/main" id="{4D78DA8A-2E18-CD3C-D720-B07AC428C256}"/>
                  </a:ext>
                </a:extLst>
              </p14:cNvPr>
              <p14:cNvContentPartPr/>
              <p14:nvPr/>
            </p14:nvContentPartPr>
            <p14:xfrm>
              <a:off x="5594251" y="2904842"/>
              <a:ext cx="612360" cy="302040"/>
            </p14:xfrm>
          </p:contentPart>
        </mc:Choice>
        <mc:Fallback>
          <p:pic>
            <p:nvPicPr>
              <p:cNvPr id="21" name="حبر 20">
                <a:extLst>
                  <a:ext uri="{FF2B5EF4-FFF2-40B4-BE49-F238E27FC236}">
                    <a16:creationId xmlns:a16="http://schemas.microsoft.com/office/drawing/2014/main" id="{4D78DA8A-2E18-CD3C-D720-B07AC428C256}"/>
                  </a:ext>
                </a:extLst>
              </p:cNvPr>
              <p:cNvPicPr/>
              <p:nvPr/>
            </p:nvPicPr>
            <p:blipFill>
              <a:blip r:embed="rId13"/>
              <a:stretch>
                <a:fillRect/>
              </a:stretch>
            </p:blipFill>
            <p:spPr>
              <a:xfrm>
                <a:off x="5585251" y="2895842"/>
                <a:ext cx="630000" cy="31968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25" name="حبر 24">
                <a:extLst>
                  <a:ext uri="{FF2B5EF4-FFF2-40B4-BE49-F238E27FC236}">
                    <a16:creationId xmlns:a16="http://schemas.microsoft.com/office/drawing/2014/main" id="{24284266-894F-E932-FDE1-A1B0C11DD414}"/>
                  </a:ext>
                </a:extLst>
              </p14:cNvPr>
              <p14:cNvContentPartPr/>
              <p14:nvPr/>
            </p14:nvContentPartPr>
            <p14:xfrm>
              <a:off x="5068291" y="2637362"/>
              <a:ext cx="2577960" cy="793800"/>
            </p14:xfrm>
          </p:contentPart>
        </mc:Choice>
        <mc:Fallback>
          <p:pic>
            <p:nvPicPr>
              <p:cNvPr id="25" name="حبر 24">
                <a:extLst>
                  <a:ext uri="{FF2B5EF4-FFF2-40B4-BE49-F238E27FC236}">
                    <a16:creationId xmlns:a16="http://schemas.microsoft.com/office/drawing/2014/main" id="{24284266-894F-E932-FDE1-A1B0C11DD414}"/>
                  </a:ext>
                </a:extLst>
              </p:cNvPr>
              <p:cNvPicPr/>
              <p:nvPr/>
            </p:nvPicPr>
            <p:blipFill>
              <a:blip r:embed="rId15"/>
              <a:stretch>
                <a:fillRect/>
              </a:stretch>
            </p:blipFill>
            <p:spPr>
              <a:xfrm>
                <a:off x="5059650" y="2628718"/>
                <a:ext cx="2595602" cy="811448"/>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26" name="حبر 25">
                <a:extLst>
                  <a:ext uri="{FF2B5EF4-FFF2-40B4-BE49-F238E27FC236}">
                    <a16:creationId xmlns:a16="http://schemas.microsoft.com/office/drawing/2014/main" id="{D0F304E4-D3C2-F0D1-57E4-6F5DC0AEA112}"/>
                  </a:ext>
                </a:extLst>
              </p14:cNvPr>
              <p14:cNvContentPartPr/>
              <p14:nvPr/>
            </p14:nvContentPartPr>
            <p14:xfrm>
              <a:off x="4344331" y="3853082"/>
              <a:ext cx="360" cy="360"/>
            </p14:xfrm>
          </p:contentPart>
        </mc:Choice>
        <mc:Fallback>
          <p:pic>
            <p:nvPicPr>
              <p:cNvPr id="26" name="حبر 25">
                <a:extLst>
                  <a:ext uri="{FF2B5EF4-FFF2-40B4-BE49-F238E27FC236}">
                    <a16:creationId xmlns:a16="http://schemas.microsoft.com/office/drawing/2014/main" id="{D0F304E4-D3C2-F0D1-57E4-6F5DC0AEA112}"/>
                  </a:ext>
                </a:extLst>
              </p:cNvPr>
              <p:cNvPicPr/>
              <p:nvPr/>
            </p:nvPicPr>
            <p:blipFill>
              <a:blip r:embed="rId17"/>
              <a:stretch>
                <a:fillRect/>
              </a:stretch>
            </p:blipFill>
            <p:spPr>
              <a:xfrm>
                <a:off x="4335331" y="3844082"/>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27" name="حبر 26">
                <a:extLst>
                  <a:ext uri="{FF2B5EF4-FFF2-40B4-BE49-F238E27FC236}">
                    <a16:creationId xmlns:a16="http://schemas.microsoft.com/office/drawing/2014/main" id="{2E7A67D1-7A54-1A4C-34C1-405206FC9C88}"/>
                  </a:ext>
                </a:extLst>
              </p14:cNvPr>
              <p14:cNvContentPartPr/>
              <p14:nvPr/>
            </p14:nvContentPartPr>
            <p14:xfrm>
              <a:off x="5507851" y="4033802"/>
              <a:ext cx="360" cy="360"/>
            </p14:xfrm>
          </p:contentPart>
        </mc:Choice>
        <mc:Fallback>
          <p:pic>
            <p:nvPicPr>
              <p:cNvPr id="27" name="حبر 26">
                <a:extLst>
                  <a:ext uri="{FF2B5EF4-FFF2-40B4-BE49-F238E27FC236}">
                    <a16:creationId xmlns:a16="http://schemas.microsoft.com/office/drawing/2014/main" id="{2E7A67D1-7A54-1A4C-34C1-405206FC9C88}"/>
                  </a:ext>
                </a:extLst>
              </p:cNvPr>
              <p:cNvPicPr/>
              <p:nvPr/>
            </p:nvPicPr>
            <p:blipFill>
              <a:blip r:embed="rId17"/>
              <a:stretch>
                <a:fillRect/>
              </a:stretch>
            </p:blipFill>
            <p:spPr>
              <a:xfrm>
                <a:off x="5499211" y="4025162"/>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28" name="حبر 27">
                <a:extLst>
                  <a:ext uri="{FF2B5EF4-FFF2-40B4-BE49-F238E27FC236}">
                    <a16:creationId xmlns:a16="http://schemas.microsoft.com/office/drawing/2014/main" id="{03E8A156-3C4A-DDBA-37B1-3F4C173DA6DA}"/>
                  </a:ext>
                </a:extLst>
              </p14:cNvPr>
              <p14:cNvContentPartPr/>
              <p14:nvPr/>
            </p14:nvContentPartPr>
            <p14:xfrm>
              <a:off x="7628611" y="4146122"/>
              <a:ext cx="360" cy="360"/>
            </p14:xfrm>
          </p:contentPart>
        </mc:Choice>
        <mc:Fallback>
          <p:pic>
            <p:nvPicPr>
              <p:cNvPr id="28" name="حبر 27">
                <a:extLst>
                  <a:ext uri="{FF2B5EF4-FFF2-40B4-BE49-F238E27FC236}">
                    <a16:creationId xmlns:a16="http://schemas.microsoft.com/office/drawing/2014/main" id="{03E8A156-3C4A-DDBA-37B1-3F4C173DA6DA}"/>
                  </a:ext>
                </a:extLst>
              </p:cNvPr>
              <p:cNvPicPr/>
              <p:nvPr/>
            </p:nvPicPr>
            <p:blipFill>
              <a:blip r:embed="rId17"/>
              <a:stretch>
                <a:fillRect/>
              </a:stretch>
            </p:blipFill>
            <p:spPr>
              <a:xfrm>
                <a:off x="7619611" y="4137122"/>
                <a:ext cx="180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29" name="حبر 28">
                <a:extLst>
                  <a:ext uri="{FF2B5EF4-FFF2-40B4-BE49-F238E27FC236}">
                    <a16:creationId xmlns:a16="http://schemas.microsoft.com/office/drawing/2014/main" id="{1E4DA989-BC3D-94D2-EA0F-F8A57A2CD1DE}"/>
                  </a:ext>
                </a:extLst>
              </p14:cNvPr>
              <p14:cNvContentPartPr/>
              <p14:nvPr/>
            </p14:nvContentPartPr>
            <p14:xfrm>
              <a:off x="7266451" y="4154762"/>
              <a:ext cx="43560" cy="43560"/>
            </p14:xfrm>
          </p:contentPart>
        </mc:Choice>
        <mc:Fallback>
          <p:pic>
            <p:nvPicPr>
              <p:cNvPr id="29" name="حبر 28">
                <a:extLst>
                  <a:ext uri="{FF2B5EF4-FFF2-40B4-BE49-F238E27FC236}">
                    <a16:creationId xmlns:a16="http://schemas.microsoft.com/office/drawing/2014/main" id="{1E4DA989-BC3D-94D2-EA0F-F8A57A2CD1DE}"/>
                  </a:ext>
                </a:extLst>
              </p:cNvPr>
              <p:cNvPicPr/>
              <p:nvPr/>
            </p:nvPicPr>
            <p:blipFill>
              <a:blip r:embed="rId21"/>
              <a:stretch>
                <a:fillRect/>
              </a:stretch>
            </p:blipFill>
            <p:spPr>
              <a:xfrm>
                <a:off x="7257451" y="4145762"/>
                <a:ext cx="61200" cy="6120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30" name="حبر 29">
                <a:extLst>
                  <a:ext uri="{FF2B5EF4-FFF2-40B4-BE49-F238E27FC236}">
                    <a16:creationId xmlns:a16="http://schemas.microsoft.com/office/drawing/2014/main" id="{F6ACA93D-9896-2EC7-D032-8E235F6BFE7B}"/>
                  </a:ext>
                </a:extLst>
              </p14:cNvPr>
              <p14:cNvContentPartPr/>
              <p14:nvPr/>
            </p14:nvContentPartPr>
            <p14:xfrm>
              <a:off x="8593771" y="2059922"/>
              <a:ext cx="224640" cy="120960"/>
            </p14:xfrm>
          </p:contentPart>
        </mc:Choice>
        <mc:Fallback>
          <p:pic>
            <p:nvPicPr>
              <p:cNvPr id="30" name="حبر 29">
                <a:extLst>
                  <a:ext uri="{FF2B5EF4-FFF2-40B4-BE49-F238E27FC236}">
                    <a16:creationId xmlns:a16="http://schemas.microsoft.com/office/drawing/2014/main" id="{F6ACA93D-9896-2EC7-D032-8E235F6BFE7B}"/>
                  </a:ext>
                </a:extLst>
              </p:cNvPr>
              <p:cNvPicPr/>
              <p:nvPr/>
            </p:nvPicPr>
            <p:blipFill>
              <a:blip r:embed="rId23"/>
              <a:stretch>
                <a:fillRect/>
              </a:stretch>
            </p:blipFill>
            <p:spPr>
              <a:xfrm>
                <a:off x="8585131" y="2051282"/>
                <a:ext cx="242280" cy="13860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31" name="حبر 30">
                <a:extLst>
                  <a:ext uri="{FF2B5EF4-FFF2-40B4-BE49-F238E27FC236}">
                    <a16:creationId xmlns:a16="http://schemas.microsoft.com/office/drawing/2014/main" id="{10D7626F-0FF8-7E4D-8473-0D168DECA54F}"/>
                  </a:ext>
                </a:extLst>
              </p14:cNvPr>
              <p14:cNvContentPartPr/>
              <p14:nvPr/>
            </p14:nvContentPartPr>
            <p14:xfrm>
              <a:off x="5128771" y="5232242"/>
              <a:ext cx="2689920" cy="1681200"/>
            </p14:xfrm>
          </p:contentPart>
        </mc:Choice>
        <mc:Fallback>
          <p:pic>
            <p:nvPicPr>
              <p:cNvPr id="31" name="حبر 30">
                <a:extLst>
                  <a:ext uri="{FF2B5EF4-FFF2-40B4-BE49-F238E27FC236}">
                    <a16:creationId xmlns:a16="http://schemas.microsoft.com/office/drawing/2014/main" id="{10D7626F-0FF8-7E4D-8473-0D168DECA54F}"/>
                  </a:ext>
                </a:extLst>
              </p:cNvPr>
              <p:cNvPicPr/>
              <p:nvPr/>
            </p:nvPicPr>
            <p:blipFill>
              <a:blip r:embed="rId25"/>
              <a:stretch>
                <a:fillRect/>
              </a:stretch>
            </p:blipFill>
            <p:spPr>
              <a:xfrm>
                <a:off x="5119771" y="5223242"/>
                <a:ext cx="2707560" cy="1698840"/>
              </a:xfrm>
              <a:prstGeom prst="rect">
                <a:avLst/>
              </a:prstGeom>
            </p:spPr>
          </p:pic>
        </mc:Fallback>
      </mc:AlternateContent>
    </p:spTree>
    <p:extLst>
      <p:ext uri="{BB962C8B-B14F-4D97-AF65-F5344CB8AC3E}">
        <p14:creationId xmlns:p14="http://schemas.microsoft.com/office/powerpoint/2010/main" val="2480925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Linnear essay flowchart">
            <a:extLst>
              <a:ext uri="{FF2B5EF4-FFF2-40B4-BE49-F238E27FC236}">
                <a16:creationId xmlns:a16="http://schemas.microsoft.com/office/drawing/2014/main" id="{EBFB6E20-0D38-854B-6386-04A1FFEEF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938" y="-81231"/>
            <a:ext cx="4347147" cy="702046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10" name="حبر 9">
                <a:extLst>
                  <a:ext uri="{FF2B5EF4-FFF2-40B4-BE49-F238E27FC236}">
                    <a16:creationId xmlns:a16="http://schemas.microsoft.com/office/drawing/2014/main" id="{42E78708-0C22-A78D-0489-5123FAB9A824}"/>
                  </a:ext>
                </a:extLst>
              </p14:cNvPr>
              <p14:cNvContentPartPr/>
              <p14:nvPr/>
            </p14:nvContentPartPr>
            <p14:xfrm>
              <a:off x="5154691" y="775442"/>
              <a:ext cx="2870640" cy="1672920"/>
            </p14:xfrm>
          </p:contentPart>
        </mc:Choice>
        <mc:Fallback>
          <p:pic>
            <p:nvPicPr>
              <p:cNvPr id="10" name="حبر 9">
                <a:extLst>
                  <a:ext uri="{FF2B5EF4-FFF2-40B4-BE49-F238E27FC236}">
                    <a16:creationId xmlns:a16="http://schemas.microsoft.com/office/drawing/2014/main" id="{42E78708-0C22-A78D-0489-5123FAB9A824}"/>
                  </a:ext>
                </a:extLst>
              </p:cNvPr>
              <p:cNvPicPr/>
              <p:nvPr/>
            </p:nvPicPr>
            <p:blipFill>
              <a:blip r:embed="rId5"/>
              <a:stretch>
                <a:fillRect/>
              </a:stretch>
            </p:blipFill>
            <p:spPr>
              <a:xfrm>
                <a:off x="5145691" y="766800"/>
                <a:ext cx="2888280" cy="1690564"/>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3" name="حبر 12">
                <a:extLst>
                  <a:ext uri="{FF2B5EF4-FFF2-40B4-BE49-F238E27FC236}">
                    <a16:creationId xmlns:a16="http://schemas.microsoft.com/office/drawing/2014/main" id="{A6A722B1-30EE-FA11-9DFE-13C8C8F8C172}"/>
                  </a:ext>
                </a:extLst>
              </p14:cNvPr>
              <p14:cNvContentPartPr/>
              <p14:nvPr/>
            </p14:nvContentPartPr>
            <p14:xfrm>
              <a:off x="7430251" y="1758242"/>
              <a:ext cx="1362240" cy="1551960"/>
            </p14:xfrm>
          </p:contentPart>
        </mc:Choice>
        <mc:Fallback>
          <p:pic>
            <p:nvPicPr>
              <p:cNvPr id="13" name="حبر 12">
                <a:extLst>
                  <a:ext uri="{FF2B5EF4-FFF2-40B4-BE49-F238E27FC236}">
                    <a16:creationId xmlns:a16="http://schemas.microsoft.com/office/drawing/2014/main" id="{A6A722B1-30EE-FA11-9DFE-13C8C8F8C172}"/>
                  </a:ext>
                </a:extLst>
              </p:cNvPr>
              <p:cNvPicPr/>
              <p:nvPr/>
            </p:nvPicPr>
            <p:blipFill>
              <a:blip r:embed="rId7"/>
              <a:stretch>
                <a:fillRect/>
              </a:stretch>
            </p:blipFill>
            <p:spPr>
              <a:xfrm>
                <a:off x="7421251" y="1749602"/>
                <a:ext cx="1379880" cy="15696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6" name="حبر 15">
                <a:extLst>
                  <a:ext uri="{FF2B5EF4-FFF2-40B4-BE49-F238E27FC236}">
                    <a16:creationId xmlns:a16="http://schemas.microsoft.com/office/drawing/2014/main" id="{146EC5D8-3AB8-2294-ADDE-83BE974AA92C}"/>
                  </a:ext>
                </a:extLst>
              </p14:cNvPr>
              <p14:cNvContentPartPr/>
              <p14:nvPr/>
            </p14:nvContentPartPr>
            <p14:xfrm>
              <a:off x="7835251" y="3714842"/>
              <a:ext cx="1672560" cy="1784880"/>
            </p14:xfrm>
          </p:contentPart>
        </mc:Choice>
        <mc:Fallback>
          <p:pic>
            <p:nvPicPr>
              <p:cNvPr id="16" name="حبر 15">
                <a:extLst>
                  <a:ext uri="{FF2B5EF4-FFF2-40B4-BE49-F238E27FC236}">
                    <a16:creationId xmlns:a16="http://schemas.microsoft.com/office/drawing/2014/main" id="{146EC5D8-3AB8-2294-ADDE-83BE974AA92C}"/>
                  </a:ext>
                </a:extLst>
              </p:cNvPr>
              <p:cNvPicPr/>
              <p:nvPr/>
            </p:nvPicPr>
            <p:blipFill>
              <a:blip r:embed="rId9"/>
              <a:stretch>
                <a:fillRect/>
              </a:stretch>
            </p:blipFill>
            <p:spPr>
              <a:xfrm>
                <a:off x="7826611" y="3706200"/>
                <a:ext cx="1690200" cy="1802524"/>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7" name="حبر 16">
                <a:extLst>
                  <a:ext uri="{FF2B5EF4-FFF2-40B4-BE49-F238E27FC236}">
                    <a16:creationId xmlns:a16="http://schemas.microsoft.com/office/drawing/2014/main" id="{CA9466D4-E31F-9A44-DB4F-E32367795CAD}"/>
                  </a:ext>
                </a:extLst>
              </p14:cNvPr>
              <p14:cNvContentPartPr/>
              <p14:nvPr/>
            </p14:nvContentPartPr>
            <p14:xfrm>
              <a:off x="9188491" y="1784162"/>
              <a:ext cx="284760" cy="3637800"/>
            </p14:xfrm>
          </p:contentPart>
        </mc:Choice>
        <mc:Fallback>
          <p:pic>
            <p:nvPicPr>
              <p:cNvPr id="17" name="حبر 16">
                <a:extLst>
                  <a:ext uri="{FF2B5EF4-FFF2-40B4-BE49-F238E27FC236}">
                    <a16:creationId xmlns:a16="http://schemas.microsoft.com/office/drawing/2014/main" id="{CA9466D4-E31F-9A44-DB4F-E32367795CAD}"/>
                  </a:ext>
                </a:extLst>
              </p:cNvPr>
              <p:cNvPicPr/>
              <p:nvPr/>
            </p:nvPicPr>
            <p:blipFill>
              <a:blip r:embed="rId11"/>
              <a:stretch>
                <a:fillRect/>
              </a:stretch>
            </p:blipFill>
            <p:spPr>
              <a:xfrm>
                <a:off x="9179851" y="1775162"/>
                <a:ext cx="302400" cy="3655440"/>
              </a:xfrm>
              <a:prstGeom prst="rect">
                <a:avLst/>
              </a:prstGeom>
            </p:spPr>
          </p:pic>
        </mc:Fallback>
      </mc:AlternateContent>
    </p:spTree>
    <p:extLst>
      <p:ext uri="{BB962C8B-B14F-4D97-AF65-F5344CB8AC3E}">
        <p14:creationId xmlns:p14="http://schemas.microsoft.com/office/powerpoint/2010/main" val="390347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id="{A9970098-02C1-C54A-D52B-A19DFC394914}"/>
              </a:ext>
            </a:extLst>
          </p:cNvPr>
          <p:cNvPicPr>
            <a:picLocks noChangeAspect="1"/>
          </p:cNvPicPr>
          <p:nvPr/>
        </p:nvPicPr>
        <p:blipFill rotWithShape="1">
          <a:blip r:embed="rId3"/>
          <a:srcRect l="9467" t="8942" r="7172" b="10582"/>
          <a:stretch/>
        </p:blipFill>
        <p:spPr>
          <a:xfrm>
            <a:off x="418752" y="1284495"/>
            <a:ext cx="11011248" cy="5516381"/>
          </a:xfrm>
          <a:prstGeom prst="rect">
            <a:avLst/>
          </a:prstGeom>
        </p:spPr>
      </p:pic>
      <mc:AlternateContent xmlns:mc="http://schemas.openxmlformats.org/markup-compatibility/2006">
        <mc:Choice xmlns:p14="http://schemas.microsoft.com/office/powerpoint/2010/main" Requires="p14">
          <p:contentPart p14:bwMode="auto" r:id="rId4">
            <p14:nvContentPartPr>
              <p14:cNvPr id="10" name="حبر 9">
                <a:extLst>
                  <a:ext uri="{FF2B5EF4-FFF2-40B4-BE49-F238E27FC236}">
                    <a16:creationId xmlns:a16="http://schemas.microsoft.com/office/drawing/2014/main" id="{B58338EC-9CE7-5AE5-301D-B84173DE0930}"/>
                  </a:ext>
                </a:extLst>
              </p14:cNvPr>
              <p14:cNvContentPartPr/>
              <p14:nvPr/>
            </p14:nvContentPartPr>
            <p14:xfrm>
              <a:off x="525811" y="2310122"/>
              <a:ext cx="853560" cy="1534320"/>
            </p14:xfrm>
          </p:contentPart>
        </mc:Choice>
        <mc:Fallback>
          <p:pic>
            <p:nvPicPr>
              <p:cNvPr id="10" name="حبر 9">
                <a:extLst>
                  <a:ext uri="{FF2B5EF4-FFF2-40B4-BE49-F238E27FC236}">
                    <a16:creationId xmlns:a16="http://schemas.microsoft.com/office/drawing/2014/main" id="{B58338EC-9CE7-5AE5-301D-B84173DE0930}"/>
                  </a:ext>
                </a:extLst>
              </p:cNvPr>
              <p:cNvPicPr/>
              <p:nvPr/>
            </p:nvPicPr>
            <p:blipFill>
              <a:blip r:embed="rId5"/>
              <a:stretch>
                <a:fillRect/>
              </a:stretch>
            </p:blipFill>
            <p:spPr>
              <a:xfrm>
                <a:off x="516811" y="2301124"/>
                <a:ext cx="871200" cy="1551956"/>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4" name="حبر 13">
                <a:extLst>
                  <a:ext uri="{FF2B5EF4-FFF2-40B4-BE49-F238E27FC236}">
                    <a16:creationId xmlns:a16="http://schemas.microsoft.com/office/drawing/2014/main" id="{1823DA21-17CB-486D-EB5F-D5E76291EC26}"/>
                  </a:ext>
                </a:extLst>
              </p14:cNvPr>
              <p14:cNvContentPartPr/>
              <p14:nvPr/>
            </p14:nvContentPartPr>
            <p14:xfrm>
              <a:off x="327451" y="3620162"/>
              <a:ext cx="3758760" cy="2206800"/>
            </p14:xfrm>
          </p:contentPart>
        </mc:Choice>
        <mc:Fallback>
          <p:pic>
            <p:nvPicPr>
              <p:cNvPr id="14" name="حبر 13">
                <a:extLst>
                  <a:ext uri="{FF2B5EF4-FFF2-40B4-BE49-F238E27FC236}">
                    <a16:creationId xmlns:a16="http://schemas.microsoft.com/office/drawing/2014/main" id="{1823DA21-17CB-486D-EB5F-D5E76291EC26}"/>
                  </a:ext>
                </a:extLst>
              </p:cNvPr>
              <p:cNvPicPr/>
              <p:nvPr/>
            </p:nvPicPr>
            <p:blipFill>
              <a:blip r:embed="rId7"/>
              <a:stretch>
                <a:fillRect/>
              </a:stretch>
            </p:blipFill>
            <p:spPr>
              <a:xfrm>
                <a:off x="318451" y="3611523"/>
                <a:ext cx="3776400" cy="2224437"/>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7" name="حبر 16">
                <a:extLst>
                  <a:ext uri="{FF2B5EF4-FFF2-40B4-BE49-F238E27FC236}">
                    <a16:creationId xmlns:a16="http://schemas.microsoft.com/office/drawing/2014/main" id="{84CDFA7A-1A87-354A-7E6B-E62BCF32B10B}"/>
                  </a:ext>
                </a:extLst>
              </p14:cNvPr>
              <p14:cNvContentPartPr/>
              <p14:nvPr/>
            </p14:nvContentPartPr>
            <p14:xfrm>
              <a:off x="5206171" y="4680362"/>
              <a:ext cx="3577680" cy="1284840"/>
            </p14:xfrm>
          </p:contentPart>
        </mc:Choice>
        <mc:Fallback>
          <p:pic>
            <p:nvPicPr>
              <p:cNvPr id="17" name="حبر 16">
                <a:extLst>
                  <a:ext uri="{FF2B5EF4-FFF2-40B4-BE49-F238E27FC236}">
                    <a16:creationId xmlns:a16="http://schemas.microsoft.com/office/drawing/2014/main" id="{84CDFA7A-1A87-354A-7E6B-E62BCF32B10B}"/>
                  </a:ext>
                </a:extLst>
              </p:cNvPr>
              <p:cNvPicPr/>
              <p:nvPr/>
            </p:nvPicPr>
            <p:blipFill>
              <a:blip r:embed="rId9"/>
              <a:stretch>
                <a:fillRect/>
              </a:stretch>
            </p:blipFill>
            <p:spPr>
              <a:xfrm>
                <a:off x="5197531" y="4671722"/>
                <a:ext cx="3595320" cy="13024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8" name="حبر 17">
                <a:extLst>
                  <a:ext uri="{FF2B5EF4-FFF2-40B4-BE49-F238E27FC236}">
                    <a16:creationId xmlns:a16="http://schemas.microsoft.com/office/drawing/2014/main" id="{C4B9F778-DD22-33FD-43C6-82A197EE4EDB}"/>
                  </a:ext>
                </a:extLst>
              </p14:cNvPr>
              <p14:cNvContentPartPr/>
              <p14:nvPr/>
            </p14:nvContentPartPr>
            <p14:xfrm>
              <a:off x="1249771" y="5861522"/>
              <a:ext cx="2181240" cy="1060560"/>
            </p14:xfrm>
          </p:contentPart>
        </mc:Choice>
        <mc:Fallback>
          <p:pic>
            <p:nvPicPr>
              <p:cNvPr id="18" name="حبر 17">
                <a:extLst>
                  <a:ext uri="{FF2B5EF4-FFF2-40B4-BE49-F238E27FC236}">
                    <a16:creationId xmlns:a16="http://schemas.microsoft.com/office/drawing/2014/main" id="{C4B9F778-DD22-33FD-43C6-82A197EE4EDB}"/>
                  </a:ext>
                </a:extLst>
              </p:cNvPr>
              <p:cNvPicPr/>
              <p:nvPr/>
            </p:nvPicPr>
            <p:blipFill>
              <a:blip r:embed="rId11"/>
              <a:stretch>
                <a:fillRect/>
              </a:stretch>
            </p:blipFill>
            <p:spPr>
              <a:xfrm>
                <a:off x="1240771" y="5852522"/>
                <a:ext cx="2198880" cy="10782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9" name="حبر 18">
                <a:extLst>
                  <a:ext uri="{FF2B5EF4-FFF2-40B4-BE49-F238E27FC236}">
                    <a16:creationId xmlns:a16="http://schemas.microsoft.com/office/drawing/2014/main" id="{1C377C4B-E7AE-81FC-BF53-EFE023E114EB}"/>
                  </a:ext>
                </a:extLst>
              </p14:cNvPr>
              <p14:cNvContentPartPr/>
              <p14:nvPr/>
            </p14:nvContentPartPr>
            <p14:xfrm>
              <a:off x="1077331" y="4956122"/>
              <a:ext cx="2431080" cy="732960"/>
            </p14:xfrm>
          </p:contentPart>
        </mc:Choice>
        <mc:Fallback>
          <p:pic>
            <p:nvPicPr>
              <p:cNvPr id="19" name="حبر 18">
                <a:extLst>
                  <a:ext uri="{FF2B5EF4-FFF2-40B4-BE49-F238E27FC236}">
                    <a16:creationId xmlns:a16="http://schemas.microsoft.com/office/drawing/2014/main" id="{1C377C4B-E7AE-81FC-BF53-EFE023E114EB}"/>
                  </a:ext>
                </a:extLst>
              </p:cNvPr>
              <p:cNvPicPr/>
              <p:nvPr/>
            </p:nvPicPr>
            <p:blipFill>
              <a:blip r:embed="rId13"/>
              <a:stretch>
                <a:fillRect/>
              </a:stretch>
            </p:blipFill>
            <p:spPr>
              <a:xfrm>
                <a:off x="1068331" y="4947482"/>
                <a:ext cx="2448720" cy="75060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22" name="حبر 21">
                <a:extLst>
                  <a:ext uri="{FF2B5EF4-FFF2-40B4-BE49-F238E27FC236}">
                    <a16:creationId xmlns:a16="http://schemas.microsoft.com/office/drawing/2014/main" id="{DFD02310-3A08-B163-5B0B-F504B5D34F68}"/>
                  </a:ext>
                </a:extLst>
              </p14:cNvPr>
              <p14:cNvContentPartPr/>
              <p14:nvPr/>
            </p14:nvContentPartPr>
            <p14:xfrm>
              <a:off x="3077131" y="1042922"/>
              <a:ext cx="905400" cy="1939680"/>
            </p14:xfrm>
          </p:contentPart>
        </mc:Choice>
        <mc:Fallback>
          <p:pic>
            <p:nvPicPr>
              <p:cNvPr id="22" name="حبر 21">
                <a:extLst>
                  <a:ext uri="{FF2B5EF4-FFF2-40B4-BE49-F238E27FC236}">
                    <a16:creationId xmlns:a16="http://schemas.microsoft.com/office/drawing/2014/main" id="{DFD02310-3A08-B163-5B0B-F504B5D34F68}"/>
                  </a:ext>
                </a:extLst>
              </p:cNvPr>
              <p:cNvPicPr/>
              <p:nvPr/>
            </p:nvPicPr>
            <p:blipFill>
              <a:blip r:embed="rId15"/>
              <a:stretch>
                <a:fillRect/>
              </a:stretch>
            </p:blipFill>
            <p:spPr>
              <a:xfrm>
                <a:off x="3068131" y="1033922"/>
                <a:ext cx="923040" cy="19573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23" name="حبر 22">
                <a:extLst>
                  <a:ext uri="{FF2B5EF4-FFF2-40B4-BE49-F238E27FC236}">
                    <a16:creationId xmlns:a16="http://schemas.microsoft.com/office/drawing/2014/main" id="{E8AF1FE5-533A-7B36-DE0B-7FDF3B3244C9}"/>
                  </a:ext>
                </a:extLst>
              </p14:cNvPr>
              <p14:cNvContentPartPr/>
              <p14:nvPr/>
            </p14:nvContentPartPr>
            <p14:xfrm>
              <a:off x="3206371" y="3378962"/>
              <a:ext cx="586440" cy="388080"/>
            </p14:xfrm>
          </p:contentPart>
        </mc:Choice>
        <mc:Fallback>
          <p:pic>
            <p:nvPicPr>
              <p:cNvPr id="23" name="حبر 22">
                <a:extLst>
                  <a:ext uri="{FF2B5EF4-FFF2-40B4-BE49-F238E27FC236}">
                    <a16:creationId xmlns:a16="http://schemas.microsoft.com/office/drawing/2014/main" id="{E8AF1FE5-533A-7B36-DE0B-7FDF3B3244C9}"/>
                  </a:ext>
                </a:extLst>
              </p:cNvPr>
              <p:cNvPicPr/>
              <p:nvPr/>
            </p:nvPicPr>
            <p:blipFill>
              <a:blip r:embed="rId17"/>
              <a:stretch>
                <a:fillRect/>
              </a:stretch>
            </p:blipFill>
            <p:spPr>
              <a:xfrm>
                <a:off x="3197731" y="3369962"/>
                <a:ext cx="604080" cy="40572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26" name="حبر 25">
                <a:extLst>
                  <a:ext uri="{FF2B5EF4-FFF2-40B4-BE49-F238E27FC236}">
                    <a16:creationId xmlns:a16="http://schemas.microsoft.com/office/drawing/2014/main" id="{2CC3E5A1-BD2A-EB4B-72B3-89E7C9EB5986}"/>
                  </a:ext>
                </a:extLst>
              </p14:cNvPr>
              <p14:cNvContentPartPr/>
              <p14:nvPr/>
            </p14:nvContentPartPr>
            <p14:xfrm>
              <a:off x="3275491" y="5482082"/>
              <a:ext cx="60840" cy="120960"/>
            </p14:xfrm>
          </p:contentPart>
        </mc:Choice>
        <mc:Fallback>
          <p:pic>
            <p:nvPicPr>
              <p:cNvPr id="26" name="حبر 25">
                <a:extLst>
                  <a:ext uri="{FF2B5EF4-FFF2-40B4-BE49-F238E27FC236}">
                    <a16:creationId xmlns:a16="http://schemas.microsoft.com/office/drawing/2014/main" id="{2CC3E5A1-BD2A-EB4B-72B3-89E7C9EB5986}"/>
                  </a:ext>
                </a:extLst>
              </p:cNvPr>
              <p:cNvPicPr/>
              <p:nvPr/>
            </p:nvPicPr>
            <p:blipFill>
              <a:blip r:embed="rId19"/>
              <a:stretch>
                <a:fillRect/>
              </a:stretch>
            </p:blipFill>
            <p:spPr>
              <a:xfrm>
                <a:off x="3266491" y="5473442"/>
                <a:ext cx="78480" cy="138600"/>
              </a:xfrm>
              <a:prstGeom prst="rect">
                <a:avLst/>
              </a:prstGeom>
            </p:spPr>
          </p:pic>
        </mc:Fallback>
      </mc:AlternateContent>
    </p:spTree>
    <p:extLst>
      <p:ext uri="{BB962C8B-B14F-4D97-AF65-F5344CB8AC3E}">
        <p14:creationId xmlns:p14="http://schemas.microsoft.com/office/powerpoint/2010/main" val="912140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B18EB80-0052-490B-7499-F8A7689CA79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1: introduction  </a:t>
            </a:r>
          </a:p>
        </p:txBody>
      </p:sp>
      <p:sp>
        <p:nvSpPr>
          <p:cNvPr id="7" name="TextBox 6">
            <a:extLst>
              <a:ext uri="{FF2B5EF4-FFF2-40B4-BE49-F238E27FC236}">
                <a16:creationId xmlns:a16="http://schemas.microsoft.com/office/drawing/2014/main" id="{87F01F62-06F4-DB4E-3F91-954E61E42AD2}"/>
              </a:ext>
            </a:extLst>
          </p:cNvPr>
          <p:cNvSpPr txBox="1"/>
          <p:nvPr/>
        </p:nvSpPr>
        <p:spPr>
          <a:xfrm>
            <a:off x="551125" y="1515503"/>
            <a:ext cx="11183675" cy="4247317"/>
          </a:xfrm>
          <a:prstGeom prst="rect">
            <a:avLst/>
          </a:prstGeom>
          <a:noFill/>
        </p:spPr>
        <p:txBody>
          <a:bodyPr wrap="square">
            <a:spAutoFit/>
          </a:bodyPr>
          <a:lstStyle/>
          <a:p>
            <a:pPr algn="ctr"/>
            <a:r>
              <a:rPr lang="en-US" sz="2700" b="1" dirty="0"/>
              <a:t>Internet does more harm than good. What is your view?</a:t>
            </a:r>
          </a:p>
          <a:p>
            <a:pPr algn="l"/>
            <a:endParaRPr lang="en-US" sz="2700" b="1" dirty="0"/>
          </a:p>
          <a:p>
            <a:pPr algn="l"/>
            <a:r>
              <a:rPr lang="en-US" sz="2700" b="1" dirty="0"/>
              <a:t>To majority of teenagers and working adults, the Internet has been regarded as one the most innovative achievements of humankind. Since the invention of the internet, its pervasive and life-altering influences can be felt in many aspects of people’s daily lives. While mostly beneficial in areas such as communication, trade and research, the internet has also caused a proliferation of vices such as pornography and hacking. Despite the negativity associated with the internet, I strongly believe that Internet does better than harm.</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ACA4D7C7-1831-61C8-0D59-95216CB5DE4F}"/>
                  </a:ext>
                </a:extLst>
              </p14:cNvPr>
              <p14:cNvContentPartPr/>
              <p14:nvPr/>
            </p14:nvContentPartPr>
            <p14:xfrm>
              <a:off x="2292691" y="1758242"/>
              <a:ext cx="7413480" cy="276120"/>
            </p14:xfrm>
          </p:contentPart>
        </mc:Choice>
        <mc:Fallback>
          <p:pic>
            <p:nvPicPr>
              <p:cNvPr id="9" name="حبر 8">
                <a:extLst>
                  <a:ext uri="{FF2B5EF4-FFF2-40B4-BE49-F238E27FC236}">
                    <a16:creationId xmlns:a16="http://schemas.microsoft.com/office/drawing/2014/main" id="{ACA4D7C7-1831-61C8-0D59-95216CB5DE4F}"/>
                  </a:ext>
                </a:extLst>
              </p:cNvPr>
              <p:cNvPicPr/>
              <p:nvPr/>
            </p:nvPicPr>
            <p:blipFill>
              <a:blip r:embed="rId4"/>
              <a:stretch>
                <a:fillRect/>
              </a:stretch>
            </p:blipFill>
            <p:spPr>
              <a:xfrm>
                <a:off x="2284051" y="1749602"/>
                <a:ext cx="7431120" cy="2937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877C576F-4C5C-EDDC-B038-DF87C214AE63}"/>
                  </a:ext>
                </a:extLst>
              </p14:cNvPr>
              <p14:cNvContentPartPr/>
              <p14:nvPr/>
            </p14:nvContentPartPr>
            <p14:xfrm>
              <a:off x="2878771" y="1939322"/>
              <a:ext cx="6844680" cy="319320"/>
            </p14:xfrm>
          </p:contentPart>
        </mc:Choice>
        <mc:Fallback>
          <p:pic>
            <p:nvPicPr>
              <p:cNvPr id="10" name="حبر 9">
                <a:extLst>
                  <a:ext uri="{FF2B5EF4-FFF2-40B4-BE49-F238E27FC236}">
                    <a16:creationId xmlns:a16="http://schemas.microsoft.com/office/drawing/2014/main" id="{877C576F-4C5C-EDDC-B038-DF87C214AE63}"/>
                  </a:ext>
                </a:extLst>
              </p:cNvPr>
              <p:cNvPicPr/>
              <p:nvPr/>
            </p:nvPicPr>
            <p:blipFill>
              <a:blip r:embed="rId6"/>
              <a:stretch>
                <a:fillRect/>
              </a:stretch>
            </p:blipFill>
            <p:spPr>
              <a:xfrm>
                <a:off x="2870131" y="1930322"/>
                <a:ext cx="6862320" cy="3369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3" name="حبر 12">
                <a:extLst>
                  <a:ext uri="{FF2B5EF4-FFF2-40B4-BE49-F238E27FC236}">
                    <a16:creationId xmlns:a16="http://schemas.microsoft.com/office/drawing/2014/main" id="{2831C1D6-D625-AFD7-E4FF-084031AF4BC1}"/>
                  </a:ext>
                </a:extLst>
              </p14:cNvPr>
              <p14:cNvContentPartPr/>
              <p14:nvPr/>
            </p14:nvContentPartPr>
            <p14:xfrm>
              <a:off x="2301331" y="2723762"/>
              <a:ext cx="4327560" cy="181440"/>
            </p14:xfrm>
          </p:contentPart>
        </mc:Choice>
        <mc:Fallback>
          <p:pic>
            <p:nvPicPr>
              <p:cNvPr id="13" name="حبر 12">
                <a:extLst>
                  <a:ext uri="{FF2B5EF4-FFF2-40B4-BE49-F238E27FC236}">
                    <a16:creationId xmlns:a16="http://schemas.microsoft.com/office/drawing/2014/main" id="{2831C1D6-D625-AFD7-E4FF-084031AF4BC1}"/>
                  </a:ext>
                </a:extLst>
              </p:cNvPr>
              <p:cNvPicPr/>
              <p:nvPr/>
            </p:nvPicPr>
            <p:blipFill>
              <a:blip r:embed="rId8"/>
              <a:stretch>
                <a:fillRect/>
              </a:stretch>
            </p:blipFill>
            <p:spPr>
              <a:xfrm>
                <a:off x="2292691" y="2714762"/>
                <a:ext cx="434520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4" name="حبر 13">
                <a:extLst>
                  <a:ext uri="{FF2B5EF4-FFF2-40B4-BE49-F238E27FC236}">
                    <a16:creationId xmlns:a16="http://schemas.microsoft.com/office/drawing/2014/main" id="{337751C7-5218-45FB-A025-5E1D2527EC7A}"/>
                  </a:ext>
                </a:extLst>
              </p14:cNvPr>
              <p14:cNvContentPartPr/>
              <p14:nvPr/>
            </p14:nvContentPartPr>
            <p14:xfrm>
              <a:off x="4473571" y="2922122"/>
              <a:ext cx="4086360" cy="345240"/>
            </p14:xfrm>
          </p:contentPart>
        </mc:Choice>
        <mc:Fallback>
          <p:pic>
            <p:nvPicPr>
              <p:cNvPr id="14" name="حبر 13">
                <a:extLst>
                  <a:ext uri="{FF2B5EF4-FFF2-40B4-BE49-F238E27FC236}">
                    <a16:creationId xmlns:a16="http://schemas.microsoft.com/office/drawing/2014/main" id="{337751C7-5218-45FB-A025-5E1D2527EC7A}"/>
                  </a:ext>
                </a:extLst>
              </p:cNvPr>
              <p:cNvPicPr/>
              <p:nvPr/>
            </p:nvPicPr>
            <p:blipFill>
              <a:blip r:embed="rId10"/>
              <a:stretch>
                <a:fillRect/>
              </a:stretch>
            </p:blipFill>
            <p:spPr>
              <a:xfrm>
                <a:off x="4464571" y="2913122"/>
                <a:ext cx="4104000" cy="36288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7" name="حبر 16">
                <a:extLst>
                  <a:ext uri="{FF2B5EF4-FFF2-40B4-BE49-F238E27FC236}">
                    <a16:creationId xmlns:a16="http://schemas.microsoft.com/office/drawing/2014/main" id="{E4B1848E-62B7-015E-8B78-44A66FBE6FA8}"/>
                  </a:ext>
                </a:extLst>
              </p14:cNvPr>
              <p14:cNvContentPartPr/>
              <p14:nvPr/>
            </p14:nvContentPartPr>
            <p14:xfrm>
              <a:off x="206851" y="2206442"/>
              <a:ext cx="1319040" cy="4249800"/>
            </p14:xfrm>
          </p:contentPart>
        </mc:Choice>
        <mc:Fallback>
          <p:pic>
            <p:nvPicPr>
              <p:cNvPr id="17" name="حبر 16">
                <a:extLst>
                  <a:ext uri="{FF2B5EF4-FFF2-40B4-BE49-F238E27FC236}">
                    <a16:creationId xmlns:a16="http://schemas.microsoft.com/office/drawing/2014/main" id="{E4B1848E-62B7-015E-8B78-44A66FBE6FA8}"/>
                  </a:ext>
                </a:extLst>
              </p:cNvPr>
              <p:cNvPicPr/>
              <p:nvPr/>
            </p:nvPicPr>
            <p:blipFill>
              <a:blip r:embed="rId12"/>
              <a:stretch>
                <a:fillRect/>
              </a:stretch>
            </p:blipFill>
            <p:spPr>
              <a:xfrm>
                <a:off x="197851" y="2197802"/>
                <a:ext cx="1336680" cy="426744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8" name="حبر 17">
                <a:extLst>
                  <a:ext uri="{FF2B5EF4-FFF2-40B4-BE49-F238E27FC236}">
                    <a16:creationId xmlns:a16="http://schemas.microsoft.com/office/drawing/2014/main" id="{6B993C36-FE34-F4E4-5776-F05A0921A3CC}"/>
                  </a:ext>
                </a:extLst>
              </p14:cNvPr>
              <p14:cNvContentPartPr/>
              <p14:nvPr/>
            </p14:nvContentPartPr>
            <p14:xfrm>
              <a:off x="1146091" y="1568522"/>
              <a:ext cx="4974120" cy="948600"/>
            </p14:xfrm>
          </p:contentPart>
        </mc:Choice>
        <mc:Fallback>
          <p:pic>
            <p:nvPicPr>
              <p:cNvPr id="18" name="حبر 17">
                <a:extLst>
                  <a:ext uri="{FF2B5EF4-FFF2-40B4-BE49-F238E27FC236}">
                    <a16:creationId xmlns:a16="http://schemas.microsoft.com/office/drawing/2014/main" id="{6B993C36-FE34-F4E4-5776-F05A0921A3CC}"/>
                  </a:ext>
                </a:extLst>
              </p:cNvPr>
              <p:cNvPicPr/>
              <p:nvPr/>
            </p:nvPicPr>
            <p:blipFill>
              <a:blip r:embed="rId14"/>
              <a:stretch>
                <a:fillRect/>
              </a:stretch>
            </p:blipFill>
            <p:spPr>
              <a:xfrm>
                <a:off x="1137451" y="1559882"/>
                <a:ext cx="4991760" cy="96624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9" name="حبر 18">
                <a:extLst>
                  <a:ext uri="{FF2B5EF4-FFF2-40B4-BE49-F238E27FC236}">
                    <a16:creationId xmlns:a16="http://schemas.microsoft.com/office/drawing/2014/main" id="{4C1EB59D-0B32-6CCE-4D9F-9B5955B1103E}"/>
                  </a:ext>
                </a:extLst>
              </p14:cNvPr>
              <p14:cNvContentPartPr/>
              <p14:nvPr/>
            </p14:nvContentPartPr>
            <p14:xfrm>
              <a:off x="5266651" y="3913202"/>
              <a:ext cx="5698080" cy="155520"/>
            </p14:xfrm>
          </p:contentPart>
        </mc:Choice>
        <mc:Fallback>
          <p:pic>
            <p:nvPicPr>
              <p:cNvPr id="19" name="حبر 18">
                <a:extLst>
                  <a:ext uri="{FF2B5EF4-FFF2-40B4-BE49-F238E27FC236}">
                    <a16:creationId xmlns:a16="http://schemas.microsoft.com/office/drawing/2014/main" id="{4C1EB59D-0B32-6CCE-4D9F-9B5955B1103E}"/>
                  </a:ext>
                </a:extLst>
              </p:cNvPr>
              <p:cNvPicPr/>
              <p:nvPr/>
            </p:nvPicPr>
            <p:blipFill>
              <a:blip r:embed="rId16"/>
              <a:stretch>
                <a:fillRect/>
              </a:stretch>
            </p:blipFill>
            <p:spPr>
              <a:xfrm>
                <a:off x="5257651" y="3904562"/>
                <a:ext cx="5715720" cy="17316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0" name="حبر 19">
                <a:extLst>
                  <a:ext uri="{FF2B5EF4-FFF2-40B4-BE49-F238E27FC236}">
                    <a16:creationId xmlns:a16="http://schemas.microsoft.com/office/drawing/2014/main" id="{9011E755-A1E4-89D2-8F23-8DA71BFA20E0}"/>
                  </a:ext>
                </a:extLst>
              </p14:cNvPr>
              <p14:cNvContentPartPr/>
              <p14:nvPr/>
            </p14:nvContentPartPr>
            <p14:xfrm>
              <a:off x="1189291" y="4335482"/>
              <a:ext cx="5724000" cy="172800"/>
            </p14:xfrm>
          </p:contentPart>
        </mc:Choice>
        <mc:Fallback>
          <p:pic>
            <p:nvPicPr>
              <p:cNvPr id="20" name="حبر 19">
                <a:extLst>
                  <a:ext uri="{FF2B5EF4-FFF2-40B4-BE49-F238E27FC236}">
                    <a16:creationId xmlns:a16="http://schemas.microsoft.com/office/drawing/2014/main" id="{9011E755-A1E4-89D2-8F23-8DA71BFA20E0}"/>
                  </a:ext>
                </a:extLst>
              </p:cNvPr>
              <p:cNvPicPr/>
              <p:nvPr/>
            </p:nvPicPr>
            <p:blipFill>
              <a:blip r:embed="rId18"/>
              <a:stretch>
                <a:fillRect/>
              </a:stretch>
            </p:blipFill>
            <p:spPr>
              <a:xfrm>
                <a:off x="1180651" y="4326842"/>
                <a:ext cx="5741640" cy="19044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21" name="حبر 20">
                <a:extLst>
                  <a:ext uri="{FF2B5EF4-FFF2-40B4-BE49-F238E27FC236}">
                    <a16:creationId xmlns:a16="http://schemas.microsoft.com/office/drawing/2014/main" id="{F253FF24-6090-8899-46E8-37A31679E4F0}"/>
                  </a:ext>
                </a:extLst>
              </p14:cNvPr>
              <p14:cNvContentPartPr/>
              <p14:nvPr/>
            </p14:nvContentPartPr>
            <p14:xfrm>
              <a:off x="8818051" y="3559682"/>
              <a:ext cx="146880" cy="34920"/>
            </p14:xfrm>
          </p:contentPart>
        </mc:Choice>
        <mc:Fallback>
          <p:pic>
            <p:nvPicPr>
              <p:cNvPr id="21" name="حبر 20">
                <a:extLst>
                  <a:ext uri="{FF2B5EF4-FFF2-40B4-BE49-F238E27FC236}">
                    <a16:creationId xmlns:a16="http://schemas.microsoft.com/office/drawing/2014/main" id="{F253FF24-6090-8899-46E8-37A31679E4F0}"/>
                  </a:ext>
                </a:extLst>
              </p:cNvPr>
              <p:cNvPicPr/>
              <p:nvPr/>
            </p:nvPicPr>
            <p:blipFill>
              <a:blip r:embed="rId20"/>
              <a:stretch>
                <a:fillRect/>
              </a:stretch>
            </p:blipFill>
            <p:spPr>
              <a:xfrm>
                <a:off x="8809051" y="3551042"/>
                <a:ext cx="164520" cy="5256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27" name="حبر 26">
                <a:extLst>
                  <a:ext uri="{FF2B5EF4-FFF2-40B4-BE49-F238E27FC236}">
                    <a16:creationId xmlns:a16="http://schemas.microsoft.com/office/drawing/2014/main" id="{322DC238-434B-1782-1E5A-A8A4EF2B8EE4}"/>
                  </a:ext>
                </a:extLst>
              </p14:cNvPr>
              <p14:cNvContentPartPr/>
              <p14:nvPr/>
            </p14:nvContentPartPr>
            <p14:xfrm>
              <a:off x="4309771" y="3439082"/>
              <a:ext cx="7361640" cy="284760"/>
            </p14:xfrm>
          </p:contentPart>
        </mc:Choice>
        <mc:Fallback>
          <p:pic>
            <p:nvPicPr>
              <p:cNvPr id="27" name="حبر 26">
                <a:extLst>
                  <a:ext uri="{FF2B5EF4-FFF2-40B4-BE49-F238E27FC236}">
                    <a16:creationId xmlns:a16="http://schemas.microsoft.com/office/drawing/2014/main" id="{322DC238-434B-1782-1E5A-A8A4EF2B8EE4}"/>
                  </a:ext>
                </a:extLst>
              </p:cNvPr>
              <p:cNvPicPr/>
              <p:nvPr/>
            </p:nvPicPr>
            <p:blipFill>
              <a:blip r:embed="rId22"/>
              <a:stretch>
                <a:fillRect/>
              </a:stretch>
            </p:blipFill>
            <p:spPr>
              <a:xfrm>
                <a:off x="4301131" y="3430442"/>
                <a:ext cx="7379280" cy="30240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28" name="حبر 27">
                <a:extLst>
                  <a:ext uri="{FF2B5EF4-FFF2-40B4-BE49-F238E27FC236}">
                    <a16:creationId xmlns:a16="http://schemas.microsoft.com/office/drawing/2014/main" id="{34FACA3B-936B-9879-6832-F4C1460EF944}"/>
                  </a:ext>
                </a:extLst>
              </p14:cNvPr>
              <p14:cNvContentPartPr/>
              <p14:nvPr/>
            </p14:nvContentPartPr>
            <p14:xfrm>
              <a:off x="3568531" y="3999602"/>
              <a:ext cx="1207080" cy="86400"/>
            </p14:xfrm>
          </p:contentPart>
        </mc:Choice>
        <mc:Fallback>
          <p:pic>
            <p:nvPicPr>
              <p:cNvPr id="28" name="حبر 27">
                <a:extLst>
                  <a:ext uri="{FF2B5EF4-FFF2-40B4-BE49-F238E27FC236}">
                    <a16:creationId xmlns:a16="http://schemas.microsoft.com/office/drawing/2014/main" id="{34FACA3B-936B-9879-6832-F4C1460EF944}"/>
                  </a:ext>
                </a:extLst>
              </p:cNvPr>
              <p:cNvPicPr/>
              <p:nvPr/>
            </p:nvPicPr>
            <p:blipFill>
              <a:blip r:embed="rId24"/>
              <a:stretch>
                <a:fillRect/>
              </a:stretch>
            </p:blipFill>
            <p:spPr>
              <a:xfrm>
                <a:off x="3559531" y="3990602"/>
                <a:ext cx="1224720" cy="10404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31" name="حبر 30">
                <a:extLst>
                  <a:ext uri="{FF2B5EF4-FFF2-40B4-BE49-F238E27FC236}">
                    <a16:creationId xmlns:a16="http://schemas.microsoft.com/office/drawing/2014/main" id="{F1DD6AF4-E27D-3B33-642F-C37176C59547}"/>
                  </a:ext>
                </a:extLst>
              </p14:cNvPr>
              <p14:cNvContentPartPr/>
              <p14:nvPr/>
            </p14:nvContentPartPr>
            <p14:xfrm>
              <a:off x="6180331" y="5301002"/>
              <a:ext cx="5499720" cy="491760"/>
            </p14:xfrm>
          </p:contentPart>
        </mc:Choice>
        <mc:Fallback>
          <p:pic>
            <p:nvPicPr>
              <p:cNvPr id="31" name="حبر 30">
                <a:extLst>
                  <a:ext uri="{FF2B5EF4-FFF2-40B4-BE49-F238E27FC236}">
                    <a16:creationId xmlns:a16="http://schemas.microsoft.com/office/drawing/2014/main" id="{F1DD6AF4-E27D-3B33-642F-C37176C59547}"/>
                  </a:ext>
                </a:extLst>
              </p:cNvPr>
              <p:cNvPicPr/>
              <p:nvPr/>
            </p:nvPicPr>
            <p:blipFill>
              <a:blip r:embed="rId26"/>
              <a:stretch>
                <a:fillRect/>
              </a:stretch>
            </p:blipFill>
            <p:spPr>
              <a:xfrm>
                <a:off x="6171331" y="5292362"/>
                <a:ext cx="5517360" cy="50940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32" name="حبر 31">
                <a:extLst>
                  <a:ext uri="{FF2B5EF4-FFF2-40B4-BE49-F238E27FC236}">
                    <a16:creationId xmlns:a16="http://schemas.microsoft.com/office/drawing/2014/main" id="{442563F5-8799-EF4B-88B4-A4AE52763076}"/>
                  </a:ext>
                </a:extLst>
              </p14:cNvPr>
              <p14:cNvContentPartPr/>
              <p14:nvPr/>
            </p14:nvContentPartPr>
            <p14:xfrm>
              <a:off x="792931" y="5680442"/>
              <a:ext cx="2405160" cy="310680"/>
            </p14:xfrm>
          </p:contentPart>
        </mc:Choice>
        <mc:Fallback>
          <p:pic>
            <p:nvPicPr>
              <p:cNvPr id="32" name="حبر 31">
                <a:extLst>
                  <a:ext uri="{FF2B5EF4-FFF2-40B4-BE49-F238E27FC236}">
                    <a16:creationId xmlns:a16="http://schemas.microsoft.com/office/drawing/2014/main" id="{442563F5-8799-EF4B-88B4-A4AE52763076}"/>
                  </a:ext>
                </a:extLst>
              </p:cNvPr>
              <p:cNvPicPr/>
              <p:nvPr/>
            </p:nvPicPr>
            <p:blipFill>
              <a:blip r:embed="rId28"/>
              <a:stretch>
                <a:fillRect/>
              </a:stretch>
            </p:blipFill>
            <p:spPr>
              <a:xfrm>
                <a:off x="783931" y="5671442"/>
                <a:ext cx="2422800" cy="328320"/>
              </a:xfrm>
              <a:prstGeom prst="rect">
                <a:avLst/>
              </a:prstGeom>
            </p:spPr>
          </p:pic>
        </mc:Fallback>
      </mc:AlternateContent>
    </p:spTree>
    <p:extLst>
      <p:ext uri="{BB962C8B-B14F-4D97-AF65-F5344CB8AC3E}">
        <p14:creationId xmlns:p14="http://schemas.microsoft.com/office/powerpoint/2010/main" val="1390910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12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52AE95-BD60-D315-2063-03E61706CCC7}"/>
              </a:ext>
            </a:extLst>
          </p:cNvPr>
          <p:cNvSpPr txBox="1"/>
          <p:nvPr/>
        </p:nvSpPr>
        <p:spPr>
          <a:xfrm>
            <a:off x="2496068" y="503628"/>
            <a:ext cx="730038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2: body1</a:t>
            </a:r>
          </a:p>
        </p:txBody>
      </p:sp>
      <p:sp>
        <p:nvSpPr>
          <p:cNvPr id="7" name="TextBox 6">
            <a:extLst>
              <a:ext uri="{FF2B5EF4-FFF2-40B4-BE49-F238E27FC236}">
                <a16:creationId xmlns:a16="http://schemas.microsoft.com/office/drawing/2014/main" id="{A13DF243-7763-98A1-AE5A-C2115B26BB49}"/>
              </a:ext>
            </a:extLst>
          </p:cNvPr>
          <p:cNvSpPr txBox="1"/>
          <p:nvPr/>
        </p:nvSpPr>
        <p:spPr>
          <a:xfrm>
            <a:off x="609600" y="1543019"/>
            <a:ext cx="11399371" cy="4662815"/>
          </a:xfrm>
          <a:prstGeom prst="rect">
            <a:avLst/>
          </a:prstGeom>
          <a:noFill/>
        </p:spPr>
        <p:txBody>
          <a:bodyPr wrap="square">
            <a:spAutoFit/>
          </a:bodyPr>
          <a:lstStyle/>
          <a:p>
            <a:pPr algn="l"/>
            <a:r>
              <a:rPr lang="en-US" sz="2700" b="1" dirty="0"/>
              <a:t>Communication all over the world has been considerably improved thanks to the Internet. With the widespread availability of messengers and social networks like Yahoo and Facebook, people can easily communicate irrespective of their geographic locations. Gone are the days when international communication meant a delay of several days to months. Today, interaction through the Internet is not only much cheaper and more convenient than traditional modes of communication, it also has options to allow face to face interaction such as through the use of Skype. Now, family members and businesses can not only have instantaneous communication, they can also have the added personal touch even if they are in different continents or in any remote part of the world.</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F200A1BA-A064-7791-69C4-3D5DB25AC475}"/>
                  </a:ext>
                </a:extLst>
              </p14:cNvPr>
              <p14:cNvContentPartPr/>
              <p14:nvPr/>
            </p14:nvContentPartPr>
            <p14:xfrm>
              <a:off x="1163371" y="1947962"/>
              <a:ext cx="5241240" cy="284760"/>
            </p14:xfrm>
          </p:contentPart>
        </mc:Choice>
        <mc:Fallback>
          <p:pic>
            <p:nvPicPr>
              <p:cNvPr id="9" name="حبر 8">
                <a:extLst>
                  <a:ext uri="{FF2B5EF4-FFF2-40B4-BE49-F238E27FC236}">
                    <a16:creationId xmlns:a16="http://schemas.microsoft.com/office/drawing/2014/main" id="{F200A1BA-A064-7791-69C4-3D5DB25AC475}"/>
                  </a:ext>
                </a:extLst>
              </p:cNvPr>
              <p:cNvPicPr/>
              <p:nvPr/>
            </p:nvPicPr>
            <p:blipFill>
              <a:blip r:embed="rId4"/>
              <a:stretch>
                <a:fillRect/>
              </a:stretch>
            </p:blipFill>
            <p:spPr>
              <a:xfrm>
                <a:off x="1154731" y="1938962"/>
                <a:ext cx="5258880" cy="302400"/>
              </a:xfrm>
              <a:prstGeom prst="rect">
                <a:avLst/>
              </a:prstGeom>
            </p:spPr>
          </p:pic>
        </mc:Fallback>
      </mc:AlternateContent>
    </p:spTree>
    <p:extLst>
      <p:ext uri="{BB962C8B-B14F-4D97-AF65-F5344CB8AC3E}">
        <p14:creationId xmlns:p14="http://schemas.microsoft.com/office/powerpoint/2010/main" val="335674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B03BC6-F09B-EA72-6642-7D3C14EA9ABD}"/>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3 : body 2 </a:t>
            </a:r>
          </a:p>
        </p:txBody>
      </p:sp>
      <p:sp>
        <p:nvSpPr>
          <p:cNvPr id="7" name="TextBox 6">
            <a:extLst>
              <a:ext uri="{FF2B5EF4-FFF2-40B4-BE49-F238E27FC236}">
                <a16:creationId xmlns:a16="http://schemas.microsoft.com/office/drawing/2014/main" id="{C27DE75E-1D74-F031-7808-3E2A2D134E9D}"/>
              </a:ext>
            </a:extLst>
          </p:cNvPr>
          <p:cNvSpPr txBox="1"/>
          <p:nvPr/>
        </p:nvSpPr>
        <p:spPr>
          <a:xfrm>
            <a:off x="623491" y="1464891"/>
            <a:ext cx="11183675" cy="5078313"/>
          </a:xfrm>
          <a:prstGeom prst="rect">
            <a:avLst/>
          </a:prstGeom>
          <a:noFill/>
        </p:spPr>
        <p:txBody>
          <a:bodyPr wrap="square">
            <a:spAutoFit/>
          </a:bodyPr>
          <a:lstStyle/>
          <a:p>
            <a:pPr algn="l"/>
            <a:r>
              <a:rPr lang="en-US" sz="2600" b="1" dirty="0"/>
              <a:t>The Internet is one of the key contributors to the global free trade. When the transnational corporations want to open business in the other countries, they first have to contact partners in those countries before officially making a deal. In such case, the Internet certainly does a great job. Furthermore, the internet is instrumental in reducing operation costs for businesses where employees can be easily hired from developing countries and work remotely from their native land. For example, many transnational companies set up call </a:t>
            </a:r>
            <a:r>
              <a:rPr lang="en-US" sz="2600" b="1" dirty="0" err="1"/>
              <a:t>centres</a:t>
            </a:r>
            <a:r>
              <a:rPr lang="en-US" sz="2600" b="1" dirty="0"/>
              <a:t> in countries like Philippines or India where workers are cheaper to employ. The same benefits are applied to people’s daily lives. With the omnipresence of online shops, many people are able to save their precious time shopping. Instead, they have more time to do other important things such as helping their children do homework or having a short visit to their parents’ house.</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99E6EA98-0394-89C8-2625-0EF5780DA542}"/>
                  </a:ext>
                </a:extLst>
              </p14:cNvPr>
              <p14:cNvContentPartPr/>
              <p14:nvPr/>
            </p14:nvContentPartPr>
            <p14:xfrm>
              <a:off x="5266651" y="1878842"/>
              <a:ext cx="4517280" cy="112320"/>
            </p14:xfrm>
          </p:contentPart>
        </mc:Choice>
        <mc:Fallback>
          <p:pic>
            <p:nvPicPr>
              <p:cNvPr id="9" name="حبر 8">
                <a:extLst>
                  <a:ext uri="{FF2B5EF4-FFF2-40B4-BE49-F238E27FC236}">
                    <a16:creationId xmlns:a16="http://schemas.microsoft.com/office/drawing/2014/main" id="{99E6EA98-0394-89C8-2625-0EF5780DA542}"/>
                  </a:ext>
                </a:extLst>
              </p:cNvPr>
              <p:cNvPicPr/>
              <p:nvPr/>
            </p:nvPicPr>
            <p:blipFill>
              <a:blip r:embed="rId4"/>
              <a:stretch>
                <a:fillRect/>
              </a:stretch>
            </p:blipFill>
            <p:spPr>
              <a:xfrm>
                <a:off x="5257651" y="1870202"/>
                <a:ext cx="4534920" cy="1299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C8477AB6-E304-4EC5-5B03-7A67C1FA9696}"/>
                  </a:ext>
                </a:extLst>
              </p14:cNvPr>
              <p14:cNvContentPartPr/>
              <p14:nvPr/>
            </p14:nvContentPartPr>
            <p14:xfrm>
              <a:off x="1284331" y="3146042"/>
              <a:ext cx="10559520" cy="319320"/>
            </p14:xfrm>
          </p:contentPart>
        </mc:Choice>
        <mc:Fallback>
          <p:pic>
            <p:nvPicPr>
              <p:cNvPr id="12" name="حبر 11">
                <a:extLst>
                  <a:ext uri="{FF2B5EF4-FFF2-40B4-BE49-F238E27FC236}">
                    <a16:creationId xmlns:a16="http://schemas.microsoft.com/office/drawing/2014/main" id="{C8477AB6-E304-4EC5-5B03-7A67C1FA9696}"/>
                  </a:ext>
                </a:extLst>
              </p:cNvPr>
              <p:cNvPicPr/>
              <p:nvPr/>
            </p:nvPicPr>
            <p:blipFill>
              <a:blip r:embed="rId6"/>
              <a:stretch>
                <a:fillRect/>
              </a:stretch>
            </p:blipFill>
            <p:spPr>
              <a:xfrm>
                <a:off x="1275331" y="3137402"/>
                <a:ext cx="10577159" cy="336960"/>
              </a:xfrm>
              <a:prstGeom prst="rect">
                <a:avLst/>
              </a:prstGeom>
            </p:spPr>
          </p:pic>
        </mc:Fallback>
      </mc:AlternateContent>
    </p:spTree>
    <p:extLst>
      <p:ext uri="{BB962C8B-B14F-4D97-AF65-F5344CB8AC3E}">
        <p14:creationId xmlns:p14="http://schemas.microsoft.com/office/powerpoint/2010/main" val="262205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EF3ED19-F470-94ED-D198-C884AA1911BA}"/>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4:body 3   </a:t>
            </a:r>
          </a:p>
        </p:txBody>
      </p:sp>
      <p:sp>
        <p:nvSpPr>
          <p:cNvPr id="7" name="TextBox 6">
            <a:extLst>
              <a:ext uri="{FF2B5EF4-FFF2-40B4-BE49-F238E27FC236}">
                <a16:creationId xmlns:a16="http://schemas.microsoft.com/office/drawing/2014/main" id="{810A2E24-37C6-14B8-188C-EA2D7B3AC4C4}"/>
              </a:ext>
            </a:extLst>
          </p:cNvPr>
          <p:cNvSpPr txBox="1"/>
          <p:nvPr/>
        </p:nvSpPr>
        <p:spPr>
          <a:xfrm>
            <a:off x="609600" y="1462137"/>
            <a:ext cx="11310675" cy="5078313"/>
          </a:xfrm>
          <a:prstGeom prst="rect">
            <a:avLst/>
          </a:prstGeom>
          <a:noFill/>
        </p:spPr>
        <p:txBody>
          <a:bodyPr wrap="square">
            <a:spAutoFit/>
          </a:bodyPr>
          <a:lstStyle/>
          <a:p>
            <a:pPr algn="l"/>
            <a:r>
              <a:rPr lang="en-US" sz="2700" b="1" dirty="0"/>
              <a:t>On the other hand, objectors of the Internet argue that it spoils the young generation by spreading pornography and violence, which is considered rampant nowadays. There is no doubt that pornographic websites and violence videos are ubiquitous online, but whether the young are spoilt by it depends on the young themselves. Owing to the continual warning of using the Internet on many cyber education programs, the youths are supposed to know about all the boon and bane effect of surfing webs. Thus, once they have heightened awareness, there is likelihood that they will not be attacked by cyber hackers. Moreover, there is a variety of information for their researches online. Instead of spending hours of flipping over hundreds of books in the libraries, one may easily obtain necessary documentation within a second of mouse click.</a:t>
            </a:r>
          </a:p>
        </p:txBody>
      </p:sp>
      <mc:AlternateContent xmlns:mc="http://schemas.openxmlformats.org/markup-compatibility/2006">
        <mc:Choice xmlns:p14="http://schemas.microsoft.com/office/powerpoint/2010/main" Requires="p14">
          <p:contentPart p14:bwMode="auto" r:id="rId3">
            <p14:nvContentPartPr>
              <p14:cNvPr id="9" name="حبر 8">
                <a:extLst>
                  <a:ext uri="{FF2B5EF4-FFF2-40B4-BE49-F238E27FC236}">
                    <a16:creationId xmlns:a16="http://schemas.microsoft.com/office/drawing/2014/main" id="{E21DF448-4749-B361-7D12-83D29629BF82}"/>
                  </a:ext>
                </a:extLst>
              </p14:cNvPr>
              <p14:cNvContentPartPr/>
              <p14:nvPr/>
            </p14:nvContentPartPr>
            <p14:xfrm>
              <a:off x="4628731" y="1844642"/>
              <a:ext cx="7266960" cy="181440"/>
            </p14:xfrm>
          </p:contentPart>
        </mc:Choice>
        <mc:Fallback>
          <p:pic>
            <p:nvPicPr>
              <p:cNvPr id="9" name="حبر 8">
                <a:extLst>
                  <a:ext uri="{FF2B5EF4-FFF2-40B4-BE49-F238E27FC236}">
                    <a16:creationId xmlns:a16="http://schemas.microsoft.com/office/drawing/2014/main" id="{E21DF448-4749-B361-7D12-83D29629BF82}"/>
                  </a:ext>
                </a:extLst>
              </p:cNvPr>
              <p:cNvPicPr/>
              <p:nvPr/>
            </p:nvPicPr>
            <p:blipFill>
              <a:blip r:embed="rId4"/>
              <a:stretch>
                <a:fillRect/>
              </a:stretch>
            </p:blipFill>
            <p:spPr>
              <a:xfrm>
                <a:off x="4619731" y="1835642"/>
                <a:ext cx="728460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0" name="حبر 9">
                <a:extLst>
                  <a:ext uri="{FF2B5EF4-FFF2-40B4-BE49-F238E27FC236}">
                    <a16:creationId xmlns:a16="http://schemas.microsoft.com/office/drawing/2014/main" id="{956BFCE8-DE52-884F-F18C-9D4E9F5BDF16}"/>
                  </a:ext>
                </a:extLst>
              </p14:cNvPr>
              <p14:cNvContentPartPr/>
              <p14:nvPr/>
            </p14:nvContentPartPr>
            <p14:xfrm>
              <a:off x="784291" y="2258282"/>
              <a:ext cx="2094840" cy="155520"/>
            </p14:xfrm>
          </p:contentPart>
        </mc:Choice>
        <mc:Fallback>
          <p:pic>
            <p:nvPicPr>
              <p:cNvPr id="10" name="حبر 9">
                <a:extLst>
                  <a:ext uri="{FF2B5EF4-FFF2-40B4-BE49-F238E27FC236}">
                    <a16:creationId xmlns:a16="http://schemas.microsoft.com/office/drawing/2014/main" id="{956BFCE8-DE52-884F-F18C-9D4E9F5BDF16}"/>
                  </a:ext>
                </a:extLst>
              </p:cNvPr>
              <p:cNvPicPr/>
              <p:nvPr/>
            </p:nvPicPr>
            <p:blipFill>
              <a:blip r:embed="rId6"/>
              <a:stretch>
                <a:fillRect/>
              </a:stretch>
            </p:blipFill>
            <p:spPr>
              <a:xfrm>
                <a:off x="775291" y="2249282"/>
                <a:ext cx="2112480" cy="1731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حبر 10">
                <a:extLst>
                  <a:ext uri="{FF2B5EF4-FFF2-40B4-BE49-F238E27FC236}">
                    <a16:creationId xmlns:a16="http://schemas.microsoft.com/office/drawing/2014/main" id="{62CEE986-B6B2-3B34-D232-FFE0C9A9FE0A}"/>
                  </a:ext>
                </a:extLst>
              </p14:cNvPr>
              <p14:cNvContentPartPr/>
              <p14:nvPr/>
            </p14:nvContentPartPr>
            <p14:xfrm>
              <a:off x="3671851" y="1991162"/>
              <a:ext cx="3594960" cy="327960"/>
            </p14:xfrm>
          </p:contentPart>
        </mc:Choice>
        <mc:Fallback>
          <p:pic>
            <p:nvPicPr>
              <p:cNvPr id="11" name="حبر 10">
                <a:extLst>
                  <a:ext uri="{FF2B5EF4-FFF2-40B4-BE49-F238E27FC236}">
                    <a16:creationId xmlns:a16="http://schemas.microsoft.com/office/drawing/2014/main" id="{62CEE986-B6B2-3B34-D232-FFE0C9A9FE0A}"/>
                  </a:ext>
                </a:extLst>
              </p:cNvPr>
              <p:cNvPicPr/>
              <p:nvPr/>
            </p:nvPicPr>
            <p:blipFill>
              <a:blip r:embed="rId8"/>
              <a:stretch>
                <a:fillRect/>
              </a:stretch>
            </p:blipFill>
            <p:spPr>
              <a:xfrm>
                <a:off x="3663211" y="1982162"/>
                <a:ext cx="3612600" cy="3456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2" name="حبر 11">
                <a:extLst>
                  <a:ext uri="{FF2B5EF4-FFF2-40B4-BE49-F238E27FC236}">
                    <a16:creationId xmlns:a16="http://schemas.microsoft.com/office/drawing/2014/main" id="{117F8E38-1A30-C68B-B15C-2CE1E7342706}"/>
                  </a:ext>
                </a:extLst>
              </p14:cNvPr>
              <p14:cNvContentPartPr/>
              <p14:nvPr/>
            </p14:nvContentPartPr>
            <p14:xfrm>
              <a:off x="672331" y="2008082"/>
              <a:ext cx="3681000" cy="483120"/>
            </p14:xfrm>
          </p:contentPart>
        </mc:Choice>
        <mc:Fallback>
          <p:pic>
            <p:nvPicPr>
              <p:cNvPr id="12" name="حبر 11">
                <a:extLst>
                  <a:ext uri="{FF2B5EF4-FFF2-40B4-BE49-F238E27FC236}">
                    <a16:creationId xmlns:a16="http://schemas.microsoft.com/office/drawing/2014/main" id="{117F8E38-1A30-C68B-B15C-2CE1E7342706}"/>
                  </a:ext>
                </a:extLst>
              </p:cNvPr>
              <p:cNvPicPr/>
              <p:nvPr/>
            </p:nvPicPr>
            <p:blipFill>
              <a:blip r:embed="rId10"/>
              <a:stretch>
                <a:fillRect/>
              </a:stretch>
            </p:blipFill>
            <p:spPr>
              <a:xfrm>
                <a:off x="663331" y="1999442"/>
                <a:ext cx="3698640" cy="5007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5" name="حبر 14">
                <a:extLst>
                  <a:ext uri="{FF2B5EF4-FFF2-40B4-BE49-F238E27FC236}">
                    <a16:creationId xmlns:a16="http://schemas.microsoft.com/office/drawing/2014/main" id="{04FA272E-C3BA-8A5F-2F46-87F23F8ABD3D}"/>
                  </a:ext>
                </a:extLst>
              </p14:cNvPr>
              <p14:cNvContentPartPr/>
              <p14:nvPr/>
            </p14:nvContentPartPr>
            <p14:xfrm>
              <a:off x="1025491" y="2525402"/>
              <a:ext cx="10292400" cy="552240"/>
            </p14:xfrm>
          </p:contentPart>
        </mc:Choice>
        <mc:Fallback>
          <p:pic>
            <p:nvPicPr>
              <p:cNvPr id="15" name="حبر 14">
                <a:extLst>
                  <a:ext uri="{FF2B5EF4-FFF2-40B4-BE49-F238E27FC236}">
                    <a16:creationId xmlns:a16="http://schemas.microsoft.com/office/drawing/2014/main" id="{04FA272E-C3BA-8A5F-2F46-87F23F8ABD3D}"/>
                  </a:ext>
                </a:extLst>
              </p:cNvPr>
              <p:cNvPicPr/>
              <p:nvPr/>
            </p:nvPicPr>
            <p:blipFill>
              <a:blip r:embed="rId12"/>
              <a:stretch>
                <a:fillRect/>
              </a:stretch>
            </p:blipFill>
            <p:spPr>
              <a:xfrm>
                <a:off x="1016851" y="2516756"/>
                <a:ext cx="10310040" cy="569892"/>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6" name="حبر 15">
                <a:extLst>
                  <a:ext uri="{FF2B5EF4-FFF2-40B4-BE49-F238E27FC236}">
                    <a16:creationId xmlns:a16="http://schemas.microsoft.com/office/drawing/2014/main" id="{A6D41E50-903B-9BAF-EEB1-18E0D2F99BC5}"/>
                  </a:ext>
                </a:extLst>
              </p14:cNvPr>
              <p14:cNvContentPartPr/>
              <p14:nvPr/>
            </p14:nvContentPartPr>
            <p14:xfrm>
              <a:off x="6249091" y="2982242"/>
              <a:ext cx="5120640" cy="190080"/>
            </p14:xfrm>
          </p:contentPart>
        </mc:Choice>
        <mc:Fallback>
          <p:pic>
            <p:nvPicPr>
              <p:cNvPr id="16" name="حبر 15">
                <a:extLst>
                  <a:ext uri="{FF2B5EF4-FFF2-40B4-BE49-F238E27FC236}">
                    <a16:creationId xmlns:a16="http://schemas.microsoft.com/office/drawing/2014/main" id="{A6D41E50-903B-9BAF-EEB1-18E0D2F99BC5}"/>
                  </a:ext>
                </a:extLst>
              </p:cNvPr>
              <p:cNvPicPr/>
              <p:nvPr/>
            </p:nvPicPr>
            <p:blipFill>
              <a:blip r:embed="rId14"/>
              <a:stretch>
                <a:fillRect/>
              </a:stretch>
            </p:blipFill>
            <p:spPr>
              <a:xfrm>
                <a:off x="6240451" y="2973602"/>
                <a:ext cx="513828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0" name="حبر 19">
                <a:extLst>
                  <a:ext uri="{FF2B5EF4-FFF2-40B4-BE49-F238E27FC236}">
                    <a16:creationId xmlns:a16="http://schemas.microsoft.com/office/drawing/2014/main" id="{8A4290C7-6B32-60FF-F60D-844939FCDEA6}"/>
                  </a:ext>
                </a:extLst>
              </p14:cNvPr>
              <p14:cNvContentPartPr/>
              <p14:nvPr/>
            </p14:nvContentPartPr>
            <p14:xfrm>
              <a:off x="878971" y="3559682"/>
              <a:ext cx="9809640" cy="664200"/>
            </p14:xfrm>
          </p:contentPart>
        </mc:Choice>
        <mc:Fallback>
          <p:pic>
            <p:nvPicPr>
              <p:cNvPr id="20" name="حبر 19">
                <a:extLst>
                  <a:ext uri="{FF2B5EF4-FFF2-40B4-BE49-F238E27FC236}">
                    <a16:creationId xmlns:a16="http://schemas.microsoft.com/office/drawing/2014/main" id="{8A4290C7-6B32-60FF-F60D-844939FCDEA6}"/>
                  </a:ext>
                </a:extLst>
              </p:cNvPr>
              <p:cNvPicPr/>
              <p:nvPr/>
            </p:nvPicPr>
            <p:blipFill>
              <a:blip r:embed="rId16"/>
              <a:stretch>
                <a:fillRect/>
              </a:stretch>
            </p:blipFill>
            <p:spPr>
              <a:xfrm>
                <a:off x="870331" y="3551042"/>
                <a:ext cx="9827280" cy="681840"/>
              </a:xfrm>
              <a:prstGeom prst="rect">
                <a:avLst/>
              </a:prstGeom>
            </p:spPr>
          </p:pic>
        </mc:Fallback>
      </mc:AlternateContent>
    </p:spTree>
    <p:extLst>
      <p:ext uri="{BB962C8B-B14F-4D97-AF65-F5344CB8AC3E}">
        <p14:creationId xmlns:p14="http://schemas.microsoft.com/office/powerpoint/2010/main" val="596617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1C1B5A-CABD-88D0-97A9-922ACE2E79A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5: conclusion   </a:t>
            </a:r>
          </a:p>
        </p:txBody>
      </p:sp>
      <p:sp>
        <p:nvSpPr>
          <p:cNvPr id="7" name="TextBox 6">
            <a:extLst>
              <a:ext uri="{FF2B5EF4-FFF2-40B4-BE49-F238E27FC236}">
                <a16:creationId xmlns:a16="http://schemas.microsoft.com/office/drawing/2014/main" id="{295C5F42-1161-B632-5F22-1B5CAD41E095}"/>
              </a:ext>
            </a:extLst>
          </p:cNvPr>
          <p:cNvSpPr txBox="1"/>
          <p:nvPr/>
        </p:nvSpPr>
        <p:spPr>
          <a:xfrm>
            <a:off x="609600" y="1660876"/>
            <a:ext cx="11310675" cy="1754326"/>
          </a:xfrm>
          <a:prstGeom prst="rect">
            <a:avLst/>
          </a:prstGeom>
          <a:noFill/>
        </p:spPr>
        <p:txBody>
          <a:bodyPr wrap="square">
            <a:spAutoFit/>
          </a:bodyPr>
          <a:lstStyle/>
          <a:p>
            <a:pPr algn="l"/>
            <a:r>
              <a:rPr lang="en-US" sz="2700" b="1" dirty="0"/>
              <a:t>Similar to any other technological inventions, the Internet has both pros and cons; nonetheless, its benefits far outweigh its harms. With recent upgrading Internet security software and substantial improvements on its use, I am firmly convinced the Internet is more a blessing than a curse.</a:t>
            </a:r>
          </a:p>
        </p:txBody>
      </p:sp>
      <mc:AlternateContent xmlns:mc="http://schemas.openxmlformats.org/markup-compatibility/2006">
        <mc:Choice xmlns:p14="http://schemas.microsoft.com/office/powerpoint/2010/main" Requires="p14">
          <p:contentPart p14:bwMode="auto" r:id="rId3">
            <p14:nvContentPartPr>
              <p14:cNvPr id="11" name="حبر 10">
                <a:extLst>
                  <a:ext uri="{FF2B5EF4-FFF2-40B4-BE49-F238E27FC236}">
                    <a16:creationId xmlns:a16="http://schemas.microsoft.com/office/drawing/2014/main" id="{38377C5E-ACE2-679E-A590-E4143948EA8D}"/>
                  </a:ext>
                </a:extLst>
              </p14:cNvPr>
              <p14:cNvContentPartPr/>
              <p14:nvPr/>
            </p14:nvContentPartPr>
            <p14:xfrm>
              <a:off x="1525531" y="1896122"/>
              <a:ext cx="9413280" cy="439920"/>
            </p14:xfrm>
          </p:contentPart>
        </mc:Choice>
        <mc:Fallback>
          <p:pic>
            <p:nvPicPr>
              <p:cNvPr id="11" name="حبر 10">
                <a:extLst>
                  <a:ext uri="{FF2B5EF4-FFF2-40B4-BE49-F238E27FC236}">
                    <a16:creationId xmlns:a16="http://schemas.microsoft.com/office/drawing/2014/main" id="{38377C5E-ACE2-679E-A590-E4143948EA8D}"/>
                  </a:ext>
                </a:extLst>
              </p:cNvPr>
              <p:cNvPicPr/>
              <p:nvPr/>
            </p:nvPicPr>
            <p:blipFill>
              <a:blip r:embed="rId4"/>
              <a:stretch>
                <a:fillRect/>
              </a:stretch>
            </p:blipFill>
            <p:spPr>
              <a:xfrm>
                <a:off x="1516891" y="1887482"/>
                <a:ext cx="9430920" cy="4575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2" name="حبر 11">
                <a:extLst>
                  <a:ext uri="{FF2B5EF4-FFF2-40B4-BE49-F238E27FC236}">
                    <a16:creationId xmlns:a16="http://schemas.microsoft.com/office/drawing/2014/main" id="{3C9D29F6-2A35-4F35-D1D8-48FBC0D9160A}"/>
                  </a:ext>
                </a:extLst>
              </p14:cNvPr>
              <p14:cNvContentPartPr/>
              <p14:nvPr/>
            </p14:nvContentPartPr>
            <p14:xfrm>
              <a:off x="4137331" y="2404802"/>
              <a:ext cx="3569040" cy="258840"/>
            </p14:xfrm>
          </p:contentPart>
        </mc:Choice>
        <mc:Fallback>
          <p:pic>
            <p:nvPicPr>
              <p:cNvPr id="12" name="حبر 11">
                <a:extLst>
                  <a:ext uri="{FF2B5EF4-FFF2-40B4-BE49-F238E27FC236}">
                    <a16:creationId xmlns:a16="http://schemas.microsoft.com/office/drawing/2014/main" id="{3C9D29F6-2A35-4F35-D1D8-48FBC0D9160A}"/>
                  </a:ext>
                </a:extLst>
              </p:cNvPr>
              <p:cNvPicPr/>
              <p:nvPr/>
            </p:nvPicPr>
            <p:blipFill>
              <a:blip r:embed="rId6"/>
              <a:stretch>
                <a:fillRect/>
              </a:stretch>
            </p:blipFill>
            <p:spPr>
              <a:xfrm>
                <a:off x="4128691" y="2395802"/>
                <a:ext cx="3586680" cy="2764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3" name="حبر 12">
                <a:extLst>
                  <a:ext uri="{FF2B5EF4-FFF2-40B4-BE49-F238E27FC236}">
                    <a16:creationId xmlns:a16="http://schemas.microsoft.com/office/drawing/2014/main" id="{26C73716-7357-CE7F-439E-7E257696E53A}"/>
                  </a:ext>
                </a:extLst>
              </p14:cNvPr>
              <p14:cNvContentPartPr/>
              <p14:nvPr/>
            </p14:nvContentPartPr>
            <p14:xfrm>
              <a:off x="9352291" y="2378882"/>
              <a:ext cx="2379600" cy="232920"/>
            </p14:xfrm>
          </p:contentPart>
        </mc:Choice>
        <mc:Fallback>
          <p:pic>
            <p:nvPicPr>
              <p:cNvPr id="13" name="حبر 12">
                <a:extLst>
                  <a:ext uri="{FF2B5EF4-FFF2-40B4-BE49-F238E27FC236}">
                    <a16:creationId xmlns:a16="http://schemas.microsoft.com/office/drawing/2014/main" id="{26C73716-7357-CE7F-439E-7E257696E53A}"/>
                  </a:ext>
                </a:extLst>
              </p:cNvPr>
              <p:cNvPicPr/>
              <p:nvPr/>
            </p:nvPicPr>
            <p:blipFill>
              <a:blip r:embed="rId8"/>
              <a:stretch>
                <a:fillRect/>
              </a:stretch>
            </p:blipFill>
            <p:spPr>
              <a:xfrm>
                <a:off x="9343651" y="2370242"/>
                <a:ext cx="2397240" cy="25056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4" name="حبر 13">
                <a:extLst>
                  <a:ext uri="{FF2B5EF4-FFF2-40B4-BE49-F238E27FC236}">
                    <a16:creationId xmlns:a16="http://schemas.microsoft.com/office/drawing/2014/main" id="{496C693A-F4B1-9687-E911-CCA13D9E6E72}"/>
                  </a:ext>
                </a:extLst>
              </p14:cNvPr>
              <p14:cNvContentPartPr/>
              <p14:nvPr/>
            </p14:nvContentPartPr>
            <p14:xfrm>
              <a:off x="1551451" y="2887562"/>
              <a:ext cx="2233080" cy="172800"/>
            </p14:xfrm>
          </p:contentPart>
        </mc:Choice>
        <mc:Fallback>
          <p:pic>
            <p:nvPicPr>
              <p:cNvPr id="14" name="حبر 13">
                <a:extLst>
                  <a:ext uri="{FF2B5EF4-FFF2-40B4-BE49-F238E27FC236}">
                    <a16:creationId xmlns:a16="http://schemas.microsoft.com/office/drawing/2014/main" id="{496C693A-F4B1-9687-E911-CCA13D9E6E72}"/>
                  </a:ext>
                </a:extLst>
              </p:cNvPr>
              <p:cNvPicPr/>
              <p:nvPr/>
            </p:nvPicPr>
            <p:blipFill>
              <a:blip r:embed="rId10"/>
              <a:stretch>
                <a:fillRect/>
              </a:stretch>
            </p:blipFill>
            <p:spPr>
              <a:xfrm>
                <a:off x="1542451" y="2878562"/>
                <a:ext cx="2250720" cy="19044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5" name="حبر 14">
                <a:extLst>
                  <a:ext uri="{FF2B5EF4-FFF2-40B4-BE49-F238E27FC236}">
                    <a16:creationId xmlns:a16="http://schemas.microsoft.com/office/drawing/2014/main" id="{D0E03184-8C97-5086-7DEF-E0DCA09E0FB7}"/>
                  </a:ext>
                </a:extLst>
              </p14:cNvPr>
              <p14:cNvContentPartPr/>
              <p14:nvPr/>
            </p14:nvContentPartPr>
            <p14:xfrm>
              <a:off x="878971" y="3672002"/>
              <a:ext cx="9465120" cy="198720"/>
            </p14:xfrm>
          </p:contentPart>
        </mc:Choice>
        <mc:Fallback>
          <p:pic>
            <p:nvPicPr>
              <p:cNvPr id="15" name="حبر 14">
                <a:extLst>
                  <a:ext uri="{FF2B5EF4-FFF2-40B4-BE49-F238E27FC236}">
                    <a16:creationId xmlns:a16="http://schemas.microsoft.com/office/drawing/2014/main" id="{D0E03184-8C97-5086-7DEF-E0DCA09E0FB7}"/>
                  </a:ext>
                </a:extLst>
              </p:cNvPr>
              <p:cNvPicPr/>
              <p:nvPr/>
            </p:nvPicPr>
            <p:blipFill>
              <a:blip r:embed="rId12"/>
              <a:stretch>
                <a:fillRect/>
              </a:stretch>
            </p:blipFill>
            <p:spPr>
              <a:xfrm>
                <a:off x="870331" y="3663002"/>
                <a:ext cx="9482760" cy="216360"/>
              </a:xfrm>
              <a:prstGeom prst="rect">
                <a:avLst/>
              </a:prstGeom>
            </p:spPr>
          </p:pic>
        </mc:Fallback>
      </mc:AlternateContent>
    </p:spTree>
    <p:extLst>
      <p:ext uri="{BB962C8B-B14F-4D97-AF65-F5344CB8AC3E}">
        <p14:creationId xmlns:p14="http://schemas.microsoft.com/office/powerpoint/2010/main" val="282388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71FE8D-C7BB-4CC1-8DA1-E446B2A0348D}"/>
</file>

<file path=customXml/itemProps2.xml><?xml version="1.0" encoding="utf-8"?>
<ds:datastoreItem xmlns:ds="http://schemas.openxmlformats.org/officeDocument/2006/customXml" ds:itemID="{8CC5B6B8-6D17-4B7E-855D-A1AD6D4A1629}"/>
</file>

<file path=customXml/itemProps3.xml><?xml version="1.0" encoding="utf-8"?>
<ds:datastoreItem xmlns:ds="http://schemas.openxmlformats.org/officeDocument/2006/customXml" ds:itemID="{3D7BCC24-B796-475F-97B2-D7F84D1B5E8C}"/>
</file>

<file path=docProps/app.xml><?xml version="1.0" encoding="utf-8"?>
<Properties xmlns="http://schemas.openxmlformats.org/officeDocument/2006/extended-properties" xmlns:vt="http://schemas.openxmlformats.org/officeDocument/2006/docPropsVTypes">
  <TotalTime>5481</TotalTime>
  <Words>3834</Words>
  <Application>Microsoft Office PowerPoint</Application>
  <PresentationFormat>شاشة عريضة</PresentationFormat>
  <Paragraphs>304</Paragraphs>
  <Slides>41</Slides>
  <Notes>1</Notes>
  <HiddenSlides>0</HiddenSlides>
  <MMClips>0</MMClips>
  <ScaleCrop>false</ScaleCrop>
  <HeadingPairs>
    <vt:vector size="4" baseType="variant">
      <vt:variant>
        <vt:lpstr>نسق</vt:lpstr>
      </vt:variant>
      <vt:variant>
        <vt:i4>1</vt:i4>
      </vt:variant>
      <vt:variant>
        <vt:lpstr>عناوين الشرائح</vt:lpstr>
      </vt:variant>
      <vt:variant>
        <vt:i4>41</vt:i4>
      </vt:variant>
    </vt:vector>
  </HeadingPairs>
  <TitlesOfParts>
    <vt:vector size="42"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53</cp:revision>
  <dcterms:created xsi:type="dcterms:W3CDTF">2022-02-19T09:56:15Z</dcterms:created>
  <dcterms:modified xsi:type="dcterms:W3CDTF">2024-04-17T14:53:25Z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