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3"/>
  </p:notesMasterIdLst>
  <p:sldIdLst>
    <p:sldId id="295" r:id="rId4"/>
    <p:sldId id="381" r:id="rId5"/>
    <p:sldId id="636" r:id="rId6"/>
    <p:sldId id="643" r:id="rId7"/>
    <p:sldId id="644" r:id="rId8"/>
    <p:sldId id="645" r:id="rId9"/>
    <p:sldId id="646" r:id="rId10"/>
    <p:sldId id="647" r:id="rId11"/>
    <p:sldId id="649" r:id="rId12"/>
    <p:sldId id="648" r:id="rId13"/>
    <p:sldId id="650" r:id="rId14"/>
    <p:sldId id="638" r:id="rId15"/>
    <p:sldId id="617" r:id="rId16"/>
    <p:sldId id="651" r:id="rId17"/>
    <p:sldId id="652" r:id="rId18"/>
    <p:sldId id="653" r:id="rId19"/>
    <p:sldId id="668" r:id="rId20"/>
    <p:sldId id="654" r:id="rId21"/>
    <p:sldId id="655" r:id="rId22"/>
    <p:sldId id="656" r:id="rId23"/>
    <p:sldId id="657" r:id="rId24"/>
    <p:sldId id="658" r:id="rId25"/>
    <p:sldId id="659" r:id="rId26"/>
    <p:sldId id="660" r:id="rId27"/>
    <p:sldId id="661" r:id="rId28"/>
    <p:sldId id="665" r:id="rId29"/>
    <p:sldId id="662" r:id="rId30"/>
    <p:sldId id="663" r:id="rId31"/>
    <p:sldId id="664" r:id="rId32"/>
    <p:sldId id="620" r:id="rId33"/>
    <p:sldId id="677" r:id="rId34"/>
    <p:sldId id="679" r:id="rId35"/>
    <p:sldId id="678" r:id="rId36"/>
    <p:sldId id="680" r:id="rId37"/>
    <p:sldId id="640" r:id="rId38"/>
    <p:sldId id="671" r:id="rId39"/>
    <p:sldId id="672" r:id="rId40"/>
    <p:sldId id="673" r:id="rId41"/>
    <p:sldId id="667" r:id="rId42"/>
    <p:sldId id="393" r:id="rId43"/>
    <p:sldId id="394" r:id="rId44"/>
    <p:sldId id="395" r:id="rId45"/>
    <p:sldId id="396" r:id="rId46"/>
    <p:sldId id="397" r:id="rId47"/>
    <p:sldId id="398" r:id="rId48"/>
    <p:sldId id="399" r:id="rId49"/>
    <p:sldId id="402" r:id="rId50"/>
    <p:sldId id="403" r:id="rId51"/>
    <p:sldId id="404" r:id="rId52"/>
    <p:sldId id="405" r:id="rId53"/>
    <p:sldId id="440" r:id="rId54"/>
    <p:sldId id="681" r:id="rId55"/>
    <p:sldId id="409" r:id="rId56"/>
    <p:sldId id="669" r:id="rId57"/>
    <p:sldId id="674" r:id="rId58"/>
    <p:sldId id="675" r:id="rId59"/>
    <p:sldId id="380" r:id="rId60"/>
    <p:sldId id="676" r:id="rId61"/>
    <p:sldId id="294"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995A"/>
    <a:srgbClr val="F6ADCC"/>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C6224E-72CF-467F-AC2F-0C2D0F89B2AB}" v="201" dt="2021-05-25T09:23:01.91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2" autoAdjust="0"/>
    <p:restoredTop sz="94660"/>
  </p:normalViewPr>
  <p:slideViewPr>
    <p:cSldViewPr snapToGrid="0">
      <p:cViewPr varScale="1">
        <p:scale>
          <a:sx n="67" d="100"/>
          <a:sy n="67" d="100"/>
        </p:scale>
        <p:origin x="77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8f87bec9028b5dd9" providerId="LiveId" clId="{84C6224E-72CF-467F-AC2F-0C2D0F89B2AB}"/>
    <pc:docChg chg="undo custSel addSld delSld modSld sldOrd delMainMaster modMainMaster">
      <pc:chgData name="Abdullah Halawany" userId="8f87bec9028b5dd9" providerId="LiveId" clId="{84C6224E-72CF-467F-AC2F-0C2D0F89B2AB}" dt="2021-05-25T09:24:42.959" v="1287" actId="20577"/>
      <pc:docMkLst>
        <pc:docMk/>
      </pc:docMkLst>
      <pc:sldChg chg="addSp modSp mod">
        <pc:chgData name="Abdullah Halawany" userId="8f87bec9028b5dd9" providerId="LiveId" clId="{84C6224E-72CF-467F-AC2F-0C2D0F89B2AB}" dt="2021-05-24T08:35:58.096" v="12" actId="1076"/>
        <pc:sldMkLst>
          <pc:docMk/>
          <pc:sldMk cId="502664782" sldId="259"/>
        </pc:sldMkLst>
        <pc:picChg chg="add mod">
          <ac:chgData name="Abdullah Halawany" userId="8f87bec9028b5dd9" providerId="LiveId" clId="{84C6224E-72CF-467F-AC2F-0C2D0F89B2AB}" dt="2021-05-24T08:35:58.096" v="12" actId="1076"/>
          <ac:picMkLst>
            <pc:docMk/>
            <pc:sldMk cId="502664782" sldId="259"/>
            <ac:picMk id="3" creationId="{18126F60-6648-4DB8-B3F9-C3C2DB3D2553}"/>
          </ac:picMkLst>
        </pc:picChg>
      </pc:sldChg>
      <pc:sldChg chg="modSp mod">
        <pc:chgData name="Abdullah Halawany" userId="8f87bec9028b5dd9" providerId="LiveId" clId="{84C6224E-72CF-467F-AC2F-0C2D0F89B2AB}" dt="2021-05-24T10:43:15.330" v="197" actId="20577"/>
        <pc:sldMkLst>
          <pc:docMk/>
          <pc:sldMk cId="4186314238" sldId="261"/>
        </pc:sldMkLst>
        <pc:spChg chg="mod">
          <ac:chgData name="Abdullah Halawany" userId="8f87bec9028b5dd9" providerId="LiveId" clId="{84C6224E-72CF-467F-AC2F-0C2D0F89B2AB}" dt="2021-05-24T10:43:15.330" v="197" actId="20577"/>
          <ac:spMkLst>
            <pc:docMk/>
            <pc:sldMk cId="4186314238" sldId="261"/>
            <ac:spMk id="3" creationId="{00000000-0000-0000-0000-000000000000}"/>
          </ac:spMkLst>
        </pc:spChg>
      </pc:sldChg>
      <pc:sldChg chg="modSp mod">
        <pc:chgData name="Abdullah Halawany" userId="8f87bec9028b5dd9" providerId="LiveId" clId="{84C6224E-72CF-467F-AC2F-0C2D0F89B2AB}" dt="2021-05-25T08:47:45.541" v="1096" actId="12"/>
        <pc:sldMkLst>
          <pc:docMk/>
          <pc:sldMk cId="2516181108" sldId="263"/>
        </pc:sldMkLst>
        <pc:spChg chg="mod">
          <ac:chgData name="Abdullah Halawany" userId="8f87bec9028b5dd9" providerId="LiveId" clId="{84C6224E-72CF-467F-AC2F-0C2D0F89B2AB}" dt="2021-05-25T08:47:45.541" v="1096" actId="12"/>
          <ac:spMkLst>
            <pc:docMk/>
            <pc:sldMk cId="2516181108" sldId="263"/>
            <ac:spMk id="3" creationId="{00000000-0000-0000-0000-000000000000}"/>
          </ac:spMkLst>
        </pc:spChg>
      </pc:sldChg>
      <pc:sldChg chg="addSp delSp modSp mod">
        <pc:chgData name="Abdullah Halawany" userId="8f87bec9028b5dd9" providerId="LiveId" clId="{84C6224E-72CF-467F-AC2F-0C2D0F89B2AB}" dt="2021-05-24T09:16:30.194" v="168" actId="14100"/>
        <pc:sldMkLst>
          <pc:docMk/>
          <pc:sldMk cId="3159801306" sldId="264"/>
        </pc:sldMkLst>
        <pc:spChg chg="mod">
          <ac:chgData name="Abdullah Halawany" userId="8f87bec9028b5dd9" providerId="LiveId" clId="{84C6224E-72CF-467F-AC2F-0C2D0F89B2AB}" dt="2021-05-24T08:52:30.423" v="36" actId="14100"/>
          <ac:spMkLst>
            <pc:docMk/>
            <pc:sldMk cId="3159801306" sldId="264"/>
            <ac:spMk id="3" creationId="{00000000-0000-0000-0000-000000000000}"/>
          </ac:spMkLst>
        </pc:spChg>
        <pc:spChg chg="add mod">
          <ac:chgData name="Abdullah Halawany" userId="8f87bec9028b5dd9" providerId="LiveId" clId="{84C6224E-72CF-467F-AC2F-0C2D0F89B2AB}" dt="2021-05-24T09:10:48.925" v="122" actId="1076"/>
          <ac:spMkLst>
            <pc:docMk/>
            <pc:sldMk cId="3159801306" sldId="264"/>
            <ac:spMk id="4" creationId="{A8DF9DF7-1314-4360-9AEF-D6327ECB9AB9}"/>
          </ac:spMkLst>
        </pc:spChg>
        <pc:spChg chg="add mod">
          <ac:chgData name="Abdullah Halawany" userId="8f87bec9028b5dd9" providerId="LiveId" clId="{84C6224E-72CF-467F-AC2F-0C2D0F89B2AB}" dt="2021-05-24T09:11:09.850" v="126" actId="1076"/>
          <ac:spMkLst>
            <pc:docMk/>
            <pc:sldMk cId="3159801306" sldId="264"/>
            <ac:spMk id="6" creationId="{BAC3B096-AF05-461D-A147-3F01B4B07F94}"/>
          </ac:spMkLst>
        </pc:spChg>
        <pc:spChg chg="add mod">
          <ac:chgData name="Abdullah Halawany" userId="8f87bec9028b5dd9" providerId="LiveId" clId="{84C6224E-72CF-467F-AC2F-0C2D0F89B2AB}" dt="2021-05-24T09:11:32.252" v="133" actId="1076"/>
          <ac:spMkLst>
            <pc:docMk/>
            <pc:sldMk cId="3159801306" sldId="264"/>
            <ac:spMk id="7" creationId="{B87672FC-88F2-47AF-9B96-8BF0EF4FCD0D}"/>
          </ac:spMkLst>
        </pc:spChg>
        <pc:spChg chg="add del">
          <ac:chgData name="Abdullah Halawany" userId="8f87bec9028b5dd9" providerId="LiveId" clId="{84C6224E-72CF-467F-AC2F-0C2D0F89B2AB}" dt="2021-05-24T09:13:18.737" v="148" actId="478"/>
          <ac:spMkLst>
            <pc:docMk/>
            <pc:sldMk cId="3159801306" sldId="264"/>
            <ac:spMk id="22" creationId="{A2B69047-43F8-4080-9898-8BE83E8D1C8F}"/>
          </ac:spMkLst>
        </pc:spChg>
        <pc:spChg chg="add del mod">
          <ac:chgData name="Abdullah Halawany" userId="8f87bec9028b5dd9" providerId="LiveId" clId="{84C6224E-72CF-467F-AC2F-0C2D0F89B2AB}" dt="2021-05-24T09:16:24.044" v="167" actId="478"/>
          <ac:spMkLst>
            <pc:docMk/>
            <pc:sldMk cId="3159801306" sldId="264"/>
            <ac:spMk id="23" creationId="{3D6411D5-73CC-44D2-84CE-D07FBB789B91}"/>
          </ac:spMkLst>
        </pc:spChg>
        <pc:spChg chg="add del">
          <ac:chgData name="Abdullah Halawany" userId="8f87bec9028b5dd9" providerId="LiveId" clId="{84C6224E-72CF-467F-AC2F-0C2D0F89B2AB}" dt="2021-05-24T09:15:19.093" v="160" actId="478"/>
          <ac:spMkLst>
            <pc:docMk/>
            <pc:sldMk cId="3159801306" sldId="264"/>
            <ac:spMk id="24" creationId="{8FC09663-BD01-42F2-99E4-FEAAD6758777}"/>
          </ac:spMkLst>
        </pc:spChg>
        <pc:spChg chg="add del">
          <ac:chgData name="Abdullah Halawany" userId="8f87bec9028b5dd9" providerId="LiveId" clId="{84C6224E-72CF-467F-AC2F-0C2D0F89B2AB}" dt="2021-05-24T09:15:36.693" v="162" actId="478"/>
          <ac:spMkLst>
            <pc:docMk/>
            <pc:sldMk cId="3159801306" sldId="264"/>
            <ac:spMk id="25" creationId="{90A88A11-2EDC-4072-A9F3-646AB7104CD0}"/>
          </ac:spMkLst>
        </pc:spChg>
        <pc:spChg chg="add mod">
          <ac:chgData name="Abdullah Halawany" userId="8f87bec9028b5dd9" providerId="LiveId" clId="{84C6224E-72CF-467F-AC2F-0C2D0F89B2AB}" dt="2021-05-24T09:16:30.194" v="168" actId="14100"/>
          <ac:spMkLst>
            <pc:docMk/>
            <pc:sldMk cId="3159801306" sldId="264"/>
            <ac:spMk id="26" creationId="{2F15FC98-CBAA-4CBE-882F-C9CAD5CF5F51}"/>
          </ac:spMkLst>
        </pc:spChg>
        <pc:cxnChg chg="add del mod">
          <ac:chgData name="Abdullah Halawany" userId="8f87bec9028b5dd9" providerId="LiveId" clId="{84C6224E-72CF-467F-AC2F-0C2D0F89B2AB}" dt="2021-05-24T09:13:19.927" v="149" actId="478"/>
          <ac:cxnSpMkLst>
            <pc:docMk/>
            <pc:sldMk cId="3159801306" sldId="264"/>
            <ac:cxnSpMk id="9" creationId="{6F8D83EB-8683-4DBE-9227-9DB8775511CA}"/>
          </ac:cxnSpMkLst>
        </pc:cxnChg>
      </pc:sldChg>
      <pc:sldChg chg="modSp mod">
        <pc:chgData name="Abdullah Halawany" userId="8f87bec9028b5dd9" providerId="LiveId" clId="{84C6224E-72CF-467F-AC2F-0C2D0F89B2AB}" dt="2021-05-25T08:39:23.745" v="1058" actId="1036"/>
        <pc:sldMkLst>
          <pc:docMk/>
          <pc:sldMk cId="2804471474" sldId="271"/>
        </pc:sldMkLst>
        <pc:graphicFrameChg chg="mod">
          <ac:chgData name="Abdullah Halawany" userId="8f87bec9028b5dd9" providerId="LiveId" clId="{84C6224E-72CF-467F-AC2F-0C2D0F89B2AB}" dt="2021-05-25T08:39:23.745" v="1058" actId="1036"/>
          <ac:graphicFrameMkLst>
            <pc:docMk/>
            <pc:sldMk cId="2804471474" sldId="271"/>
            <ac:graphicFrameMk id="7" creationId="{6447308D-EA6E-4CFE-8342-F68AFEA17C17}"/>
          </ac:graphicFrameMkLst>
        </pc:graphicFrameChg>
      </pc:sldChg>
      <pc:sldChg chg="modSp mod">
        <pc:chgData name="Abdullah Halawany" userId="8f87bec9028b5dd9" providerId="LiveId" clId="{84C6224E-72CF-467F-AC2F-0C2D0F89B2AB}" dt="2021-05-25T08:50:27.839" v="1105" actId="20577"/>
        <pc:sldMkLst>
          <pc:docMk/>
          <pc:sldMk cId="2405897877" sldId="273"/>
        </pc:sldMkLst>
        <pc:spChg chg="mod">
          <ac:chgData name="Abdullah Halawany" userId="8f87bec9028b5dd9" providerId="LiveId" clId="{84C6224E-72CF-467F-AC2F-0C2D0F89B2AB}" dt="2021-05-25T08:50:27.839" v="1105" actId="20577"/>
          <ac:spMkLst>
            <pc:docMk/>
            <pc:sldMk cId="2405897877" sldId="273"/>
            <ac:spMk id="3" creationId="{00000000-0000-0000-0000-000000000000}"/>
          </ac:spMkLst>
        </pc:spChg>
      </pc:sldChg>
      <pc:sldChg chg="modSp mod">
        <pc:chgData name="Abdullah Halawany" userId="8f87bec9028b5dd9" providerId="LiveId" clId="{84C6224E-72CF-467F-AC2F-0C2D0F89B2AB}" dt="2021-05-25T08:50:18.433" v="1102" actId="20577"/>
        <pc:sldMkLst>
          <pc:docMk/>
          <pc:sldMk cId="1077915612" sldId="274"/>
        </pc:sldMkLst>
        <pc:spChg chg="mod">
          <ac:chgData name="Abdullah Halawany" userId="8f87bec9028b5dd9" providerId="LiveId" clId="{84C6224E-72CF-467F-AC2F-0C2D0F89B2AB}" dt="2021-05-25T08:50:18.433" v="1102" actId="20577"/>
          <ac:spMkLst>
            <pc:docMk/>
            <pc:sldMk cId="1077915612" sldId="274"/>
            <ac:spMk id="3" creationId="{00000000-0000-0000-0000-000000000000}"/>
          </ac:spMkLst>
        </pc:spChg>
      </pc:sldChg>
      <pc:sldChg chg="modSp mod">
        <pc:chgData name="Abdullah Halawany" userId="8f87bec9028b5dd9" providerId="LiveId" clId="{84C6224E-72CF-467F-AC2F-0C2D0F89B2AB}" dt="2021-05-25T08:50:13.792" v="1101" actId="20577"/>
        <pc:sldMkLst>
          <pc:docMk/>
          <pc:sldMk cId="3298462814" sldId="275"/>
        </pc:sldMkLst>
        <pc:spChg chg="mod">
          <ac:chgData name="Abdullah Halawany" userId="8f87bec9028b5dd9" providerId="LiveId" clId="{84C6224E-72CF-467F-AC2F-0C2D0F89B2AB}" dt="2021-05-25T08:50:13.792" v="1101" actId="20577"/>
          <ac:spMkLst>
            <pc:docMk/>
            <pc:sldMk cId="3298462814" sldId="275"/>
            <ac:spMk id="3" creationId="{00000000-0000-0000-0000-000000000000}"/>
          </ac:spMkLst>
        </pc:spChg>
      </pc:sldChg>
      <pc:sldChg chg="addSp modSp mod">
        <pc:chgData name="Abdullah Halawany" userId="8f87bec9028b5dd9" providerId="LiveId" clId="{84C6224E-72CF-467F-AC2F-0C2D0F89B2AB}" dt="2021-05-24T10:46:32.028" v="251" actId="115"/>
        <pc:sldMkLst>
          <pc:docMk/>
          <pc:sldMk cId="1743388524" sldId="279"/>
        </pc:sldMkLst>
        <pc:spChg chg="mod">
          <ac:chgData name="Abdullah Halawany" userId="8f87bec9028b5dd9" providerId="LiveId" clId="{84C6224E-72CF-467F-AC2F-0C2D0F89B2AB}" dt="2021-05-24T10:42:18.599" v="194"/>
          <ac:spMkLst>
            <pc:docMk/>
            <pc:sldMk cId="1743388524" sldId="279"/>
            <ac:spMk id="2" creationId="{00000000-0000-0000-0000-000000000000}"/>
          </ac:spMkLst>
        </pc:spChg>
        <pc:spChg chg="mod">
          <ac:chgData name="Abdullah Halawany" userId="8f87bec9028b5dd9" providerId="LiveId" clId="{84C6224E-72CF-467F-AC2F-0C2D0F89B2AB}" dt="2021-05-24T10:44:45.989" v="201" actId="14100"/>
          <ac:spMkLst>
            <pc:docMk/>
            <pc:sldMk cId="1743388524" sldId="279"/>
            <ac:spMk id="3" creationId="{00000000-0000-0000-0000-000000000000}"/>
          </ac:spMkLst>
        </pc:spChg>
        <pc:spChg chg="add mod">
          <ac:chgData name="Abdullah Halawany" userId="8f87bec9028b5dd9" providerId="LiveId" clId="{84C6224E-72CF-467F-AC2F-0C2D0F89B2AB}" dt="2021-05-24T10:46:32.028" v="251" actId="115"/>
          <ac:spMkLst>
            <pc:docMk/>
            <pc:sldMk cId="1743388524" sldId="279"/>
            <ac:spMk id="4" creationId="{163227B2-8111-4EF8-8B49-6AD613DC5655}"/>
          </ac:spMkLst>
        </pc:spChg>
      </pc:sldChg>
      <pc:sldChg chg="del">
        <pc:chgData name="Abdullah Halawany" userId="8f87bec9028b5dd9" providerId="LiveId" clId="{84C6224E-72CF-467F-AC2F-0C2D0F89B2AB}" dt="2021-05-24T10:41:31.978" v="192" actId="47"/>
        <pc:sldMkLst>
          <pc:docMk/>
          <pc:sldMk cId="643685628" sldId="280"/>
        </pc:sldMkLst>
      </pc:sldChg>
      <pc:sldChg chg="addSp modSp mod setBg">
        <pc:chgData name="Abdullah Halawany" userId="8f87bec9028b5dd9" providerId="LiveId" clId="{84C6224E-72CF-467F-AC2F-0C2D0F89B2AB}" dt="2021-05-24T10:56:11.384" v="313" actId="242"/>
        <pc:sldMkLst>
          <pc:docMk/>
          <pc:sldMk cId="3719705345" sldId="281"/>
        </pc:sldMkLst>
        <pc:spChg chg="mod">
          <ac:chgData name="Abdullah Halawany" userId="8f87bec9028b5dd9" providerId="LiveId" clId="{84C6224E-72CF-467F-AC2F-0C2D0F89B2AB}" dt="2021-05-24T10:56:11.384" v="313" actId="242"/>
          <ac:spMkLst>
            <pc:docMk/>
            <pc:sldMk cId="3719705345" sldId="281"/>
            <ac:spMk id="2" creationId="{00000000-0000-0000-0000-000000000000}"/>
          </ac:spMkLst>
        </pc:spChg>
        <pc:spChg chg="mod">
          <ac:chgData name="Abdullah Halawany" userId="8f87bec9028b5dd9" providerId="LiveId" clId="{84C6224E-72CF-467F-AC2F-0C2D0F89B2AB}" dt="2021-05-24T10:55:58.316" v="309" actId="1076"/>
          <ac:spMkLst>
            <pc:docMk/>
            <pc:sldMk cId="3719705345" sldId="281"/>
            <ac:spMk id="3" creationId="{00000000-0000-0000-0000-000000000000}"/>
          </ac:spMkLst>
        </pc:spChg>
        <pc:spChg chg="ord">
          <ac:chgData name="Abdullah Halawany" userId="8f87bec9028b5dd9" providerId="LiveId" clId="{84C6224E-72CF-467F-AC2F-0C2D0F89B2AB}" dt="2021-05-24T10:55:36.580" v="308" actId="26606"/>
          <ac:spMkLst>
            <pc:docMk/>
            <pc:sldMk cId="3719705345" sldId="281"/>
            <ac:spMk id="5" creationId="{39C41A4A-9746-40C7-9EE9-4C5D47148FFC}"/>
          </ac:spMkLst>
        </pc:spChg>
        <pc:spChg chg="add">
          <ac:chgData name="Abdullah Halawany" userId="8f87bec9028b5dd9" providerId="LiveId" clId="{84C6224E-72CF-467F-AC2F-0C2D0F89B2AB}" dt="2021-05-24T10:55:36.580" v="308" actId="26606"/>
          <ac:spMkLst>
            <pc:docMk/>
            <pc:sldMk cId="3719705345" sldId="281"/>
            <ac:spMk id="11" creationId="{C59AB4C8-9178-4F7A-8404-6890510B5917}"/>
          </ac:spMkLst>
        </pc:spChg>
        <pc:spChg chg="add">
          <ac:chgData name="Abdullah Halawany" userId="8f87bec9028b5dd9" providerId="LiveId" clId="{84C6224E-72CF-467F-AC2F-0C2D0F89B2AB}" dt="2021-05-24T10:55:36.580" v="308" actId="26606"/>
          <ac:spMkLst>
            <pc:docMk/>
            <pc:sldMk cId="3719705345" sldId="281"/>
            <ac:spMk id="13" creationId="{4CFDFB37-4BC7-42C6-915D-A6609139BFE7}"/>
          </ac:spMkLst>
        </pc:spChg>
        <pc:picChg chg="add mod">
          <ac:chgData name="Abdullah Halawany" userId="8f87bec9028b5dd9" providerId="LiveId" clId="{84C6224E-72CF-467F-AC2F-0C2D0F89B2AB}" dt="2021-05-24T10:55:36.580" v="308" actId="26606"/>
          <ac:picMkLst>
            <pc:docMk/>
            <pc:sldMk cId="3719705345" sldId="281"/>
            <ac:picMk id="6" creationId="{7FE158D7-7260-4FD4-AFE7-57C169EC2ACE}"/>
          </ac:picMkLst>
        </pc:picChg>
      </pc:sldChg>
      <pc:sldChg chg="addSp delSp modSp del mod">
        <pc:chgData name="Abdullah Halawany" userId="8f87bec9028b5dd9" providerId="LiveId" clId="{84C6224E-72CF-467F-AC2F-0C2D0F89B2AB}" dt="2021-05-24T10:56:41.937" v="314" actId="47"/>
        <pc:sldMkLst>
          <pc:docMk/>
          <pc:sldMk cId="158182471" sldId="282"/>
        </pc:sldMkLst>
        <pc:spChg chg="add mod">
          <ac:chgData name="Abdullah Halawany" userId="8f87bec9028b5dd9" providerId="LiveId" clId="{84C6224E-72CF-467F-AC2F-0C2D0F89B2AB}" dt="2021-05-24T10:54:52.894" v="301" actId="478"/>
          <ac:spMkLst>
            <pc:docMk/>
            <pc:sldMk cId="158182471" sldId="282"/>
            <ac:spMk id="4" creationId="{4CA8F6B8-23F5-48D2-B25B-EFE8DD6C3170}"/>
          </ac:spMkLst>
        </pc:spChg>
        <pc:picChg chg="del">
          <ac:chgData name="Abdullah Halawany" userId="8f87bec9028b5dd9" providerId="LiveId" clId="{84C6224E-72CF-467F-AC2F-0C2D0F89B2AB}" dt="2021-05-24T10:54:52.894" v="301" actId="478"/>
          <ac:picMkLst>
            <pc:docMk/>
            <pc:sldMk cId="158182471" sldId="282"/>
            <ac:picMk id="5" creationId="{00000000-0000-0000-0000-000000000000}"/>
          </ac:picMkLst>
        </pc:picChg>
      </pc:sldChg>
      <pc:sldChg chg="modSp mod ord">
        <pc:chgData name="Abdullah Halawany" userId="8f87bec9028b5dd9" providerId="LiveId" clId="{84C6224E-72CF-467F-AC2F-0C2D0F89B2AB}" dt="2021-05-24T11:36:18.408" v="453" actId="20577"/>
        <pc:sldMkLst>
          <pc:docMk/>
          <pc:sldMk cId="3762632141" sldId="283"/>
        </pc:sldMkLst>
        <pc:spChg chg="mod">
          <ac:chgData name="Abdullah Halawany" userId="8f87bec9028b5dd9" providerId="LiveId" clId="{84C6224E-72CF-467F-AC2F-0C2D0F89B2AB}" dt="2021-05-24T11:36:18.408" v="453" actId="20577"/>
          <ac:spMkLst>
            <pc:docMk/>
            <pc:sldMk cId="3762632141" sldId="283"/>
            <ac:spMk id="3" creationId="{00000000-0000-0000-0000-000000000000}"/>
          </ac:spMkLst>
        </pc:spChg>
      </pc:sldChg>
      <pc:sldChg chg="del">
        <pc:chgData name="Abdullah Halawany" userId="8f87bec9028b5dd9" providerId="LiveId" clId="{84C6224E-72CF-467F-AC2F-0C2D0F89B2AB}" dt="2021-05-24T11:05:11.256" v="320" actId="47"/>
        <pc:sldMkLst>
          <pc:docMk/>
          <pc:sldMk cId="1975287505" sldId="284"/>
        </pc:sldMkLst>
      </pc:sldChg>
      <pc:sldChg chg="modSp mod">
        <pc:chgData name="Abdullah Halawany" userId="8f87bec9028b5dd9" providerId="LiveId" clId="{84C6224E-72CF-467F-AC2F-0C2D0F89B2AB}" dt="2021-05-24T11:42:48.491" v="514" actId="20577"/>
        <pc:sldMkLst>
          <pc:docMk/>
          <pc:sldMk cId="2486145802" sldId="285"/>
        </pc:sldMkLst>
        <pc:spChg chg="mod">
          <ac:chgData name="Abdullah Halawany" userId="8f87bec9028b5dd9" providerId="LiveId" clId="{84C6224E-72CF-467F-AC2F-0C2D0F89B2AB}" dt="2021-05-24T11:41:33.298" v="502" actId="20577"/>
          <ac:spMkLst>
            <pc:docMk/>
            <pc:sldMk cId="2486145802" sldId="285"/>
            <ac:spMk id="2" creationId="{00000000-0000-0000-0000-000000000000}"/>
          </ac:spMkLst>
        </pc:spChg>
        <pc:spChg chg="mod">
          <ac:chgData name="Abdullah Halawany" userId="8f87bec9028b5dd9" providerId="LiveId" clId="{84C6224E-72CF-467F-AC2F-0C2D0F89B2AB}" dt="2021-05-24T11:42:48.491" v="514" actId="20577"/>
          <ac:spMkLst>
            <pc:docMk/>
            <pc:sldMk cId="2486145802" sldId="285"/>
            <ac:spMk id="3" creationId="{00000000-0000-0000-0000-000000000000}"/>
          </ac:spMkLst>
        </pc:spChg>
      </pc:sldChg>
      <pc:sldChg chg="modSp mod">
        <pc:chgData name="Abdullah Halawany" userId="8f87bec9028b5dd9" providerId="LiveId" clId="{84C6224E-72CF-467F-AC2F-0C2D0F89B2AB}" dt="2021-05-24T12:36:36.096" v="747" actId="113"/>
        <pc:sldMkLst>
          <pc:docMk/>
          <pc:sldMk cId="2416538148" sldId="286"/>
        </pc:sldMkLst>
        <pc:spChg chg="mod">
          <ac:chgData name="Abdullah Halawany" userId="8f87bec9028b5dd9" providerId="LiveId" clId="{84C6224E-72CF-467F-AC2F-0C2D0F89B2AB}" dt="2021-05-24T11:43:10.825" v="518" actId="20577"/>
          <ac:spMkLst>
            <pc:docMk/>
            <pc:sldMk cId="2416538148" sldId="286"/>
            <ac:spMk id="2" creationId="{00000000-0000-0000-0000-000000000000}"/>
          </ac:spMkLst>
        </pc:spChg>
        <pc:spChg chg="mod">
          <ac:chgData name="Abdullah Halawany" userId="8f87bec9028b5dd9" providerId="LiveId" clId="{84C6224E-72CF-467F-AC2F-0C2D0F89B2AB}" dt="2021-05-24T12:36:36.096" v="747" actId="113"/>
          <ac:spMkLst>
            <pc:docMk/>
            <pc:sldMk cId="2416538148" sldId="286"/>
            <ac:spMk id="3" creationId="{00000000-0000-0000-0000-000000000000}"/>
          </ac:spMkLst>
        </pc:spChg>
      </pc:sldChg>
      <pc:sldChg chg="addSp modSp mod">
        <pc:chgData name="Abdullah Halawany" userId="8f87bec9028b5dd9" providerId="LiveId" clId="{84C6224E-72CF-467F-AC2F-0C2D0F89B2AB}" dt="2021-05-24T11:58:17.162" v="626" actId="14100"/>
        <pc:sldMkLst>
          <pc:docMk/>
          <pc:sldMk cId="1226557223" sldId="287"/>
        </pc:sldMkLst>
        <pc:spChg chg="mod">
          <ac:chgData name="Abdullah Halawany" userId="8f87bec9028b5dd9" providerId="LiveId" clId="{84C6224E-72CF-467F-AC2F-0C2D0F89B2AB}" dt="2021-05-24T11:52:41.854" v="579" actId="20577"/>
          <ac:spMkLst>
            <pc:docMk/>
            <pc:sldMk cId="1226557223" sldId="287"/>
            <ac:spMk id="2" creationId="{00000000-0000-0000-0000-000000000000}"/>
          </ac:spMkLst>
        </pc:spChg>
        <pc:spChg chg="mod">
          <ac:chgData name="Abdullah Halawany" userId="8f87bec9028b5dd9" providerId="LiveId" clId="{84C6224E-72CF-467F-AC2F-0C2D0F89B2AB}" dt="2021-05-24T11:58:09.676" v="624" actId="27636"/>
          <ac:spMkLst>
            <pc:docMk/>
            <pc:sldMk cId="1226557223" sldId="287"/>
            <ac:spMk id="3" creationId="{00000000-0000-0000-0000-000000000000}"/>
          </ac:spMkLst>
        </pc:spChg>
        <pc:picChg chg="add mod">
          <ac:chgData name="Abdullah Halawany" userId="8f87bec9028b5dd9" providerId="LiveId" clId="{84C6224E-72CF-467F-AC2F-0C2D0F89B2AB}" dt="2021-05-24T11:58:17.162" v="626" actId="14100"/>
          <ac:picMkLst>
            <pc:docMk/>
            <pc:sldMk cId="1226557223" sldId="287"/>
            <ac:picMk id="6" creationId="{EB9997A8-8733-4BD3-8CE5-2C6BDBAABC28}"/>
          </ac:picMkLst>
        </pc:picChg>
      </pc:sldChg>
      <pc:sldChg chg="del">
        <pc:chgData name="Abdullah Halawany" userId="8f87bec9028b5dd9" providerId="LiveId" clId="{84C6224E-72CF-467F-AC2F-0C2D0F89B2AB}" dt="2021-05-24T11:40:17.632" v="491" actId="47"/>
        <pc:sldMkLst>
          <pc:docMk/>
          <pc:sldMk cId="3577182333" sldId="288"/>
        </pc:sldMkLst>
      </pc:sldChg>
      <pc:sldChg chg="modSp mod">
        <pc:chgData name="Abdullah Halawany" userId="8f87bec9028b5dd9" providerId="LiveId" clId="{84C6224E-72CF-467F-AC2F-0C2D0F89B2AB}" dt="2021-05-24T11:20:52" v="401" actId="115"/>
        <pc:sldMkLst>
          <pc:docMk/>
          <pc:sldMk cId="2893693460" sldId="290"/>
        </pc:sldMkLst>
        <pc:spChg chg="mod">
          <ac:chgData name="Abdullah Halawany" userId="8f87bec9028b5dd9" providerId="LiveId" clId="{84C6224E-72CF-467F-AC2F-0C2D0F89B2AB}" dt="2021-05-24T11:20:52" v="401" actId="115"/>
          <ac:spMkLst>
            <pc:docMk/>
            <pc:sldMk cId="2893693460" sldId="290"/>
            <ac:spMk id="3" creationId="{00000000-0000-0000-0000-000000000000}"/>
          </ac:spMkLst>
        </pc:spChg>
      </pc:sldChg>
      <pc:sldChg chg="addSp modSp mod chgLayout">
        <pc:chgData name="Abdullah Halawany" userId="8f87bec9028b5dd9" providerId="LiveId" clId="{84C6224E-72CF-467F-AC2F-0C2D0F89B2AB}" dt="2021-05-24T11:33:47.843" v="444" actId="20577"/>
        <pc:sldMkLst>
          <pc:docMk/>
          <pc:sldMk cId="3276580338" sldId="294"/>
        </pc:sldMkLst>
        <pc:spChg chg="add mod ord">
          <ac:chgData name="Abdullah Halawany" userId="8f87bec9028b5dd9" providerId="LiveId" clId="{84C6224E-72CF-467F-AC2F-0C2D0F89B2AB}" dt="2021-05-24T11:33:45.137" v="440"/>
          <ac:spMkLst>
            <pc:docMk/>
            <pc:sldMk cId="3276580338" sldId="294"/>
            <ac:spMk id="2" creationId="{25087408-09A0-442D-88B7-824C51D99158}"/>
          </ac:spMkLst>
        </pc:spChg>
        <pc:spChg chg="mod ord">
          <ac:chgData name="Abdullah Halawany" userId="8f87bec9028b5dd9" providerId="LiveId" clId="{84C6224E-72CF-467F-AC2F-0C2D0F89B2AB}" dt="2021-05-24T11:33:47.843" v="444" actId="20577"/>
          <ac:spMkLst>
            <pc:docMk/>
            <pc:sldMk cId="3276580338" sldId="294"/>
            <ac:spMk id="3" creationId="{00000000-0000-0000-0000-000000000000}"/>
          </ac:spMkLst>
        </pc:spChg>
      </pc:sldChg>
      <pc:sldChg chg="addSp delSp modSp mod">
        <pc:chgData name="Abdullah Halawany" userId="8f87bec9028b5dd9" providerId="LiveId" clId="{84C6224E-72CF-467F-AC2F-0C2D0F89B2AB}" dt="2021-05-25T08:36:30.757" v="1040"/>
        <pc:sldMkLst>
          <pc:docMk/>
          <pc:sldMk cId="660003648" sldId="295"/>
        </pc:sldMkLst>
        <pc:spChg chg="del">
          <ac:chgData name="Abdullah Halawany" userId="8f87bec9028b5dd9" providerId="LiveId" clId="{84C6224E-72CF-467F-AC2F-0C2D0F89B2AB}" dt="2021-05-25T08:36:04.976" v="1038" actId="478"/>
          <ac:spMkLst>
            <pc:docMk/>
            <pc:sldMk cId="660003648" sldId="295"/>
            <ac:spMk id="6" creationId="{6EFE6120-9984-43F1-A9C9-F16007E15EEB}"/>
          </ac:spMkLst>
        </pc:spChg>
        <pc:picChg chg="del">
          <ac:chgData name="Abdullah Halawany" userId="8f87bec9028b5dd9" providerId="LiveId" clId="{84C6224E-72CF-467F-AC2F-0C2D0F89B2AB}" dt="2021-05-25T08:36:03.648" v="1037" actId="478"/>
          <ac:picMkLst>
            <pc:docMk/>
            <pc:sldMk cId="660003648" sldId="295"/>
            <ac:picMk id="8" creationId="{BF31A0D1-D3E5-4921-AD84-FAD7EADC9004}"/>
          </ac:picMkLst>
        </pc:picChg>
        <pc:picChg chg="add mod">
          <ac:chgData name="Abdullah Halawany" userId="8f87bec9028b5dd9" providerId="LiveId" clId="{84C6224E-72CF-467F-AC2F-0C2D0F89B2AB}" dt="2021-05-25T08:36:10.086" v="1039"/>
          <ac:picMkLst>
            <pc:docMk/>
            <pc:sldMk cId="660003648" sldId="295"/>
            <ac:picMk id="30" creationId="{A626D69F-2431-44FB-870E-3BC444FB554F}"/>
          </ac:picMkLst>
        </pc:picChg>
        <pc:picChg chg="del">
          <ac:chgData name="Abdullah Halawany" userId="8f87bec9028b5dd9" providerId="LiveId" clId="{84C6224E-72CF-467F-AC2F-0C2D0F89B2AB}" dt="2021-05-25T08:36:30.757" v="1040"/>
          <ac:picMkLst>
            <pc:docMk/>
            <pc:sldMk cId="660003648" sldId="295"/>
            <ac:picMk id="32" creationId="{691C885E-3FC4-4A53-9B8A-37BBC1249C6D}"/>
          </ac:picMkLst>
        </pc:picChg>
      </pc:sldChg>
      <pc:sldChg chg="del">
        <pc:chgData name="Abdullah Halawany" userId="8f87bec9028b5dd9" providerId="LiveId" clId="{84C6224E-72CF-467F-AC2F-0C2D0F89B2AB}" dt="2021-05-24T12:48:50.163" v="817" actId="47"/>
        <pc:sldMkLst>
          <pc:docMk/>
          <pc:sldMk cId="1630595735" sldId="357"/>
        </pc:sldMkLst>
      </pc:sldChg>
      <pc:sldChg chg="del">
        <pc:chgData name="Abdullah Halawany" userId="8f87bec9028b5dd9" providerId="LiveId" clId="{84C6224E-72CF-467F-AC2F-0C2D0F89B2AB}" dt="2021-05-24T12:49:26.008" v="819" actId="47"/>
        <pc:sldMkLst>
          <pc:docMk/>
          <pc:sldMk cId="1990200587" sldId="358"/>
        </pc:sldMkLst>
      </pc:sldChg>
      <pc:sldChg chg="modSp del mod">
        <pc:chgData name="Abdullah Halawany" userId="8f87bec9028b5dd9" providerId="LiveId" clId="{84C6224E-72CF-467F-AC2F-0C2D0F89B2AB}" dt="2021-05-24T12:49:10.399" v="818" actId="47"/>
        <pc:sldMkLst>
          <pc:docMk/>
          <pc:sldMk cId="2391473361" sldId="364"/>
        </pc:sldMkLst>
        <pc:spChg chg="mod">
          <ac:chgData name="Abdullah Halawany" userId="8f87bec9028b5dd9" providerId="LiveId" clId="{84C6224E-72CF-467F-AC2F-0C2D0F89B2AB}" dt="2021-05-24T12:48:45.584" v="816" actId="6549"/>
          <ac:spMkLst>
            <pc:docMk/>
            <pc:sldMk cId="2391473361" sldId="364"/>
            <ac:spMk id="2" creationId="{7092A2C6-4E28-46D7-9C9E-94BC5E834B2A}"/>
          </ac:spMkLst>
        </pc:spChg>
      </pc:sldChg>
      <pc:sldChg chg="addSp delSp modSp new del mod">
        <pc:chgData name="Abdullah Halawany" userId="8f87bec9028b5dd9" providerId="LiveId" clId="{84C6224E-72CF-467F-AC2F-0C2D0F89B2AB}" dt="2021-05-24T11:18:49.937" v="381" actId="47"/>
        <pc:sldMkLst>
          <pc:docMk/>
          <pc:sldMk cId="1133311909" sldId="367"/>
        </pc:sldMkLst>
        <pc:spChg chg="del">
          <ac:chgData name="Abdullah Halawany" userId="8f87bec9028b5dd9" providerId="LiveId" clId="{84C6224E-72CF-467F-AC2F-0C2D0F89B2AB}" dt="2021-05-24T09:05:10.787" v="100"/>
          <ac:spMkLst>
            <pc:docMk/>
            <pc:sldMk cId="1133311909" sldId="367"/>
            <ac:spMk id="2" creationId="{0D818031-4D4A-44A4-B947-C43B182AEE42}"/>
          </ac:spMkLst>
        </pc:spChg>
        <pc:spChg chg="add del">
          <ac:chgData name="Abdullah Halawany" userId="8f87bec9028b5dd9" providerId="LiveId" clId="{84C6224E-72CF-467F-AC2F-0C2D0F89B2AB}" dt="2021-05-24T09:05:49.775" v="104" actId="931"/>
          <ac:spMkLst>
            <pc:docMk/>
            <pc:sldMk cId="1133311909" sldId="367"/>
            <ac:spMk id="3" creationId="{E6254F42-F3C6-4D0E-9843-D2712DFB006E}"/>
          </ac:spMkLst>
        </pc:spChg>
        <pc:spChg chg="add mod">
          <ac:chgData name="Abdullah Halawany" userId="8f87bec9028b5dd9" providerId="LiveId" clId="{84C6224E-72CF-467F-AC2F-0C2D0F89B2AB}" dt="2021-05-24T09:05:10.787" v="100"/>
          <ac:spMkLst>
            <pc:docMk/>
            <pc:sldMk cId="1133311909" sldId="367"/>
            <ac:spMk id="5" creationId="{1DDDD70D-3DC0-46CF-B53B-C7438588B8AD}"/>
          </ac:spMkLst>
        </pc:spChg>
        <pc:spChg chg="add mod">
          <ac:chgData name="Abdullah Halawany" userId="8f87bec9028b5dd9" providerId="LiveId" clId="{84C6224E-72CF-467F-AC2F-0C2D0F89B2AB}" dt="2021-05-24T10:47:33.768" v="252" actId="21"/>
          <ac:spMkLst>
            <pc:docMk/>
            <pc:sldMk cId="1133311909" sldId="367"/>
            <ac:spMk id="10" creationId="{535475D0-3BBA-49C9-8BDF-E83C8FD1945B}"/>
          </ac:spMkLst>
        </pc:spChg>
        <pc:picChg chg="add del mod">
          <ac:chgData name="Abdullah Halawany" userId="8f87bec9028b5dd9" providerId="LiveId" clId="{84C6224E-72CF-467F-AC2F-0C2D0F89B2AB}" dt="2021-05-24T09:05:00.888" v="99"/>
          <ac:picMkLst>
            <pc:docMk/>
            <pc:sldMk cId="1133311909" sldId="367"/>
            <ac:picMk id="4" creationId="{9677051A-E1C1-4F3C-A5BA-7CCE98751399}"/>
          </ac:picMkLst>
        </pc:picChg>
        <pc:picChg chg="add del mod">
          <ac:chgData name="Abdullah Halawany" userId="8f87bec9028b5dd9" providerId="LiveId" clId="{84C6224E-72CF-467F-AC2F-0C2D0F89B2AB}" dt="2021-05-24T09:05:22.611" v="103" actId="478"/>
          <ac:picMkLst>
            <pc:docMk/>
            <pc:sldMk cId="1133311909" sldId="367"/>
            <ac:picMk id="6" creationId="{5D2FE63A-C81C-4D10-B6CD-BA81C0248AD3}"/>
          </ac:picMkLst>
        </pc:picChg>
        <pc:picChg chg="add del mod">
          <ac:chgData name="Abdullah Halawany" userId="8f87bec9028b5dd9" providerId="LiveId" clId="{84C6224E-72CF-467F-AC2F-0C2D0F89B2AB}" dt="2021-05-24T10:47:33.768" v="252" actId="21"/>
          <ac:picMkLst>
            <pc:docMk/>
            <pc:sldMk cId="1133311909" sldId="367"/>
            <ac:picMk id="8" creationId="{2913592B-5517-4A5A-8B60-4F30AC2B40B4}"/>
          </ac:picMkLst>
        </pc:picChg>
      </pc:sldChg>
      <pc:sldChg chg="addSp delSp modSp new del mod setBg">
        <pc:chgData name="Abdullah Halawany" userId="8f87bec9028b5dd9" providerId="LiveId" clId="{84C6224E-72CF-467F-AC2F-0C2D0F89B2AB}" dt="2021-05-24T09:04:50.956" v="96" actId="47"/>
        <pc:sldMkLst>
          <pc:docMk/>
          <pc:sldMk cId="1927615197" sldId="367"/>
        </pc:sldMkLst>
        <pc:spChg chg="del">
          <ac:chgData name="Abdullah Halawany" userId="8f87bec9028b5dd9" providerId="LiveId" clId="{84C6224E-72CF-467F-AC2F-0C2D0F89B2AB}" dt="2021-05-24T09:02:00.574" v="39" actId="26606"/>
          <ac:spMkLst>
            <pc:docMk/>
            <pc:sldMk cId="1927615197" sldId="367"/>
            <ac:spMk id="2" creationId="{339FD78A-9DFA-41FA-ACA0-30EEF942C90D}"/>
          </ac:spMkLst>
        </pc:spChg>
        <pc:spChg chg="del">
          <ac:chgData name="Abdullah Halawany" userId="8f87bec9028b5dd9" providerId="LiveId" clId="{84C6224E-72CF-467F-AC2F-0C2D0F89B2AB}" dt="2021-05-24T09:01:57.788" v="38"/>
          <ac:spMkLst>
            <pc:docMk/>
            <pc:sldMk cId="1927615197" sldId="367"/>
            <ac:spMk id="3" creationId="{592B68F4-E3F2-4AE6-A8E7-173D2D2492B7}"/>
          </ac:spMkLst>
        </pc:spChg>
        <pc:spChg chg="add mod">
          <ac:chgData name="Abdullah Halawany" userId="8f87bec9028b5dd9" providerId="LiveId" clId="{84C6224E-72CF-467F-AC2F-0C2D0F89B2AB}" dt="2021-05-24T09:04:08.059" v="95" actId="478"/>
          <ac:spMkLst>
            <pc:docMk/>
            <pc:sldMk cId="1927615197" sldId="367"/>
            <ac:spMk id="6" creationId="{B86D20BD-66E0-4045-B3F5-0E769FA8EFED}"/>
          </ac:spMkLst>
        </pc:spChg>
        <pc:spChg chg="add">
          <ac:chgData name="Abdullah Halawany" userId="8f87bec9028b5dd9" providerId="LiveId" clId="{84C6224E-72CF-467F-AC2F-0C2D0F89B2AB}" dt="2021-05-24T09:02:00.574" v="39" actId="26606"/>
          <ac:spMkLst>
            <pc:docMk/>
            <pc:sldMk cId="1927615197" sldId="367"/>
            <ac:spMk id="9" creationId="{32BC26D8-82FB-445E-AA49-62A77D7C1EE0}"/>
          </ac:spMkLst>
        </pc:spChg>
        <pc:spChg chg="add">
          <ac:chgData name="Abdullah Halawany" userId="8f87bec9028b5dd9" providerId="LiveId" clId="{84C6224E-72CF-467F-AC2F-0C2D0F89B2AB}" dt="2021-05-24T09:02:00.574" v="39" actId="26606"/>
          <ac:spMkLst>
            <pc:docMk/>
            <pc:sldMk cId="1927615197" sldId="367"/>
            <ac:spMk id="11" creationId="{CB44330D-EA18-4254-AA95-EB49948539B8}"/>
          </ac:spMkLst>
        </pc:spChg>
        <pc:picChg chg="add del mod">
          <ac:chgData name="Abdullah Halawany" userId="8f87bec9028b5dd9" providerId="LiveId" clId="{84C6224E-72CF-467F-AC2F-0C2D0F89B2AB}" dt="2021-05-24T09:04:08.059" v="95" actId="478"/>
          <ac:picMkLst>
            <pc:docMk/>
            <pc:sldMk cId="1927615197" sldId="367"/>
            <ac:picMk id="4" creationId="{1E103DA3-151D-40B4-94FD-8567ACA8049A}"/>
          </ac:picMkLst>
        </pc:picChg>
      </pc:sldChg>
      <pc:sldChg chg="addSp delSp modSp new mod">
        <pc:chgData name="Abdullah Halawany" userId="8f87bec9028b5dd9" providerId="LiveId" clId="{84C6224E-72CF-467F-AC2F-0C2D0F89B2AB}" dt="2021-05-25T08:48:40.026" v="1098" actId="478"/>
        <pc:sldMkLst>
          <pc:docMk/>
          <pc:sldMk cId="3045589916" sldId="368"/>
        </pc:sldMkLst>
        <pc:spChg chg="del">
          <ac:chgData name="Abdullah Halawany" userId="8f87bec9028b5dd9" providerId="LiveId" clId="{84C6224E-72CF-467F-AC2F-0C2D0F89B2AB}" dt="2021-05-25T08:48:40.026" v="1098" actId="478"/>
          <ac:spMkLst>
            <pc:docMk/>
            <pc:sldMk cId="3045589916" sldId="368"/>
            <ac:spMk id="2" creationId="{C5810076-D35B-47C0-BAB1-CAE1F1C2C6D1}"/>
          </ac:spMkLst>
        </pc:spChg>
        <pc:spChg chg="del">
          <ac:chgData name="Abdullah Halawany" userId="8f87bec9028b5dd9" providerId="LiveId" clId="{84C6224E-72CF-467F-AC2F-0C2D0F89B2AB}" dt="2021-05-25T08:48:38.761" v="1097" actId="478"/>
          <ac:spMkLst>
            <pc:docMk/>
            <pc:sldMk cId="3045589916" sldId="368"/>
            <ac:spMk id="3" creationId="{2C6105EA-49B9-4A69-BA0D-E2BFE6137F38}"/>
          </ac:spMkLst>
        </pc:spChg>
        <pc:spChg chg="add mod">
          <ac:chgData name="Abdullah Halawany" userId="8f87bec9028b5dd9" providerId="LiveId" clId="{84C6224E-72CF-467F-AC2F-0C2D0F89B2AB}" dt="2021-05-24T12:49:57.221" v="820"/>
          <ac:spMkLst>
            <pc:docMk/>
            <pc:sldMk cId="3045589916" sldId="368"/>
            <ac:spMk id="6" creationId="{3B6BFA4E-9C44-439C-B3E7-4DA1F50EB085}"/>
          </ac:spMkLst>
        </pc:spChg>
        <pc:picChg chg="add mod">
          <ac:chgData name="Abdullah Halawany" userId="8f87bec9028b5dd9" providerId="LiveId" clId="{84C6224E-72CF-467F-AC2F-0C2D0F89B2AB}" dt="2021-05-24T09:56:46.683" v="184" actId="1076"/>
          <ac:picMkLst>
            <pc:docMk/>
            <pc:sldMk cId="3045589916" sldId="368"/>
            <ac:picMk id="4" creationId="{3840E99D-AF27-4526-8315-4F837E8F39F7}"/>
          </ac:picMkLst>
        </pc:picChg>
        <pc:picChg chg="add mod">
          <ac:chgData name="Abdullah Halawany" userId="8f87bec9028b5dd9" providerId="LiveId" clId="{84C6224E-72CF-467F-AC2F-0C2D0F89B2AB}" dt="2021-05-24T12:50:01.396" v="821" actId="1076"/>
          <ac:picMkLst>
            <pc:docMk/>
            <pc:sldMk cId="3045589916" sldId="368"/>
            <ac:picMk id="5" creationId="{29CAC307-BE70-45A3-95CC-26BA67953139}"/>
          </ac:picMkLst>
        </pc:picChg>
      </pc:sldChg>
      <pc:sldChg chg="addSp delSp modSp new mod">
        <pc:chgData name="Abdullah Halawany" userId="8f87bec9028b5dd9" providerId="LiveId" clId="{84C6224E-72CF-467F-AC2F-0C2D0F89B2AB}" dt="2021-05-25T08:55:59.282" v="1133" actId="1076"/>
        <pc:sldMkLst>
          <pc:docMk/>
          <pc:sldMk cId="672804802" sldId="369"/>
        </pc:sldMkLst>
        <pc:spChg chg="mod">
          <ac:chgData name="Abdullah Halawany" userId="8f87bec9028b5dd9" providerId="LiveId" clId="{84C6224E-72CF-467F-AC2F-0C2D0F89B2AB}" dt="2021-05-24T10:49:47.634" v="263" actId="20577"/>
          <ac:spMkLst>
            <pc:docMk/>
            <pc:sldMk cId="672804802" sldId="369"/>
            <ac:spMk id="2" creationId="{E20AC0E5-BEE1-4D5A-A541-EB8D15F3C32F}"/>
          </ac:spMkLst>
        </pc:spChg>
        <pc:spChg chg="del">
          <ac:chgData name="Abdullah Halawany" userId="8f87bec9028b5dd9" providerId="LiveId" clId="{84C6224E-72CF-467F-AC2F-0C2D0F89B2AB}" dt="2021-05-24T10:47:48.627" v="254"/>
          <ac:spMkLst>
            <pc:docMk/>
            <pc:sldMk cId="672804802" sldId="369"/>
            <ac:spMk id="3" creationId="{4D0E5ECA-1533-4BE2-9685-F4FCB9EC3533}"/>
          </ac:spMkLst>
        </pc:spChg>
        <pc:spChg chg="add mod">
          <ac:chgData name="Abdullah Halawany" userId="8f87bec9028b5dd9" providerId="LiveId" clId="{84C6224E-72CF-467F-AC2F-0C2D0F89B2AB}" dt="2021-05-24T12:50:08.443" v="822"/>
          <ac:spMkLst>
            <pc:docMk/>
            <pc:sldMk cId="672804802" sldId="369"/>
            <ac:spMk id="7" creationId="{A092436C-4350-4383-8D8B-059106FB4A7C}"/>
          </ac:spMkLst>
        </pc:spChg>
        <pc:picChg chg="add mod">
          <ac:chgData name="Abdullah Halawany" userId="8f87bec9028b5dd9" providerId="LiveId" clId="{84C6224E-72CF-467F-AC2F-0C2D0F89B2AB}" dt="2021-05-25T08:55:59.282" v="1133" actId="1076"/>
          <ac:picMkLst>
            <pc:docMk/>
            <pc:sldMk cId="672804802" sldId="369"/>
            <ac:picMk id="3" creationId="{17F0E454-5C86-4A66-B251-D03FF3A959F9}"/>
          </ac:picMkLst>
        </pc:picChg>
        <pc:picChg chg="add mod modCrop">
          <ac:chgData name="Abdullah Halawany" userId="8f87bec9028b5dd9" providerId="LiveId" clId="{84C6224E-72CF-467F-AC2F-0C2D0F89B2AB}" dt="2021-05-25T08:55:53.095" v="1132" actId="1037"/>
          <ac:picMkLst>
            <pc:docMk/>
            <pc:sldMk cId="672804802" sldId="369"/>
            <ac:picMk id="4" creationId="{09534034-695D-43D8-B1BE-0D20C89EDCB4}"/>
          </ac:picMkLst>
        </pc:picChg>
        <pc:picChg chg="add del mod">
          <ac:chgData name="Abdullah Halawany" userId="8f87bec9028b5dd9" providerId="LiveId" clId="{84C6224E-72CF-467F-AC2F-0C2D0F89B2AB}" dt="2021-05-24T10:50:59.583" v="264" actId="478"/>
          <ac:picMkLst>
            <pc:docMk/>
            <pc:sldMk cId="672804802" sldId="369"/>
            <ac:picMk id="6" creationId="{D853AE87-9DDE-4B62-B222-A9968475AB55}"/>
          </ac:picMkLst>
        </pc:picChg>
      </pc:sldChg>
      <pc:sldChg chg="addSp delSp modSp mod">
        <pc:chgData name="Abdullah Halawany" userId="8f87bec9028b5dd9" providerId="LiveId" clId="{84C6224E-72CF-467F-AC2F-0C2D0F89B2AB}" dt="2021-05-24T12:50:09.954" v="823"/>
        <pc:sldMkLst>
          <pc:docMk/>
          <pc:sldMk cId="1253831299" sldId="370"/>
        </pc:sldMkLst>
        <pc:spChg chg="mod">
          <ac:chgData name="Abdullah Halawany" userId="8f87bec9028b5dd9" providerId="LiveId" clId="{84C6224E-72CF-467F-AC2F-0C2D0F89B2AB}" dt="2021-05-24T10:53:12.643" v="293" actId="1076"/>
          <ac:spMkLst>
            <pc:docMk/>
            <pc:sldMk cId="1253831299" sldId="370"/>
            <ac:spMk id="2" creationId="{E20AC0E5-BEE1-4D5A-A541-EB8D15F3C32F}"/>
          </ac:spMkLst>
        </pc:spChg>
        <pc:spChg chg="add del mod">
          <ac:chgData name="Abdullah Halawany" userId="8f87bec9028b5dd9" providerId="LiveId" clId="{84C6224E-72CF-467F-AC2F-0C2D0F89B2AB}" dt="2021-05-24T10:51:35.407" v="274" actId="478"/>
          <ac:spMkLst>
            <pc:docMk/>
            <pc:sldMk cId="1253831299" sldId="370"/>
            <ac:spMk id="5" creationId="{1443EEE2-D11B-4F22-892B-3E7873025B8A}"/>
          </ac:spMkLst>
        </pc:spChg>
        <pc:spChg chg="add mod">
          <ac:chgData name="Abdullah Halawany" userId="8f87bec9028b5dd9" providerId="LiveId" clId="{84C6224E-72CF-467F-AC2F-0C2D0F89B2AB}" dt="2021-05-24T12:50:09.954" v="823"/>
          <ac:spMkLst>
            <pc:docMk/>
            <pc:sldMk cId="1253831299" sldId="370"/>
            <ac:spMk id="7" creationId="{B6C62A42-82AA-45D3-B829-C27FEE06D093}"/>
          </ac:spMkLst>
        </pc:spChg>
        <pc:picChg chg="del">
          <ac:chgData name="Abdullah Halawany" userId="8f87bec9028b5dd9" providerId="LiveId" clId="{84C6224E-72CF-467F-AC2F-0C2D0F89B2AB}" dt="2021-05-24T10:51:31.833" v="273" actId="478"/>
          <ac:picMkLst>
            <pc:docMk/>
            <pc:sldMk cId="1253831299" sldId="370"/>
            <ac:picMk id="4" creationId="{09534034-695D-43D8-B1BE-0D20C89EDCB4}"/>
          </ac:picMkLst>
        </pc:picChg>
        <pc:picChg chg="mod">
          <ac:chgData name="Abdullah Halawany" userId="8f87bec9028b5dd9" providerId="LiveId" clId="{84C6224E-72CF-467F-AC2F-0C2D0F89B2AB}" dt="2021-05-24T10:53:19.534" v="295" actId="1076"/>
          <ac:picMkLst>
            <pc:docMk/>
            <pc:sldMk cId="1253831299" sldId="370"/>
            <ac:picMk id="6" creationId="{D853AE87-9DDE-4B62-B222-A9968475AB55}"/>
          </ac:picMkLst>
        </pc:picChg>
      </pc:sldChg>
      <pc:sldChg chg="addSp delSp modSp new mod">
        <pc:chgData name="Abdullah Halawany" userId="8f87bec9028b5dd9" providerId="LiveId" clId="{84C6224E-72CF-467F-AC2F-0C2D0F89B2AB}" dt="2021-05-25T09:11:34.253" v="1183" actId="1076"/>
        <pc:sldMkLst>
          <pc:docMk/>
          <pc:sldMk cId="3684783705" sldId="371"/>
        </pc:sldMkLst>
        <pc:spChg chg="mod">
          <ac:chgData name="Abdullah Halawany" userId="8f87bec9028b5dd9" providerId="LiveId" clId="{84C6224E-72CF-467F-AC2F-0C2D0F89B2AB}" dt="2021-05-24T11:10:21.162" v="369" actId="1076"/>
          <ac:spMkLst>
            <pc:docMk/>
            <pc:sldMk cId="3684783705" sldId="371"/>
            <ac:spMk id="2" creationId="{9993B122-649F-4684-94A6-115BADF265C9}"/>
          </ac:spMkLst>
        </pc:spChg>
        <pc:spChg chg="del mod">
          <ac:chgData name="Abdullah Halawany" userId="8f87bec9028b5dd9" providerId="LiveId" clId="{84C6224E-72CF-467F-AC2F-0C2D0F89B2AB}" dt="2021-05-24T11:09:41.470" v="365" actId="26606"/>
          <ac:spMkLst>
            <pc:docMk/>
            <pc:sldMk cId="3684783705" sldId="371"/>
            <ac:spMk id="3" creationId="{A0EE4C27-6D70-4D9B-B3BE-3D47335FF313}"/>
          </ac:spMkLst>
        </pc:spChg>
        <pc:spChg chg="add mod">
          <ac:chgData name="Abdullah Halawany" userId="8f87bec9028b5dd9" providerId="LiveId" clId="{84C6224E-72CF-467F-AC2F-0C2D0F89B2AB}" dt="2021-05-24T12:50:12.287" v="824"/>
          <ac:spMkLst>
            <pc:docMk/>
            <pc:sldMk cId="3684783705" sldId="371"/>
            <ac:spMk id="6" creationId="{57FF7F94-746F-450D-A4E2-903A5E5450A9}"/>
          </ac:spMkLst>
        </pc:spChg>
        <pc:graphicFrameChg chg="add mod modGraphic">
          <ac:chgData name="Abdullah Halawany" userId="8f87bec9028b5dd9" providerId="LiveId" clId="{84C6224E-72CF-467F-AC2F-0C2D0F89B2AB}" dt="2021-05-25T09:11:34.253" v="1183" actId="1076"/>
          <ac:graphicFrameMkLst>
            <pc:docMk/>
            <pc:sldMk cId="3684783705" sldId="371"/>
            <ac:graphicFrameMk id="5" creationId="{AC6C731B-452A-488C-9625-DDF2BE67E326}"/>
          </ac:graphicFrameMkLst>
        </pc:graphicFrameChg>
      </pc:sldChg>
      <pc:sldChg chg="addSp modSp new mod">
        <pc:chgData name="Abdullah Halawany" userId="8f87bec9028b5dd9" providerId="LiveId" clId="{84C6224E-72CF-467F-AC2F-0C2D0F89B2AB}" dt="2021-05-24T12:50:41.975" v="861"/>
        <pc:sldMkLst>
          <pc:docMk/>
          <pc:sldMk cId="4224468104" sldId="372"/>
        </pc:sldMkLst>
        <pc:spChg chg="mod">
          <ac:chgData name="Abdullah Halawany" userId="8f87bec9028b5dd9" providerId="LiveId" clId="{84C6224E-72CF-467F-AC2F-0C2D0F89B2AB}" dt="2021-05-24T11:18:55.835" v="383"/>
          <ac:spMkLst>
            <pc:docMk/>
            <pc:sldMk cId="4224468104" sldId="372"/>
            <ac:spMk id="2" creationId="{FBBEB57A-0892-4523-B186-65FC0715F915}"/>
          </ac:spMkLst>
        </pc:spChg>
        <pc:spChg chg="mod">
          <ac:chgData name="Abdullah Halawany" userId="8f87bec9028b5dd9" providerId="LiveId" clId="{84C6224E-72CF-467F-AC2F-0C2D0F89B2AB}" dt="2021-05-24T11:19:34.658" v="397" actId="20577"/>
          <ac:spMkLst>
            <pc:docMk/>
            <pc:sldMk cId="4224468104" sldId="372"/>
            <ac:spMk id="3" creationId="{B05A077C-1C8F-4AB2-BA52-DE94DA563826}"/>
          </ac:spMkLst>
        </pc:spChg>
        <pc:spChg chg="add mod">
          <ac:chgData name="Abdullah Halawany" userId="8f87bec9028b5dd9" providerId="LiveId" clId="{84C6224E-72CF-467F-AC2F-0C2D0F89B2AB}" dt="2021-05-24T12:50:41.975" v="861"/>
          <ac:spMkLst>
            <pc:docMk/>
            <pc:sldMk cId="4224468104" sldId="372"/>
            <ac:spMk id="4" creationId="{5FD1FC18-7FBD-491B-B5FC-2C6F270D525A}"/>
          </ac:spMkLst>
        </pc:spChg>
      </pc:sldChg>
      <pc:sldChg chg="addSp delSp modSp new mod modClrScheme chgLayout">
        <pc:chgData name="Abdullah Halawany" userId="8f87bec9028b5dd9" providerId="LiveId" clId="{84C6224E-72CF-467F-AC2F-0C2D0F89B2AB}" dt="2021-05-25T09:24:30.395" v="1285" actId="1076"/>
        <pc:sldMkLst>
          <pc:docMk/>
          <pc:sldMk cId="3307424809" sldId="373"/>
        </pc:sldMkLst>
        <pc:spChg chg="mod ord">
          <ac:chgData name="Abdullah Halawany" userId="8f87bec9028b5dd9" providerId="LiveId" clId="{84C6224E-72CF-467F-AC2F-0C2D0F89B2AB}" dt="2021-05-25T09:24:30.395" v="1285" actId="1076"/>
          <ac:spMkLst>
            <pc:docMk/>
            <pc:sldMk cId="3307424809" sldId="373"/>
            <ac:spMk id="2" creationId="{9787889B-8432-49C1-A441-36C9E0DF2462}"/>
          </ac:spMkLst>
        </pc:spChg>
        <pc:spChg chg="del mod ord">
          <ac:chgData name="Abdullah Halawany" userId="8f87bec9028b5dd9" providerId="LiveId" clId="{84C6224E-72CF-467F-AC2F-0C2D0F89B2AB}" dt="2021-05-25T09:21:33.080" v="1250" actId="700"/>
          <ac:spMkLst>
            <pc:docMk/>
            <pc:sldMk cId="3307424809" sldId="373"/>
            <ac:spMk id="3" creationId="{286F68CE-E9DA-4451-B719-8A9F1662933A}"/>
          </ac:spMkLst>
        </pc:spChg>
        <pc:spChg chg="add mod">
          <ac:chgData name="Abdullah Halawany" userId="8f87bec9028b5dd9" providerId="LiveId" clId="{84C6224E-72CF-467F-AC2F-0C2D0F89B2AB}" dt="2021-05-24T12:50:13.683" v="825"/>
          <ac:spMkLst>
            <pc:docMk/>
            <pc:sldMk cId="3307424809" sldId="373"/>
            <ac:spMk id="4" creationId="{5A694D4A-61B9-47D0-BBE7-B7B7A3F31747}"/>
          </ac:spMkLst>
        </pc:spChg>
        <pc:spChg chg="add del mod ord">
          <ac:chgData name="Abdullah Halawany" userId="8f87bec9028b5dd9" providerId="LiveId" clId="{84C6224E-72CF-467F-AC2F-0C2D0F89B2AB}" dt="2021-05-25T09:20:47.251" v="1240" actId="700"/>
          <ac:spMkLst>
            <pc:docMk/>
            <pc:sldMk cId="3307424809" sldId="373"/>
            <ac:spMk id="5" creationId="{9040DB53-AF52-42E2-97FE-B197DEAA9A03}"/>
          </ac:spMkLst>
        </pc:spChg>
        <pc:spChg chg="add del mod ord">
          <ac:chgData name="Abdullah Halawany" userId="8f87bec9028b5dd9" providerId="LiveId" clId="{84C6224E-72CF-467F-AC2F-0C2D0F89B2AB}" dt="2021-05-25T09:21:02.545" v="1242" actId="700"/>
          <ac:spMkLst>
            <pc:docMk/>
            <pc:sldMk cId="3307424809" sldId="373"/>
            <ac:spMk id="6" creationId="{27FD20D2-B7E8-49CE-BF85-469A6472C8C7}"/>
          </ac:spMkLst>
        </pc:spChg>
        <pc:spChg chg="add del mod ord">
          <ac:chgData name="Abdullah Halawany" userId="8f87bec9028b5dd9" providerId="LiveId" clId="{84C6224E-72CF-467F-AC2F-0C2D0F89B2AB}" dt="2021-05-25T09:21:33.080" v="1250" actId="700"/>
          <ac:spMkLst>
            <pc:docMk/>
            <pc:sldMk cId="3307424809" sldId="373"/>
            <ac:spMk id="7" creationId="{CD817801-C91C-4CAD-99C2-4BDFDD2F0FEC}"/>
          </ac:spMkLst>
        </pc:spChg>
        <pc:spChg chg="add mod ord">
          <ac:chgData name="Abdullah Halawany" userId="8f87bec9028b5dd9" providerId="LiveId" clId="{84C6224E-72CF-467F-AC2F-0C2D0F89B2AB}" dt="2021-05-25T09:22:30.570" v="1267" actId="1076"/>
          <ac:spMkLst>
            <pc:docMk/>
            <pc:sldMk cId="3307424809" sldId="373"/>
            <ac:spMk id="8" creationId="{7DA64E6D-AC4C-4D41-8FD1-BA6063E3370E}"/>
          </ac:spMkLst>
        </pc:spChg>
        <pc:spChg chg="add del mod ord">
          <ac:chgData name="Abdullah Halawany" userId="8f87bec9028b5dd9" providerId="LiveId" clId="{84C6224E-72CF-467F-AC2F-0C2D0F89B2AB}" dt="2021-05-25T09:21:49.275" v="1254" actId="478"/>
          <ac:spMkLst>
            <pc:docMk/>
            <pc:sldMk cId="3307424809" sldId="373"/>
            <ac:spMk id="9" creationId="{4B618E4C-852B-4A4D-AA5E-637C5020C0FF}"/>
          </ac:spMkLst>
        </pc:spChg>
      </pc:sldChg>
      <pc:sldChg chg="addSp modSp new mod ord">
        <pc:chgData name="Abdullah Halawany" userId="8f87bec9028b5dd9" providerId="LiveId" clId="{84C6224E-72CF-467F-AC2F-0C2D0F89B2AB}" dt="2021-05-24T12:50:35.863" v="859"/>
        <pc:sldMkLst>
          <pc:docMk/>
          <pc:sldMk cId="2129154466" sldId="374"/>
        </pc:sldMkLst>
        <pc:spChg chg="mod">
          <ac:chgData name="Abdullah Halawany" userId="8f87bec9028b5dd9" providerId="LiveId" clId="{84C6224E-72CF-467F-AC2F-0C2D0F89B2AB}" dt="2021-05-24T11:38:52.973" v="477" actId="20577"/>
          <ac:spMkLst>
            <pc:docMk/>
            <pc:sldMk cId="2129154466" sldId="374"/>
            <ac:spMk id="2" creationId="{44D599EC-E889-4557-AEF0-9928673302CD}"/>
          </ac:spMkLst>
        </pc:spChg>
        <pc:spChg chg="mod">
          <ac:chgData name="Abdullah Halawany" userId="8f87bec9028b5dd9" providerId="LiveId" clId="{84C6224E-72CF-467F-AC2F-0C2D0F89B2AB}" dt="2021-05-24T12:40:33.847" v="772" actId="404"/>
          <ac:spMkLst>
            <pc:docMk/>
            <pc:sldMk cId="2129154466" sldId="374"/>
            <ac:spMk id="3" creationId="{DE58B167-AEC0-4D64-A52A-D199BB801B75}"/>
          </ac:spMkLst>
        </pc:spChg>
        <pc:spChg chg="add mod">
          <ac:chgData name="Abdullah Halawany" userId="8f87bec9028b5dd9" providerId="LiveId" clId="{84C6224E-72CF-467F-AC2F-0C2D0F89B2AB}" dt="2021-05-24T12:50:35.863" v="859"/>
          <ac:spMkLst>
            <pc:docMk/>
            <pc:sldMk cId="2129154466" sldId="374"/>
            <ac:spMk id="4" creationId="{5842F64A-5EDA-44B4-828F-871331C3BCB4}"/>
          </ac:spMkLst>
        </pc:spChg>
      </pc:sldChg>
      <pc:sldChg chg="addSp modSp new mod">
        <pc:chgData name="Abdullah Halawany" userId="8f87bec9028b5dd9" providerId="LiveId" clId="{84C6224E-72CF-467F-AC2F-0C2D0F89B2AB}" dt="2021-05-24T12:50:31.754" v="858" actId="1037"/>
        <pc:sldMkLst>
          <pc:docMk/>
          <pc:sldMk cId="1021332646" sldId="375"/>
        </pc:sldMkLst>
        <pc:spChg chg="mod">
          <ac:chgData name="Abdullah Halawany" userId="8f87bec9028b5dd9" providerId="LiveId" clId="{84C6224E-72CF-467F-AC2F-0C2D0F89B2AB}" dt="2021-05-24T12:14:54.589" v="650"/>
          <ac:spMkLst>
            <pc:docMk/>
            <pc:sldMk cId="1021332646" sldId="375"/>
            <ac:spMk id="2" creationId="{708A624E-A9A5-4341-9E63-F06CDECBEEEE}"/>
          </ac:spMkLst>
        </pc:spChg>
        <pc:spChg chg="mod">
          <ac:chgData name="Abdullah Halawany" userId="8f87bec9028b5dd9" providerId="LiveId" clId="{84C6224E-72CF-467F-AC2F-0C2D0F89B2AB}" dt="2021-05-24T12:17:32.265" v="710" actId="1076"/>
          <ac:spMkLst>
            <pc:docMk/>
            <pc:sldMk cId="1021332646" sldId="375"/>
            <ac:spMk id="3" creationId="{D8984DB5-C9C3-406E-8D52-617B68573E90}"/>
          </ac:spMkLst>
        </pc:spChg>
        <pc:spChg chg="add mod">
          <ac:chgData name="Abdullah Halawany" userId="8f87bec9028b5dd9" providerId="LiveId" clId="{84C6224E-72CF-467F-AC2F-0C2D0F89B2AB}" dt="2021-05-24T12:50:18.268" v="826"/>
          <ac:spMkLst>
            <pc:docMk/>
            <pc:sldMk cId="1021332646" sldId="375"/>
            <ac:spMk id="8" creationId="{E277A08D-3274-4631-955A-20BCEE4CCE92}"/>
          </ac:spMkLst>
        </pc:spChg>
        <pc:picChg chg="add mod">
          <ac:chgData name="Abdullah Halawany" userId="8f87bec9028b5dd9" providerId="LiveId" clId="{84C6224E-72CF-467F-AC2F-0C2D0F89B2AB}" dt="2021-05-24T12:50:31.754" v="858" actId="1037"/>
          <ac:picMkLst>
            <pc:docMk/>
            <pc:sldMk cId="1021332646" sldId="375"/>
            <ac:picMk id="5" creationId="{117C5F1B-48F4-4AC2-8F17-7A90B6B82A98}"/>
          </ac:picMkLst>
        </pc:picChg>
        <pc:picChg chg="add mod">
          <ac:chgData name="Abdullah Halawany" userId="8f87bec9028b5dd9" providerId="LiveId" clId="{84C6224E-72CF-467F-AC2F-0C2D0F89B2AB}" dt="2021-05-24T12:50:31.754" v="858" actId="1037"/>
          <ac:picMkLst>
            <pc:docMk/>
            <pc:sldMk cId="1021332646" sldId="375"/>
            <ac:picMk id="7" creationId="{6AAF4CE6-083B-4624-A504-C77E72D2C67F}"/>
          </ac:picMkLst>
        </pc:picChg>
      </pc:sldChg>
      <pc:sldChg chg="addSp modSp new mod">
        <pc:chgData name="Abdullah Halawany" userId="8f87bec9028b5dd9" providerId="LiveId" clId="{84C6224E-72CF-467F-AC2F-0C2D0F89B2AB}" dt="2021-05-24T12:50:37.167" v="860"/>
        <pc:sldMkLst>
          <pc:docMk/>
          <pc:sldMk cId="622216937" sldId="376"/>
        </pc:sldMkLst>
        <pc:spChg chg="mod">
          <ac:chgData name="Abdullah Halawany" userId="8f87bec9028b5dd9" providerId="LiveId" clId="{84C6224E-72CF-467F-AC2F-0C2D0F89B2AB}" dt="2021-05-24T12:40:44.474" v="775" actId="207"/>
          <ac:spMkLst>
            <pc:docMk/>
            <pc:sldMk cId="622216937" sldId="376"/>
            <ac:spMk id="2" creationId="{8E64C833-7354-44E7-A657-ABF0BC013C45}"/>
          </ac:spMkLst>
        </pc:spChg>
        <pc:spChg chg="mod">
          <ac:chgData name="Abdullah Halawany" userId="8f87bec9028b5dd9" providerId="LiveId" clId="{84C6224E-72CF-467F-AC2F-0C2D0F89B2AB}" dt="2021-05-24T12:42:33.188" v="790" actId="1076"/>
          <ac:spMkLst>
            <pc:docMk/>
            <pc:sldMk cId="622216937" sldId="376"/>
            <ac:spMk id="3" creationId="{C145A650-0DBE-4145-9EF1-3BF9FAD4688C}"/>
          </ac:spMkLst>
        </pc:spChg>
        <pc:spChg chg="add mod">
          <ac:chgData name="Abdullah Halawany" userId="8f87bec9028b5dd9" providerId="LiveId" clId="{84C6224E-72CF-467F-AC2F-0C2D0F89B2AB}" dt="2021-05-24T12:50:37.167" v="860"/>
          <ac:spMkLst>
            <pc:docMk/>
            <pc:sldMk cId="622216937" sldId="376"/>
            <ac:spMk id="6" creationId="{9D45A050-4CE5-4113-92DD-65C09287CA28}"/>
          </ac:spMkLst>
        </pc:spChg>
        <pc:picChg chg="add mod">
          <ac:chgData name="Abdullah Halawany" userId="8f87bec9028b5dd9" providerId="LiveId" clId="{84C6224E-72CF-467F-AC2F-0C2D0F89B2AB}" dt="2021-05-24T12:42:36.121" v="791" actId="1076"/>
          <ac:picMkLst>
            <pc:docMk/>
            <pc:sldMk cId="622216937" sldId="376"/>
            <ac:picMk id="5" creationId="{EB819F77-3E81-4466-B3DB-95FD02F89A28}"/>
          </ac:picMkLst>
        </pc:picChg>
      </pc:sldChg>
      <pc:sldChg chg="modSp new del mod">
        <pc:chgData name="Abdullah Halawany" userId="8f87bec9028b5dd9" providerId="LiveId" clId="{84C6224E-72CF-467F-AC2F-0C2D0F89B2AB}" dt="2021-05-24T12:32:29.862" v="716" actId="47"/>
        <pc:sldMkLst>
          <pc:docMk/>
          <pc:sldMk cId="1885709033" sldId="376"/>
        </pc:sldMkLst>
        <pc:spChg chg="mod">
          <ac:chgData name="Abdullah Halawany" userId="8f87bec9028b5dd9" providerId="LiveId" clId="{84C6224E-72CF-467F-AC2F-0C2D0F89B2AB}" dt="2021-05-24T12:18:02.521" v="714" actId="108"/>
          <ac:spMkLst>
            <pc:docMk/>
            <pc:sldMk cId="1885709033" sldId="376"/>
            <ac:spMk id="2" creationId="{926BE54F-01F4-4249-B071-7601D58D0396}"/>
          </ac:spMkLst>
        </pc:spChg>
        <pc:spChg chg="mod">
          <ac:chgData name="Abdullah Halawany" userId="8f87bec9028b5dd9" providerId="LiveId" clId="{84C6224E-72CF-467F-AC2F-0C2D0F89B2AB}" dt="2021-05-24T12:18:15.766" v="715"/>
          <ac:spMkLst>
            <pc:docMk/>
            <pc:sldMk cId="1885709033" sldId="376"/>
            <ac:spMk id="3" creationId="{C0DB1DC2-CE5D-438C-A116-95961E57F110}"/>
          </ac:spMkLst>
        </pc:spChg>
      </pc:sldChg>
      <pc:sldChg chg="modSp del mod">
        <pc:chgData name="Abdullah Halawany" userId="8f87bec9028b5dd9" providerId="LiveId" clId="{84C6224E-72CF-467F-AC2F-0C2D0F89B2AB}" dt="2021-05-24T12:48:25.082" v="809" actId="47"/>
        <pc:sldMkLst>
          <pc:docMk/>
          <pc:sldMk cId="3415221658" sldId="377"/>
        </pc:sldMkLst>
        <pc:spChg chg="mod">
          <ac:chgData name="Abdullah Halawany" userId="8f87bec9028b5dd9" providerId="LiveId" clId="{84C6224E-72CF-467F-AC2F-0C2D0F89B2AB}" dt="2021-05-24T12:47:14.309" v="802" actId="20577"/>
          <ac:spMkLst>
            <pc:docMk/>
            <pc:sldMk cId="3415221658" sldId="377"/>
            <ac:spMk id="2" creationId="{7092A2C6-4E28-46D7-9C9E-94BC5E834B2A}"/>
          </ac:spMkLst>
        </pc:spChg>
      </pc:sldChg>
      <pc:sldChg chg="addSp delSp modSp new del mod modClrScheme chgLayout">
        <pc:chgData name="Abdullah Halawany" userId="8f87bec9028b5dd9" providerId="LiveId" clId="{84C6224E-72CF-467F-AC2F-0C2D0F89B2AB}" dt="2021-05-24T12:47:00.189" v="794" actId="47"/>
        <pc:sldMkLst>
          <pc:docMk/>
          <pc:sldMk cId="3683543969" sldId="377"/>
        </pc:sldMkLst>
        <pc:spChg chg="del mod ord">
          <ac:chgData name="Abdullah Halawany" userId="8f87bec9028b5dd9" providerId="LiveId" clId="{84C6224E-72CF-467F-AC2F-0C2D0F89B2AB}" dt="2021-05-24T12:46:22.737" v="793" actId="700"/>
          <ac:spMkLst>
            <pc:docMk/>
            <pc:sldMk cId="3683543969" sldId="377"/>
            <ac:spMk id="2" creationId="{758EF67C-AED9-4762-AF4C-0D528830E382}"/>
          </ac:spMkLst>
        </pc:spChg>
        <pc:spChg chg="del mod ord">
          <ac:chgData name="Abdullah Halawany" userId="8f87bec9028b5dd9" providerId="LiveId" clId="{84C6224E-72CF-467F-AC2F-0C2D0F89B2AB}" dt="2021-05-24T12:46:22.737" v="793" actId="700"/>
          <ac:spMkLst>
            <pc:docMk/>
            <pc:sldMk cId="3683543969" sldId="377"/>
            <ac:spMk id="3" creationId="{E97A102A-3C44-44D9-B9A0-F761DC8644DA}"/>
          </ac:spMkLst>
        </pc:spChg>
        <pc:spChg chg="add mod ord">
          <ac:chgData name="Abdullah Halawany" userId="8f87bec9028b5dd9" providerId="LiveId" clId="{84C6224E-72CF-467F-AC2F-0C2D0F89B2AB}" dt="2021-05-24T12:46:22.737" v="793" actId="700"/>
          <ac:spMkLst>
            <pc:docMk/>
            <pc:sldMk cId="3683543969" sldId="377"/>
            <ac:spMk id="4" creationId="{0882302B-4BDB-4EAB-8748-2651917DE837}"/>
          </ac:spMkLst>
        </pc:spChg>
        <pc:spChg chg="add mod ord">
          <ac:chgData name="Abdullah Halawany" userId="8f87bec9028b5dd9" providerId="LiveId" clId="{84C6224E-72CF-467F-AC2F-0C2D0F89B2AB}" dt="2021-05-24T12:46:22.737" v="793" actId="700"/>
          <ac:spMkLst>
            <pc:docMk/>
            <pc:sldMk cId="3683543969" sldId="377"/>
            <ac:spMk id="5" creationId="{DCCF9CBD-9444-44C5-8BFB-C7191290DECE}"/>
          </ac:spMkLst>
        </pc:spChg>
      </pc:sldChg>
      <pc:sldChg chg="addSp modSp new mod">
        <pc:chgData name="Abdullah Halawany" userId="8f87bec9028b5dd9" providerId="LiveId" clId="{84C6224E-72CF-467F-AC2F-0C2D0F89B2AB}" dt="2021-05-24T14:44:15.610" v="1034"/>
        <pc:sldMkLst>
          <pc:docMk/>
          <pc:sldMk cId="3847299871" sldId="377"/>
        </pc:sldMkLst>
        <pc:spChg chg="mod">
          <ac:chgData name="Abdullah Halawany" userId="8f87bec9028b5dd9" providerId="LiveId" clId="{84C6224E-72CF-467F-AC2F-0C2D0F89B2AB}" dt="2021-05-24T14:41:31.887" v="1003" actId="20577"/>
          <ac:spMkLst>
            <pc:docMk/>
            <pc:sldMk cId="3847299871" sldId="377"/>
            <ac:spMk id="2" creationId="{0BED7048-74A4-47A8-9B25-F914236DD290}"/>
          </ac:spMkLst>
        </pc:spChg>
        <pc:spChg chg="mod">
          <ac:chgData name="Abdullah Halawany" userId="8f87bec9028b5dd9" providerId="LiveId" clId="{84C6224E-72CF-467F-AC2F-0C2D0F89B2AB}" dt="2021-05-24T14:41:07.548" v="999" actId="20577"/>
          <ac:spMkLst>
            <pc:docMk/>
            <pc:sldMk cId="3847299871" sldId="377"/>
            <ac:spMk id="3" creationId="{06FAC6CB-FA94-4111-8938-459B76BD4BF1}"/>
          </ac:spMkLst>
        </pc:spChg>
        <pc:spChg chg="add mod">
          <ac:chgData name="Abdullah Halawany" userId="8f87bec9028b5dd9" providerId="LiveId" clId="{84C6224E-72CF-467F-AC2F-0C2D0F89B2AB}" dt="2021-05-24T14:44:15.610" v="1034"/>
          <ac:spMkLst>
            <pc:docMk/>
            <pc:sldMk cId="3847299871" sldId="377"/>
            <ac:spMk id="4" creationId="{50677608-8D41-47AF-A88B-24EC5C98AAAF}"/>
          </ac:spMkLst>
        </pc:spChg>
      </pc:sldChg>
      <pc:sldChg chg="addSp delSp modSp new del mod modClrScheme chgLayout">
        <pc:chgData name="Abdullah Halawany" userId="8f87bec9028b5dd9" providerId="LiveId" clId="{84C6224E-72CF-467F-AC2F-0C2D0F89B2AB}" dt="2021-05-24T12:48:25.082" v="809" actId="47"/>
        <pc:sldMkLst>
          <pc:docMk/>
          <pc:sldMk cId="881192617" sldId="378"/>
        </pc:sldMkLst>
        <pc:spChg chg="del mod ord">
          <ac:chgData name="Abdullah Halawany" userId="8f87bec9028b5dd9" providerId="LiveId" clId="{84C6224E-72CF-467F-AC2F-0C2D0F89B2AB}" dt="2021-05-24T12:47:30.817" v="806" actId="700"/>
          <ac:spMkLst>
            <pc:docMk/>
            <pc:sldMk cId="881192617" sldId="378"/>
            <ac:spMk id="2" creationId="{BEA3CD8F-D515-4881-96EB-AB91F0C4BB13}"/>
          </ac:spMkLst>
        </pc:spChg>
        <pc:spChg chg="del mod ord">
          <ac:chgData name="Abdullah Halawany" userId="8f87bec9028b5dd9" providerId="LiveId" clId="{84C6224E-72CF-467F-AC2F-0C2D0F89B2AB}" dt="2021-05-24T12:47:30.817" v="806" actId="700"/>
          <ac:spMkLst>
            <pc:docMk/>
            <pc:sldMk cId="881192617" sldId="378"/>
            <ac:spMk id="3" creationId="{04EC4C87-DAD5-4A5B-9BEE-A8CFD0234FBE}"/>
          </ac:spMkLst>
        </pc:spChg>
        <pc:spChg chg="add mod ord">
          <ac:chgData name="Abdullah Halawany" userId="8f87bec9028b5dd9" providerId="LiveId" clId="{84C6224E-72CF-467F-AC2F-0C2D0F89B2AB}" dt="2021-05-24T12:47:30.817" v="806" actId="700"/>
          <ac:spMkLst>
            <pc:docMk/>
            <pc:sldMk cId="881192617" sldId="378"/>
            <ac:spMk id="4" creationId="{63D019B0-488D-4AF2-A5DA-753685ED6672}"/>
          </ac:spMkLst>
        </pc:spChg>
        <pc:spChg chg="add mod ord">
          <ac:chgData name="Abdullah Halawany" userId="8f87bec9028b5dd9" providerId="LiveId" clId="{84C6224E-72CF-467F-AC2F-0C2D0F89B2AB}" dt="2021-05-24T12:47:30.817" v="806" actId="700"/>
          <ac:spMkLst>
            <pc:docMk/>
            <pc:sldMk cId="881192617" sldId="378"/>
            <ac:spMk id="5" creationId="{9BDBAB5E-0502-4EA5-B391-7D0D18DD49C7}"/>
          </ac:spMkLst>
        </pc:spChg>
      </pc:sldChg>
      <pc:sldChg chg="addSp modSp new mod">
        <pc:chgData name="Abdullah Halawany" userId="8f87bec9028b5dd9" providerId="LiveId" clId="{84C6224E-72CF-467F-AC2F-0C2D0F89B2AB}" dt="2021-05-24T14:44:23.031" v="1036"/>
        <pc:sldMkLst>
          <pc:docMk/>
          <pc:sldMk cId="2783780886" sldId="378"/>
        </pc:sldMkLst>
        <pc:spChg chg="mod">
          <ac:chgData name="Abdullah Halawany" userId="8f87bec9028b5dd9" providerId="LiveId" clId="{84C6224E-72CF-467F-AC2F-0C2D0F89B2AB}" dt="2021-05-24T14:33:40.893" v="946" actId="20577"/>
          <ac:spMkLst>
            <pc:docMk/>
            <pc:sldMk cId="2783780886" sldId="378"/>
            <ac:spMk id="2" creationId="{E4936F6B-C000-4E07-BF4D-E267BC98733A}"/>
          </ac:spMkLst>
        </pc:spChg>
        <pc:spChg chg="mod">
          <ac:chgData name="Abdullah Halawany" userId="8f87bec9028b5dd9" providerId="LiveId" clId="{84C6224E-72CF-467F-AC2F-0C2D0F89B2AB}" dt="2021-05-24T14:34:46.757" v="973" actId="14100"/>
          <ac:spMkLst>
            <pc:docMk/>
            <pc:sldMk cId="2783780886" sldId="378"/>
            <ac:spMk id="3" creationId="{4CF886F3-7892-4AFF-9BA2-F62CBDA9121E}"/>
          </ac:spMkLst>
        </pc:spChg>
        <pc:spChg chg="add mod">
          <ac:chgData name="Abdullah Halawany" userId="8f87bec9028b5dd9" providerId="LiveId" clId="{84C6224E-72CF-467F-AC2F-0C2D0F89B2AB}" dt="2021-05-24T14:44:23.031" v="1036"/>
          <ac:spMkLst>
            <pc:docMk/>
            <pc:sldMk cId="2783780886" sldId="378"/>
            <ac:spMk id="4" creationId="{9471E804-11C1-46B5-B025-BC530D5E27F1}"/>
          </ac:spMkLst>
        </pc:spChg>
      </pc:sldChg>
      <pc:sldChg chg="addSp delSp modSp new del mod modClrScheme chgLayout">
        <pc:chgData name="Abdullah Halawany" userId="8f87bec9028b5dd9" providerId="LiveId" clId="{84C6224E-72CF-467F-AC2F-0C2D0F89B2AB}" dt="2021-05-24T12:48:25.082" v="809" actId="47"/>
        <pc:sldMkLst>
          <pc:docMk/>
          <pc:sldMk cId="331965227" sldId="379"/>
        </pc:sldMkLst>
        <pc:spChg chg="del mod ord">
          <ac:chgData name="Abdullah Halawany" userId="8f87bec9028b5dd9" providerId="LiveId" clId="{84C6224E-72CF-467F-AC2F-0C2D0F89B2AB}" dt="2021-05-24T12:47:36.403" v="807" actId="700"/>
          <ac:spMkLst>
            <pc:docMk/>
            <pc:sldMk cId="331965227" sldId="379"/>
            <ac:spMk id="2" creationId="{4A97AA92-0764-45EC-BE8D-D5CA40787DCE}"/>
          </ac:spMkLst>
        </pc:spChg>
        <pc:spChg chg="del mod ord">
          <ac:chgData name="Abdullah Halawany" userId="8f87bec9028b5dd9" providerId="LiveId" clId="{84C6224E-72CF-467F-AC2F-0C2D0F89B2AB}" dt="2021-05-24T12:47:36.403" v="807" actId="700"/>
          <ac:spMkLst>
            <pc:docMk/>
            <pc:sldMk cId="331965227" sldId="379"/>
            <ac:spMk id="3" creationId="{52D625D7-5190-4222-A7DD-DD7C3B094183}"/>
          </ac:spMkLst>
        </pc:spChg>
        <pc:spChg chg="add mod ord">
          <ac:chgData name="Abdullah Halawany" userId="8f87bec9028b5dd9" providerId="LiveId" clId="{84C6224E-72CF-467F-AC2F-0C2D0F89B2AB}" dt="2021-05-24T12:47:36.403" v="807" actId="700"/>
          <ac:spMkLst>
            <pc:docMk/>
            <pc:sldMk cId="331965227" sldId="379"/>
            <ac:spMk id="4" creationId="{E0058750-0157-4919-9F04-8AF709747BEA}"/>
          </ac:spMkLst>
        </pc:spChg>
        <pc:spChg chg="add mod ord">
          <ac:chgData name="Abdullah Halawany" userId="8f87bec9028b5dd9" providerId="LiveId" clId="{84C6224E-72CF-467F-AC2F-0C2D0F89B2AB}" dt="2021-05-24T12:47:36.403" v="807" actId="700"/>
          <ac:spMkLst>
            <pc:docMk/>
            <pc:sldMk cId="331965227" sldId="379"/>
            <ac:spMk id="5" creationId="{2FFB3BCE-2FBF-4664-B66F-80161DED1922}"/>
          </ac:spMkLst>
        </pc:spChg>
      </pc:sldChg>
      <pc:sldChg chg="addSp modSp mod">
        <pc:chgData name="Abdullah Halawany" userId="8f87bec9028b5dd9" providerId="LiveId" clId="{84C6224E-72CF-467F-AC2F-0C2D0F89B2AB}" dt="2021-05-24T14:44:16.616" v="1035"/>
        <pc:sldMkLst>
          <pc:docMk/>
          <pc:sldMk cId="1282489432" sldId="379"/>
        </pc:sldMkLst>
        <pc:spChg chg="mod">
          <ac:chgData name="Abdullah Halawany" userId="8f87bec9028b5dd9" providerId="LiveId" clId="{84C6224E-72CF-467F-AC2F-0C2D0F89B2AB}" dt="2021-05-24T14:41:47.061" v="1014" actId="404"/>
          <ac:spMkLst>
            <pc:docMk/>
            <pc:sldMk cId="1282489432" sldId="379"/>
            <ac:spMk id="2" creationId="{0BED7048-74A4-47A8-9B25-F914236DD290}"/>
          </ac:spMkLst>
        </pc:spChg>
        <pc:spChg chg="mod">
          <ac:chgData name="Abdullah Halawany" userId="8f87bec9028b5dd9" providerId="LiveId" clId="{84C6224E-72CF-467F-AC2F-0C2D0F89B2AB}" dt="2021-05-24T14:41:13.583" v="1002" actId="27636"/>
          <ac:spMkLst>
            <pc:docMk/>
            <pc:sldMk cId="1282489432" sldId="379"/>
            <ac:spMk id="3" creationId="{06FAC6CB-FA94-4111-8938-459B76BD4BF1}"/>
          </ac:spMkLst>
        </pc:spChg>
        <pc:spChg chg="add mod">
          <ac:chgData name="Abdullah Halawany" userId="8f87bec9028b5dd9" providerId="LiveId" clId="{84C6224E-72CF-467F-AC2F-0C2D0F89B2AB}" dt="2021-05-24T14:44:16.616" v="1035"/>
          <ac:spMkLst>
            <pc:docMk/>
            <pc:sldMk cId="1282489432" sldId="379"/>
            <ac:spMk id="4" creationId="{0027F9FB-74DB-404B-8C4F-7031F87B2B92}"/>
          </ac:spMkLst>
        </pc:spChg>
      </pc:sldChg>
      <pc:sldChg chg="addSp delSp modSp new del mod modClrScheme chgLayout">
        <pc:chgData name="Abdullah Halawany" userId="8f87bec9028b5dd9" providerId="LiveId" clId="{84C6224E-72CF-467F-AC2F-0C2D0F89B2AB}" dt="2021-05-24T12:48:25.082" v="809" actId="47"/>
        <pc:sldMkLst>
          <pc:docMk/>
          <pc:sldMk cId="496438022" sldId="380"/>
        </pc:sldMkLst>
        <pc:spChg chg="del mod ord">
          <ac:chgData name="Abdullah Halawany" userId="8f87bec9028b5dd9" providerId="LiveId" clId="{84C6224E-72CF-467F-AC2F-0C2D0F89B2AB}" dt="2021-05-24T12:47:42" v="808" actId="700"/>
          <ac:spMkLst>
            <pc:docMk/>
            <pc:sldMk cId="496438022" sldId="380"/>
            <ac:spMk id="2" creationId="{09A3D118-342A-446E-9752-F3038BC330AD}"/>
          </ac:spMkLst>
        </pc:spChg>
        <pc:spChg chg="del mod ord">
          <ac:chgData name="Abdullah Halawany" userId="8f87bec9028b5dd9" providerId="LiveId" clId="{84C6224E-72CF-467F-AC2F-0C2D0F89B2AB}" dt="2021-05-24T12:47:42" v="808" actId="700"/>
          <ac:spMkLst>
            <pc:docMk/>
            <pc:sldMk cId="496438022" sldId="380"/>
            <ac:spMk id="3" creationId="{ACEA7B24-077F-46BD-A25C-B572C4BD5CCF}"/>
          </ac:spMkLst>
        </pc:spChg>
        <pc:spChg chg="add mod ord">
          <ac:chgData name="Abdullah Halawany" userId="8f87bec9028b5dd9" providerId="LiveId" clId="{84C6224E-72CF-467F-AC2F-0C2D0F89B2AB}" dt="2021-05-24T12:47:42" v="808" actId="700"/>
          <ac:spMkLst>
            <pc:docMk/>
            <pc:sldMk cId="496438022" sldId="380"/>
            <ac:spMk id="4" creationId="{2B15F74D-D08B-4263-8F0D-2C667E2A6FE0}"/>
          </ac:spMkLst>
        </pc:spChg>
        <pc:spChg chg="add mod ord">
          <ac:chgData name="Abdullah Halawany" userId="8f87bec9028b5dd9" providerId="LiveId" clId="{84C6224E-72CF-467F-AC2F-0C2D0F89B2AB}" dt="2021-05-24T12:47:42" v="808" actId="700"/>
          <ac:spMkLst>
            <pc:docMk/>
            <pc:sldMk cId="496438022" sldId="380"/>
            <ac:spMk id="5" creationId="{C3305786-1986-43A9-BC0B-539B7362EFC9}"/>
          </ac:spMkLst>
        </pc:spChg>
      </pc:sldChg>
      <pc:sldChg chg="addSp delSp modSp new mod setBg modClrScheme chgLayout">
        <pc:chgData name="Abdullah Halawany" userId="8f87bec9028b5dd9" providerId="LiveId" clId="{84C6224E-72CF-467F-AC2F-0C2D0F89B2AB}" dt="2021-05-24T14:44:14.270" v="1033"/>
        <pc:sldMkLst>
          <pc:docMk/>
          <pc:sldMk cId="1703034180" sldId="380"/>
        </pc:sldMkLst>
        <pc:spChg chg="del mod ord">
          <ac:chgData name="Abdullah Halawany" userId="8f87bec9028b5dd9" providerId="LiveId" clId="{84C6224E-72CF-467F-AC2F-0C2D0F89B2AB}" dt="2021-05-24T14:42:22.686" v="1016" actId="700"/>
          <ac:spMkLst>
            <pc:docMk/>
            <pc:sldMk cId="1703034180" sldId="380"/>
            <ac:spMk id="2" creationId="{E8B1D64E-A53E-4EB5-B6FC-1F017E421F5F}"/>
          </ac:spMkLst>
        </pc:spChg>
        <pc:spChg chg="del mod ord">
          <ac:chgData name="Abdullah Halawany" userId="8f87bec9028b5dd9" providerId="LiveId" clId="{84C6224E-72CF-467F-AC2F-0C2D0F89B2AB}" dt="2021-05-24T14:42:22.686" v="1016" actId="700"/>
          <ac:spMkLst>
            <pc:docMk/>
            <pc:sldMk cId="1703034180" sldId="380"/>
            <ac:spMk id="3" creationId="{22FC1AD9-5A61-4CA7-8A4B-C1D0631DE1EF}"/>
          </ac:spMkLst>
        </pc:spChg>
        <pc:spChg chg="add mod ord">
          <ac:chgData name="Abdullah Halawany" userId="8f87bec9028b5dd9" providerId="LiveId" clId="{84C6224E-72CF-467F-AC2F-0C2D0F89B2AB}" dt="2021-05-24T14:43:16.590" v="1022" actId="26606"/>
          <ac:spMkLst>
            <pc:docMk/>
            <pc:sldMk cId="1703034180" sldId="380"/>
            <ac:spMk id="4" creationId="{AC92A2D4-6C12-4443-AA2F-ABFD548C0AAB}"/>
          </ac:spMkLst>
        </pc:spChg>
        <pc:spChg chg="add mod ord">
          <ac:chgData name="Abdullah Halawany" userId="8f87bec9028b5dd9" providerId="LiveId" clId="{84C6224E-72CF-467F-AC2F-0C2D0F89B2AB}" dt="2021-05-24T14:43:16.590" v="1022" actId="26606"/>
          <ac:spMkLst>
            <pc:docMk/>
            <pc:sldMk cId="1703034180" sldId="380"/>
            <ac:spMk id="5" creationId="{B8E1D9D7-5EE0-4607-AEAE-BE16DFAF8635}"/>
          </ac:spMkLst>
        </pc:spChg>
        <pc:spChg chg="add del">
          <ac:chgData name="Abdullah Halawany" userId="8f87bec9028b5dd9" providerId="LiveId" clId="{84C6224E-72CF-467F-AC2F-0C2D0F89B2AB}" dt="2021-05-24T14:43:09.176" v="1019" actId="26606"/>
          <ac:spMkLst>
            <pc:docMk/>
            <pc:sldMk cId="1703034180" sldId="380"/>
            <ac:spMk id="10" creationId="{BAD76F3E-3A97-486B-B402-44400A8B9173}"/>
          </ac:spMkLst>
        </pc:spChg>
        <pc:spChg chg="add del">
          <ac:chgData name="Abdullah Halawany" userId="8f87bec9028b5dd9" providerId="LiveId" clId="{84C6224E-72CF-467F-AC2F-0C2D0F89B2AB}" dt="2021-05-24T14:43:09.176" v="1019" actId="26606"/>
          <ac:spMkLst>
            <pc:docMk/>
            <pc:sldMk cId="1703034180" sldId="380"/>
            <ac:spMk id="12" creationId="{391F6B52-91F4-4AEB-B6DB-29FEBCF28C8B}"/>
          </ac:spMkLst>
        </pc:spChg>
        <pc:spChg chg="add del">
          <ac:chgData name="Abdullah Halawany" userId="8f87bec9028b5dd9" providerId="LiveId" clId="{84C6224E-72CF-467F-AC2F-0C2D0F89B2AB}" dt="2021-05-24T14:43:09.176" v="1019" actId="26606"/>
          <ac:spMkLst>
            <pc:docMk/>
            <pc:sldMk cId="1703034180" sldId="380"/>
            <ac:spMk id="14" creationId="{2CD6F061-7C53-44F4-9794-953DB70A451B}"/>
          </ac:spMkLst>
        </pc:spChg>
        <pc:spChg chg="add del">
          <ac:chgData name="Abdullah Halawany" userId="8f87bec9028b5dd9" providerId="LiveId" clId="{84C6224E-72CF-467F-AC2F-0C2D0F89B2AB}" dt="2021-05-24T14:43:16.574" v="1021" actId="26606"/>
          <ac:spMkLst>
            <pc:docMk/>
            <pc:sldMk cId="1703034180" sldId="380"/>
            <ac:spMk id="16" creationId="{C983411D-901F-4574-9926-33415AA921FF}"/>
          </ac:spMkLst>
        </pc:spChg>
        <pc:spChg chg="add del">
          <ac:chgData name="Abdullah Halawany" userId="8f87bec9028b5dd9" providerId="LiveId" clId="{84C6224E-72CF-467F-AC2F-0C2D0F89B2AB}" dt="2021-05-24T14:43:16.574" v="1021" actId="26606"/>
          <ac:spMkLst>
            <pc:docMk/>
            <pc:sldMk cId="1703034180" sldId="380"/>
            <ac:spMk id="17" creationId="{458C1BCA-247F-4480-B78C-924FEBA5CD65}"/>
          </ac:spMkLst>
        </pc:spChg>
        <pc:spChg chg="add del">
          <ac:chgData name="Abdullah Halawany" userId="8f87bec9028b5dd9" providerId="LiveId" clId="{84C6224E-72CF-467F-AC2F-0C2D0F89B2AB}" dt="2021-05-24T14:43:16.574" v="1021" actId="26606"/>
          <ac:spMkLst>
            <pc:docMk/>
            <pc:sldMk cId="1703034180" sldId="380"/>
            <ac:spMk id="18" creationId="{B8E37057-BDB6-4452-836A-27973D54F2D8}"/>
          </ac:spMkLst>
        </pc:spChg>
        <pc:spChg chg="add del">
          <ac:chgData name="Abdullah Halawany" userId="8f87bec9028b5dd9" providerId="LiveId" clId="{84C6224E-72CF-467F-AC2F-0C2D0F89B2AB}" dt="2021-05-24T14:43:16.574" v="1021" actId="26606"/>
          <ac:spMkLst>
            <pc:docMk/>
            <pc:sldMk cId="1703034180" sldId="380"/>
            <ac:spMk id="19" creationId="{11A3A707-72D6-4BAB-8187-F8204F4EDC6B}"/>
          </ac:spMkLst>
        </pc:spChg>
        <pc:spChg chg="add mod">
          <ac:chgData name="Abdullah Halawany" userId="8f87bec9028b5dd9" providerId="LiveId" clId="{84C6224E-72CF-467F-AC2F-0C2D0F89B2AB}" dt="2021-05-24T14:44:14.270" v="1033"/>
          <ac:spMkLst>
            <pc:docMk/>
            <pc:sldMk cId="1703034180" sldId="380"/>
            <ac:spMk id="20" creationId="{1E78C281-D82C-4DF4-A7F8-2C9A5C55F8AC}"/>
          </ac:spMkLst>
        </pc:spChg>
        <pc:spChg chg="add">
          <ac:chgData name="Abdullah Halawany" userId="8f87bec9028b5dd9" providerId="LiveId" clId="{84C6224E-72CF-467F-AC2F-0C2D0F89B2AB}" dt="2021-05-24T14:43:16.590" v="1022" actId="26606"/>
          <ac:spMkLst>
            <pc:docMk/>
            <pc:sldMk cId="1703034180" sldId="380"/>
            <ac:spMk id="21" creationId="{943CAA20-3569-4189-9E48-239A229A86CA}"/>
          </ac:spMkLst>
        </pc:spChg>
        <pc:spChg chg="add">
          <ac:chgData name="Abdullah Halawany" userId="8f87bec9028b5dd9" providerId="LiveId" clId="{84C6224E-72CF-467F-AC2F-0C2D0F89B2AB}" dt="2021-05-24T14:43:16.590" v="1022" actId="26606"/>
          <ac:spMkLst>
            <pc:docMk/>
            <pc:sldMk cId="1703034180" sldId="380"/>
            <ac:spMk id="22" creationId="{DA542B6D-E775-4832-91DC-2D20F857813A}"/>
          </ac:spMkLst>
        </pc:spChg>
        <pc:picChg chg="add mod">
          <ac:chgData name="Abdullah Halawany" userId="8f87bec9028b5dd9" providerId="LiveId" clId="{84C6224E-72CF-467F-AC2F-0C2D0F89B2AB}" dt="2021-05-24T14:44:03.865" v="1032" actId="14100"/>
          <ac:picMkLst>
            <pc:docMk/>
            <pc:sldMk cId="1703034180" sldId="380"/>
            <ac:picMk id="15" creationId="{C2E980B4-0BD7-490F-8C6F-86D07950997C}"/>
          </ac:picMkLst>
        </pc:picChg>
      </pc:sldChg>
      <pc:sldChg chg="modSp mod">
        <pc:chgData name="Abdullah Halawany" userId="8f87bec9028b5dd9" providerId="LiveId" clId="{84C6224E-72CF-467F-AC2F-0C2D0F89B2AB}" dt="2021-05-25T08:45:17.423" v="1095" actId="14100"/>
        <pc:sldMkLst>
          <pc:docMk/>
          <pc:sldMk cId="458194157" sldId="381"/>
        </pc:sldMkLst>
        <pc:graphicFrameChg chg="mod modGraphic">
          <ac:chgData name="Abdullah Halawany" userId="8f87bec9028b5dd9" providerId="LiveId" clId="{84C6224E-72CF-467F-AC2F-0C2D0F89B2AB}" dt="2021-05-25T08:45:17.423" v="1095" actId="14100"/>
          <ac:graphicFrameMkLst>
            <pc:docMk/>
            <pc:sldMk cId="458194157" sldId="381"/>
            <ac:graphicFrameMk id="34" creationId="{6C25496F-2985-4181-9F4C-F2994AC5600B}"/>
          </ac:graphicFrameMkLst>
        </pc:graphicFrameChg>
      </pc:sldChg>
      <pc:sldChg chg="new del">
        <pc:chgData name="Abdullah Halawany" userId="8f87bec9028b5dd9" providerId="LiveId" clId="{84C6224E-72CF-467F-AC2F-0C2D0F89B2AB}" dt="2021-05-25T09:15:17.823" v="1185" actId="47"/>
        <pc:sldMkLst>
          <pc:docMk/>
          <pc:sldMk cId="494531484" sldId="382"/>
        </pc:sldMkLst>
      </pc:sldChg>
      <pc:sldChg chg="delSp modSp mod chgLayout">
        <pc:chgData name="Abdullah Halawany" userId="8f87bec9028b5dd9" providerId="LiveId" clId="{84C6224E-72CF-467F-AC2F-0C2D0F89B2AB}" dt="2021-05-25T09:19:49.524" v="1238" actId="20577"/>
        <pc:sldMkLst>
          <pc:docMk/>
          <pc:sldMk cId="3459995334" sldId="383"/>
        </pc:sldMkLst>
        <pc:spChg chg="mod ord">
          <ac:chgData name="Abdullah Halawany" userId="8f87bec9028b5dd9" providerId="LiveId" clId="{84C6224E-72CF-467F-AC2F-0C2D0F89B2AB}" dt="2021-05-25T09:15:41.432" v="1186" actId="700"/>
          <ac:spMkLst>
            <pc:docMk/>
            <pc:sldMk cId="3459995334" sldId="383"/>
            <ac:spMk id="2" creationId="{708A624E-A9A5-4341-9E63-F06CDECBEEEE}"/>
          </ac:spMkLst>
        </pc:spChg>
        <pc:spChg chg="mod ord">
          <ac:chgData name="Abdullah Halawany" userId="8f87bec9028b5dd9" providerId="LiveId" clId="{84C6224E-72CF-467F-AC2F-0C2D0F89B2AB}" dt="2021-05-25T09:19:49.524" v="1238" actId="20577"/>
          <ac:spMkLst>
            <pc:docMk/>
            <pc:sldMk cId="3459995334" sldId="383"/>
            <ac:spMk id="3" creationId="{D8984DB5-C9C3-406E-8D52-617B68573E90}"/>
          </ac:spMkLst>
        </pc:spChg>
        <pc:picChg chg="del">
          <ac:chgData name="Abdullah Halawany" userId="8f87bec9028b5dd9" providerId="LiveId" clId="{84C6224E-72CF-467F-AC2F-0C2D0F89B2AB}" dt="2021-05-25T09:15:46.514" v="1187" actId="478"/>
          <ac:picMkLst>
            <pc:docMk/>
            <pc:sldMk cId="3459995334" sldId="383"/>
            <ac:picMk id="5" creationId="{117C5F1B-48F4-4AC2-8F17-7A90B6B82A98}"/>
          </ac:picMkLst>
        </pc:picChg>
        <pc:picChg chg="del mod">
          <ac:chgData name="Abdullah Halawany" userId="8f87bec9028b5dd9" providerId="LiveId" clId="{84C6224E-72CF-467F-AC2F-0C2D0F89B2AB}" dt="2021-05-25T09:17:05.087" v="1209" actId="478"/>
          <ac:picMkLst>
            <pc:docMk/>
            <pc:sldMk cId="3459995334" sldId="383"/>
            <ac:picMk id="7" creationId="{6AAF4CE6-083B-4624-A504-C77E72D2C67F}"/>
          </ac:picMkLst>
        </pc:picChg>
      </pc:sldChg>
      <pc:sldChg chg="modSp mod">
        <pc:chgData name="Abdullah Halawany" userId="8f87bec9028b5dd9" providerId="LiveId" clId="{84C6224E-72CF-467F-AC2F-0C2D0F89B2AB}" dt="2021-05-25T09:24:42.959" v="1287" actId="20577"/>
        <pc:sldMkLst>
          <pc:docMk/>
          <pc:sldMk cId="3739099088" sldId="384"/>
        </pc:sldMkLst>
        <pc:spChg chg="mod">
          <ac:chgData name="Abdullah Halawany" userId="8f87bec9028b5dd9" providerId="LiveId" clId="{84C6224E-72CF-467F-AC2F-0C2D0F89B2AB}" dt="2021-05-25T09:24:12.471" v="1282" actId="1076"/>
          <ac:spMkLst>
            <pc:docMk/>
            <pc:sldMk cId="3739099088" sldId="384"/>
            <ac:spMk id="2" creationId="{9787889B-8432-49C1-A441-36C9E0DF2462}"/>
          </ac:spMkLst>
        </pc:spChg>
        <pc:spChg chg="mod">
          <ac:chgData name="Abdullah Halawany" userId="8f87bec9028b5dd9" providerId="LiveId" clId="{84C6224E-72CF-467F-AC2F-0C2D0F89B2AB}" dt="2021-05-25T09:24:42.959" v="1287" actId="20577"/>
          <ac:spMkLst>
            <pc:docMk/>
            <pc:sldMk cId="3739099088" sldId="384"/>
            <ac:spMk id="8" creationId="{7DA64E6D-AC4C-4D41-8FD1-BA6063E3370E}"/>
          </ac:spMkLst>
        </pc:spChg>
      </pc:sldChg>
      <pc:sldMasterChg chg="modSldLayout">
        <pc:chgData name="Abdullah Halawany" userId="8f87bec9028b5dd9" providerId="LiveId" clId="{84C6224E-72CF-467F-AC2F-0C2D0F89B2AB}" dt="2021-05-24T14:43:47.689" v="1030" actId="1038"/>
        <pc:sldMasterMkLst>
          <pc:docMk/>
          <pc:sldMasterMk cId="1496092779" sldId="2147483660"/>
        </pc:sldMasterMkLst>
        <pc:sldLayoutChg chg="modSp mod">
          <pc:chgData name="Abdullah Halawany" userId="8f87bec9028b5dd9" providerId="LiveId" clId="{84C6224E-72CF-467F-AC2F-0C2D0F89B2AB}" dt="2021-05-24T14:43:47.689" v="1030" actId="1038"/>
          <pc:sldLayoutMkLst>
            <pc:docMk/>
            <pc:sldMasterMk cId="1496092779" sldId="2147483660"/>
            <pc:sldLayoutMk cId="2568253464" sldId="2147483662"/>
          </pc:sldLayoutMkLst>
          <pc:picChg chg="mod">
            <ac:chgData name="Abdullah Halawany" userId="8f87bec9028b5dd9" providerId="LiveId" clId="{84C6224E-72CF-467F-AC2F-0C2D0F89B2AB}" dt="2021-05-24T14:43:47.689" v="1030" actId="1038"/>
            <ac:picMkLst>
              <pc:docMk/>
              <pc:sldMasterMk cId="1496092779" sldId="2147483660"/>
              <pc:sldLayoutMk cId="2568253464" sldId="2147483662"/>
              <ac:picMk id="7" creationId="{A97587D8-4956-4F1B-92E1-35A7181DAF05}"/>
            </ac:picMkLst>
          </pc:picChg>
        </pc:sldLayoutChg>
      </pc:sldMasterChg>
      <pc:sldMasterChg chg="del delSldLayout">
        <pc:chgData name="Abdullah Halawany" userId="8f87bec9028b5dd9" providerId="LiveId" clId="{84C6224E-72CF-467F-AC2F-0C2D0F89B2AB}" dt="2021-05-24T12:49:10.399" v="818" actId="47"/>
        <pc:sldMasterMkLst>
          <pc:docMk/>
          <pc:sldMasterMk cId="3286621229" sldId="2147483672"/>
        </pc:sldMasterMkLst>
        <pc:sldLayoutChg chg="del">
          <pc:chgData name="Abdullah Halawany" userId="8f87bec9028b5dd9" providerId="LiveId" clId="{84C6224E-72CF-467F-AC2F-0C2D0F89B2AB}" dt="2021-05-24T12:49:10.399" v="818" actId="47"/>
          <pc:sldLayoutMkLst>
            <pc:docMk/>
            <pc:sldMasterMk cId="3286621229" sldId="2147483672"/>
            <pc:sldLayoutMk cId="1834816988" sldId="2147483673"/>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513175147" sldId="2147483674"/>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246252971" sldId="2147483675"/>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658826306" sldId="2147483676"/>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352480885" sldId="2147483677"/>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13323172" sldId="2147483678"/>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15910979" sldId="2147483679"/>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93456129" sldId="2147483680"/>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239443994" sldId="2147483681"/>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25391092" sldId="2147483682"/>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76652956" sldId="2147483683"/>
          </pc:sldLayoutMkLst>
        </pc:sldLayoutChg>
      </pc:sldMasterChg>
    </pc:docChg>
  </pc:docChgLst>
  <pc:docChgLst>
    <pc:chgData name="Abdullah Halawany" userId="8f87bec9028b5dd9" providerId="LiveId" clId="{71F1F0C5-C4ED-41A0-AF68-90DE861EFF65}"/>
    <pc:docChg chg="undo custSel addSld delSld modSld sldOrd modMainMaster">
      <pc:chgData name="Abdullah Halawany" userId="8f87bec9028b5dd9" providerId="LiveId" clId="{71F1F0C5-C4ED-41A0-AF68-90DE861EFF65}" dt="2021-05-23T16:18:29.843" v="782" actId="1076"/>
      <pc:docMkLst>
        <pc:docMk/>
      </pc:docMkLst>
      <pc:sldChg chg="add del">
        <pc:chgData name="Abdullah Halawany" userId="8f87bec9028b5dd9" providerId="LiveId" clId="{71F1F0C5-C4ED-41A0-AF68-90DE861EFF65}" dt="2021-05-23T14:41:00.215" v="14" actId="47"/>
        <pc:sldMkLst>
          <pc:docMk/>
          <pc:sldMk cId="3027542754" sldId="256"/>
        </pc:sldMkLst>
      </pc:sldChg>
      <pc:sldChg chg="addSp modSp del mod">
        <pc:chgData name="Abdullah Halawany" userId="8f87bec9028b5dd9" providerId="LiveId" clId="{71F1F0C5-C4ED-41A0-AF68-90DE861EFF65}" dt="2021-05-23T15:43:50.820" v="610" actId="47"/>
        <pc:sldMkLst>
          <pc:docMk/>
          <pc:sldMk cId="2434906928" sldId="258"/>
        </pc:sldMkLst>
        <pc:spChg chg="mod">
          <ac:chgData name="Abdullah Halawany" userId="8f87bec9028b5dd9" providerId="LiveId" clId="{71F1F0C5-C4ED-41A0-AF68-90DE861EFF65}" dt="2021-05-23T15:38:23.356" v="551"/>
          <ac:spMkLst>
            <pc:docMk/>
            <pc:sldMk cId="2434906928" sldId="258"/>
            <ac:spMk id="2" creationId="{00000000-0000-0000-0000-000000000000}"/>
          </ac:spMkLst>
        </pc:spChg>
        <pc:spChg chg="add mod">
          <ac:chgData name="Abdullah Halawany" userId="8f87bec9028b5dd9" providerId="LiveId" clId="{71F1F0C5-C4ED-41A0-AF68-90DE861EFF65}" dt="2021-05-23T14:56:52.815" v="46"/>
          <ac:spMkLst>
            <pc:docMk/>
            <pc:sldMk cId="2434906928" sldId="258"/>
            <ac:spMk id="5" creationId="{9CC5FA31-A4EB-4D10-BCC8-7265F74341B4}"/>
          </ac:spMkLst>
        </pc:spChg>
      </pc:sldChg>
      <pc:sldChg chg="addSp delSp modSp mod ord">
        <pc:chgData name="Abdullah Halawany" userId="8f87bec9028b5dd9" providerId="LiveId" clId="{71F1F0C5-C4ED-41A0-AF68-90DE861EFF65}" dt="2021-05-23T15:42:19.472" v="600" actId="14100"/>
        <pc:sldMkLst>
          <pc:docMk/>
          <pc:sldMk cId="502664782" sldId="259"/>
        </pc:sldMkLst>
        <pc:spChg chg="mod">
          <ac:chgData name="Abdullah Halawany" userId="8f87bec9028b5dd9" providerId="LiveId" clId="{71F1F0C5-C4ED-41A0-AF68-90DE861EFF65}" dt="2021-05-23T15:41:21.373" v="590" actId="1076"/>
          <ac:spMkLst>
            <pc:docMk/>
            <pc:sldMk cId="502664782" sldId="259"/>
            <ac:spMk id="2" creationId="{00000000-0000-0000-0000-000000000000}"/>
          </ac:spMkLst>
        </pc:spChg>
        <pc:spChg chg="add mod">
          <ac:chgData name="Abdullah Halawany" userId="8f87bec9028b5dd9" providerId="LiveId" clId="{71F1F0C5-C4ED-41A0-AF68-90DE861EFF65}" dt="2021-05-23T14:56:55.094" v="47"/>
          <ac:spMkLst>
            <pc:docMk/>
            <pc:sldMk cId="502664782" sldId="259"/>
            <ac:spMk id="6" creationId="{4C508423-A240-40C5-87E1-0AFF18A3DF29}"/>
          </ac:spMkLst>
        </pc:spChg>
        <pc:spChg chg="add del mod">
          <ac:chgData name="Abdullah Halawany" userId="8f87bec9028b5dd9" providerId="LiveId" clId="{71F1F0C5-C4ED-41A0-AF68-90DE861EFF65}" dt="2021-05-23T15:39:38.558" v="581" actId="26606"/>
          <ac:spMkLst>
            <pc:docMk/>
            <pc:sldMk cId="502664782" sldId="259"/>
            <ac:spMk id="7" creationId="{5D984913-9DC3-475E-8BAE-3C9AFAA9DD70}"/>
          </ac:spMkLst>
        </pc:spChg>
        <pc:graphicFrameChg chg="add del">
          <ac:chgData name="Abdullah Halawany" userId="8f87bec9028b5dd9" providerId="LiveId" clId="{71F1F0C5-C4ED-41A0-AF68-90DE861EFF65}" dt="2021-05-23T15:39:38.446" v="580" actId="26606"/>
          <ac:graphicFrameMkLst>
            <pc:docMk/>
            <pc:sldMk cId="502664782" sldId="259"/>
            <ac:graphicFrameMk id="9" creationId="{04C6E1D5-290F-475B-9B72-30FB858E1622}"/>
          </ac:graphicFrameMkLst>
        </pc:graphicFrameChg>
        <pc:graphicFrameChg chg="add mod modGraphic">
          <ac:chgData name="Abdullah Halawany" userId="8f87bec9028b5dd9" providerId="LiveId" clId="{71F1F0C5-C4ED-41A0-AF68-90DE861EFF65}" dt="2021-05-23T15:42:19.472" v="600" actId="14100"/>
          <ac:graphicFrameMkLst>
            <pc:docMk/>
            <pc:sldMk cId="502664782" sldId="259"/>
            <ac:graphicFrameMk id="11" creationId="{395D976C-FCDA-4B1E-A3CB-FCEB542CADC7}"/>
          </ac:graphicFrameMkLst>
        </pc:graphicFrameChg>
        <pc:picChg chg="del">
          <ac:chgData name="Abdullah Halawany" userId="8f87bec9028b5dd9" providerId="LiveId" clId="{71F1F0C5-C4ED-41A0-AF68-90DE861EFF65}" dt="2021-05-23T15:38:30.848" v="554" actId="478"/>
          <ac:picMkLst>
            <pc:docMk/>
            <pc:sldMk cId="502664782" sldId="259"/>
            <ac:picMk id="5" creationId="{00000000-0000-0000-0000-000000000000}"/>
          </ac:picMkLst>
        </pc:picChg>
      </pc:sldChg>
      <pc:sldChg chg="addSp modSp del">
        <pc:chgData name="Abdullah Halawany" userId="8f87bec9028b5dd9" providerId="LiveId" clId="{71F1F0C5-C4ED-41A0-AF68-90DE861EFF65}" dt="2021-05-23T15:45:27.099" v="611" actId="47"/>
        <pc:sldMkLst>
          <pc:docMk/>
          <pc:sldMk cId="1991628599" sldId="260"/>
        </pc:sldMkLst>
        <pc:spChg chg="add mod">
          <ac:chgData name="Abdullah Halawany" userId="8f87bec9028b5dd9" providerId="LiveId" clId="{71F1F0C5-C4ED-41A0-AF68-90DE861EFF65}" dt="2021-05-23T14:56:56.139" v="48"/>
          <ac:spMkLst>
            <pc:docMk/>
            <pc:sldMk cId="1991628599" sldId="260"/>
            <ac:spMk id="5" creationId="{9DED2085-C3CC-4616-91D7-DECC6D8C911E}"/>
          </ac:spMkLst>
        </pc:spChg>
      </pc:sldChg>
      <pc:sldChg chg="addSp modSp mod">
        <pc:chgData name="Abdullah Halawany" userId="8f87bec9028b5dd9" providerId="LiveId" clId="{71F1F0C5-C4ED-41A0-AF68-90DE861EFF65}" dt="2021-05-23T15:49:47.052" v="637" actId="114"/>
        <pc:sldMkLst>
          <pc:docMk/>
          <pc:sldMk cId="4186314238" sldId="261"/>
        </pc:sldMkLst>
        <pc:spChg chg="mod">
          <ac:chgData name="Abdullah Halawany" userId="8f87bec9028b5dd9" providerId="LiveId" clId="{71F1F0C5-C4ED-41A0-AF68-90DE861EFF65}" dt="2021-05-23T15:46:41.832" v="628" actId="20577"/>
          <ac:spMkLst>
            <pc:docMk/>
            <pc:sldMk cId="4186314238" sldId="261"/>
            <ac:spMk id="2" creationId="{00000000-0000-0000-0000-000000000000}"/>
          </ac:spMkLst>
        </pc:spChg>
        <pc:spChg chg="mod">
          <ac:chgData name="Abdullah Halawany" userId="8f87bec9028b5dd9" providerId="LiveId" clId="{71F1F0C5-C4ED-41A0-AF68-90DE861EFF65}" dt="2021-05-23T15:49:47.052" v="637" actId="114"/>
          <ac:spMkLst>
            <pc:docMk/>
            <pc:sldMk cId="4186314238" sldId="261"/>
            <ac:spMk id="3" creationId="{00000000-0000-0000-0000-000000000000}"/>
          </ac:spMkLst>
        </pc:spChg>
        <pc:spChg chg="add mod">
          <ac:chgData name="Abdullah Halawany" userId="8f87bec9028b5dd9" providerId="LiveId" clId="{71F1F0C5-C4ED-41A0-AF68-90DE861EFF65}" dt="2021-05-23T14:56:56.994" v="49"/>
          <ac:spMkLst>
            <pc:docMk/>
            <pc:sldMk cId="4186314238" sldId="261"/>
            <ac:spMk id="5" creationId="{E9A668D9-CB4D-4344-8336-9687CB110685}"/>
          </ac:spMkLst>
        </pc:spChg>
      </pc:sldChg>
      <pc:sldChg chg="addSp modSp del">
        <pc:chgData name="Abdullah Halawany" userId="8f87bec9028b5dd9" providerId="LiveId" clId="{71F1F0C5-C4ED-41A0-AF68-90DE861EFF65}" dt="2021-05-23T15:51:20.413" v="638" actId="47"/>
        <pc:sldMkLst>
          <pc:docMk/>
          <pc:sldMk cId="1150256804" sldId="262"/>
        </pc:sldMkLst>
        <pc:spChg chg="add mod">
          <ac:chgData name="Abdullah Halawany" userId="8f87bec9028b5dd9" providerId="LiveId" clId="{71F1F0C5-C4ED-41A0-AF68-90DE861EFF65}" dt="2021-05-23T14:56:57.841" v="50"/>
          <ac:spMkLst>
            <pc:docMk/>
            <pc:sldMk cId="1150256804" sldId="262"/>
            <ac:spMk id="5" creationId="{E20DBBE2-30BC-4976-818E-2EE49D0C810F}"/>
          </ac:spMkLst>
        </pc:spChg>
      </pc:sldChg>
      <pc:sldChg chg="addSp modSp">
        <pc:chgData name="Abdullah Halawany" userId="8f87bec9028b5dd9" providerId="LiveId" clId="{71F1F0C5-C4ED-41A0-AF68-90DE861EFF65}" dt="2021-05-23T16:01:09.364" v="687"/>
        <pc:sldMkLst>
          <pc:docMk/>
          <pc:sldMk cId="2516181108" sldId="263"/>
        </pc:sldMkLst>
        <pc:spChg chg="add mod">
          <ac:chgData name="Abdullah Halawany" userId="8f87bec9028b5dd9" providerId="LiveId" clId="{71F1F0C5-C4ED-41A0-AF68-90DE861EFF65}" dt="2021-05-23T16:01:09.364" v="687"/>
          <ac:spMkLst>
            <pc:docMk/>
            <pc:sldMk cId="2516181108" sldId="263"/>
            <ac:spMk id="5" creationId="{2EAA67AB-FDD6-4320-B718-D2BF5E6F0298}"/>
          </ac:spMkLst>
        </pc:spChg>
      </pc:sldChg>
      <pc:sldChg chg="addSp modSp">
        <pc:chgData name="Abdullah Halawany" userId="8f87bec9028b5dd9" providerId="LiveId" clId="{71F1F0C5-C4ED-41A0-AF68-90DE861EFF65}" dt="2021-05-23T14:56:58.635" v="51"/>
        <pc:sldMkLst>
          <pc:docMk/>
          <pc:sldMk cId="3159801306" sldId="264"/>
        </pc:sldMkLst>
        <pc:spChg chg="add mod">
          <ac:chgData name="Abdullah Halawany" userId="8f87bec9028b5dd9" providerId="LiveId" clId="{71F1F0C5-C4ED-41A0-AF68-90DE861EFF65}" dt="2021-05-23T14:56:58.635" v="51"/>
          <ac:spMkLst>
            <pc:docMk/>
            <pc:sldMk cId="3159801306" sldId="264"/>
            <ac:spMk id="5" creationId="{8C5D390D-6F71-40EC-8C22-BD7423EECDC1}"/>
          </ac:spMkLst>
        </pc:spChg>
      </pc:sldChg>
      <pc:sldChg chg="addSp modSp">
        <pc:chgData name="Abdullah Halawany" userId="8f87bec9028b5dd9" providerId="LiveId" clId="{71F1F0C5-C4ED-41A0-AF68-90DE861EFF65}" dt="2021-05-23T14:56:59.490" v="52"/>
        <pc:sldMkLst>
          <pc:docMk/>
          <pc:sldMk cId="687365794" sldId="265"/>
        </pc:sldMkLst>
        <pc:spChg chg="add mod">
          <ac:chgData name="Abdullah Halawany" userId="8f87bec9028b5dd9" providerId="LiveId" clId="{71F1F0C5-C4ED-41A0-AF68-90DE861EFF65}" dt="2021-05-23T14:56:59.490" v="52"/>
          <ac:spMkLst>
            <pc:docMk/>
            <pc:sldMk cId="687365794" sldId="265"/>
            <ac:spMk id="5" creationId="{01AFAB8D-2E69-4CB8-B16F-5F159DA2ACB7}"/>
          </ac:spMkLst>
        </pc:spChg>
      </pc:sldChg>
      <pc:sldChg chg="addSp modSp mod">
        <pc:chgData name="Abdullah Halawany" userId="8f87bec9028b5dd9" providerId="LiveId" clId="{71F1F0C5-C4ED-41A0-AF68-90DE861EFF65}" dt="2021-05-23T16:15:34.365" v="762" actId="27636"/>
        <pc:sldMkLst>
          <pc:docMk/>
          <pc:sldMk cId="3632303759" sldId="266"/>
        </pc:sldMkLst>
        <pc:spChg chg="mod">
          <ac:chgData name="Abdullah Halawany" userId="8f87bec9028b5dd9" providerId="LiveId" clId="{71F1F0C5-C4ED-41A0-AF68-90DE861EFF65}" dt="2021-05-23T16:15:34.365" v="762" actId="27636"/>
          <ac:spMkLst>
            <pc:docMk/>
            <pc:sldMk cId="3632303759" sldId="266"/>
            <ac:spMk id="3" creationId="{00000000-0000-0000-0000-000000000000}"/>
          </ac:spMkLst>
        </pc:spChg>
        <pc:spChg chg="add mod">
          <ac:chgData name="Abdullah Halawany" userId="8f87bec9028b5dd9" providerId="LiveId" clId="{71F1F0C5-C4ED-41A0-AF68-90DE861EFF65}" dt="2021-05-23T14:57:00.275" v="53"/>
          <ac:spMkLst>
            <pc:docMk/>
            <pc:sldMk cId="3632303759" sldId="266"/>
            <ac:spMk id="5" creationId="{79BD6BA1-D747-4B67-9EB9-79145E6D652A}"/>
          </ac:spMkLst>
        </pc:spChg>
      </pc:sldChg>
      <pc:sldChg chg="addSp modSp mod">
        <pc:chgData name="Abdullah Halawany" userId="8f87bec9028b5dd9" providerId="LiveId" clId="{71F1F0C5-C4ED-41A0-AF68-90DE861EFF65}" dt="2021-05-23T16:15:34.405" v="763" actId="27636"/>
        <pc:sldMkLst>
          <pc:docMk/>
          <pc:sldMk cId="3311375460" sldId="267"/>
        </pc:sldMkLst>
        <pc:spChg chg="mod">
          <ac:chgData name="Abdullah Halawany" userId="8f87bec9028b5dd9" providerId="LiveId" clId="{71F1F0C5-C4ED-41A0-AF68-90DE861EFF65}" dt="2021-05-23T16:15:34.405" v="763" actId="27636"/>
          <ac:spMkLst>
            <pc:docMk/>
            <pc:sldMk cId="3311375460" sldId="267"/>
            <ac:spMk id="3" creationId="{00000000-0000-0000-0000-000000000000}"/>
          </ac:spMkLst>
        </pc:spChg>
        <pc:spChg chg="add mod">
          <ac:chgData name="Abdullah Halawany" userId="8f87bec9028b5dd9" providerId="LiveId" clId="{71F1F0C5-C4ED-41A0-AF68-90DE861EFF65}" dt="2021-05-23T14:57:01.101" v="54"/>
          <ac:spMkLst>
            <pc:docMk/>
            <pc:sldMk cId="3311375460" sldId="267"/>
            <ac:spMk id="5" creationId="{766679DA-21E5-4314-815E-4FE06705238E}"/>
          </ac:spMkLst>
        </pc:spChg>
      </pc:sldChg>
      <pc:sldChg chg="addSp modSp">
        <pc:chgData name="Abdullah Halawany" userId="8f87bec9028b5dd9" providerId="LiveId" clId="{71F1F0C5-C4ED-41A0-AF68-90DE861EFF65}" dt="2021-05-23T14:57:01.798" v="55"/>
        <pc:sldMkLst>
          <pc:docMk/>
          <pc:sldMk cId="3984597898" sldId="268"/>
        </pc:sldMkLst>
        <pc:spChg chg="add mod">
          <ac:chgData name="Abdullah Halawany" userId="8f87bec9028b5dd9" providerId="LiveId" clId="{71F1F0C5-C4ED-41A0-AF68-90DE861EFF65}" dt="2021-05-23T14:57:01.798" v="55"/>
          <ac:spMkLst>
            <pc:docMk/>
            <pc:sldMk cId="3984597898" sldId="268"/>
            <ac:spMk id="5" creationId="{E53E5A92-6E9C-467D-9CF9-69E7821F5F24}"/>
          </ac:spMkLst>
        </pc:spChg>
      </pc:sldChg>
      <pc:sldChg chg="addSp modSp">
        <pc:chgData name="Abdullah Halawany" userId="8f87bec9028b5dd9" providerId="LiveId" clId="{71F1F0C5-C4ED-41A0-AF68-90DE861EFF65}" dt="2021-05-23T14:57:02.616" v="56"/>
        <pc:sldMkLst>
          <pc:docMk/>
          <pc:sldMk cId="1156301920" sldId="269"/>
        </pc:sldMkLst>
        <pc:spChg chg="add mod">
          <ac:chgData name="Abdullah Halawany" userId="8f87bec9028b5dd9" providerId="LiveId" clId="{71F1F0C5-C4ED-41A0-AF68-90DE861EFF65}" dt="2021-05-23T14:57:02.616" v="56"/>
          <ac:spMkLst>
            <pc:docMk/>
            <pc:sldMk cId="1156301920" sldId="269"/>
            <ac:spMk id="5" creationId="{B94A7C0F-776E-4D3C-89A7-BB4480AAD142}"/>
          </ac:spMkLst>
        </pc:spChg>
      </pc:sldChg>
      <pc:sldChg chg="addSp modSp">
        <pc:chgData name="Abdullah Halawany" userId="8f87bec9028b5dd9" providerId="LiveId" clId="{71F1F0C5-C4ED-41A0-AF68-90DE861EFF65}" dt="2021-05-23T14:57:03.342" v="57"/>
        <pc:sldMkLst>
          <pc:docMk/>
          <pc:sldMk cId="1361366925" sldId="270"/>
        </pc:sldMkLst>
        <pc:spChg chg="add mod">
          <ac:chgData name="Abdullah Halawany" userId="8f87bec9028b5dd9" providerId="LiveId" clId="{71F1F0C5-C4ED-41A0-AF68-90DE861EFF65}" dt="2021-05-23T14:57:03.342" v="57"/>
          <ac:spMkLst>
            <pc:docMk/>
            <pc:sldMk cId="1361366925" sldId="270"/>
            <ac:spMk id="5" creationId="{BA05E71B-B920-4969-980F-DA67817B47AC}"/>
          </ac:spMkLst>
        </pc:spChg>
      </pc:sldChg>
      <pc:sldChg chg="addSp delSp modSp mod">
        <pc:chgData name="Abdullah Halawany" userId="8f87bec9028b5dd9" providerId="LiveId" clId="{71F1F0C5-C4ED-41A0-AF68-90DE861EFF65}" dt="2021-05-23T16:15:50.414" v="770" actId="20577"/>
        <pc:sldMkLst>
          <pc:docMk/>
          <pc:sldMk cId="2804471474" sldId="271"/>
        </pc:sldMkLst>
        <pc:spChg chg="del mod">
          <ac:chgData name="Abdullah Halawany" userId="8f87bec9028b5dd9" providerId="LiveId" clId="{71F1F0C5-C4ED-41A0-AF68-90DE861EFF65}" dt="2021-05-23T16:10:33.428" v="719" actId="26606"/>
          <ac:spMkLst>
            <pc:docMk/>
            <pc:sldMk cId="2804471474" sldId="271"/>
            <ac:spMk id="3" creationId="{00000000-0000-0000-0000-000000000000}"/>
          </ac:spMkLst>
        </pc:spChg>
        <pc:spChg chg="add mod">
          <ac:chgData name="Abdullah Halawany" userId="8f87bec9028b5dd9" providerId="LiveId" clId="{71F1F0C5-C4ED-41A0-AF68-90DE861EFF65}" dt="2021-05-23T14:57:04.073" v="58"/>
          <ac:spMkLst>
            <pc:docMk/>
            <pc:sldMk cId="2804471474" sldId="271"/>
            <ac:spMk id="5" creationId="{1477B9B6-11A5-4F78-9C8B-90EC71F2F19B}"/>
          </ac:spMkLst>
        </pc:spChg>
        <pc:graphicFrameChg chg="add mod modGraphic">
          <ac:chgData name="Abdullah Halawany" userId="8f87bec9028b5dd9" providerId="LiveId" clId="{71F1F0C5-C4ED-41A0-AF68-90DE861EFF65}" dt="2021-05-23T16:15:50.414" v="770" actId="20577"/>
          <ac:graphicFrameMkLst>
            <pc:docMk/>
            <pc:sldMk cId="2804471474" sldId="271"/>
            <ac:graphicFrameMk id="7" creationId="{6447308D-EA6E-4CFE-8342-F68AFEA17C17}"/>
          </ac:graphicFrameMkLst>
        </pc:graphicFrameChg>
      </pc:sldChg>
      <pc:sldChg chg="addSp modSp mod">
        <pc:chgData name="Abdullah Halawany" userId="8f87bec9028b5dd9" providerId="LiveId" clId="{71F1F0C5-C4ED-41A0-AF68-90DE861EFF65}" dt="2021-05-23T16:15:56.324" v="771" actId="5793"/>
        <pc:sldMkLst>
          <pc:docMk/>
          <pc:sldMk cId="1249510838" sldId="272"/>
        </pc:sldMkLst>
        <pc:spChg chg="mod">
          <ac:chgData name="Abdullah Halawany" userId="8f87bec9028b5dd9" providerId="LiveId" clId="{71F1F0C5-C4ED-41A0-AF68-90DE861EFF65}" dt="2021-05-23T16:15:56.324" v="771" actId="5793"/>
          <ac:spMkLst>
            <pc:docMk/>
            <pc:sldMk cId="1249510838" sldId="272"/>
            <ac:spMk id="3" creationId="{00000000-0000-0000-0000-000000000000}"/>
          </ac:spMkLst>
        </pc:spChg>
        <pc:spChg chg="add mod">
          <ac:chgData name="Abdullah Halawany" userId="8f87bec9028b5dd9" providerId="LiveId" clId="{71F1F0C5-C4ED-41A0-AF68-90DE861EFF65}" dt="2021-05-23T14:57:04.760" v="59"/>
          <ac:spMkLst>
            <pc:docMk/>
            <pc:sldMk cId="1249510838" sldId="272"/>
            <ac:spMk id="5" creationId="{B0542306-9F64-437A-AD8F-486AB6D4C178}"/>
          </ac:spMkLst>
        </pc:spChg>
      </pc:sldChg>
      <pc:sldChg chg="addSp modSp">
        <pc:chgData name="Abdullah Halawany" userId="8f87bec9028b5dd9" providerId="LiveId" clId="{71F1F0C5-C4ED-41A0-AF68-90DE861EFF65}" dt="2021-05-23T14:57:05.458" v="60"/>
        <pc:sldMkLst>
          <pc:docMk/>
          <pc:sldMk cId="2405897877" sldId="273"/>
        </pc:sldMkLst>
        <pc:spChg chg="add mod">
          <ac:chgData name="Abdullah Halawany" userId="8f87bec9028b5dd9" providerId="LiveId" clId="{71F1F0C5-C4ED-41A0-AF68-90DE861EFF65}" dt="2021-05-23T14:57:05.458" v="60"/>
          <ac:spMkLst>
            <pc:docMk/>
            <pc:sldMk cId="2405897877" sldId="273"/>
            <ac:spMk id="5" creationId="{D6FEB879-C850-4900-B341-DCA69369ABA5}"/>
          </ac:spMkLst>
        </pc:spChg>
      </pc:sldChg>
      <pc:sldChg chg="addSp modSp">
        <pc:chgData name="Abdullah Halawany" userId="8f87bec9028b5dd9" providerId="LiveId" clId="{71F1F0C5-C4ED-41A0-AF68-90DE861EFF65}" dt="2021-05-23T14:57:06.181" v="61"/>
        <pc:sldMkLst>
          <pc:docMk/>
          <pc:sldMk cId="1077915612" sldId="274"/>
        </pc:sldMkLst>
        <pc:spChg chg="add mod">
          <ac:chgData name="Abdullah Halawany" userId="8f87bec9028b5dd9" providerId="LiveId" clId="{71F1F0C5-C4ED-41A0-AF68-90DE861EFF65}" dt="2021-05-23T14:57:06.181" v="61"/>
          <ac:spMkLst>
            <pc:docMk/>
            <pc:sldMk cId="1077915612" sldId="274"/>
            <ac:spMk id="5" creationId="{3E041A4C-C44A-48F7-9B95-93B714C2D05F}"/>
          </ac:spMkLst>
        </pc:spChg>
      </pc:sldChg>
      <pc:sldChg chg="addSp modSp">
        <pc:chgData name="Abdullah Halawany" userId="8f87bec9028b5dd9" providerId="LiveId" clId="{71F1F0C5-C4ED-41A0-AF68-90DE861EFF65}" dt="2021-05-23T14:57:06.824" v="62"/>
        <pc:sldMkLst>
          <pc:docMk/>
          <pc:sldMk cId="3298462814" sldId="275"/>
        </pc:sldMkLst>
        <pc:spChg chg="add mod">
          <ac:chgData name="Abdullah Halawany" userId="8f87bec9028b5dd9" providerId="LiveId" clId="{71F1F0C5-C4ED-41A0-AF68-90DE861EFF65}" dt="2021-05-23T14:57:06.824" v="62"/>
          <ac:spMkLst>
            <pc:docMk/>
            <pc:sldMk cId="3298462814" sldId="275"/>
            <ac:spMk id="5" creationId="{57927F7E-7A5E-4932-BF50-AA5D40D4953F}"/>
          </ac:spMkLst>
        </pc:spChg>
      </pc:sldChg>
      <pc:sldChg chg="addSp modSp">
        <pc:chgData name="Abdullah Halawany" userId="8f87bec9028b5dd9" providerId="LiveId" clId="{71F1F0C5-C4ED-41A0-AF68-90DE861EFF65}" dt="2021-05-23T14:57:07.514" v="63"/>
        <pc:sldMkLst>
          <pc:docMk/>
          <pc:sldMk cId="2112974781" sldId="276"/>
        </pc:sldMkLst>
        <pc:spChg chg="add mod">
          <ac:chgData name="Abdullah Halawany" userId="8f87bec9028b5dd9" providerId="LiveId" clId="{71F1F0C5-C4ED-41A0-AF68-90DE861EFF65}" dt="2021-05-23T14:57:07.514" v="63"/>
          <ac:spMkLst>
            <pc:docMk/>
            <pc:sldMk cId="2112974781" sldId="276"/>
            <ac:spMk id="5" creationId="{B914064B-DB0E-400D-B893-3471AC8906A2}"/>
          </ac:spMkLst>
        </pc:spChg>
      </pc:sldChg>
      <pc:sldChg chg="addSp modSp">
        <pc:chgData name="Abdullah Halawany" userId="8f87bec9028b5dd9" providerId="LiveId" clId="{71F1F0C5-C4ED-41A0-AF68-90DE861EFF65}" dt="2021-05-23T14:57:08.209" v="64"/>
        <pc:sldMkLst>
          <pc:docMk/>
          <pc:sldMk cId="1962495321" sldId="277"/>
        </pc:sldMkLst>
        <pc:spChg chg="add mod">
          <ac:chgData name="Abdullah Halawany" userId="8f87bec9028b5dd9" providerId="LiveId" clId="{71F1F0C5-C4ED-41A0-AF68-90DE861EFF65}" dt="2021-05-23T14:57:08.209" v="64"/>
          <ac:spMkLst>
            <pc:docMk/>
            <pc:sldMk cId="1962495321" sldId="277"/>
            <ac:spMk id="5" creationId="{9C4A5471-96E0-4C37-B7AA-DDA885DECB4A}"/>
          </ac:spMkLst>
        </pc:spChg>
      </pc:sldChg>
      <pc:sldChg chg="addSp modSp">
        <pc:chgData name="Abdullah Halawany" userId="8f87bec9028b5dd9" providerId="LiveId" clId="{71F1F0C5-C4ED-41A0-AF68-90DE861EFF65}" dt="2021-05-23T14:57:08.874" v="65"/>
        <pc:sldMkLst>
          <pc:docMk/>
          <pc:sldMk cId="918595397" sldId="278"/>
        </pc:sldMkLst>
        <pc:spChg chg="add mod">
          <ac:chgData name="Abdullah Halawany" userId="8f87bec9028b5dd9" providerId="LiveId" clId="{71F1F0C5-C4ED-41A0-AF68-90DE861EFF65}" dt="2021-05-23T14:57:08.874" v="65"/>
          <ac:spMkLst>
            <pc:docMk/>
            <pc:sldMk cId="918595397" sldId="278"/>
            <ac:spMk id="5" creationId="{5C9373B7-0F13-4485-B705-EA4A20E0826F}"/>
          </ac:spMkLst>
        </pc:spChg>
      </pc:sldChg>
      <pc:sldChg chg="addSp modSp">
        <pc:chgData name="Abdullah Halawany" userId="8f87bec9028b5dd9" providerId="LiveId" clId="{71F1F0C5-C4ED-41A0-AF68-90DE861EFF65}" dt="2021-05-23T14:57:11.627" v="67"/>
        <pc:sldMkLst>
          <pc:docMk/>
          <pc:sldMk cId="1743388524" sldId="279"/>
        </pc:sldMkLst>
        <pc:spChg chg="add mod">
          <ac:chgData name="Abdullah Halawany" userId="8f87bec9028b5dd9" providerId="LiveId" clId="{71F1F0C5-C4ED-41A0-AF68-90DE861EFF65}" dt="2021-05-23T14:57:11.627" v="67"/>
          <ac:spMkLst>
            <pc:docMk/>
            <pc:sldMk cId="1743388524" sldId="279"/>
            <ac:spMk id="5" creationId="{2ADAD46E-8D7B-433B-BACD-2EDDE4F1326C}"/>
          </ac:spMkLst>
        </pc:spChg>
      </pc:sldChg>
      <pc:sldChg chg="addSp modSp">
        <pc:chgData name="Abdullah Halawany" userId="8f87bec9028b5dd9" providerId="LiveId" clId="{71F1F0C5-C4ED-41A0-AF68-90DE861EFF65}" dt="2021-05-23T14:57:09.598" v="66"/>
        <pc:sldMkLst>
          <pc:docMk/>
          <pc:sldMk cId="643685628" sldId="280"/>
        </pc:sldMkLst>
        <pc:spChg chg="add mod">
          <ac:chgData name="Abdullah Halawany" userId="8f87bec9028b5dd9" providerId="LiveId" clId="{71F1F0C5-C4ED-41A0-AF68-90DE861EFF65}" dt="2021-05-23T14:57:09.598" v="66"/>
          <ac:spMkLst>
            <pc:docMk/>
            <pc:sldMk cId="643685628" sldId="280"/>
            <ac:spMk id="5" creationId="{188EADD8-7DD4-4A7C-93FC-EBE2C3614E9B}"/>
          </ac:spMkLst>
        </pc:spChg>
      </pc:sldChg>
      <pc:sldChg chg="addSp modSp">
        <pc:chgData name="Abdullah Halawany" userId="8f87bec9028b5dd9" providerId="LiveId" clId="{71F1F0C5-C4ED-41A0-AF68-90DE861EFF65}" dt="2021-05-23T14:57:12.987" v="68"/>
        <pc:sldMkLst>
          <pc:docMk/>
          <pc:sldMk cId="3719705345" sldId="281"/>
        </pc:sldMkLst>
        <pc:spChg chg="add mod">
          <ac:chgData name="Abdullah Halawany" userId="8f87bec9028b5dd9" providerId="LiveId" clId="{71F1F0C5-C4ED-41A0-AF68-90DE861EFF65}" dt="2021-05-23T14:57:12.987" v="68"/>
          <ac:spMkLst>
            <pc:docMk/>
            <pc:sldMk cId="3719705345" sldId="281"/>
            <ac:spMk id="5" creationId="{39C41A4A-9746-40C7-9EE9-4C5D47148FFC}"/>
          </ac:spMkLst>
        </pc:spChg>
      </pc:sldChg>
      <pc:sldChg chg="addSp modSp">
        <pc:chgData name="Abdullah Halawany" userId="8f87bec9028b5dd9" providerId="LiveId" clId="{71F1F0C5-C4ED-41A0-AF68-90DE861EFF65}" dt="2021-05-23T14:57:14.090" v="69"/>
        <pc:sldMkLst>
          <pc:docMk/>
          <pc:sldMk cId="158182471" sldId="282"/>
        </pc:sldMkLst>
        <pc:spChg chg="add mod">
          <ac:chgData name="Abdullah Halawany" userId="8f87bec9028b5dd9" providerId="LiveId" clId="{71F1F0C5-C4ED-41A0-AF68-90DE861EFF65}" dt="2021-05-23T14:57:14.090" v="69"/>
          <ac:spMkLst>
            <pc:docMk/>
            <pc:sldMk cId="158182471" sldId="282"/>
            <ac:spMk id="6" creationId="{DDE0C83C-498A-4E07-96C7-843D1B6ACAD7}"/>
          </ac:spMkLst>
        </pc:spChg>
      </pc:sldChg>
      <pc:sldChg chg="addSp modSp mod">
        <pc:chgData name="Abdullah Halawany" userId="8f87bec9028b5dd9" providerId="LiveId" clId="{71F1F0C5-C4ED-41A0-AF68-90DE861EFF65}" dt="2021-05-23T16:15:34.889" v="764" actId="27636"/>
        <pc:sldMkLst>
          <pc:docMk/>
          <pc:sldMk cId="3762632141" sldId="283"/>
        </pc:sldMkLst>
        <pc:spChg chg="mod">
          <ac:chgData name="Abdullah Halawany" userId="8f87bec9028b5dd9" providerId="LiveId" clId="{71F1F0C5-C4ED-41A0-AF68-90DE861EFF65}" dt="2021-05-23T16:15:34.889" v="764" actId="27636"/>
          <ac:spMkLst>
            <pc:docMk/>
            <pc:sldMk cId="3762632141" sldId="283"/>
            <ac:spMk id="3" creationId="{00000000-0000-0000-0000-000000000000}"/>
          </ac:spMkLst>
        </pc:spChg>
        <pc:spChg chg="add mod">
          <ac:chgData name="Abdullah Halawany" userId="8f87bec9028b5dd9" providerId="LiveId" clId="{71F1F0C5-C4ED-41A0-AF68-90DE861EFF65}" dt="2021-05-23T14:57:15.021" v="70"/>
          <ac:spMkLst>
            <pc:docMk/>
            <pc:sldMk cId="3762632141" sldId="283"/>
            <ac:spMk id="5" creationId="{0784A285-09F9-41C0-AB4F-463874A82DEF}"/>
          </ac:spMkLst>
        </pc:spChg>
      </pc:sldChg>
      <pc:sldChg chg="addSp modSp mod">
        <pc:chgData name="Abdullah Halawany" userId="8f87bec9028b5dd9" providerId="LiveId" clId="{71F1F0C5-C4ED-41A0-AF68-90DE861EFF65}" dt="2021-05-23T16:15:34.958" v="765" actId="27636"/>
        <pc:sldMkLst>
          <pc:docMk/>
          <pc:sldMk cId="1975287505" sldId="284"/>
        </pc:sldMkLst>
        <pc:spChg chg="mod">
          <ac:chgData name="Abdullah Halawany" userId="8f87bec9028b5dd9" providerId="LiveId" clId="{71F1F0C5-C4ED-41A0-AF68-90DE861EFF65}" dt="2021-05-23T16:15:34.958" v="765" actId="27636"/>
          <ac:spMkLst>
            <pc:docMk/>
            <pc:sldMk cId="1975287505" sldId="284"/>
            <ac:spMk id="3" creationId="{00000000-0000-0000-0000-000000000000}"/>
          </ac:spMkLst>
        </pc:spChg>
        <pc:spChg chg="add mod">
          <ac:chgData name="Abdullah Halawany" userId="8f87bec9028b5dd9" providerId="LiveId" clId="{71F1F0C5-C4ED-41A0-AF68-90DE861EFF65}" dt="2021-05-23T14:57:15.954" v="71"/>
          <ac:spMkLst>
            <pc:docMk/>
            <pc:sldMk cId="1975287505" sldId="284"/>
            <ac:spMk id="5" creationId="{AF152471-6458-4BAC-9868-BD8F394BBE24}"/>
          </ac:spMkLst>
        </pc:spChg>
      </pc:sldChg>
      <pc:sldChg chg="addSp modSp">
        <pc:chgData name="Abdullah Halawany" userId="8f87bec9028b5dd9" providerId="LiveId" clId="{71F1F0C5-C4ED-41A0-AF68-90DE861EFF65}" dt="2021-05-23T14:57:18.107" v="73"/>
        <pc:sldMkLst>
          <pc:docMk/>
          <pc:sldMk cId="2486145802" sldId="285"/>
        </pc:sldMkLst>
        <pc:spChg chg="add mod">
          <ac:chgData name="Abdullah Halawany" userId="8f87bec9028b5dd9" providerId="LiveId" clId="{71F1F0C5-C4ED-41A0-AF68-90DE861EFF65}" dt="2021-05-23T14:57:18.107" v="73"/>
          <ac:spMkLst>
            <pc:docMk/>
            <pc:sldMk cId="2486145802" sldId="285"/>
            <ac:spMk id="5" creationId="{A80E03CE-CFAB-41E4-9DDD-831F6DD74B57}"/>
          </ac:spMkLst>
        </pc:spChg>
      </pc:sldChg>
      <pc:sldChg chg="addSp modSp">
        <pc:chgData name="Abdullah Halawany" userId="8f87bec9028b5dd9" providerId="LiveId" clId="{71F1F0C5-C4ED-41A0-AF68-90DE861EFF65}" dt="2021-05-23T14:57:19.338" v="74"/>
        <pc:sldMkLst>
          <pc:docMk/>
          <pc:sldMk cId="2416538148" sldId="286"/>
        </pc:sldMkLst>
        <pc:spChg chg="add mod">
          <ac:chgData name="Abdullah Halawany" userId="8f87bec9028b5dd9" providerId="LiveId" clId="{71F1F0C5-C4ED-41A0-AF68-90DE861EFF65}" dt="2021-05-23T14:57:19.338" v="74"/>
          <ac:spMkLst>
            <pc:docMk/>
            <pc:sldMk cId="2416538148" sldId="286"/>
            <ac:spMk id="5" creationId="{267ECE09-B2F7-4F39-AD20-B92B3E2BB7E1}"/>
          </ac:spMkLst>
        </pc:spChg>
      </pc:sldChg>
      <pc:sldChg chg="addSp modSp">
        <pc:chgData name="Abdullah Halawany" userId="8f87bec9028b5dd9" providerId="LiveId" clId="{71F1F0C5-C4ED-41A0-AF68-90DE861EFF65}" dt="2021-05-23T14:57:20.255" v="75"/>
        <pc:sldMkLst>
          <pc:docMk/>
          <pc:sldMk cId="1226557223" sldId="287"/>
        </pc:sldMkLst>
        <pc:spChg chg="add mod">
          <ac:chgData name="Abdullah Halawany" userId="8f87bec9028b5dd9" providerId="LiveId" clId="{71F1F0C5-C4ED-41A0-AF68-90DE861EFF65}" dt="2021-05-23T14:57:20.255" v="75"/>
          <ac:spMkLst>
            <pc:docMk/>
            <pc:sldMk cId="1226557223" sldId="287"/>
            <ac:spMk id="5" creationId="{6A88625D-6181-4CCF-B587-80A6BFE83D5D}"/>
          </ac:spMkLst>
        </pc:spChg>
      </pc:sldChg>
      <pc:sldChg chg="addSp modSp">
        <pc:chgData name="Abdullah Halawany" userId="8f87bec9028b5dd9" providerId="LiveId" clId="{71F1F0C5-C4ED-41A0-AF68-90DE861EFF65}" dt="2021-05-23T14:57:16.974" v="72"/>
        <pc:sldMkLst>
          <pc:docMk/>
          <pc:sldMk cId="3577182333" sldId="288"/>
        </pc:sldMkLst>
        <pc:spChg chg="add mod">
          <ac:chgData name="Abdullah Halawany" userId="8f87bec9028b5dd9" providerId="LiveId" clId="{71F1F0C5-C4ED-41A0-AF68-90DE861EFF65}" dt="2021-05-23T14:57:16.974" v="72"/>
          <ac:spMkLst>
            <pc:docMk/>
            <pc:sldMk cId="3577182333" sldId="288"/>
            <ac:spMk id="5" creationId="{BC5A970F-5142-47CC-9788-CDB6FB075200}"/>
          </ac:spMkLst>
        </pc:spChg>
      </pc:sldChg>
      <pc:sldChg chg="addSp modSp">
        <pc:chgData name="Abdullah Halawany" userId="8f87bec9028b5dd9" providerId="LiveId" clId="{71F1F0C5-C4ED-41A0-AF68-90DE861EFF65}" dt="2021-05-23T14:57:22.348" v="77"/>
        <pc:sldMkLst>
          <pc:docMk/>
          <pc:sldMk cId="4204911566" sldId="289"/>
        </pc:sldMkLst>
        <pc:spChg chg="add mod">
          <ac:chgData name="Abdullah Halawany" userId="8f87bec9028b5dd9" providerId="LiveId" clId="{71F1F0C5-C4ED-41A0-AF68-90DE861EFF65}" dt="2021-05-23T14:57:22.348" v="77"/>
          <ac:spMkLst>
            <pc:docMk/>
            <pc:sldMk cId="4204911566" sldId="289"/>
            <ac:spMk id="5" creationId="{B1B57890-D559-411B-9C5E-6DCD23852A9A}"/>
          </ac:spMkLst>
        </pc:spChg>
      </pc:sldChg>
      <pc:sldChg chg="addSp modSp">
        <pc:chgData name="Abdullah Halawany" userId="8f87bec9028b5dd9" providerId="LiveId" clId="{71F1F0C5-C4ED-41A0-AF68-90DE861EFF65}" dt="2021-05-23T14:57:21.302" v="76"/>
        <pc:sldMkLst>
          <pc:docMk/>
          <pc:sldMk cId="2893693460" sldId="290"/>
        </pc:sldMkLst>
        <pc:spChg chg="add mod">
          <ac:chgData name="Abdullah Halawany" userId="8f87bec9028b5dd9" providerId="LiveId" clId="{71F1F0C5-C4ED-41A0-AF68-90DE861EFF65}" dt="2021-05-23T14:57:21.302" v="76"/>
          <ac:spMkLst>
            <pc:docMk/>
            <pc:sldMk cId="2893693460" sldId="290"/>
            <ac:spMk id="5" creationId="{0360C56F-2A11-4B68-89BD-49D8138943CB}"/>
          </ac:spMkLst>
        </pc:spChg>
      </pc:sldChg>
      <pc:sldChg chg="addSp modSp">
        <pc:chgData name="Abdullah Halawany" userId="8f87bec9028b5dd9" providerId="LiveId" clId="{71F1F0C5-C4ED-41A0-AF68-90DE861EFF65}" dt="2021-05-23T14:57:23.321" v="78"/>
        <pc:sldMkLst>
          <pc:docMk/>
          <pc:sldMk cId="671357860" sldId="291"/>
        </pc:sldMkLst>
        <pc:spChg chg="add mod">
          <ac:chgData name="Abdullah Halawany" userId="8f87bec9028b5dd9" providerId="LiveId" clId="{71F1F0C5-C4ED-41A0-AF68-90DE861EFF65}" dt="2021-05-23T14:57:23.321" v="78"/>
          <ac:spMkLst>
            <pc:docMk/>
            <pc:sldMk cId="671357860" sldId="291"/>
            <ac:spMk id="5" creationId="{DC55C30A-1C24-4023-9B21-106E4E8C0900}"/>
          </ac:spMkLst>
        </pc:spChg>
      </pc:sldChg>
      <pc:sldChg chg="addSp modSp">
        <pc:chgData name="Abdullah Halawany" userId="8f87bec9028b5dd9" providerId="LiveId" clId="{71F1F0C5-C4ED-41A0-AF68-90DE861EFF65}" dt="2021-05-23T14:57:24.239" v="79"/>
        <pc:sldMkLst>
          <pc:docMk/>
          <pc:sldMk cId="2819315369" sldId="292"/>
        </pc:sldMkLst>
        <pc:spChg chg="add mod">
          <ac:chgData name="Abdullah Halawany" userId="8f87bec9028b5dd9" providerId="LiveId" clId="{71F1F0C5-C4ED-41A0-AF68-90DE861EFF65}" dt="2021-05-23T14:57:24.239" v="79"/>
          <ac:spMkLst>
            <pc:docMk/>
            <pc:sldMk cId="2819315369" sldId="292"/>
            <ac:spMk id="5" creationId="{39790F38-EE7A-4E6D-A718-AB7BB22FBFFA}"/>
          </ac:spMkLst>
        </pc:spChg>
      </pc:sldChg>
      <pc:sldChg chg="addSp modSp">
        <pc:chgData name="Abdullah Halawany" userId="8f87bec9028b5dd9" providerId="LiveId" clId="{71F1F0C5-C4ED-41A0-AF68-90DE861EFF65}" dt="2021-05-23T14:57:25.095" v="80"/>
        <pc:sldMkLst>
          <pc:docMk/>
          <pc:sldMk cId="941628311" sldId="293"/>
        </pc:sldMkLst>
        <pc:spChg chg="add mod">
          <ac:chgData name="Abdullah Halawany" userId="8f87bec9028b5dd9" providerId="LiveId" clId="{71F1F0C5-C4ED-41A0-AF68-90DE861EFF65}" dt="2021-05-23T14:57:25.095" v="80"/>
          <ac:spMkLst>
            <pc:docMk/>
            <pc:sldMk cId="941628311" sldId="293"/>
            <ac:spMk id="5" creationId="{97C27314-638D-4115-9B58-EF65B377E93F}"/>
          </ac:spMkLst>
        </pc:spChg>
      </pc:sldChg>
      <pc:sldChg chg="addSp modSp mod">
        <pc:chgData name="Abdullah Halawany" userId="8f87bec9028b5dd9" providerId="LiveId" clId="{71F1F0C5-C4ED-41A0-AF68-90DE861EFF65}" dt="2021-05-23T16:15:40.274" v="769" actId="27636"/>
        <pc:sldMkLst>
          <pc:docMk/>
          <pc:sldMk cId="3276580338" sldId="294"/>
        </pc:sldMkLst>
        <pc:spChg chg="mod">
          <ac:chgData name="Abdullah Halawany" userId="8f87bec9028b5dd9" providerId="LiveId" clId="{71F1F0C5-C4ED-41A0-AF68-90DE861EFF65}" dt="2021-05-23T16:15:40.274" v="769" actId="27636"/>
          <ac:spMkLst>
            <pc:docMk/>
            <pc:sldMk cId="3276580338" sldId="294"/>
            <ac:spMk id="3" creationId="{00000000-0000-0000-0000-000000000000}"/>
          </ac:spMkLst>
        </pc:spChg>
        <pc:spChg chg="add mod">
          <ac:chgData name="Abdullah Halawany" userId="8f87bec9028b5dd9" providerId="LiveId" clId="{71F1F0C5-C4ED-41A0-AF68-90DE861EFF65}" dt="2021-05-23T14:57:25.915" v="81"/>
          <ac:spMkLst>
            <pc:docMk/>
            <pc:sldMk cId="3276580338" sldId="294"/>
            <ac:spMk id="4" creationId="{FA1F47F6-9FFD-49C5-A1E0-CE8E2304FC40}"/>
          </ac:spMkLst>
        </pc:spChg>
      </pc:sldChg>
      <pc:sldChg chg="addSp delSp modSp mod">
        <pc:chgData name="Abdullah Halawany" userId="8f87bec9028b5dd9" providerId="LiveId" clId="{71F1F0C5-C4ED-41A0-AF68-90DE861EFF65}" dt="2021-05-23T14:56:17.636" v="33"/>
        <pc:sldMkLst>
          <pc:docMk/>
          <pc:sldMk cId="660003648" sldId="295"/>
        </pc:sldMkLst>
        <pc:spChg chg="mod">
          <ac:chgData name="Abdullah Halawany" userId="8f87bec9028b5dd9" providerId="LiveId" clId="{71F1F0C5-C4ED-41A0-AF68-90DE861EFF65}" dt="2021-05-23T14:38:10.666" v="1"/>
          <ac:spMkLst>
            <pc:docMk/>
            <pc:sldMk cId="660003648" sldId="295"/>
            <ac:spMk id="2" creationId="{39C65316-BFB1-4A3F-B8B9-F9622013BFC3}"/>
          </ac:spMkLst>
        </pc:spChg>
        <pc:spChg chg="del mod">
          <ac:chgData name="Abdullah Halawany" userId="8f87bec9028b5dd9" providerId="LiveId" clId="{71F1F0C5-C4ED-41A0-AF68-90DE861EFF65}" dt="2021-05-23T14:55:49.239" v="27" actId="478"/>
          <ac:spMkLst>
            <pc:docMk/>
            <pc:sldMk cId="660003648" sldId="295"/>
            <ac:spMk id="3" creationId="{1EB7C209-889C-4058-BAA1-E959064226B6}"/>
          </ac:spMkLst>
        </pc:spChg>
        <pc:spChg chg="mod">
          <ac:chgData name="Abdullah Halawany" userId="8f87bec9028b5dd9" providerId="LiveId" clId="{71F1F0C5-C4ED-41A0-AF68-90DE861EFF65}" dt="2021-05-23T14:39:15.289" v="11" actId="2711"/>
          <ac:spMkLst>
            <pc:docMk/>
            <pc:sldMk cId="660003648" sldId="295"/>
            <ac:spMk id="20" creationId="{5CC72A34-4013-42DF-B159-F3C91E826F52}"/>
          </ac:spMkLst>
        </pc:spChg>
        <pc:spChg chg="del mod">
          <ac:chgData name="Abdullah Halawany" userId="8f87bec9028b5dd9" providerId="LiveId" clId="{71F1F0C5-C4ED-41A0-AF68-90DE861EFF65}" dt="2021-05-23T14:55:31.063" v="24" actId="478"/>
          <ac:spMkLst>
            <pc:docMk/>
            <pc:sldMk cId="660003648" sldId="295"/>
            <ac:spMk id="30" creationId="{FF97EC88-F185-41B3-BDAE-315F1B1436BB}"/>
          </ac:spMkLst>
        </pc:spChg>
        <pc:spChg chg="add mod">
          <ac:chgData name="Abdullah Halawany" userId="8f87bec9028b5dd9" providerId="LiveId" clId="{71F1F0C5-C4ED-41A0-AF68-90DE861EFF65}" dt="2021-05-23T14:56:17.636" v="33"/>
          <ac:spMkLst>
            <pc:docMk/>
            <pc:sldMk cId="660003648" sldId="295"/>
            <ac:spMk id="31" creationId="{15E57AD5-DDFD-4DA0-9864-2EB1ABAB7224}"/>
          </ac:spMkLst>
        </pc:spChg>
      </pc:sldChg>
      <pc:sldChg chg="addSp delSp modSp add mod">
        <pc:chgData name="Abdullah Halawany" userId="8f87bec9028b5dd9" providerId="LiveId" clId="{71F1F0C5-C4ED-41A0-AF68-90DE861EFF65}" dt="2021-05-23T14:56:07.536" v="32" actId="478"/>
        <pc:sldMkLst>
          <pc:docMk/>
          <pc:sldMk cId="1630595735" sldId="357"/>
        </pc:sldMkLst>
        <pc:spChg chg="del">
          <ac:chgData name="Abdullah Halawany" userId="8f87bec9028b5dd9" providerId="LiveId" clId="{71F1F0C5-C4ED-41A0-AF68-90DE861EFF65}" dt="2021-05-23T14:56:07.536" v="32" actId="478"/>
          <ac:spMkLst>
            <pc:docMk/>
            <pc:sldMk cId="1630595735" sldId="357"/>
            <ac:spMk id="2" creationId="{465A588B-6E30-4A08-B75D-83BE1C3A4B9F}"/>
          </ac:spMkLst>
        </pc:spChg>
        <pc:spChg chg="del">
          <ac:chgData name="Abdullah Halawany" userId="8f87bec9028b5dd9" providerId="LiveId" clId="{71F1F0C5-C4ED-41A0-AF68-90DE861EFF65}" dt="2021-05-23T14:55:52.647" v="28" actId="478"/>
          <ac:spMkLst>
            <pc:docMk/>
            <pc:sldMk cId="1630595735" sldId="357"/>
            <ac:spMk id="4" creationId="{E4F943D8-6863-459C-BEE2-7CB4DF8BA21A}"/>
          </ac:spMkLst>
        </pc:spChg>
        <pc:spChg chg="add mod">
          <ac:chgData name="Abdullah Halawany" userId="8f87bec9028b5dd9" providerId="LiveId" clId="{71F1F0C5-C4ED-41A0-AF68-90DE861EFF65}" dt="2021-05-23T14:56:04.448" v="31"/>
          <ac:spMkLst>
            <pc:docMk/>
            <pc:sldMk cId="1630595735" sldId="357"/>
            <ac:spMk id="6" creationId="{CE593E9A-4933-461D-86D0-FC71FBDEE9B0}"/>
          </ac:spMkLst>
        </pc:spChg>
      </pc:sldChg>
      <pc:sldChg chg="delSp modSp add mod">
        <pc:chgData name="Abdullah Halawany" userId="8f87bec9028b5dd9" providerId="LiveId" clId="{71F1F0C5-C4ED-41A0-AF68-90DE861EFF65}" dt="2021-05-23T14:55:59.585" v="30" actId="20577"/>
        <pc:sldMkLst>
          <pc:docMk/>
          <pc:sldMk cId="1990200587" sldId="358"/>
        </pc:sldMkLst>
        <pc:spChg chg="del">
          <ac:chgData name="Abdullah Halawany" userId="8f87bec9028b5dd9" providerId="LiveId" clId="{71F1F0C5-C4ED-41A0-AF68-90DE861EFF65}" dt="2021-05-23T14:55:55.687" v="29" actId="478"/>
          <ac:spMkLst>
            <pc:docMk/>
            <pc:sldMk cId="1990200587" sldId="358"/>
            <ac:spMk id="2" creationId="{9A4C8600-3E1D-467C-A823-CD81361E8CC2}"/>
          </ac:spMkLst>
        </pc:spChg>
        <pc:spChg chg="mod">
          <ac:chgData name="Abdullah Halawany" userId="8f87bec9028b5dd9" providerId="LiveId" clId="{71F1F0C5-C4ED-41A0-AF68-90DE861EFF65}" dt="2021-05-23T14:55:59.585" v="30" actId="20577"/>
          <ac:spMkLst>
            <pc:docMk/>
            <pc:sldMk cId="1990200587" sldId="358"/>
            <ac:spMk id="9" creationId="{55D9E5C8-5639-4020-83E2-4BCD9CE32747}"/>
          </ac:spMkLst>
        </pc:spChg>
      </pc:sldChg>
      <pc:sldChg chg="addSp delSp modSp add del mod">
        <pc:chgData name="Abdullah Halawany" userId="8f87bec9028b5dd9" providerId="LiveId" clId="{71F1F0C5-C4ED-41A0-AF68-90DE861EFF65}" dt="2021-05-23T14:57:39.425" v="82" actId="47"/>
        <pc:sldMkLst>
          <pc:docMk/>
          <pc:sldMk cId="3416663382" sldId="359"/>
        </pc:sldMkLst>
        <pc:spChg chg="del">
          <ac:chgData name="Abdullah Halawany" userId="8f87bec9028b5dd9" providerId="LiveId" clId="{71F1F0C5-C4ED-41A0-AF68-90DE861EFF65}" dt="2021-05-23T14:56:27.290" v="36" actId="478"/>
          <ac:spMkLst>
            <pc:docMk/>
            <pc:sldMk cId="3416663382" sldId="359"/>
            <ac:spMk id="4" creationId="{7F59C77F-AC13-4AB7-A98B-09DB48759F73}"/>
          </ac:spMkLst>
        </pc:spChg>
        <pc:spChg chg="add mod">
          <ac:chgData name="Abdullah Halawany" userId="8f87bec9028b5dd9" providerId="LiveId" clId="{71F1F0C5-C4ED-41A0-AF68-90DE861EFF65}" dt="2021-05-23T14:56:31.635" v="37" actId="1076"/>
          <ac:spMkLst>
            <pc:docMk/>
            <pc:sldMk cId="3416663382" sldId="359"/>
            <ac:spMk id="6" creationId="{CFE7DD4C-4C13-4228-A5AA-06A3B3F2DF0B}"/>
          </ac:spMkLst>
        </pc:spChg>
      </pc:sldChg>
      <pc:sldChg chg="addSp delSp modSp add del mod">
        <pc:chgData name="Abdullah Halawany" userId="8f87bec9028b5dd9" providerId="LiveId" clId="{71F1F0C5-C4ED-41A0-AF68-90DE861EFF65}" dt="2021-05-23T14:57:40.416" v="83" actId="47"/>
        <pc:sldMkLst>
          <pc:docMk/>
          <pc:sldMk cId="3647350319" sldId="360"/>
        </pc:sldMkLst>
        <pc:spChg chg="del">
          <ac:chgData name="Abdullah Halawany" userId="8f87bec9028b5dd9" providerId="LiveId" clId="{71F1F0C5-C4ED-41A0-AF68-90DE861EFF65}" dt="2021-05-23T14:56:35.454" v="38" actId="478"/>
          <ac:spMkLst>
            <pc:docMk/>
            <pc:sldMk cId="3647350319" sldId="360"/>
            <ac:spMk id="5" creationId="{F53116F3-0A36-4FF9-9121-E43D721B9101}"/>
          </ac:spMkLst>
        </pc:spChg>
        <pc:spChg chg="add mod">
          <ac:chgData name="Abdullah Halawany" userId="8f87bec9028b5dd9" providerId="LiveId" clId="{71F1F0C5-C4ED-41A0-AF68-90DE861EFF65}" dt="2021-05-23T14:56:36.503" v="39"/>
          <ac:spMkLst>
            <pc:docMk/>
            <pc:sldMk cId="3647350319" sldId="360"/>
            <ac:spMk id="7" creationId="{495A5CC7-6B18-44B4-BDC9-232A866A8F4D}"/>
          </ac:spMkLst>
        </pc:spChg>
      </pc:sldChg>
      <pc:sldChg chg="addSp delSp modSp add del mod">
        <pc:chgData name="Abdullah Halawany" userId="8f87bec9028b5dd9" providerId="LiveId" clId="{71F1F0C5-C4ED-41A0-AF68-90DE861EFF65}" dt="2021-05-23T14:57:41.083" v="84" actId="47"/>
        <pc:sldMkLst>
          <pc:docMk/>
          <pc:sldMk cId="1567260283" sldId="361"/>
        </pc:sldMkLst>
        <pc:spChg chg="del">
          <ac:chgData name="Abdullah Halawany" userId="8f87bec9028b5dd9" providerId="LiveId" clId="{71F1F0C5-C4ED-41A0-AF68-90DE861EFF65}" dt="2021-05-23T14:56:41.902" v="40" actId="478"/>
          <ac:spMkLst>
            <pc:docMk/>
            <pc:sldMk cId="1567260283" sldId="361"/>
            <ac:spMk id="6" creationId="{50317506-F66B-4430-9116-2AFF7297B72A}"/>
          </ac:spMkLst>
        </pc:spChg>
        <pc:spChg chg="add mod">
          <ac:chgData name="Abdullah Halawany" userId="8f87bec9028b5dd9" providerId="LiveId" clId="{71F1F0C5-C4ED-41A0-AF68-90DE861EFF65}" dt="2021-05-23T14:56:42.449" v="41"/>
          <ac:spMkLst>
            <pc:docMk/>
            <pc:sldMk cId="1567260283" sldId="361"/>
            <ac:spMk id="8" creationId="{27302E9B-244F-48CB-AD1B-4D248506EC0B}"/>
          </ac:spMkLst>
        </pc:spChg>
      </pc:sldChg>
      <pc:sldChg chg="addSp delSp modSp add del mod">
        <pc:chgData name="Abdullah Halawany" userId="8f87bec9028b5dd9" providerId="LiveId" clId="{71F1F0C5-C4ED-41A0-AF68-90DE861EFF65}" dt="2021-05-23T14:57:41.833" v="85" actId="47"/>
        <pc:sldMkLst>
          <pc:docMk/>
          <pc:sldMk cId="2082843401" sldId="362"/>
        </pc:sldMkLst>
        <pc:spChg chg="del">
          <ac:chgData name="Abdullah Halawany" userId="8f87bec9028b5dd9" providerId="LiveId" clId="{71F1F0C5-C4ED-41A0-AF68-90DE861EFF65}" dt="2021-05-23T14:56:47.087" v="42" actId="478"/>
          <ac:spMkLst>
            <pc:docMk/>
            <pc:sldMk cId="2082843401" sldId="362"/>
            <ac:spMk id="8" creationId="{17B5404C-0786-47CB-9CB5-8257DA68139C}"/>
          </ac:spMkLst>
        </pc:spChg>
        <pc:spChg chg="add mod">
          <ac:chgData name="Abdullah Halawany" userId="8f87bec9028b5dd9" providerId="LiveId" clId="{71F1F0C5-C4ED-41A0-AF68-90DE861EFF65}" dt="2021-05-23T14:56:47.443" v="43"/>
          <ac:spMkLst>
            <pc:docMk/>
            <pc:sldMk cId="2082843401" sldId="362"/>
            <ac:spMk id="10" creationId="{830B09C4-2607-4C98-A62E-DED70E5961DB}"/>
          </ac:spMkLst>
        </pc:spChg>
      </pc:sldChg>
      <pc:sldChg chg="addSp delSp modSp add mod">
        <pc:chgData name="Abdullah Halawany" userId="8f87bec9028b5dd9" providerId="LiveId" clId="{71F1F0C5-C4ED-41A0-AF68-90DE861EFF65}" dt="2021-05-23T14:56:51.267" v="45"/>
        <pc:sldMkLst>
          <pc:docMk/>
          <pc:sldMk cId="774492225" sldId="363"/>
        </pc:sldMkLst>
        <pc:spChg chg="del">
          <ac:chgData name="Abdullah Halawany" userId="8f87bec9028b5dd9" providerId="LiveId" clId="{71F1F0C5-C4ED-41A0-AF68-90DE861EFF65}" dt="2021-05-23T14:56:50.880" v="44" actId="478"/>
          <ac:spMkLst>
            <pc:docMk/>
            <pc:sldMk cId="774492225" sldId="363"/>
            <ac:spMk id="15" creationId="{99DD5A6C-2E4B-4E64-8346-3A6D6F273B06}"/>
          </ac:spMkLst>
        </pc:spChg>
        <pc:spChg chg="add mod">
          <ac:chgData name="Abdullah Halawany" userId="8f87bec9028b5dd9" providerId="LiveId" clId="{71F1F0C5-C4ED-41A0-AF68-90DE861EFF65}" dt="2021-05-23T14:56:51.267" v="45"/>
          <ac:spMkLst>
            <pc:docMk/>
            <pc:sldMk cId="774492225" sldId="363"/>
            <ac:spMk id="17" creationId="{6D1A5430-6030-434F-B22A-E24C64681C7F}"/>
          </ac:spMkLst>
        </pc:spChg>
      </pc:sldChg>
      <pc:sldChg chg="addSp delSp modSp del mod modClrScheme delDesignElem chgLayout">
        <pc:chgData name="Abdullah Halawany" userId="8f87bec9028b5dd9" providerId="LiveId" clId="{71F1F0C5-C4ED-41A0-AF68-90DE861EFF65}" dt="2021-05-23T16:18:29.843" v="782" actId="1076"/>
        <pc:sldMkLst>
          <pc:docMk/>
          <pc:sldMk cId="2391473361" sldId="364"/>
        </pc:sldMkLst>
        <pc:spChg chg="mod ord">
          <ac:chgData name="Abdullah Halawany" userId="8f87bec9028b5dd9" providerId="LiveId" clId="{71F1F0C5-C4ED-41A0-AF68-90DE861EFF65}" dt="2021-05-23T15:12:11.128" v="128" actId="700"/>
          <ac:spMkLst>
            <pc:docMk/>
            <pc:sldMk cId="2391473361" sldId="364"/>
            <ac:spMk id="2" creationId="{7092A2C6-4E28-46D7-9C9E-94BC5E834B2A}"/>
          </ac:spMkLst>
        </pc:spChg>
        <pc:spChg chg="del mod ord">
          <ac:chgData name="Abdullah Halawany" userId="8f87bec9028b5dd9" providerId="LiveId" clId="{71F1F0C5-C4ED-41A0-AF68-90DE861EFF65}" dt="2021-05-23T16:18:26.654" v="781" actId="478"/>
          <ac:spMkLst>
            <pc:docMk/>
            <pc:sldMk cId="2391473361" sldId="364"/>
            <ac:spMk id="4" creationId="{E8D08D86-66BB-4C3C-99FC-3BD3A9E82B25}"/>
          </ac:spMkLst>
        </pc:spChg>
        <pc:spChg chg="add mod">
          <ac:chgData name="Abdullah Halawany" userId="8f87bec9028b5dd9" providerId="LiveId" clId="{71F1F0C5-C4ED-41A0-AF68-90DE861EFF65}" dt="2021-05-23T16:18:26.654" v="781" actId="478"/>
          <ac:spMkLst>
            <pc:docMk/>
            <pc:sldMk cId="2391473361" sldId="364"/>
            <ac:spMk id="5" creationId="{C64E97CE-9397-4233-B494-CBEF4CBF70D6}"/>
          </ac:spMkLst>
        </pc:spChg>
        <pc:spChg chg="del">
          <ac:chgData name="Abdullah Halawany" userId="8f87bec9028b5dd9" providerId="LiveId" clId="{71F1F0C5-C4ED-41A0-AF68-90DE861EFF65}" dt="2021-05-23T15:09:08.165" v="88" actId="478"/>
          <ac:spMkLst>
            <pc:docMk/>
            <pc:sldMk cId="2391473361" sldId="364"/>
            <ac:spMk id="18" creationId="{6655DD19-00C8-4929-804E-57B39C45261D}"/>
          </ac:spMkLst>
        </pc:spChg>
        <pc:spChg chg="add del mod">
          <ac:chgData name="Abdullah Halawany" userId="8f87bec9028b5dd9" providerId="LiveId" clId="{71F1F0C5-C4ED-41A0-AF68-90DE861EFF65}" dt="2021-05-23T15:11:29.887" v="120" actId="26606"/>
          <ac:spMkLst>
            <pc:docMk/>
            <pc:sldMk cId="2391473361" sldId="364"/>
            <ac:spMk id="19" creationId="{D301E30C-E997-440D-BB38-35678D2BB54D}"/>
          </ac:spMkLst>
        </pc:spChg>
        <pc:spChg chg="add mod">
          <ac:chgData name="Abdullah Halawany" userId="8f87bec9028b5dd9" providerId="LiveId" clId="{71F1F0C5-C4ED-41A0-AF68-90DE861EFF65}" dt="2021-05-23T16:18:29.843" v="782" actId="1076"/>
          <ac:spMkLst>
            <pc:docMk/>
            <pc:sldMk cId="2391473361" sldId="364"/>
            <ac:spMk id="24" creationId="{A13BB1BF-09B8-4778-8797-CB124DAC5FC8}"/>
          </ac:spMkLst>
        </pc:spChg>
        <pc:spChg chg="add del">
          <ac:chgData name="Abdullah Halawany" userId="8f87bec9028b5dd9" providerId="LiveId" clId="{71F1F0C5-C4ED-41A0-AF68-90DE861EFF65}" dt="2021-05-23T15:11:29.887" v="120" actId="26606"/>
          <ac:spMkLst>
            <pc:docMk/>
            <pc:sldMk cId="2391473361" sldId="364"/>
            <ac:spMk id="28" creationId="{C7D023E4-8DE1-436E-9847-ED6A4B4B04FD}"/>
          </ac:spMkLst>
        </pc:spChg>
        <pc:spChg chg="add del">
          <ac:chgData name="Abdullah Halawany" userId="8f87bec9028b5dd9" providerId="LiveId" clId="{71F1F0C5-C4ED-41A0-AF68-90DE861EFF65}" dt="2021-05-23T15:11:29.887" v="120" actId="26606"/>
          <ac:spMkLst>
            <pc:docMk/>
            <pc:sldMk cId="2391473361" sldId="364"/>
            <ac:spMk id="30" creationId="{6BE11944-ED05-4FE9-9927-06C110BB3A36}"/>
          </ac:spMkLst>
        </pc:spChg>
        <pc:spChg chg="add del">
          <ac:chgData name="Abdullah Halawany" userId="8f87bec9028b5dd9" providerId="LiveId" clId="{71F1F0C5-C4ED-41A0-AF68-90DE861EFF65}" dt="2021-05-23T15:12:11.128" v="128" actId="700"/>
          <ac:spMkLst>
            <pc:docMk/>
            <pc:sldMk cId="2391473361" sldId="364"/>
            <ac:spMk id="48" creationId="{9B7AD9F6-8CE7-4299-8FC6-328F4DCD3FF9}"/>
          </ac:spMkLst>
        </pc:spChg>
        <pc:spChg chg="add del">
          <ac:chgData name="Abdullah Halawany" userId="8f87bec9028b5dd9" providerId="LiveId" clId="{71F1F0C5-C4ED-41A0-AF68-90DE861EFF65}" dt="2021-05-23T15:12:11.128" v="128" actId="700"/>
          <ac:spMkLst>
            <pc:docMk/>
            <pc:sldMk cId="2391473361" sldId="364"/>
            <ac:spMk id="50" creationId="{F49775AF-8896-43EE-92C6-83497D6DC56F}"/>
          </ac:spMkLst>
        </pc:spChg>
        <pc:grpChg chg="add del">
          <ac:chgData name="Abdullah Halawany" userId="8f87bec9028b5dd9" providerId="LiveId" clId="{71F1F0C5-C4ED-41A0-AF68-90DE861EFF65}" dt="2021-05-23T15:11:29.887" v="120" actId="26606"/>
          <ac:grpSpMkLst>
            <pc:docMk/>
            <pc:sldMk cId="2391473361" sldId="364"/>
            <ac:grpSpMk id="32" creationId="{A2812508-238C-4BCD-BDD3-25C99C5CA233}"/>
          </ac:grpSpMkLst>
        </pc:grpChg>
        <pc:grpChg chg="add del">
          <ac:chgData name="Abdullah Halawany" userId="8f87bec9028b5dd9" providerId="LiveId" clId="{71F1F0C5-C4ED-41A0-AF68-90DE861EFF65}" dt="2021-05-23T15:11:29.887" v="120" actId="26606"/>
          <ac:grpSpMkLst>
            <pc:docMk/>
            <pc:sldMk cId="2391473361" sldId="364"/>
            <ac:grpSpMk id="36" creationId="{43F5E015-E085-4624-B431-B42414448684}"/>
          </ac:grpSpMkLst>
        </pc:grpChg>
        <pc:picChg chg="add mod">
          <ac:chgData name="Abdullah Halawany" userId="8f87bec9028b5dd9" providerId="LiveId" clId="{71F1F0C5-C4ED-41A0-AF68-90DE861EFF65}" dt="2021-05-23T15:12:44.658" v="131" actId="1076"/>
          <ac:picMkLst>
            <pc:docMk/>
            <pc:sldMk cId="2391473361" sldId="364"/>
            <ac:picMk id="22" creationId="{C53C8335-4429-4C24-8A1E-F319D671FEAB}"/>
          </ac:picMkLst>
        </pc:picChg>
        <pc:picChg chg="del mod">
          <ac:chgData name="Abdullah Halawany" userId="8f87bec9028b5dd9" providerId="LiveId" clId="{71F1F0C5-C4ED-41A0-AF68-90DE861EFF65}" dt="2021-05-23T15:12:38.757" v="129" actId="478"/>
          <ac:picMkLst>
            <pc:docMk/>
            <pc:sldMk cId="2391473361" sldId="364"/>
            <ac:picMk id="23" creationId="{E53BAF31-830C-4A2C-8855-6A451F2BABEF}"/>
          </ac:picMkLst>
        </pc:picChg>
      </pc:sldChg>
      <pc:sldChg chg="addSp delSp modSp new mod setBg chgLayout">
        <pc:chgData name="Abdullah Halawany" userId="8f87bec9028b5dd9" providerId="LiveId" clId="{71F1F0C5-C4ED-41A0-AF68-90DE861EFF65}" dt="2021-05-23T15:36:56.049" v="547" actId="113"/>
        <pc:sldMkLst>
          <pc:docMk/>
          <pc:sldMk cId="1333884138" sldId="365"/>
        </pc:sldMkLst>
        <pc:spChg chg="mod ord">
          <ac:chgData name="Abdullah Halawany" userId="8f87bec9028b5dd9" providerId="LiveId" clId="{71F1F0C5-C4ED-41A0-AF68-90DE861EFF65}" dt="2021-05-23T15:27:57.965" v="390"/>
          <ac:spMkLst>
            <pc:docMk/>
            <pc:sldMk cId="1333884138" sldId="365"/>
            <ac:spMk id="2" creationId="{6B433FB5-14F0-4185-99E7-4FE69DA4D217}"/>
          </ac:spMkLst>
        </pc:spChg>
        <pc:spChg chg="del mod ord">
          <ac:chgData name="Abdullah Halawany" userId="8f87bec9028b5dd9" providerId="LiveId" clId="{71F1F0C5-C4ED-41A0-AF68-90DE861EFF65}" dt="2021-05-23T15:24:46.828" v="319" actId="26606"/>
          <ac:spMkLst>
            <pc:docMk/>
            <pc:sldMk cId="1333884138" sldId="365"/>
            <ac:spMk id="3" creationId="{9473DA8B-50EB-4116-8C65-E4514B40EBE9}"/>
          </ac:spMkLst>
        </pc:spChg>
        <pc:spChg chg="add mod">
          <ac:chgData name="Abdullah Halawany" userId="8f87bec9028b5dd9" providerId="LiveId" clId="{71F1F0C5-C4ED-41A0-AF68-90DE861EFF65}" dt="2021-05-23T15:10:17.610" v="119"/>
          <ac:spMkLst>
            <pc:docMk/>
            <pc:sldMk cId="1333884138" sldId="365"/>
            <ac:spMk id="4" creationId="{4DDF2571-6226-4F04-9C17-8B050E4EFBE8}"/>
          </ac:spMkLst>
        </pc:spChg>
        <pc:spChg chg="add del mod">
          <ac:chgData name="Abdullah Halawany" userId="8f87bec9028b5dd9" providerId="LiveId" clId="{71F1F0C5-C4ED-41A0-AF68-90DE861EFF65}" dt="2021-05-23T15:29:25.354" v="397" actId="478"/>
          <ac:spMkLst>
            <pc:docMk/>
            <pc:sldMk cId="1333884138" sldId="365"/>
            <ac:spMk id="5" creationId="{0E6EAF41-2EA3-4AB8-B505-F0CCD647AE57}"/>
          </ac:spMkLst>
        </pc:spChg>
        <pc:spChg chg="add mod">
          <ac:chgData name="Abdullah Halawany" userId="8f87bec9028b5dd9" providerId="LiveId" clId="{71F1F0C5-C4ED-41A0-AF68-90DE861EFF65}" dt="2021-05-23T15:36:56.049" v="547" actId="113"/>
          <ac:spMkLst>
            <pc:docMk/>
            <pc:sldMk cId="1333884138" sldId="365"/>
            <ac:spMk id="7" creationId="{BBEE4680-1716-4401-8EE1-BC10B847FEF5}"/>
          </ac:spMkLst>
        </pc:spChg>
        <pc:graphicFrameChg chg="add mod ord modGraphic">
          <ac:chgData name="Abdullah Halawany" userId="8f87bec9028b5dd9" providerId="LiveId" clId="{71F1F0C5-C4ED-41A0-AF68-90DE861EFF65}" dt="2021-05-23T15:36:07.412" v="536" actId="1076"/>
          <ac:graphicFrameMkLst>
            <pc:docMk/>
            <pc:sldMk cId="1333884138" sldId="365"/>
            <ac:graphicFrameMk id="6" creationId="{511E7C3B-E717-4B13-B1CA-7819FA61135D}"/>
          </ac:graphicFrameMkLst>
        </pc:graphicFrameChg>
        <pc:picChg chg="add mod">
          <ac:chgData name="Abdullah Halawany" userId="8f87bec9028b5dd9" providerId="LiveId" clId="{71F1F0C5-C4ED-41A0-AF68-90DE861EFF65}" dt="2021-05-23T15:25:53.714" v="335" actId="1037"/>
          <ac:picMkLst>
            <pc:docMk/>
            <pc:sldMk cId="1333884138" sldId="365"/>
            <ac:picMk id="8" creationId="{8F60BDD8-91E6-4F53-AFB1-BBF025858241}"/>
          </ac:picMkLst>
        </pc:picChg>
      </pc:sldChg>
      <pc:sldChg chg="addSp delSp modSp new mod setBg">
        <pc:chgData name="Abdullah Halawany" userId="8f87bec9028b5dd9" providerId="LiveId" clId="{71F1F0C5-C4ED-41A0-AF68-90DE861EFF65}" dt="2021-05-23T16:17:38.365" v="778" actId="404"/>
        <pc:sldMkLst>
          <pc:docMk/>
          <pc:sldMk cId="2161609417" sldId="366"/>
        </pc:sldMkLst>
        <pc:spChg chg="mod">
          <ac:chgData name="Abdullah Halawany" userId="8f87bec9028b5dd9" providerId="LiveId" clId="{71F1F0C5-C4ED-41A0-AF68-90DE861EFF65}" dt="2021-05-23T16:00:43.875" v="681" actId="26606"/>
          <ac:spMkLst>
            <pc:docMk/>
            <pc:sldMk cId="2161609417" sldId="366"/>
            <ac:spMk id="2" creationId="{52620A5F-367A-4F38-AE4D-D5707EA0F519}"/>
          </ac:spMkLst>
        </pc:spChg>
        <pc:spChg chg="del">
          <ac:chgData name="Abdullah Halawany" userId="8f87bec9028b5dd9" providerId="LiveId" clId="{71F1F0C5-C4ED-41A0-AF68-90DE861EFF65}" dt="2021-05-23T15:53:23.384" v="641" actId="1032"/>
          <ac:spMkLst>
            <pc:docMk/>
            <pc:sldMk cId="2161609417" sldId="366"/>
            <ac:spMk id="3" creationId="{9A1919CC-BFCD-4993-A764-38C45D2D0E78}"/>
          </ac:spMkLst>
        </pc:spChg>
        <pc:spChg chg="add mod">
          <ac:chgData name="Abdullah Halawany" userId="8f87bec9028b5dd9" providerId="LiveId" clId="{71F1F0C5-C4ED-41A0-AF68-90DE861EFF65}" dt="2021-05-23T16:01:10.972" v="688"/>
          <ac:spMkLst>
            <pc:docMk/>
            <pc:sldMk cId="2161609417" sldId="366"/>
            <ac:spMk id="7" creationId="{2224DB7A-BA6D-4DAA-91A3-8306083B3558}"/>
          </ac:spMkLst>
        </pc:spChg>
        <pc:spChg chg="add">
          <ac:chgData name="Abdullah Halawany" userId="8f87bec9028b5dd9" providerId="LiveId" clId="{71F1F0C5-C4ED-41A0-AF68-90DE861EFF65}" dt="2021-05-23T16:00:43.875" v="681" actId="26606"/>
          <ac:spMkLst>
            <pc:docMk/>
            <pc:sldMk cId="2161609417" sldId="366"/>
            <ac:spMk id="9" creationId="{665DBBEF-238B-476B-96AB-8AAC3224ECEA}"/>
          </ac:spMkLst>
        </pc:spChg>
        <pc:spChg chg="add">
          <ac:chgData name="Abdullah Halawany" userId="8f87bec9028b5dd9" providerId="LiveId" clId="{71F1F0C5-C4ED-41A0-AF68-90DE861EFF65}" dt="2021-05-23T16:00:43.875" v="681" actId="26606"/>
          <ac:spMkLst>
            <pc:docMk/>
            <pc:sldMk cId="2161609417" sldId="366"/>
            <ac:spMk id="11" creationId="{3FCFB1DE-0B7E-48CC-BA90-B2AB0889F9D6}"/>
          </ac:spMkLst>
        </pc:spChg>
        <pc:graphicFrameChg chg="add mod modGraphic">
          <ac:chgData name="Abdullah Halawany" userId="8f87bec9028b5dd9" providerId="LiveId" clId="{71F1F0C5-C4ED-41A0-AF68-90DE861EFF65}" dt="2021-05-23T16:17:38.365" v="778" actId="404"/>
          <ac:graphicFrameMkLst>
            <pc:docMk/>
            <pc:sldMk cId="2161609417" sldId="366"/>
            <ac:graphicFrameMk id="4" creationId="{D4273B51-AE96-4983-AE1A-4A116461E12E}"/>
          </ac:graphicFrameMkLst>
        </pc:graphicFrameChg>
      </pc:sldChg>
      <pc:sldChg chg="addSp delSp modSp del mod modClrScheme delDesignElem chgLayout">
        <pc:chgData name="Abdullah Halawany" userId="8f87bec9028b5dd9" providerId="LiveId" clId="{71F1F0C5-C4ED-41A0-AF68-90DE861EFF65}" dt="2021-05-23T15:37:58.692" v="548" actId="47"/>
        <pc:sldMkLst>
          <pc:docMk/>
          <pc:sldMk cId="3984324926" sldId="366"/>
        </pc:sldMkLst>
        <pc:spChg chg="mod ord">
          <ac:chgData name="Abdullah Halawany" userId="8f87bec9028b5dd9" providerId="LiveId" clId="{71F1F0C5-C4ED-41A0-AF68-90DE861EFF65}" dt="2021-05-23T15:24:18.461" v="318" actId="26606"/>
          <ac:spMkLst>
            <pc:docMk/>
            <pc:sldMk cId="3984324926" sldId="366"/>
            <ac:spMk id="2" creationId="{7092A2C6-4E28-46D7-9C9E-94BC5E834B2A}"/>
          </ac:spMkLst>
        </pc:spChg>
        <pc:spChg chg="mod ord">
          <ac:chgData name="Abdullah Halawany" userId="8f87bec9028b5dd9" providerId="LiveId" clId="{71F1F0C5-C4ED-41A0-AF68-90DE861EFF65}" dt="2021-05-23T15:24:18.461" v="318" actId="26606"/>
          <ac:spMkLst>
            <pc:docMk/>
            <pc:sldMk cId="3984324926" sldId="366"/>
            <ac:spMk id="4" creationId="{E8D08D86-66BB-4C3C-99FC-3BD3A9E82B25}"/>
          </ac:spMkLst>
        </pc:spChg>
        <pc:spChg chg="add del">
          <ac:chgData name="Abdullah Halawany" userId="8f87bec9028b5dd9" providerId="LiveId" clId="{71F1F0C5-C4ED-41A0-AF68-90DE861EFF65}" dt="2021-05-23T15:24:18.446" v="317" actId="26606"/>
          <ac:spMkLst>
            <pc:docMk/>
            <pc:sldMk cId="3984324926" sldId="366"/>
            <ac:spMk id="27" creationId="{2B566528-1B12-4246-9431-5C2D7D081168}"/>
          </ac:spMkLst>
        </pc:spChg>
        <pc:spChg chg="add">
          <ac:chgData name="Abdullah Halawany" userId="8f87bec9028b5dd9" providerId="LiveId" clId="{71F1F0C5-C4ED-41A0-AF68-90DE861EFF65}" dt="2021-05-23T15:24:18.461" v="318" actId="26606"/>
          <ac:spMkLst>
            <pc:docMk/>
            <pc:sldMk cId="3984324926" sldId="366"/>
            <ac:spMk id="37" creationId="{058A14AF-9FB5-4CC7-BA35-E8E85D3EDF0E}"/>
          </ac:spMkLst>
        </pc:spChg>
        <pc:spChg chg="add">
          <ac:chgData name="Abdullah Halawany" userId="8f87bec9028b5dd9" providerId="LiveId" clId="{71F1F0C5-C4ED-41A0-AF68-90DE861EFF65}" dt="2021-05-23T15:24:18.461" v="318" actId="26606"/>
          <ac:spMkLst>
            <pc:docMk/>
            <pc:sldMk cId="3984324926" sldId="366"/>
            <ac:spMk id="38" creationId="{3A9A4357-BD1D-4622-A4FE-766E6AB8DE84}"/>
          </ac:spMkLst>
        </pc:spChg>
        <pc:spChg chg="add">
          <ac:chgData name="Abdullah Halawany" userId="8f87bec9028b5dd9" providerId="LiveId" clId="{71F1F0C5-C4ED-41A0-AF68-90DE861EFF65}" dt="2021-05-23T15:24:18.461" v="318" actId="26606"/>
          <ac:spMkLst>
            <pc:docMk/>
            <pc:sldMk cId="3984324926" sldId="366"/>
            <ac:spMk id="39" creationId="{E659831F-0D9A-4C63-9EBB-8435B85A440F}"/>
          </ac:spMkLst>
        </pc:spChg>
        <pc:spChg chg="add">
          <ac:chgData name="Abdullah Halawany" userId="8f87bec9028b5dd9" providerId="LiveId" clId="{71F1F0C5-C4ED-41A0-AF68-90DE861EFF65}" dt="2021-05-23T15:24:18.461" v="318" actId="26606"/>
          <ac:spMkLst>
            <pc:docMk/>
            <pc:sldMk cId="3984324926" sldId="366"/>
            <ac:spMk id="40" creationId="{E6995CE5-F890-4ABA-82A2-26507CE8D2A3}"/>
          </ac:spMkLst>
        </pc:spChg>
        <pc:spChg chg="del">
          <ac:chgData name="Abdullah Halawany" userId="8f87bec9028b5dd9" providerId="LiveId" clId="{71F1F0C5-C4ED-41A0-AF68-90DE861EFF65}" dt="2021-05-23T15:22:35.720" v="314" actId="700"/>
          <ac:spMkLst>
            <pc:docMk/>
            <pc:sldMk cId="3984324926" sldId="366"/>
            <ac:spMk id="48" creationId="{9B7AD9F6-8CE7-4299-8FC6-328F4DCD3FF9}"/>
          </ac:spMkLst>
        </pc:spChg>
        <pc:spChg chg="del">
          <ac:chgData name="Abdullah Halawany" userId="8f87bec9028b5dd9" providerId="LiveId" clId="{71F1F0C5-C4ED-41A0-AF68-90DE861EFF65}" dt="2021-05-23T15:22:35.720" v="314" actId="700"/>
          <ac:spMkLst>
            <pc:docMk/>
            <pc:sldMk cId="3984324926" sldId="366"/>
            <ac:spMk id="50" creationId="{F49775AF-8896-43EE-92C6-83497D6DC56F}"/>
          </ac:spMkLst>
        </pc:spChg>
        <pc:grpChg chg="add del">
          <ac:chgData name="Abdullah Halawany" userId="8f87bec9028b5dd9" providerId="LiveId" clId="{71F1F0C5-C4ED-41A0-AF68-90DE861EFF65}" dt="2021-05-23T15:24:18.446" v="317" actId="26606"/>
          <ac:grpSpMkLst>
            <pc:docMk/>
            <pc:sldMk cId="3984324926" sldId="366"/>
            <ac:grpSpMk id="29" creationId="{828A5161-06F1-46CF-8AD7-844680A59E13}"/>
          </ac:grpSpMkLst>
        </pc:grpChg>
        <pc:grpChg chg="add del">
          <ac:chgData name="Abdullah Halawany" userId="8f87bec9028b5dd9" providerId="LiveId" clId="{71F1F0C5-C4ED-41A0-AF68-90DE861EFF65}" dt="2021-05-23T15:24:18.446" v="317" actId="26606"/>
          <ac:grpSpMkLst>
            <pc:docMk/>
            <pc:sldMk cId="3984324926" sldId="366"/>
            <ac:grpSpMk id="33" creationId="{5995D10D-E9C9-47DB-AE7E-801FEF38F5C9}"/>
          </ac:grpSpMkLst>
        </pc:grpChg>
        <pc:picChg chg="mod">
          <ac:chgData name="Abdullah Halawany" userId="8f87bec9028b5dd9" providerId="LiveId" clId="{71F1F0C5-C4ED-41A0-AF68-90DE861EFF65}" dt="2021-05-23T15:24:18.461" v="318" actId="26606"/>
          <ac:picMkLst>
            <pc:docMk/>
            <pc:sldMk cId="3984324926" sldId="366"/>
            <ac:picMk id="22" creationId="{C53C8335-4429-4C24-8A1E-F319D671FEAB}"/>
          </ac:picMkLst>
        </pc:picChg>
      </pc:sldChg>
      <pc:sldMasterChg chg="modSldLayout">
        <pc:chgData name="Abdullah Halawany" userId="8f87bec9028b5dd9" providerId="LiveId" clId="{71F1F0C5-C4ED-41A0-AF68-90DE861EFF65}" dt="2021-05-23T16:15:39.494" v="768" actId="14100"/>
        <pc:sldMasterMkLst>
          <pc:docMk/>
          <pc:sldMasterMk cId="4106743504" sldId="2147483648"/>
        </pc:sldMasterMkLst>
        <pc:sldLayoutChg chg="modSp mod">
          <pc:chgData name="Abdullah Halawany" userId="8f87bec9028b5dd9" providerId="LiveId" clId="{71F1F0C5-C4ED-41A0-AF68-90DE861EFF65}" dt="2021-05-23T16:15:39.494" v="768" actId="14100"/>
          <pc:sldLayoutMkLst>
            <pc:docMk/>
            <pc:sldMasterMk cId="4106743504" sldId="2147483648"/>
            <pc:sldLayoutMk cId="2030771394" sldId="2147483650"/>
          </pc:sldLayoutMkLst>
          <pc:spChg chg="mod">
            <ac:chgData name="Abdullah Halawany" userId="8f87bec9028b5dd9" providerId="LiveId" clId="{71F1F0C5-C4ED-41A0-AF68-90DE861EFF65}" dt="2021-05-23T15:41:43.143" v="594" actId="404"/>
            <ac:spMkLst>
              <pc:docMk/>
              <pc:sldMasterMk cId="4106743504" sldId="2147483648"/>
              <pc:sldLayoutMk cId="2030771394" sldId="2147483650"/>
              <ac:spMk id="2" creationId="{B238F803-0EBC-4D00-B6A4-593FBB3616DE}"/>
            </ac:spMkLst>
          </pc:spChg>
          <pc:spChg chg="mod">
            <ac:chgData name="Abdullah Halawany" userId="8f87bec9028b5dd9" providerId="LiveId" clId="{71F1F0C5-C4ED-41A0-AF68-90DE861EFF65}" dt="2021-05-23T16:15:39.494" v="768" actId="14100"/>
            <ac:spMkLst>
              <pc:docMk/>
              <pc:sldMasterMk cId="4106743504" sldId="2147483648"/>
              <pc:sldLayoutMk cId="2030771394" sldId="2147483650"/>
              <ac:spMk id="3" creationId="{2D9D88AD-03D3-48D9-BD2C-2468845BDCE3}"/>
            </ac:spMkLst>
          </pc:spChg>
          <pc:picChg chg="mod">
            <ac:chgData name="Abdullah Halawany" userId="8f87bec9028b5dd9" providerId="LiveId" clId="{71F1F0C5-C4ED-41A0-AF68-90DE861EFF65}" dt="2021-05-23T15:42:32.889" v="609" actId="1035"/>
            <ac:picMkLst>
              <pc:docMk/>
              <pc:sldMasterMk cId="4106743504" sldId="2147483648"/>
              <pc:sldLayoutMk cId="2030771394" sldId="2147483650"/>
              <ac:picMk id="7" creationId="{10F34FE8-56A5-455E-8312-3CD0135BA5D4}"/>
            </ac:picMkLst>
          </pc:pic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nchor="b" anchorCtr="1"/>
        <a:lstStyle/>
        <a:p>
          <a:pPr>
            <a:lnSpc>
              <a:spcPct val="200000"/>
            </a:lnSpc>
          </a:pPr>
          <a:r>
            <a:rPr lang="en-US" altLang="en-US" sz="3200" b="1" dirty="0"/>
            <a:t>Developing a Project Scheduling Plan</a:t>
          </a:r>
          <a:endParaRPr lang="en-US" sz="2800" b="1" dirty="0"/>
        </a:p>
      </dgm:t>
    </dgm:pt>
    <dgm:pt modelId="{236776CA-0BCB-423D-922E-906E1564C4D7}" type="parTrans" cxnId="{D9BF79C3-3101-45EA-B7EA-E56F3F562678}">
      <dgm:prSet/>
      <dgm:spPr/>
      <dgm:t>
        <a:bodyPr/>
        <a:lstStyle/>
        <a:p>
          <a:pPr>
            <a:lnSpc>
              <a:spcPct val="200000"/>
            </a:lnSpc>
          </a:pPr>
          <a:endParaRPr lang="en-US" sz="2400"/>
        </a:p>
      </dgm:t>
    </dgm:pt>
    <dgm:pt modelId="{834D3694-29DE-42DE-BFEC-8DB79937CD0C}" type="sibTrans" cxnId="{D9BF79C3-3101-45EA-B7EA-E56F3F562678}">
      <dgm:prSet/>
      <dgm:spPr/>
      <dgm:t>
        <a:bodyPr/>
        <a:lstStyle/>
        <a:p>
          <a:pPr>
            <a:lnSpc>
              <a:spcPct val="200000"/>
            </a:lnSpc>
          </a:pPr>
          <a:endParaRPr lang="en-US" sz="2400"/>
        </a:p>
      </dgm:t>
    </dgm:pt>
    <dgm:pt modelId="{91871ACD-0AD2-4277-BEA3-75E6B1505319}">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Last Lecture Review</a:t>
          </a:r>
        </a:p>
      </dgm:t>
    </dgm:pt>
    <dgm:pt modelId="{F3851278-2987-40D4-929C-F86BD42473D8}" type="parTrans" cxnId="{3061A44E-53B6-493B-8A27-E0D01A7FD9FB}">
      <dgm:prSet/>
      <dgm:spPr/>
      <dgm:t>
        <a:bodyPr/>
        <a:lstStyle/>
        <a:p>
          <a:pPr>
            <a:lnSpc>
              <a:spcPct val="200000"/>
            </a:lnSpc>
          </a:pPr>
          <a:endParaRPr lang="en-US" sz="2400"/>
        </a:p>
      </dgm:t>
    </dgm:pt>
    <dgm:pt modelId="{0884F9AC-869F-4C40-B99D-603462F9D35E}" type="sibTrans" cxnId="{3061A44E-53B6-493B-8A27-E0D01A7FD9FB}">
      <dgm:prSet/>
      <dgm:spPr/>
      <dgm:t>
        <a:bodyPr/>
        <a:lstStyle/>
        <a:p>
          <a:pPr>
            <a:lnSpc>
              <a:spcPct val="200000"/>
            </a:lnSpc>
          </a:pPr>
          <a:endParaRPr lang="en-US" sz="2400"/>
        </a:p>
      </dgm:t>
    </dgm:pt>
    <dgm:pt modelId="{514A6849-1B98-481A-9F04-4617C7522D95}">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Gantt Charts</a:t>
          </a:r>
        </a:p>
      </dgm:t>
    </dgm:pt>
    <dgm:pt modelId="{73FD9635-879B-4B3B-A55B-B8F4E1833C01}" type="parTrans" cxnId="{2D8EFECD-8B4F-4602-868B-F4F30266DDFB}">
      <dgm:prSet/>
      <dgm:spPr/>
      <dgm:t>
        <a:bodyPr/>
        <a:lstStyle/>
        <a:p>
          <a:endParaRPr lang="en-US"/>
        </a:p>
      </dgm:t>
    </dgm:pt>
    <dgm:pt modelId="{674E4A7E-60EA-4734-9522-C11DE97E13FC}" type="sibTrans" cxnId="{2D8EFECD-8B4F-4602-868B-F4F30266DDFB}">
      <dgm:prSet/>
      <dgm:spPr/>
      <dgm:t>
        <a:bodyPr/>
        <a:lstStyle/>
        <a:p>
          <a:endParaRPr lang="en-US"/>
        </a:p>
      </dgm:t>
    </dgm:pt>
    <dgm:pt modelId="{4DFBD017-FB1D-430B-B40E-20CD8F61B07D}">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Developing Project Networks</a:t>
          </a:r>
        </a:p>
      </dgm:t>
    </dgm:pt>
    <dgm:pt modelId="{6B94EFAB-2CE5-4CEA-86EF-6D9BCD389F59}" type="parTrans" cxnId="{D303C57D-9686-489F-AEB9-24A5E0495611}">
      <dgm:prSet/>
      <dgm:spPr/>
      <dgm:t>
        <a:bodyPr/>
        <a:lstStyle/>
        <a:p>
          <a:endParaRPr lang="en-US"/>
        </a:p>
      </dgm:t>
    </dgm:pt>
    <dgm:pt modelId="{5B0767C5-8DC2-4274-8345-87556E0B928A}" type="sibTrans" cxnId="{D303C57D-9686-489F-AEB9-24A5E0495611}">
      <dgm:prSet/>
      <dgm:spPr/>
      <dgm:t>
        <a:bodyPr/>
        <a:lstStyle/>
        <a:p>
          <a:endParaRPr lang="en-US"/>
        </a:p>
      </dgm:t>
    </dgm:pt>
    <dgm:pt modelId="{A3E05B32-7D83-4973-9B42-B0B76FF8E496}">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CPM</a:t>
          </a:r>
        </a:p>
      </dgm:t>
    </dgm:pt>
    <dgm:pt modelId="{46CA89D2-3B45-4940-B07B-8CFC650B2333}" type="parTrans" cxnId="{F158B618-3C1C-4522-AD28-6E3BC66F783A}">
      <dgm:prSet/>
      <dgm:spPr/>
      <dgm:t>
        <a:bodyPr/>
        <a:lstStyle/>
        <a:p>
          <a:endParaRPr lang="en-US"/>
        </a:p>
      </dgm:t>
    </dgm:pt>
    <dgm:pt modelId="{EDC3E70D-8AE9-4CF8-A9D6-0C2441E2DEF3}" type="sibTrans" cxnId="{F158B618-3C1C-4522-AD28-6E3BC66F783A}">
      <dgm:prSet/>
      <dgm:spPr/>
      <dgm:t>
        <a:bodyPr/>
        <a:lstStyle/>
        <a:p>
          <a:endParaRPr lang="en-US"/>
        </a:p>
      </dgm:t>
    </dgm:pt>
    <dgm:pt modelId="{CF9A9852-D760-4095-B2D3-82A9CC1D7E8C}">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PERT</a:t>
          </a:r>
        </a:p>
      </dgm:t>
    </dgm:pt>
    <dgm:pt modelId="{E9DD5615-8897-4E82-B353-30A149F7E7BD}" type="parTrans" cxnId="{72904AE7-0D4C-4418-9A0E-7470DA21390F}">
      <dgm:prSet/>
      <dgm:spPr/>
      <dgm:t>
        <a:bodyPr/>
        <a:lstStyle/>
        <a:p>
          <a:endParaRPr lang="en-US"/>
        </a:p>
      </dgm:t>
    </dgm:pt>
    <dgm:pt modelId="{540FCA06-2AC1-4ACF-8D48-99CCF85F13B9}" type="sibTrans" cxnId="{72904AE7-0D4C-4418-9A0E-7470DA21390F}">
      <dgm:prSet/>
      <dgm:spPr/>
      <dgm:t>
        <a:bodyPr/>
        <a:lstStyle/>
        <a:p>
          <a:endParaRPr lang="en-US"/>
        </a:p>
      </dgm:t>
    </dgm:pt>
    <dgm:pt modelId="{FBB63A40-C512-4577-A40B-77FB3B488D60}">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Extended Network Techniques to Come Closer to Reality</a:t>
          </a:r>
        </a:p>
      </dgm:t>
    </dgm:pt>
    <dgm:pt modelId="{DDBB6E35-CA93-4E26-81A4-FC80A97ECE9C}" type="parTrans" cxnId="{433C3AC9-4F81-4E80-91B7-48A01264E236}">
      <dgm:prSet/>
      <dgm:spPr/>
      <dgm:t>
        <a:bodyPr/>
        <a:lstStyle/>
        <a:p>
          <a:endParaRPr lang="en-US"/>
        </a:p>
      </dgm:t>
    </dgm:pt>
    <dgm:pt modelId="{6962D6C5-51E2-4382-B2BF-E38A15D2FD6F}" type="sibTrans" cxnId="{433C3AC9-4F81-4E80-91B7-48A01264E236}">
      <dgm:prSet/>
      <dgm:spPr/>
      <dgm:t>
        <a:bodyPr/>
        <a:lstStyle/>
        <a:p>
          <a:endParaRPr lang="en-US"/>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dgm:presLayoutVars>
          <dgm:bulletEnabled val="1"/>
        </dgm:presLayoutVars>
      </dgm:prSet>
      <dgm:spPr/>
    </dgm:pt>
  </dgm:ptLst>
  <dgm:cxnLst>
    <dgm:cxn modelId="{0F29D802-D1B2-4BEC-8F38-5ED37170D27E}" type="presOf" srcId="{4DFBD017-FB1D-430B-B40E-20CD8F61B07D}" destId="{897CB477-63AF-4C54-A6C6-26EFE54EB411}" srcOrd="0" destOrd="2" presId="urn:microsoft.com/office/officeart/2005/8/layout/vList2"/>
    <dgm:cxn modelId="{8EA23806-1FCC-453C-B3D0-4F119B2771BB}" type="presOf" srcId="{58CC7B93-9F82-4042-A1CD-FD418701A725}" destId="{A3AA10BE-60E7-4B26-B05A-3CB6405B4F49}" srcOrd="0" destOrd="0" presId="urn:microsoft.com/office/officeart/2005/8/layout/vList2"/>
    <dgm:cxn modelId="{F158B618-3C1C-4522-AD28-6E3BC66F783A}" srcId="{4DFBD017-FB1D-430B-B40E-20CD8F61B07D}" destId="{A3E05B32-7D83-4973-9B42-B0B76FF8E496}" srcOrd="0" destOrd="0" parTransId="{46CA89D2-3B45-4940-B07B-8CFC650B2333}" sibTransId="{EDC3E70D-8AE9-4CF8-A9D6-0C2441E2DEF3}"/>
    <dgm:cxn modelId="{4E4E951B-7324-4527-A113-08F4AB1B99DF}" type="presOf" srcId="{91871ACD-0AD2-4277-BEA3-75E6B1505319}" destId="{897CB477-63AF-4C54-A6C6-26EFE54EB411}" srcOrd="0" destOrd="0" presId="urn:microsoft.com/office/officeart/2005/8/layout/vList2"/>
    <dgm:cxn modelId="{F74BAC24-2E72-40B9-A408-39F0C005D7E1}" type="presOf" srcId="{A3E05B32-7D83-4973-9B42-B0B76FF8E496}" destId="{897CB477-63AF-4C54-A6C6-26EFE54EB411}" srcOrd="0" destOrd="3" presId="urn:microsoft.com/office/officeart/2005/8/layout/vList2"/>
    <dgm:cxn modelId="{4D56B06C-E5B3-4B56-B387-65AD8DDD3AA4}" type="presOf" srcId="{DB71BC6C-1DC7-4D16-A3CC-8F6A927E9A64}" destId="{09E8FE90-B015-4B8D-8DA9-FA66FFA6C6D6}" srcOrd="0" destOrd="0" presId="urn:microsoft.com/office/officeart/2005/8/layout/vList2"/>
    <dgm:cxn modelId="{3061A44E-53B6-493B-8A27-E0D01A7FD9FB}" srcId="{58CC7B93-9F82-4042-A1CD-FD418701A725}" destId="{91871ACD-0AD2-4277-BEA3-75E6B1505319}" srcOrd="0" destOrd="0" parTransId="{F3851278-2987-40D4-929C-F86BD42473D8}" sibTransId="{0884F9AC-869F-4C40-B99D-603462F9D35E}"/>
    <dgm:cxn modelId="{9804C36E-11D5-4690-9847-9F5C1CE10EF2}" type="presOf" srcId="{514A6849-1B98-481A-9F04-4617C7522D95}" destId="{897CB477-63AF-4C54-A6C6-26EFE54EB411}" srcOrd="0" destOrd="1" presId="urn:microsoft.com/office/officeart/2005/8/layout/vList2"/>
    <dgm:cxn modelId="{D303C57D-9686-489F-AEB9-24A5E0495611}" srcId="{58CC7B93-9F82-4042-A1CD-FD418701A725}" destId="{4DFBD017-FB1D-430B-B40E-20CD8F61B07D}" srcOrd="2" destOrd="0" parTransId="{6B94EFAB-2CE5-4CEA-86EF-6D9BCD389F59}" sibTransId="{5B0767C5-8DC2-4274-8345-87556E0B928A}"/>
    <dgm:cxn modelId="{594ABC84-F890-4EC1-BC13-1DA704E25DF9}" type="presOf" srcId="{FBB63A40-C512-4577-A40B-77FB3B488D60}" destId="{897CB477-63AF-4C54-A6C6-26EFE54EB411}" srcOrd="0" destOrd="5" presId="urn:microsoft.com/office/officeart/2005/8/layout/vList2"/>
    <dgm:cxn modelId="{B54E019F-F5BF-4FD9-8DC1-A72E4B3D00E0}" type="presOf" srcId="{CF9A9852-D760-4095-B2D3-82A9CC1D7E8C}" destId="{897CB477-63AF-4C54-A6C6-26EFE54EB411}" srcOrd="0" destOrd="4"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433C3AC9-4F81-4E80-91B7-48A01264E236}" srcId="{58CC7B93-9F82-4042-A1CD-FD418701A725}" destId="{FBB63A40-C512-4577-A40B-77FB3B488D60}" srcOrd="3" destOrd="0" parTransId="{DDBB6E35-CA93-4E26-81A4-FC80A97ECE9C}" sibTransId="{6962D6C5-51E2-4382-B2BF-E38A15D2FD6F}"/>
    <dgm:cxn modelId="{2D8EFECD-8B4F-4602-868B-F4F30266DDFB}" srcId="{58CC7B93-9F82-4042-A1CD-FD418701A725}" destId="{514A6849-1B98-481A-9F04-4617C7522D95}" srcOrd="1" destOrd="0" parTransId="{73FD9635-879B-4B3B-A55B-B8F4E1833C01}" sibTransId="{674E4A7E-60EA-4734-9522-C11DE97E13FC}"/>
    <dgm:cxn modelId="{72904AE7-0D4C-4418-9A0E-7470DA21390F}" srcId="{4DFBD017-FB1D-430B-B40E-20CD8F61B07D}" destId="{CF9A9852-D760-4095-B2D3-82A9CC1D7E8C}" srcOrd="1" destOrd="0" parTransId="{E9DD5615-8897-4E82-B353-30A149F7E7BD}" sibTransId="{540FCA06-2AC1-4ACF-8D48-99CCF85F13B9}"/>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170448"/>
          <a:ext cx="8288037" cy="10464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b" anchorCtr="1">
          <a:noAutofit/>
        </a:bodyPr>
        <a:lstStyle/>
        <a:p>
          <a:pPr marL="0" lvl="0" indent="0" algn="l" defTabSz="1422400">
            <a:lnSpc>
              <a:spcPct val="200000"/>
            </a:lnSpc>
            <a:spcBef>
              <a:spcPct val="0"/>
            </a:spcBef>
            <a:spcAft>
              <a:spcPct val="35000"/>
            </a:spcAft>
            <a:buNone/>
          </a:pPr>
          <a:r>
            <a:rPr lang="en-US" altLang="en-US" sz="3200" b="1" kern="1200" dirty="0"/>
            <a:t>Developing a Project Scheduling Plan</a:t>
          </a:r>
          <a:endParaRPr lang="en-US" sz="2800" b="1" kern="1200" dirty="0"/>
        </a:p>
      </dsp:txBody>
      <dsp:txXfrm>
        <a:off x="51085" y="221533"/>
        <a:ext cx="8185867" cy="944315"/>
      </dsp:txXfrm>
    </dsp:sp>
    <dsp:sp modelId="{897CB477-63AF-4C54-A6C6-26EFE54EB411}">
      <dsp:nvSpPr>
        <dsp:cNvPr id="0" name=""/>
        <dsp:cNvSpPr/>
      </dsp:nvSpPr>
      <dsp:spPr>
        <a:xfrm>
          <a:off x="0" y="1343546"/>
          <a:ext cx="8288037" cy="4901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Last Lecture Review</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Gantt Charts</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Developing Project Networks</a:t>
          </a:r>
        </a:p>
        <a:p>
          <a:pPr marL="457200" lvl="2"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CPM</a:t>
          </a:r>
        </a:p>
        <a:p>
          <a:pPr marL="457200" lvl="2"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PERT</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Extended Network Techniques to Come Closer to Reality</a:t>
          </a:r>
        </a:p>
      </dsp:txBody>
      <dsp:txXfrm>
        <a:off x="0" y="1343546"/>
        <a:ext cx="8288037" cy="490176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9/22/2021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13</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14402067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30</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30511317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508A7D4-E958-8F48-9333-644DFCF89D89}"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5565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556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133173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7E52BAF-806B-C047-8AA6-31AA53E4A8C1}"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2697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2697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1127711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5812F9A-2267-E84D-A9B2-5C358E66C112}"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2902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2902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816968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173933E-DEB1-7042-89BB-5DC6F9433480}"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310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310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7119865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87B03E8-8BE5-8149-A743-2C02DAF92B8A}"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3312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3312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554724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D2AFBA0-011B-3B4D-B951-D5598EB8BAF6}"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3517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3517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6880752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E865828-EB6D-E546-B58F-6EB6B0E403A5}"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3721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3721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27167855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ED4F206-8AFD-0E49-AD3C-C4C4BF3DE27B}"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3926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3926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1030221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0A455E3-2710-664C-B9E3-E11ADDE084EF}"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4541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4541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1970573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ED565B3-7794-6C44-8541-EC49FB58673D}"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4745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4745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15707391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F99C4B9-FC5A-084F-A97D-8862023A015B}"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4950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4950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483842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40AF31B-A585-B745-B472-E67B4956E578}"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5155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5155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4001156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508A7D4-E958-8F48-9333-644DFCF89D89}"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5565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556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40878517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589C4F4-5C27-2343-A213-91602E7BAA97}"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5974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5974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1649095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9/22/2021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9/22/2021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9/22/2021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9/22/2021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9/22/2021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9/22/2021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9/22/2021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9/22/2021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9/22/2021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9/22/2021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9/22/2021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9/22/2021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9/22/2021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9/22/2021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9/22/2021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9/22/2021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9/22/2021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9/22/2021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9/22/2021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9/22/2021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9/22/2021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9/22/2021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9/22/2021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9/22/2021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9/22/2021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9/22/2021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5.tmp"/><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5.tmp"/><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emf"/><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image" Target="../media/image47.png"/></Relationships>
</file>

<file path=ppt/slides/_rels/slide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548287" y="1068796"/>
            <a:ext cx="4973761" cy="3660410"/>
          </a:xfrm>
        </p:spPr>
        <p:txBody>
          <a:bodyPr lIns="274320" tIns="91440" rIns="182880" bIns="91440" anchor="ctr">
            <a:normAutofit fontScale="90000"/>
          </a:bodyPr>
          <a:lstStyle/>
          <a:p>
            <a:pPr>
              <a:lnSpc>
                <a:spcPct val="150000"/>
              </a:lnSpc>
            </a:pPr>
            <a:r>
              <a:rPr lang="en-US" sz="4400" b="1" dirty="0">
                <a:solidFill>
                  <a:schemeClr val="bg1"/>
                </a:solidFill>
                <a:latin typeface="+mn-lt"/>
              </a:rPr>
              <a:t>Lecture 4:</a:t>
            </a:r>
            <a:br>
              <a:rPr lang="en-US" sz="4400" b="1" dirty="0">
                <a:solidFill>
                  <a:schemeClr val="bg1"/>
                </a:solidFill>
                <a:latin typeface="+mn-lt"/>
              </a:rPr>
            </a:br>
            <a:r>
              <a:rPr lang="en-US" sz="4400" dirty="0">
                <a:solidFill>
                  <a:schemeClr val="bg1"/>
                </a:solidFill>
                <a:latin typeface="+mn-lt"/>
              </a:rPr>
              <a:t>Developing Project Scheduling Plan</a:t>
            </a:r>
            <a:br>
              <a:rPr lang="en-US" sz="4400" dirty="0">
                <a:solidFill>
                  <a:schemeClr val="bg1"/>
                </a:solidFill>
                <a:latin typeface="+mn-lt"/>
              </a:rPr>
            </a:br>
            <a:endParaRPr lang="en-US" sz="4400" dirty="0">
              <a:solidFill>
                <a:schemeClr val="bg1"/>
              </a:solidFill>
              <a:latin typeface="+mn-lt"/>
            </a:endParaRP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123017" y="4492326"/>
            <a:ext cx="5824300"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1776732262"/>
              </p:ext>
            </p:extLst>
          </p:nvPr>
        </p:nvGraphicFramePr>
        <p:xfrm>
          <a:off x="3588304" y="490070"/>
          <a:ext cx="8288037" cy="654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Last Lecture Review</a:t>
            </a:r>
          </a:p>
        </p:txBody>
      </p:sp>
      <p:pic>
        <p:nvPicPr>
          <p:cNvPr id="7" name="Picture 6">
            <a:extLst>
              <a:ext uri="{FF2B5EF4-FFF2-40B4-BE49-F238E27FC236}">
                <a16:creationId xmlns:a16="http://schemas.microsoft.com/office/drawing/2014/main" id="{3B79E416-BFE7-4F40-97EA-5298A11711DA}"/>
              </a:ext>
            </a:extLst>
          </p:cNvPr>
          <p:cNvPicPr>
            <a:picLocks noChangeAspect="1"/>
          </p:cNvPicPr>
          <p:nvPr/>
        </p:nvPicPr>
        <p:blipFill>
          <a:blip r:embed="rId3"/>
          <a:stretch>
            <a:fillRect/>
          </a:stretch>
        </p:blipFill>
        <p:spPr>
          <a:xfrm>
            <a:off x="5514710" y="3262426"/>
            <a:ext cx="4301819" cy="2828027"/>
          </a:xfrm>
          <a:prstGeom prst="rect">
            <a:avLst/>
          </a:prstGeom>
        </p:spPr>
      </p:pic>
      <p:pic>
        <p:nvPicPr>
          <p:cNvPr id="24" name="Picture 2" descr="UNESCO Project Planner – Top Tips for Youth Action | Top Tips for Youth  Action">
            <a:extLst>
              <a:ext uri="{FF2B5EF4-FFF2-40B4-BE49-F238E27FC236}">
                <a16:creationId xmlns:a16="http://schemas.microsoft.com/office/drawing/2014/main" id="{396E1EEC-77C8-4E6C-93C9-843B6ADFF1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24154" y="3704823"/>
            <a:ext cx="2825909" cy="2422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884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p:txBody>
          <a:bodyPr/>
          <a:lstStyle/>
          <a:p>
            <a:endParaRPr lang="en-US" dirty="0"/>
          </a:p>
        </p:txBody>
      </p:sp>
      <p:pic>
        <p:nvPicPr>
          <p:cNvPr id="6" name="Picture 5">
            <a:extLst>
              <a:ext uri="{FF2B5EF4-FFF2-40B4-BE49-F238E27FC236}">
                <a16:creationId xmlns:a16="http://schemas.microsoft.com/office/drawing/2014/main" id="{79AEFDF1-589D-476C-9FE2-6F8333F99F18}"/>
              </a:ext>
            </a:extLst>
          </p:cNvPr>
          <p:cNvPicPr>
            <a:picLocks noChangeAspect="1"/>
          </p:cNvPicPr>
          <p:nvPr/>
        </p:nvPicPr>
        <p:blipFill>
          <a:blip r:embed="rId2"/>
          <a:stretch>
            <a:fillRect/>
          </a:stretch>
        </p:blipFill>
        <p:spPr>
          <a:xfrm>
            <a:off x="266700" y="482960"/>
            <a:ext cx="6096528" cy="34292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E13C2B59-1EBB-4B0A-8F55-FFA48C0B3EAA}"/>
              </a:ext>
            </a:extLst>
          </p:cNvPr>
          <p:cNvPicPr>
            <a:picLocks noChangeAspect="1"/>
          </p:cNvPicPr>
          <p:nvPr/>
        </p:nvPicPr>
        <p:blipFill>
          <a:blip r:embed="rId3"/>
          <a:stretch>
            <a:fillRect/>
          </a:stretch>
        </p:blipFill>
        <p:spPr>
          <a:xfrm>
            <a:off x="5772384" y="2955618"/>
            <a:ext cx="6096528" cy="34292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a:t>
            </a:fld>
            <a:endParaRPr lang="en-US" sz="1600" dirty="0">
              <a:solidFill>
                <a:srgbClr val="44546A"/>
              </a:solidFill>
            </a:endParaRPr>
          </a:p>
        </p:txBody>
      </p:sp>
    </p:spTree>
    <p:extLst>
      <p:ext uri="{BB962C8B-B14F-4D97-AF65-F5344CB8AC3E}">
        <p14:creationId xmlns:p14="http://schemas.microsoft.com/office/powerpoint/2010/main" val="3326213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21D04A17-7929-4749-9670-EA171A3BB78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pic>
        <p:nvPicPr>
          <p:cNvPr id="5" name="Picture 4">
            <a:extLst>
              <a:ext uri="{FF2B5EF4-FFF2-40B4-BE49-F238E27FC236}">
                <a16:creationId xmlns:a16="http://schemas.microsoft.com/office/drawing/2014/main" id="{6E527A8C-169C-433C-86BD-2F05A270FEEC}"/>
              </a:ext>
            </a:extLst>
          </p:cNvPr>
          <p:cNvPicPr>
            <a:picLocks noChangeAspect="1"/>
          </p:cNvPicPr>
          <p:nvPr/>
        </p:nvPicPr>
        <p:blipFill>
          <a:blip r:embed="rId2"/>
          <a:stretch>
            <a:fillRect/>
          </a:stretch>
        </p:blipFill>
        <p:spPr>
          <a:xfrm>
            <a:off x="323089" y="162201"/>
            <a:ext cx="5609844" cy="31555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18A0F405-E063-4B7F-AEAE-B6F3AC6F0D28}"/>
              </a:ext>
            </a:extLst>
          </p:cNvPr>
          <p:cNvPicPr>
            <a:picLocks noChangeAspect="1"/>
          </p:cNvPicPr>
          <p:nvPr/>
        </p:nvPicPr>
        <p:blipFill>
          <a:blip r:embed="rId3"/>
          <a:stretch>
            <a:fillRect/>
          </a:stretch>
        </p:blipFill>
        <p:spPr>
          <a:xfrm>
            <a:off x="6259069" y="1851231"/>
            <a:ext cx="5609844" cy="31555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0B6CC8F7-A80A-42FA-BE4B-AAC2E4E42A11}"/>
              </a:ext>
            </a:extLst>
          </p:cNvPr>
          <p:cNvPicPr>
            <a:picLocks noChangeAspect="1"/>
          </p:cNvPicPr>
          <p:nvPr/>
        </p:nvPicPr>
        <p:blipFill>
          <a:blip r:embed="rId4"/>
          <a:stretch>
            <a:fillRect/>
          </a:stretch>
        </p:blipFill>
        <p:spPr>
          <a:xfrm>
            <a:off x="323091" y="3540263"/>
            <a:ext cx="5609842" cy="31555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92438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B9CE7D0-4CBC-44BD-A2EC-545A5EAED607}"/>
              </a:ext>
            </a:extLst>
          </p:cNvPr>
          <p:cNvPicPr>
            <a:picLocks noChangeAspect="1"/>
          </p:cNvPicPr>
          <p:nvPr/>
        </p:nvPicPr>
        <p:blipFill>
          <a:blip r:embed="rId2"/>
          <a:stretch>
            <a:fillRect/>
          </a:stretch>
        </p:blipFill>
        <p:spPr>
          <a:xfrm>
            <a:off x="648532" y="307124"/>
            <a:ext cx="5029810" cy="28292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Picture 5">
            <a:extLst>
              <a:ext uri="{FF2B5EF4-FFF2-40B4-BE49-F238E27FC236}">
                <a16:creationId xmlns:a16="http://schemas.microsoft.com/office/drawing/2014/main" id="{DD1E1871-1D4B-403B-859D-A9609AE07EA9}"/>
              </a:ext>
            </a:extLst>
          </p:cNvPr>
          <p:cNvPicPr>
            <a:picLocks noChangeAspect="1"/>
          </p:cNvPicPr>
          <p:nvPr/>
        </p:nvPicPr>
        <p:blipFill>
          <a:blip r:embed="rId3"/>
          <a:stretch>
            <a:fillRect/>
          </a:stretch>
        </p:blipFill>
        <p:spPr>
          <a:xfrm>
            <a:off x="648532" y="3687933"/>
            <a:ext cx="5029810" cy="28292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Picture 6">
            <a:extLst>
              <a:ext uri="{FF2B5EF4-FFF2-40B4-BE49-F238E27FC236}">
                <a16:creationId xmlns:a16="http://schemas.microsoft.com/office/drawing/2014/main" id="{3C7B337D-3DE3-494B-8631-A313F37C9F0D}"/>
              </a:ext>
            </a:extLst>
          </p:cNvPr>
          <p:cNvPicPr>
            <a:picLocks noChangeAspect="1"/>
          </p:cNvPicPr>
          <p:nvPr/>
        </p:nvPicPr>
        <p:blipFill>
          <a:blip r:embed="rId4"/>
          <a:stretch>
            <a:fillRect/>
          </a:stretch>
        </p:blipFill>
        <p:spPr>
          <a:xfrm>
            <a:off x="6748678" y="2273299"/>
            <a:ext cx="5029810" cy="28292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8" name="Slide Number Placeholder 4">
            <a:extLst>
              <a:ext uri="{FF2B5EF4-FFF2-40B4-BE49-F238E27FC236}">
                <a16:creationId xmlns:a16="http://schemas.microsoft.com/office/drawing/2014/main" id="{AF5CEFA7-789C-4A15-A7F9-D828C3854D8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6</a:t>
            </a:fld>
            <a:endParaRPr lang="en-US" sz="1600" dirty="0">
              <a:solidFill>
                <a:srgbClr val="44546A"/>
              </a:solidFill>
            </a:endParaRPr>
          </a:p>
        </p:txBody>
      </p:sp>
    </p:spTree>
    <p:extLst>
      <p:ext uri="{BB962C8B-B14F-4D97-AF65-F5344CB8AC3E}">
        <p14:creationId xmlns:p14="http://schemas.microsoft.com/office/powerpoint/2010/main" val="251061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Gantt Chart</a:t>
            </a:r>
          </a:p>
        </p:txBody>
      </p:sp>
      <p:pic>
        <p:nvPicPr>
          <p:cNvPr id="2" name="Picture 1">
            <a:extLst>
              <a:ext uri="{FF2B5EF4-FFF2-40B4-BE49-F238E27FC236}">
                <a16:creationId xmlns:a16="http://schemas.microsoft.com/office/drawing/2014/main" id="{C4ADEEE4-22B8-4096-BB47-1332E8667B52}"/>
              </a:ext>
            </a:extLst>
          </p:cNvPr>
          <p:cNvPicPr>
            <a:picLocks noChangeAspect="1"/>
          </p:cNvPicPr>
          <p:nvPr/>
        </p:nvPicPr>
        <p:blipFill rotWithShape="1">
          <a:blip r:embed="rId3"/>
          <a:srcRect l="7522" t="18805" r="9586" b="19797"/>
          <a:stretch/>
        </p:blipFill>
        <p:spPr>
          <a:xfrm>
            <a:off x="5082334" y="3241295"/>
            <a:ext cx="4841442" cy="2788198"/>
          </a:xfrm>
          <a:prstGeom prst="rect">
            <a:avLst/>
          </a:prstGeom>
        </p:spPr>
      </p:pic>
    </p:spTree>
    <p:extLst>
      <p:ext uri="{BB962C8B-B14F-4D97-AF65-F5344CB8AC3E}">
        <p14:creationId xmlns:p14="http://schemas.microsoft.com/office/powerpoint/2010/main" val="149245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0E02F-4806-4D78-9529-E4622AFAD9A6}"/>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Gantt Chart</a:t>
            </a:r>
          </a:p>
        </p:txBody>
      </p:sp>
      <p:sp>
        <p:nvSpPr>
          <p:cNvPr id="3" name="Content Placeholder 2">
            <a:extLst>
              <a:ext uri="{FF2B5EF4-FFF2-40B4-BE49-F238E27FC236}">
                <a16:creationId xmlns:a16="http://schemas.microsoft.com/office/drawing/2014/main" id="{7A46610F-A608-4810-B148-26CB9B272198}"/>
              </a:ext>
            </a:extLst>
          </p:cNvPr>
          <p:cNvSpPr>
            <a:spLocks noGrp="1"/>
          </p:cNvSpPr>
          <p:nvPr>
            <p:ph idx="1"/>
          </p:nvPr>
        </p:nvSpPr>
        <p:spPr>
          <a:xfrm>
            <a:off x="279400" y="1109472"/>
            <a:ext cx="11645900" cy="5522976"/>
          </a:xfrm>
        </p:spPr>
        <p:txBody>
          <a:bodyPr>
            <a:normAutofit/>
          </a:bodyPr>
          <a:lstStyle/>
          <a:p>
            <a:pPr marL="533400" indent="-533400" eaLnBrk="1" hangingPunct="1">
              <a:buFont typeface="Wingdings" panose="05000000000000000000" pitchFamily="2" charset="2"/>
              <a:buChar char="ü"/>
            </a:pPr>
            <a:r>
              <a:rPr lang="en-US" altLang="en-US" sz="2400" dirty="0"/>
              <a:t>Establish a </a:t>
            </a:r>
            <a:r>
              <a:rPr lang="en-US" altLang="en-US" sz="2400" b="1" i="1" dirty="0">
                <a:solidFill>
                  <a:schemeClr val="accent1"/>
                </a:solidFill>
              </a:rPr>
              <a:t>time-phased network</a:t>
            </a:r>
          </a:p>
          <a:p>
            <a:pPr marL="533400" indent="-533400" eaLnBrk="1" hangingPunct="1">
              <a:buFont typeface="Wingdings" panose="05000000000000000000" pitchFamily="2" charset="2"/>
              <a:buChar char="ü"/>
            </a:pPr>
            <a:r>
              <a:rPr lang="en-US" altLang="en-US" sz="2400" dirty="0"/>
              <a:t>Can be used as a </a:t>
            </a:r>
            <a:r>
              <a:rPr lang="en-US" altLang="en-US" sz="2400" b="1" i="1" dirty="0">
                <a:solidFill>
                  <a:schemeClr val="accent1"/>
                </a:solidFill>
              </a:rPr>
              <a:t>tracking tool</a:t>
            </a:r>
          </a:p>
          <a:p>
            <a:pPr marL="533400" indent="-533400" eaLnBrk="1" hangingPunct="1">
              <a:buFontTx/>
              <a:buNone/>
            </a:pPr>
            <a:r>
              <a:rPr lang="en-US" altLang="en-US" sz="2400" u="sng" dirty="0"/>
              <a:t>Benefits of Gantt charts</a:t>
            </a:r>
          </a:p>
          <a:p>
            <a:pPr marL="1023938" indent="-533400" eaLnBrk="1" hangingPunct="1">
              <a:buFontTx/>
              <a:buAutoNum type="arabicPeriod"/>
            </a:pPr>
            <a:r>
              <a:rPr lang="en-US" altLang="en-US" sz="2400" dirty="0"/>
              <a:t>Easy to </a:t>
            </a:r>
            <a:r>
              <a:rPr lang="en-US" altLang="en-US" sz="2400" b="1" i="1" dirty="0">
                <a:solidFill>
                  <a:schemeClr val="accent1"/>
                </a:solidFill>
              </a:rPr>
              <a:t>understand</a:t>
            </a:r>
          </a:p>
          <a:p>
            <a:pPr marL="1023938" indent="-533400" eaLnBrk="1" hangingPunct="1">
              <a:buFontTx/>
              <a:buAutoNum type="arabicPeriod"/>
            </a:pPr>
            <a:r>
              <a:rPr lang="en-US" altLang="en-US" sz="2400" dirty="0"/>
              <a:t>Identify the schedule</a:t>
            </a:r>
            <a:r>
              <a:rPr lang="en-US" altLang="en-US" sz="2400" i="1" dirty="0"/>
              <a:t> </a:t>
            </a:r>
            <a:r>
              <a:rPr lang="en-US" altLang="en-US" sz="2400" b="1" i="1" dirty="0">
                <a:solidFill>
                  <a:schemeClr val="accent1"/>
                </a:solidFill>
              </a:rPr>
              <a:t>baseline</a:t>
            </a:r>
            <a:r>
              <a:rPr lang="en-US" altLang="en-US" sz="2400" i="1" dirty="0"/>
              <a:t> </a:t>
            </a:r>
            <a:r>
              <a:rPr lang="en-US" altLang="en-US" sz="2400" dirty="0"/>
              <a:t>network</a:t>
            </a:r>
          </a:p>
          <a:p>
            <a:pPr marL="1023938" indent="-533400" eaLnBrk="1" hangingPunct="1">
              <a:buFontTx/>
              <a:buAutoNum type="arabicPeriod"/>
            </a:pPr>
            <a:r>
              <a:rPr lang="en-US" altLang="en-US" sz="2400" dirty="0"/>
              <a:t>Allow for </a:t>
            </a:r>
            <a:r>
              <a:rPr lang="en-US" altLang="en-US" sz="2400" b="1" i="1" dirty="0">
                <a:solidFill>
                  <a:schemeClr val="accent1"/>
                </a:solidFill>
              </a:rPr>
              <a:t>updatin</a:t>
            </a:r>
            <a:r>
              <a:rPr lang="en-US" altLang="en-US" sz="2400" b="1" dirty="0">
                <a:solidFill>
                  <a:schemeClr val="accent1"/>
                </a:solidFill>
              </a:rPr>
              <a:t>g</a:t>
            </a:r>
            <a:r>
              <a:rPr lang="en-US" altLang="en-US" sz="2400" dirty="0"/>
              <a:t> and </a:t>
            </a:r>
            <a:r>
              <a:rPr lang="en-US" altLang="en-US" sz="2400" b="1" i="1" dirty="0">
                <a:solidFill>
                  <a:schemeClr val="accent1"/>
                </a:solidFill>
              </a:rPr>
              <a:t>control</a:t>
            </a:r>
          </a:p>
          <a:p>
            <a:pPr marL="1023938" indent="-533400" eaLnBrk="1" hangingPunct="1">
              <a:buFontTx/>
              <a:buAutoNum type="arabicPeriod"/>
            </a:pPr>
            <a:r>
              <a:rPr lang="en-US" altLang="en-US" sz="2400" dirty="0"/>
              <a:t>Identify </a:t>
            </a:r>
            <a:r>
              <a:rPr lang="en-US" altLang="en-US" sz="2400" b="1" i="1" dirty="0">
                <a:solidFill>
                  <a:schemeClr val="accent1"/>
                </a:solidFill>
              </a:rPr>
              <a:t>resource timing needs</a:t>
            </a:r>
          </a:p>
          <a:p>
            <a:pPr marL="1023938" indent="-533400" eaLnBrk="1" hangingPunct="1">
              <a:buFontTx/>
              <a:buAutoNum type="arabicPeriod"/>
            </a:pPr>
            <a:r>
              <a:rPr lang="en-US" altLang="en-US" sz="2400" dirty="0"/>
              <a:t>Easy to </a:t>
            </a:r>
            <a:r>
              <a:rPr lang="en-US" altLang="en-US" sz="2400" b="1" i="1" dirty="0">
                <a:solidFill>
                  <a:schemeClr val="accent1"/>
                </a:solidFill>
              </a:rPr>
              <a:t>create</a:t>
            </a:r>
          </a:p>
        </p:txBody>
      </p:sp>
      <p:sp>
        <p:nvSpPr>
          <p:cNvPr id="4" name="Slide Number Placeholder 4">
            <a:extLst>
              <a:ext uri="{FF2B5EF4-FFF2-40B4-BE49-F238E27FC236}">
                <a16:creationId xmlns:a16="http://schemas.microsoft.com/office/drawing/2014/main" id="{9242FBE0-CDBA-493F-B525-545034A83EF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41731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BA5D4-5FC2-482B-90B1-94FA8087D4C1}"/>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A Simple Gantt Chart</a:t>
            </a:r>
          </a:p>
        </p:txBody>
      </p:sp>
      <p:pic>
        <p:nvPicPr>
          <p:cNvPr id="5" name="Picture 4">
            <a:extLst>
              <a:ext uri="{FF2B5EF4-FFF2-40B4-BE49-F238E27FC236}">
                <a16:creationId xmlns:a16="http://schemas.microsoft.com/office/drawing/2014/main" id="{C557448F-3BA7-4BDD-A13D-8C8DA7907AD4}"/>
              </a:ext>
            </a:extLst>
          </p:cNvPr>
          <p:cNvPicPr>
            <a:picLocks noChangeAspect="1"/>
          </p:cNvPicPr>
          <p:nvPr/>
        </p:nvPicPr>
        <p:blipFill>
          <a:blip r:embed="rId2"/>
          <a:stretch>
            <a:fillRect/>
          </a:stretch>
        </p:blipFill>
        <p:spPr>
          <a:xfrm>
            <a:off x="1171048" y="1638253"/>
            <a:ext cx="9849904" cy="4726082"/>
          </a:xfrm>
          <a:prstGeom prst="rect">
            <a:avLst/>
          </a:prstGeom>
        </p:spPr>
      </p:pic>
      <p:sp>
        <p:nvSpPr>
          <p:cNvPr id="7" name="Slide Number Placeholder 4">
            <a:extLst>
              <a:ext uri="{FF2B5EF4-FFF2-40B4-BE49-F238E27FC236}">
                <a16:creationId xmlns:a16="http://schemas.microsoft.com/office/drawing/2014/main" id="{54C47C93-DFF6-46A8-A978-019D1006F02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23908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B7858-C007-4C22-869E-F29F135DD9A2}"/>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Service For a Delta Jet</a:t>
            </a:r>
          </a:p>
        </p:txBody>
      </p:sp>
      <p:pic>
        <p:nvPicPr>
          <p:cNvPr id="4" name="Picture 3">
            <a:extLst>
              <a:ext uri="{FF2B5EF4-FFF2-40B4-BE49-F238E27FC236}">
                <a16:creationId xmlns:a16="http://schemas.microsoft.com/office/drawing/2014/main" id="{7496280A-648F-46BC-8025-A277F7E500DD}"/>
              </a:ext>
            </a:extLst>
          </p:cNvPr>
          <p:cNvPicPr>
            <a:picLocks noChangeAspect="1"/>
          </p:cNvPicPr>
          <p:nvPr/>
        </p:nvPicPr>
        <p:blipFill>
          <a:blip r:embed="rId2"/>
          <a:stretch>
            <a:fillRect/>
          </a:stretch>
        </p:blipFill>
        <p:spPr>
          <a:xfrm>
            <a:off x="1294841" y="1347003"/>
            <a:ext cx="9615018" cy="5614558"/>
          </a:xfrm>
          <a:prstGeom prst="rect">
            <a:avLst/>
          </a:prstGeom>
        </p:spPr>
      </p:pic>
      <p:sp>
        <p:nvSpPr>
          <p:cNvPr id="5" name="Slide Number Placeholder 4">
            <a:extLst>
              <a:ext uri="{FF2B5EF4-FFF2-40B4-BE49-F238E27FC236}">
                <a16:creationId xmlns:a16="http://schemas.microsoft.com/office/drawing/2014/main" id="{1F546AA7-1592-426D-8B2C-5CF4D6182B3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52432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F546AA7-1592-426D-8B2C-5CF4D6182B3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060CD3FB-AB90-41F1-8134-CA40E51C4FDB}"/>
              </a:ext>
            </a:extLst>
          </p:cNvPr>
          <p:cNvPicPr>
            <a:picLocks noChangeAspect="1"/>
          </p:cNvPicPr>
          <p:nvPr/>
        </p:nvPicPr>
        <p:blipFill>
          <a:blip r:embed="rId2"/>
          <a:stretch>
            <a:fillRect/>
          </a:stretch>
        </p:blipFill>
        <p:spPr>
          <a:xfrm>
            <a:off x="1511809" y="214813"/>
            <a:ext cx="8692324" cy="6428373"/>
          </a:xfrm>
          <a:prstGeom prst="rect">
            <a:avLst/>
          </a:prstGeom>
        </p:spPr>
      </p:pic>
    </p:spTree>
    <p:extLst>
      <p:ext uri="{BB962C8B-B14F-4D97-AF65-F5344CB8AC3E}">
        <p14:creationId xmlns:p14="http://schemas.microsoft.com/office/powerpoint/2010/main" val="2295115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Developing Project Networks</a:t>
            </a:r>
            <a:endParaRPr lang="en-US" sz="4400" dirty="0">
              <a:solidFill>
                <a:schemeClr val="accent5">
                  <a:lumMod val="75000"/>
                </a:schemeClr>
              </a:solidFill>
              <a:latin typeface="Amasis MT Pro Black" panose="020B0604020202020204" pitchFamily="18" charset="0"/>
            </a:endParaRPr>
          </a:p>
        </p:txBody>
      </p:sp>
      <p:pic>
        <p:nvPicPr>
          <p:cNvPr id="4" name="Picture 3">
            <a:extLst>
              <a:ext uri="{FF2B5EF4-FFF2-40B4-BE49-F238E27FC236}">
                <a16:creationId xmlns:a16="http://schemas.microsoft.com/office/drawing/2014/main" id="{2C0C249B-F48B-4E08-9C11-7A084F1680A6}"/>
              </a:ext>
            </a:extLst>
          </p:cNvPr>
          <p:cNvPicPr>
            <a:picLocks noChangeAspect="1"/>
          </p:cNvPicPr>
          <p:nvPr/>
        </p:nvPicPr>
        <p:blipFill>
          <a:blip r:embed="rId3"/>
          <a:stretch>
            <a:fillRect/>
          </a:stretch>
        </p:blipFill>
        <p:spPr>
          <a:xfrm>
            <a:off x="6041593" y="3867550"/>
            <a:ext cx="3575521" cy="2161943"/>
          </a:xfrm>
          <a:prstGeom prst="rect">
            <a:avLst/>
          </a:prstGeom>
        </p:spPr>
      </p:pic>
    </p:spTree>
    <p:extLst>
      <p:ext uri="{BB962C8B-B14F-4D97-AF65-F5344CB8AC3E}">
        <p14:creationId xmlns:p14="http://schemas.microsoft.com/office/powerpoint/2010/main" val="1337425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B6909B-3046-4230-884A-A6460E6CA987}"/>
              </a:ext>
            </a:extLst>
          </p:cNvPr>
          <p:cNvPicPr>
            <a:picLocks noChangeAspect="1"/>
          </p:cNvPicPr>
          <p:nvPr/>
        </p:nvPicPr>
        <p:blipFill rotWithShape="1">
          <a:blip r:embed="rId3"/>
          <a:srcRect t="28241" r="2635"/>
          <a:stretch/>
        </p:blipFill>
        <p:spPr>
          <a:xfrm>
            <a:off x="5791200" y="3806645"/>
            <a:ext cx="6284976" cy="2944675"/>
          </a:xfrm>
          <a:prstGeom prst="rect">
            <a:avLst/>
          </a:prstGeom>
        </p:spPr>
      </p:pic>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41224" y="975360"/>
            <a:ext cx="11836400" cy="5669280"/>
          </a:xfrm>
        </p:spPr>
        <p:txBody>
          <a:bodyPr vert="horz" lIns="91440" tIns="45720" rIns="91440" bIns="45720" rtlCol="0">
            <a:normAutofit/>
          </a:bodyPr>
          <a:lstStyle/>
          <a:p>
            <a:pPr marL="228600" lvl="1"/>
            <a:r>
              <a:rPr lang="en-US" altLang="en-US" dirty="0"/>
              <a:t>Flow chart that graphically depicts the sequence, interdependencies, and start and finish times of the project job plan of activities that is the critical path through the network.</a:t>
            </a:r>
          </a:p>
          <a:p>
            <a:pPr marL="228600" lvl="1"/>
            <a:r>
              <a:rPr lang="en-US" altLang="en-US" dirty="0"/>
              <a:t>Provides the basis for scheduling labor and equipment</a:t>
            </a:r>
          </a:p>
          <a:p>
            <a:pPr marL="228600" lvl="1"/>
            <a:r>
              <a:rPr lang="en-US" altLang="en-US" dirty="0"/>
              <a:t>Highlight activities that are “critical” and can not be delayed</a:t>
            </a:r>
          </a:p>
          <a:p>
            <a:pPr marL="228600" lvl="1"/>
            <a:r>
              <a:rPr lang="en-US" altLang="en-US" dirty="0"/>
              <a:t>Enhances communication among project participants</a:t>
            </a:r>
          </a:p>
          <a:p>
            <a:pPr marL="228600" lvl="1"/>
            <a:r>
              <a:rPr lang="en-US" altLang="en-US" dirty="0"/>
              <a:t>Provides an estimate of the project’s duration</a:t>
            </a:r>
          </a:p>
          <a:p>
            <a:pPr marL="228600" lvl="1"/>
            <a:r>
              <a:rPr lang="en-US" altLang="en-US" dirty="0"/>
              <a:t>Provides a basis for budgeting cash flow</a:t>
            </a:r>
          </a:p>
          <a:p>
            <a:pPr marL="228600" lvl="1"/>
            <a:r>
              <a:rPr lang="en-US" altLang="en-US" dirty="0"/>
              <a:t>Help managers get and stay on plan</a:t>
            </a:r>
          </a:p>
        </p:txBody>
      </p:sp>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The Project Network</a:t>
            </a:r>
          </a:p>
        </p:txBody>
      </p:sp>
      <p:sp>
        <p:nvSpPr>
          <p:cNvPr id="7" name="Slide Number Placeholder 4">
            <a:extLst>
              <a:ext uri="{FF2B5EF4-FFF2-40B4-BE49-F238E27FC236}">
                <a16:creationId xmlns:a16="http://schemas.microsoft.com/office/drawing/2014/main" id="{C33EBB9F-48AE-4552-B043-041DF1209CBE}"/>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13</a:t>
            </a:fld>
            <a:endParaRPr lang="en-US" sz="1600" dirty="0">
              <a:solidFill>
                <a:srgbClr val="44546A"/>
              </a:solidFill>
            </a:endParaRPr>
          </a:p>
        </p:txBody>
      </p:sp>
    </p:spTree>
    <p:extLst>
      <p:ext uri="{BB962C8B-B14F-4D97-AF65-F5344CB8AC3E}">
        <p14:creationId xmlns:p14="http://schemas.microsoft.com/office/powerpoint/2010/main" val="3434719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A020B-71D7-4BA2-876A-357DF9B46AEE}"/>
              </a:ext>
            </a:extLst>
          </p:cNvPr>
          <p:cNvSpPr>
            <a:spLocks noGrp="1"/>
          </p:cNvSpPr>
          <p:nvPr>
            <p:ph type="title"/>
          </p:nvPr>
        </p:nvSpPr>
        <p:spPr/>
        <p:txBody>
          <a:bodyPr>
            <a:normAutofit/>
          </a:bodyPr>
          <a:lstStyle/>
          <a:p>
            <a:r>
              <a:rPr lang="en-US" dirty="0"/>
              <a:t>Activity on- node (AON) and Activity-on-arrow (AOA)</a:t>
            </a:r>
          </a:p>
        </p:txBody>
      </p:sp>
      <p:sp>
        <p:nvSpPr>
          <p:cNvPr id="3" name="Content Placeholder 2">
            <a:extLst>
              <a:ext uri="{FF2B5EF4-FFF2-40B4-BE49-F238E27FC236}">
                <a16:creationId xmlns:a16="http://schemas.microsoft.com/office/drawing/2014/main" id="{0061C2E4-751B-4725-A451-26CEBA46EC55}"/>
              </a:ext>
            </a:extLst>
          </p:cNvPr>
          <p:cNvSpPr>
            <a:spLocks noGrp="1"/>
          </p:cNvSpPr>
          <p:nvPr>
            <p:ph idx="1"/>
          </p:nvPr>
        </p:nvSpPr>
        <p:spPr>
          <a:xfrm>
            <a:off x="653288" y="1219200"/>
            <a:ext cx="10221976" cy="5392547"/>
          </a:xfrm>
        </p:spPr>
        <p:txBody>
          <a:bodyPr/>
          <a:lstStyle/>
          <a:p>
            <a:pPr>
              <a:lnSpc>
                <a:spcPct val="200000"/>
              </a:lnSpc>
            </a:pPr>
            <a:r>
              <a:rPr lang="en-US" dirty="0"/>
              <a:t>Historically, two methods have been used to develop project networks: Activity on-node (AON) and Activity-on-arrow (AOA)</a:t>
            </a:r>
          </a:p>
          <a:p>
            <a:pPr>
              <a:lnSpc>
                <a:spcPct val="200000"/>
              </a:lnSpc>
            </a:pPr>
            <a:r>
              <a:rPr lang="en-US" dirty="0"/>
              <a:t>Over time the availability of advanced computer graphics improved the clarity and visual appeal of the AON method</a:t>
            </a:r>
          </a:p>
          <a:p>
            <a:pPr>
              <a:lnSpc>
                <a:spcPct val="200000"/>
              </a:lnSpc>
            </a:pPr>
            <a:r>
              <a:rPr lang="en-US" dirty="0"/>
              <a:t>Today, the activity-on-node method has come to dominate nearly all project network plans</a:t>
            </a:r>
          </a:p>
        </p:txBody>
      </p:sp>
      <p:sp>
        <p:nvSpPr>
          <p:cNvPr id="4" name="Slide Number Placeholder 4">
            <a:extLst>
              <a:ext uri="{FF2B5EF4-FFF2-40B4-BE49-F238E27FC236}">
                <a16:creationId xmlns:a16="http://schemas.microsoft.com/office/drawing/2014/main" id="{CF9BA427-943B-46AD-BD5B-82F5AA61DFD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14</a:t>
            </a:fld>
            <a:endParaRPr lang="en-US" sz="1600" dirty="0">
              <a:solidFill>
                <a:srgbClr val="44546A"/>
              </a:solidFill>
            </a:endParaRPr>
          </a:p>
        </p:txBody>
      </p:sp>
    </p:spTree>
    <p:extLst>
      <p:ext uri="{BB962C8B-B14F-4D97-AF65-F5344CB8AC3E}">
        <p14:creationId xmlns:p14="http://schemas.microsoft.com/office/powerpoint/2010/main" val="1364218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D02E8-DA88-46A6-B91A-BDB475C349AE}"/>
              </a:ext>
            </a:extLst>
          </p:cNvPr>
          <p:cNvSpPr>
            <a:spLocks noGrp="1"/>
          </p:cNvSpPr>
          <p:nvPr>
            <p:ph type="title"/>
          </p:nvPr>
        </p:nvSpPr>
        <p:spPr>
          <a:xfrm>
            <a:off x="177800" y="34925"/>
            <a:ext cx="10807192" cy="1062355"/>
          </a:xfrm>
        </p:spPr>
        <p:txBody>
          <a:bodyPr/>
          <a:lstStyle/>
          <a:p>
            <a:r>
              <a:rPr lang="en-US" dirty="0"/>
              <a:t>8 Basic Rules to Follow in Developing Project Networks</a:t>
            </a:r>
          </a:p>
        </p:txBody>
      </p:sp>
      <p:sp>
        <p:nvSpPr>
          <p:cNvPr id="3" name="Content Placeholder 2">
            <a:extLst>
              <a:ext uri="{FF2B5EF4-FFF2-40B4-BE49-F238E27FC236}">
                <a16:creationId xmlns:a16="http://schemas.microsoft.com/office/drawing/2014/main" id="{0CDF2229-C225-4CA1-85CC-3ED2F55E1FF0}"/>
              </a:ext>
            </a:extLst>
          </p:cNvPr>
          <p:cNvSpPr>
            <a:spLocks noGrp="1"/>
          </p:cNvSpPr>
          <p:nvPr>
            <p:ph idx="1"/>
          </p:nvPr>
        </p:nvSpPr>
        <p:spPr>
          <a:xfrm>
            <a:off x="177800" y="938784"/>
            <a:ext cx="11599041" cy="5919216"/>
          </a:xfrm>
        </p:spPr>
        <p:txBody>
          <a:bodyPr>
            <a:normAutofit fontScale="92500"/>
          </a:bodyPr>
          <a:lstStyle/>
          <a:p>
            <a:pPr marL="457200" indent="-457200">
              <a:buFont typeface="+mj-lt"/>
              <a:buAutoNum type="arabicPeriod"/>
            </a:pPr>
            <a:r>
              <a:rPr lang="en-US" dirty="0"/>
              <a:t>Networks flow typically from left to right</a:t>
            </a:r>
          </a:p>
          <a:p>
            <a:pPr marL="457200" indent="-457200">
              <a:buFont typeface="+mj-lt"/>
              <a:buAutoNum type="arabicPeriod"/>
            </a:pPr>
            <a:r>
              <a:rPr lang="en-US" dirty="0"/>
              <a:t>An activity cannot begin until all preceding connected activities have been completed</a:t>
            </a:r>
          </a:p>
          <a:p>
            <a:pPr marL="457200" indent="-457200">
              <a:buFont typeface="+mj-lt"/>
              <a:buAutoNum type="arabicPeriod"/>
            </a:pPr>
            <a:r>
              <a:rPr lang="en-US" dirty="0"/>
              <a:t>Arrows on networks indicate precedence and flow. Arrows can cross over each other</a:t>
            </a:r>
          </a:p>
          <a:p>
            <a:pPr marL="457200" indent="-457200">
              <a:buFont typeface="+mj-lt"/>
              <a:buAutoNum type="arabicPeriod"/>
            </a:pPr>
            <a:r>
              <a:rPr lang="en-US" dirty="0"/>
              <a:t>Each activity should have a unique identification number</a:t>
            </a:r>
          </a:p>
          <a:p>
            <a:pPr marL="457200" indent="-457200">
              <a:buFont typeface="+mj-lt"/>
              <a:buAutoNum type="arabicPeriod"/>
            </a:pPr>
            <a:r>
              <a:rPr lang="en-US" dirty="0"/>
              <a:t>An activity identification number must be larger than that of any activities that precede it</a:t>
            </a:r>
          </a:p>
          <a:p>
            <a:pPr marL="457200" indent="-457200">
              <a:buFont typeface="+mj-lt"/>
              <a:buAutoNum type="arabicPeriod"/>
            </a:pPr>
            <a:r>
              <a:rPr lang="en-US" dirty="0"/>
              <a:t>Looping is not allowed </a:t>
            </a:r>
          </a:p>
          <a:p>
            <a:pPr marL="457200" indent="-457200">
              <a:buFont typeface="+mj-lt"/>
              <a:buAutoNum type="arabicPeriod"/>
            </a:pPr>
            <a:r>
              <a:rPr lang="en-US" dirty="0"/>
              <a:t>Conditional statements are not allowed (If successful, do something; if not, do nothing)</a:t>
            </a:r>
          </a:p>
          <a:p>
            <a:pPr marL="457200" indent="-457200">
              <a:buFont typeface="+mj-lt"/>
              <a:buAutoNum type="arabicPeriod"/>
            </a:pPr>
            <a:r>
              <a:rPr lang="en-US" dirty="0"/>
              <a:t>When there are multiple starts, a common start node can be used to indicate a clear project beginning on the network. (A single project end node can be used to indicate a clear ending)</a:t>
            </a:r>
          </a:p>
        </p:txBody>
      </p:sp>
      <p:sp>
        <p:nvSpPr>
          <p:cNvPr id="4" name="Slide Number Placeholder 4">
            <a:extLst>
              <a:ext uri="{FF2B5EF4-FFF2-40B4-BE49-F238E27FC236}">
                <a16:creationId xmlns:a16="http://schemas.microsoft.com/office/drawing/2014/main" id="{6A551826-6BCD-45AD-A659-0539E75F656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15</a:t>
            </a:fld>
            <a:endParaRPr lang="en-US" sz="1600" dirty="0">
              <a:solidFill>
                <a:srgbClr val="44546A"/>
              </a:solidFill>
            </a:endParaRPr>
          </a:p>
        </p:txBody>
      </p:sp>
      <p:pic>
        <p:nvPicPr>
          <p:cNvPr id="6" name="Picture 5">
            <a:extLst>
              <a:ext uri="{FF2B5EF4-FFF2-40B4-BE49-F238E27FC236}">
                <a16:creationId xmlns:a16="http://schemas.microsoft.com/office/drawing/2014/main" id="{493EA560-96FA-4DA1-AAC3-878D08F1C1B9}"/>
              </a:ext>
            </a:extLst>
          </p:cNvPr>
          <p:cNvPicPr>
            <a:picLocks noChangeAspect="1"/>
          </p:cNvPicPr>
          <p:nvPr/>
        </p:nvPicPr>
        <p:blipFill>
          <a:blip r:embed="rId2"/>
          <a:stretch>
            <a:fillRect/>
          </a:stretch>
        </p:blipFill>
        <p:spPr>
          <a:xfrm>
            <a:off x="10675038" y="3969830"/>
            <a:ext cx="1355296" cy="1062355"/>
          </a:xfrm>
          <a:prstGeom prst="rect">
            <a:avLst/>
          </a:prstGeom>
        </p:spPr>
      </p:pic>
    </p:spTree>
    <p:extLst>
      <p:ext uri="{BB962C8B-B14F-4D97-AF65-F5344CB8AC3E}">
        <p14:creationId xmlns:p14="http://schemas.microsoft.com/office/powerpoint/2010/main" val="3917669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F1945-8FD1-4B6E-A8BC-29083AAA9F6B}"/>
              </a:ext>
            </a:extLst>
          </p:cNvPr>
          <p:cNvSpPr>
            <a:spLocks noGrp="1"/>
          </p:cNvSpPr>
          <p:nvPr>
            <p:ph type="title"/>
          </p:nvPr>
        </p:nvSpPr>
        <p:spPr/>
        <p:txBody>
          <a:bodyPr/>
          <a:lstStyle/>
          <a:p>
            <a:r>
              <a:rPr lang="en-US" dirty="0"/>
              <a:t>Activity-on-Node (AON) Fundamentals</a:t>
            </a:r>
          </a:p>
        </p:txBody>
      </p:sp>
      <p:pic>
        <p:nvPicPr>
          <p:cNvPr id="5" name="Content Placeholder 4" descr="Diagram&#10;&#10;Description automatically generated">
            <a:extLst>
              <a:ext uri="{FF2B5EF4-FFF2-40B4-BE49-F238E27FC236}">
                <a16:creationId xmlns:a16="http://schemas.microsoft.com/office/drawing/2014/main" id="{03F74BAE-24EB-4B0F-B95E-3C6517B4F22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44535" b="29301"/>
          <a:stretch/>
        </p:blipFill>
        <p:spPr>
          <a:xfrm>
            <a:off x="6266743" y="4678041"/>
            <a:ext cx="5650129" cy="1753241"/>
          </a:xfrm>
        </p:spPr>
      </p:pic>
      <p:pic>
        <p:nvPicPr>
          <p:cNvPr id="6" name="Content Placeholder 4">
            <a:extLst>
              <a:ext uri="{FF2B5EF4-FFF2-40B4-BE49-F238E27FC236}">
                <a16:creationId xmlns:a16="http://schemas.microsoft.com/office/drawing/2014/main" id="{A86ABA59-8CBA-40A4-A737-7AC26FE0CB8E}"/>
              </a:ext>
            </a:extLst>
          </p:cNvPr>
          <p:cNvPicPr>
            <a:picLocks noChangeAspect="1"/>
          </p:cNvPicPr>
          <p:nvPr/>
        </p:nvPicPr>
        <p:blipFill rotWithShape="1">
          <a:blip r:embed="rId2">
            <a:extLst>
              <a:ext uri="{28A0092B-C50C-407E-A947-70E740481C1C}">
                <a14:useLocalDpi xmlns:a14="http://schemas.microsoft.com/office/drawing/2010/main" val="0"/>
              </a:ext>
            </a:extLst>
          </a:blip>
          <a:srcRect b="86162"/>
          <a:stretch/>
        </p:blipFill>
        <p:spPr>
          <a:xfrm>
            <a:off x="275128" y="1194816"/>
            <a:ext cx="5650131" cy="927314"/>
          </a:xfrm>
          <a:prstGeom prst="rect">
            <a:avLst/>
          </a:prstGeom>
        </p:spPr>
      </p:pic>
      <p:pic>
        <p:nvPicPr>
          <p:cNvPr id="7" name="Content Placeholder 4">
            <a:extLst>
              <a:ext uri="{FF2B5EF4-FFF2-40B4-BE49-F238E27FC236}">
                <a16:creationId xmlns:a16="http://schemas.microsoft.com/office/drawing/2014/main" id="{6EB0EA50-F5F5-4B14-AD7F-C3E3BE29ABF0}"/>
              </a:ext>
            </a:extLst>
          </p:cNvPr>
          <p:cNvPicPr>
            <a:picLocks noChangeAspect="1"/>
          </p:cNvPicPr>
          <p:nvPr/>
        </p:nvPicPr>
        <p:blipFill rotWithShape="1">
          <a:blip r:embed="rId2">
            <a:extLst>
              <a:ext uri="{28A0092B-C50C-407E-A947-70E740481C1C}">
                <a14:useLocalDpi xmlns:a14="http://schemas.microsoft.com/office/drawing/2010/main" val="0"/>
              </a:ext>
            </a:extLst>
          </a:blip>
          <a:srcRect t="16010" b="57826"/>
          <a:stretch/>
        </p:blipFill>
        <p:spPr>
          <a:xfrm>
            <a:off x="6266743" y="2122130"/>
            <a:ext cx="5650130" cy="1753240"/>
          </a:xfrm>
          <a:prstGeom prst="rect">
            <a:avLst/>
          </a:prstGeom>
        </p:spPr>
      </p:pic>
      <p:pic>
        <p:nvPicPr>
          <p:cNvPr id="8" name="Content Placeholder 4" descr="Diagram&#10;&#10;Description automatically generated">
            <a:extLst>
              <a:ext uri="{FF2B5EF4-FFF2-40B4-BE49-F238E27FC236}">
                <a16:creationId xmlns:a16="http://schemas.microsoft.com/office/drawing/2014/main" id="{29BB9665-1AC8-4B65-A3C2-0A5204720144}"/>
              </a:ext>
            </a:extLst>
          </p:cNvPr>
          <p:cNvPicPr>
            <a:picLocks noChangeAspect="1"/>
          </p:cNvPicPr>
          <p:nvPr/>
        </p:nvPicPr>
        <p:blipFill rotWithShape="1">
          <a:blip r:embed="rId2">
            <a:extLst>
              <a:ext uri="{28A0092B-C50C-407E-A947-70E740481C1C}">
                <a14:useLocalDpi xmlns:a14="http://schemas.microsoft.com/office/drawing/2010/main" val="0"/>
              </a:ext>
            </a:extLst>
          </a:blip>
          <a:srcRect t="72871"/>
          <a:stretch/>
        </p:blipFill>
        <p:spPr>
          <a:xfrm>
            <a:off x="275128" y="3526536"/>
            <a:ext cx="5650129" cy="1817939"/>
          </a:xfrm>
          <a:prstGeom prst="rect">
            <a:avLst/>
          </a:prstGeom>
        </p:spPr>
      </p:pic>
      <p:sp>
        <p:nvSpPr>
          <p:cNvPr id="10" name="Slide Number Placeholder 4">
            <a:extLst>
              <a:ext uri="{FF2B5EF4-FFF2-40B4-BE49-F238E27FC236}">
                <a16:creationId xmlns:a16="http://schemas.microsoft.com/office/drawing/2014/main" id="{08CA0456-0536-4D61-97E4-37753639AA2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16</a:t>
            </a:fld>
            <a:endParaRPr lang="en-US" sz="1600" dirty="0">
              <a:solidFill>
                <a:srgbClr val="44546A"/>
              </a:solidFill>
            </a:endParaRPr>
          </a:p>
        </p:txBody>
      </p:sp>
    </p:spTree>
    <p:extLst>
      <p:ext uri="{BB962C8B-B14F-4D97-AF65-F5344CB8AC3E}">
        <p14:creationId xmlns:p14="http://schemas.microsoft.com/office/powerpoint/2010/main" val="1992183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F1945-8FD1-4B6E-A8BC-29083AAA9F6B}"/>
              </a:ext>
            </a:extLst>
          </p:cNvPr>
          <p:cNvSpPr>
            <a:spLocks noGrp="1"/>
          </p:cNvSpPr>
          <p:nvPr>
            <p:ph type="title"/>
          </p:nvPr>
        </p:nvSpPr>
        <p:spPr/>
        <p:txBody>
          <a:bodyPr/>
          <a:lstStyle/>
          <a:p>
            <a:r>
              <a:rPr lang="en-US" dirty="0"/>
              <a:t>Activity-on-Node (AON) Fundamentals</a:t>
            </a:r>
          </a:p>
        </p:txBody>
      </p:sp>
      <p:sp>
        <p:nvSpPr>
          <p:cNvPr id="10" name="Slide Number Placeholder 4">
            <a:extLst>
              <a:ext uri="{FF2B5EF4-FFF2-40B4-BE49-F238E27FC236}">
                <a16:creationId xmlns:a16="http://schemas.microsoft.com/office/drawing/2014/main" id="{08CA0456-0536-4D61-97E4-37753639AA2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Text Box 3">
            <a:extLst>
              <a:ext uri="{FF2B5EF4-FFF2-40B4-BE49-F238E27FC236}">
                <a16:creationId xmlns:a16="http://schemas.microsoft.com/office/drawing/2014/main" id="{5540918C-22C4-43F2-BD31-86174A55BC90}"/>
              </a:ext>
            </a:extLst>
          </p:cNvPr>
          <p:cNvSpPr txBox="1">
            <a:spLocks noChangeArrowheads="1"/>
          </p:cNvSpPr>
          <p:nvPr/>
        </p:nvSpPr>
        <p:spPr bwMode="auto">
          <a:xfrm>
            <a:off x="177800" y="1097280"/>
            <a:ext cx="31718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defTabSz="457200" fontAlgn="base">
              <a:spcBef>
                <a:spcPct val="0"/>
              </a:spcBef>
              <a:spcAft>
                <a:spcPct val="0"/>
              </a:spcAft>
            </a:pPr>
            <a:r>
              <a:rPr lang="en-AU" sz="3200" b="1" dirty="0">
                <a:solidFill>
                  <a:srgbClr val="D33320"/>
                </a:solidFill>
                <a:latin typeface="Arial" charset="0"/>
                <a:ea typeface="MS PGothic" charset="0"/>
                <a:cs typeface="MS PGothic" charset="0"/>
              </a:rPr>
              <a:t>Activity Format</a:t>
            </a:r>
          </a:p>
        </p:txBody>
      </p:sp>
      <p:grpSp>
        <p:nvGrpSpPr>
          <p:cNvPr id="12" name="Group 4">
            <a:extLst>
              <a:ext uri="{FF2B5EF4-FFF2-40B4-BE49-F238E27FC236}">
                <a16:creationId xmlns:a16="http://schemas.microsoft.com/office/drawing/2014/main" id="{677E385E-3245-4D94-8689-D8DAE540A57F}"/>
              </a:ext>
            </a:extLst>
          </p:cNvPr>
          <p:cNvGrpSpPr>
            <a:grpSpLocks/>
          </p:cNvGrpSpPr>
          <p:nvPr/>
        </p:nvGrpSpPr>
        <p:grpSpPr bwMode="auto">
          <a:xfrm>
            <a:off x="2362200" y="2414905"/>
            <a:ext cx="3292475" cy="3289300"/>
            <a:chOff x="1842" y="1776"/>
            <a:chExt cx="2074" cy="2072"/>
          </a:xfrm>
        </p:grpSpPr>
        <p:sp>
          <p:nvSpPr>
            <p:cNvPr id="13" name="Oval 5">
              <a:extLst>
                <a:ext uri="{FF2B5EF4-FFF2-40B4-BE49-F238E27FC236}">
                  <a16:creationId xmlns:a16="http://schemas.microsoft.com/office/drawing/2014/main" id="{D52F7290-5A51-4EB4-BAC4-775C9C85E3BE}"/>
                </a:ext>
              </a:extLst>
            </p:cNvPr>
            <p:cNvSpPr>
              <a:spLocks noChangeArrowheads="1"/>
            </p:cNvSpPr>
            <p:nvPr/>
          </p:nvSpPr>
          <p:spPr bwMode="auto">
            <a:xfrm>
              <a:off x="1844" y="1776"/>
              <a:ext cx="2072" cy="2072"/>
            </a:xfrm>
            <a:prstGeom prst="ellipse">
              <a:avLst/>
            </a:prstGeom>
            <a:solidFill>
              <a:srgbClr val="F7D7AC"/>
            </a:solidFill>
            <a:ln>
              <a:noFill/>
            </a:ln>
            <a:effectLst/>
          </p:spPr>
          <p:txBody>
            <a:bodyPr wrap="none" anchor="ct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NZ" sz="18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14" name="Freeform 6">
              <a:extLst>
                <a:ext uri="{FF2B5EF4-FFF2-40B4-BE49-F238E27FC236}">
                  <a16:creationId xmlns:a16="http://schemas.microsoft.com/office/drawing/2014/main" id="{DCCBBFB1-A7AD-4D3A-97B7-5F68318F2511}"/>
                </a:ext>
              </a:extLst>
            </p:cNvPr>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4BACC6">
                <a:lumMod val="60000"/>
                <a:lumOff val="40000"/>
              </a:srgbClr>
            </a:solidFill>
            <a:ln>
              <a:noFill/>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15" name="Freeform 7">
              <a:extLst>
                <a:ext uri="{FF2B5EF4-FFF2-40B4-BE49-F238E27FC236}">
                  <a16:creationId xmlns:a16="http://schemas.microsoft.com/office/drawing/2014/main" id="{56180DAC-534C-403D-8660-A4D66085055C}"/>
                </a:ext>
              </a:extLst>
            </p:cNvPr>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16" name="Freeform 8">
              <a:extLst>
                <a:ext uri="{FF2B5EF4-FFF2-40B4-BE49-F238E27FC236}">
                  <a16:creationId xmlns:a16="http://schemas.microsoft.com/office/drawing/2014/main" id="{F57A9901-F76B-43FB-A3FF-46BCFA8E384C}"/>
                </a:ext>
              </a:extLst>
            </p:cNvPr>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D33320">
                <a:lumMod val="40000"/>
                <a:lumOff val="60000"/>
              </a:srgbClr>
            </a:solidFill>
            <a:ln>
              <a:noFill/>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17" name="Freeform 9">
              <a:extLst>
                <a:ext uri="{FF2B5EF4-FFF2-40B4-BE49-F238E27FC236}">
                  <a16:creationId xmlns:a16="http://schemas.microsoft.com/office/drawing/2014/main" id="{27D77648-AC8E-4579-BBC6-DF2838231321}"/>
                </a:ext>
              </a:extLst>
            </p:cNvPr>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18" name="Oval 10">
              <a:extLst>
                <a:ext uri="{FF2B5EF4-FFF2-40B4-BE49-F238E27FC236}">
                  <a16:creationId xmlns:a16="http://schemas.microsoft.com/office/drawing/2014/main" id="{C6A44562-CF7B-4D04-A056-F4790B6F58DF}"/>
                </a:ext>
              </a:extLst>
            </p:cNvPr>
            <p:cNvSpPr>
              <a:spLocks noChangeArrowheads="1"/>
            </p:cNvSpPr>
            <p:nvPr/>
          </p:nvSpPr>
          <p:spPr bwMode="auto">
            <a:xfrm>
              <a:off x="1844" y="1776"/>
              <a:ext cx="2072" cy="2072"/>
            </a:xfrm>
            <a:prstGeom prst="ellipse">
              <a:avLst/>
            </a:pr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NZ"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19" name="Line 11">
              <a:extLst>
                <a:ext uri="{FF2B5EF4-FFF2-40B4-BE49-F238E27FC236}">
                  <a16:creationId xmlns:a16="http://schemas.microsoft.com/office/drawing/2014/main" id="{8FB55C61-ED8F-4A49-BEFA-5B74DCED6CB7}"/>
                </a:ext>
              </a:extLst>
            </p:cNvPr>
            <p:cNvSpPr>
              <a:spLocks noChangeShapeType="1"/>
            </p:cNvSpPr>
            <p:nvPr/>
          </p:nvSpPr>
          <p:spPr bwMode="auto">
            <a:xfrm>
              <a:off x="1845" y="2812"/>
              <a:ext cx="677"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20" name="Line 12">
              <a:extLst>
                <a:ext uri="{FF2B5EF4-FFF2-40B4-BE49-F238E27FC236}">
                  <a16:creationId xmlns:a16="http://schemas.microsoft.com/office/drawing/2014/main" id="{F85A0CA6-0801-4F3F-85C3-21212E61AD16}"/>
                </a:ext>
              </a:extLst>
            </p:cNvPr>
            <p:cNvSpPr>
              <a:spLocks noChangeShapeType="1"/>
            </p:cNvSpPr>
            <p:nvPr/>
          </p:nvSpPr>
          <p:spPr bwMode="auto">
            <a:xfrm>
              <a:off x="3216" y="1834"/>
              <a:ext cx="0" cy="195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21" name="Line 13">
              <a:extLst>
                <a:ext uri="{FF2B5EF4-FFF2-40B4-BE49-F238E27FC236}">
                  <a16:creationId xmlns:a16="http://schemas.microsoft.com/office/drawing/2014/main" id="{15AA7273-3E75-43C5-89ED-2BE6A708EAC7}"/>
                </a:ext>
              </a:extLst>
            </p:cNvPr>
            <p:cNvSpPr>
              <a:spLocks noChangeShapeType="1"/>
            </p:cNvSpPr>
            <p:nvPr/>
          </p:nvSpPr>
          <p:spPr bwMode="auto">
            <a:xfrm>
              <a:off x="2528" y="1835"/>
              <a:ext cx="0" cy="195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22" name="Line 14">
              <a:extLst>
                <a:ext uri="{FF2B5EF4-FFF2-40B4-BE49-F238E27FC236}">
                  <a16:creationId xmlns:a16="http://schemas.microsoft.com/office/drawing/2014/main" id="{E3446097-7FE7-40F3-A584-5C216236C7F2}"/>
                </a:ext>
              </a:extLst>
            </p:cNvPr>
            <p:cNvSpPr>
              <a:spLocks noChangeShapeType="1"/>
            </p:cNvSpPr>
            <p:nvPr/>
          </p:nvSpPr>
          <p:spPr bwMode="auto">
            <a:xfrm>
              <a:off x="3214" y="2812"/>
              <a:ext cx="701"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nvGrpSpPr>
          <p:cNvPr id="23" name="Group 16">
            <a:extLst>
              <a:ext uri="{FF2B5EF4-FFF2-40B4-BE49-F238E27FC236}">
                <a16:creationId xmlns:a16="http://schemas.microsoft.com/office/drawing/2014/main" id="{AC8B6D1D-D01F-4201-9330-1821FCCB8770}"/>
              </a:ext>
            </a:extLst>
          </p:cNvPr>
          <p:cNvGrpSpPr>
            <a:grpSpLocks/>
          </p:cNvGrpSpPr>
          <p:nvPr/>
        </p:nvGrpSpPr>
        <p:grpSpPr bwMode="auto">
          <a:xfrm>
            <a:off x="1047750" y="2073593"/>
            <a:ext cx="3148013" cy="1260475"/>
            <a:chOff x="1014" y="1561"/>
            <a:chExt cx="1983" cy="794"/>
          </a:xfrm>
        </p:grpSpPr>
        <p:sp>
          <p:nvSpPr>
            <p:cNvPr id="24" name="Text Box 17">
              <a:extLst>
                <a:ext uri="{FF2B5EF4-FFF2-40B4-BE49-F238E27FC236}">
                  <a16:creationId xmlns:a16="http://schemas.microsoft.com/office/drawing/2014/main" id="{B19C5FAB-F6F0-4664-BE6C-313AEC39BC34}"/>
                </a:ext>
              </a:extLst>
            </p:cNvPr>
            <p:cNvSpPr txBox="1">
              <a:spLocks noChangeArrowheads="1"/>
            </p:cNvSpPr>
            <p:nvPr/>
          </p:nvSpPr>
          <p:spPr bwMode="auto">
            <a:xfrm>
              <a:off x="2743" y="2093"/>
              <a:ext cx="254"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A</a:t>
              </a:r>
            </a:p>
          </p:txBody>
        </p:sp>
        <p:grpSp>
          <p:nvGrpSpPr>
            <p:cNvPr id="25" name="Group 18">
              <a:extLst>
                <a:ext uri="{FF2B5EF4-FFF2-40B4-BE49-F238E27FC236}">
                  <a16:creationId xmlns:a16="http://schemas.microsoft.com/office/drawing/2014/main" id="{CAAC42A2-43FB-4861-A832-C5B8392B42A5}"/>
                </a:ext>
              </a:extLst>
            </p:cNvPr>
            <p:cNvGrpSpPr>
              <a:grpSpLocks/>
            </p:cNvGrpSpPr>
            <p:nvPr/>
          </p:nvGrpSpPr>
          <p:grpSpPr bwMode="auto">
            <a:xfrm>
              <a:off x="1014" y="1561"/>
              <a:ext cx="1770" cy="599"/>
              <a:chOff x="1014" y="1561"/>
              <a:chExt cx="1770" cy="599"/>
            </a:xfrm>
          </p:grpSpPr>
          <p:sp>
            <p:nvSpPr>
              <p:cNvPr id="26" name="Text Box 19">
                <a:extLst>
                  <a:ext uri="{FF2B5EF4-FFF2-40B4-BE49-F238E27FC236}">
                    <a16:creationId xmlns:a16="http://schemas.microsoft.com/office/drawing/2014/main" id="{8DD091DB-1710-4D37-BB10-774D33F3F542}"/>
                  </a:ext>
                </a:extLst>
              </p:cNvPr>
              <p:cNvSpPr txBox="1">
                <a:spLocks noChangeArrowheads="1"/>
              </p:cNvSpPr>
              <p:nvPr/>
            </p:nvSpPr>
            <p:spPr bwMode="auto">
              <a:xfrm>
                <a:off x="1014" y="1561"/>
                <a:ext cx="1450"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Activity Name or Symbol</a:t>
                </a:r>
              </a:p>
            </p:txBody>
          </p:sp>
          <p:sp>
            <p:nvSpPr>
              <p:cNvPr id="27" name="Line 20">
                <a:extLst>
                  <a:ext uri="{FF2B5EF4-FFF2-40B4-BE49-F238E27FC236}">
                    <a16:creationId xmlns:a16="http://schemas.microsoft.com/office/drawing/2014/main" id="{2993C7ED-6D1D-4A9B-8FF2-D140F1207645}"/>
                  </a:ext>
                </a:extLst>
              </p:cNvPr>
              <p:cNvSpPr>
                <a:spLocks noChangeShapeType="1"/>
              </p:cNvSpPr>
              <p:nvPr/>
            </p:nvSpPr>
            <p:spPr bwMode="auto">
              <a:xfrm>
                <a:off x="2296" y="1808"/>
                <a:ext cx="488" cy="352"/>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grpSp>
        <p:nvGrpSpPr>
          <p:cNvPr id="28" name="Group 21">
            <a:extLst>
              <a:ext uri="{FF2B5EF4-FFF2-40B4-BE49-F238E27FC236}">
                <a16:creationId xmlns:a16="http://schemas.microsoft.com/office/drawing/2014/main" id="{2BF56845-6E5F-4A9E-A16D-10C6D1E63D59}"/>
              </a:ext>
            </a:extLst>
          </p:cNvPr>
          <p:cNvGrpSpPr>
            <a:grpSpLocks/>
          </p:cNvGrpSpPr>
          <p:nvPr/>
        </p:nvGrpSpPr>
        <p:grpSpPr bwMode="auto">
          <a:xfrm>
            <a:off x="679450" y="2962593"/>
            <a:ext cx="6634163" cy="881062"/>
            <a:chOff x="782" y="2121"/>
            <a:chExt cx="4179" cy="555"/>
          </a:xfrm>
        </p:grpSpPr>
        <p:grpSp>
          <p:nvGrpSpPr>
            <p:cNvPr id="29" name="Group 22">
              <a:extLst>
                <a:ext uri="{FF2B5EF4-FFF2-40B4-BE49-F238E27FC236}">
                  <a16:creationId xmlns:a16="http://schemas.microsoft.com/office/drawing/2014/main" id="{22E66B9C-5F14-453D-8EE2-B6602A0E663A}"/>
                </a:ext>
              </a:extLst>
            </p:cNvPr>
            <p:cNvGrpSpPr>
              <a:grpSpLocks/>
            </p:cNvGrpSpPr>
            <p:nvPr/>
          </p:nvGrpSpPr>
          <p:grpSpPr bwMode="auto">
            <a:xfrm>
              <a:off x="782" y="2217"/>
              <a:ext cx="1622" cy="459"/>
              <a:chOff x="782" y="2217"/>
              <a:chExt cx="1622" cy="459"/>
            </a:xfrm>
          </p:grpSpPr>
          <p:sp>
            <p:nvSpPr>
              <p:cNvPr id="34" name="Text Box 23">
                <a:extLst>
                  <a:ext uri="{FF2B5EF4-FFF2-40B4-BE49-F238E27FC236}">
                    <a16:creationId xmlns:a16="http://schemas.microsoft.com/office/drawing/2014/main" id="{E738416F-0AFF-45CA-A134-6E7F5F40533E}"/>
                  </a:ext>
                </a:extLst>
              </p:cNvPr>
              <p:cNvSpPr txBox="1">
                <a:spLocks noChangeArrowheads="1"/>
              </p:cNvSpPr>
              <p:nvPr/>
            </p:nvSpPr>
            <p:spPr bwMode="auto">
              <a:xfrm>
                <a:off x="782" y="2217"/>
                <a:ext cx="893"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Earliest Start</a:t>
                </a:r>
              </a:p>
            </p:txBody>
          </p:sp>
          <p:sp>
            <p:nvSpPr>
              <p:cNvPr id="35" name="Text Box 24">
                <a:extLst>
                  <a:ext uri="{FF2B5EF4-FFF2-40B4-BE49-F238E27FC236}">
                    <a16:creationId xmlns:a16="http://schemas.microsoft.com/office/drawing/2014/main" id="{512AA6D0-28E3-4917-9352-BEDD4AC32A17}"/>
                  </a:ext>
                </a:extLst>
              </p:cNvPr>
              <p:cNvSpPr txBox="1">
                <a:spLocks noChangeArrowheads="1"/>
              </p:cNvSpPr>
              <p:nvPr/>
            </p:nvSpPr>
            <p:spPr bwMode="auto">
              <a:xfrm>
                <a:off x="2029" y="2309"/>
                <a:ext cx="375"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ES</a:t>
                </a:r>
              </a:p>
            </p:txBody>
          </p:sp>
          <p:sp>
            <p:nvSpPr>
              <p:cNvPr id="36" name="Line 25">
                <a:extLst>
                  <a:ext uri="{FF2B5EF4-FFF2-40B4-BE49-F238E27FC236}">
                    <a16:creationId xmlns:a16="http://schemas.microsoft.com/office/drawing/2014/main" id="{A4BB4324-E494-476B-B57D-9DA91622EF4A}"/>
                  </a:ext>
                </a:extLst>
              </p:cNvPr>
              <p:cNvSpPr>
                <a:spLocks noChangeShapeType="1"/>
              </p:cNvSpPr>
              <p:nvPr/>
            </p:nvSpPr>
            <p:spPr bwMode="auto">
              <a:xfrm flipV="1">
                <a:off x="1584" y="2448"/>
                <a:ext cx="432" cy="40"/>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nvGrpSpPr>
            <p:cNvPr id="30" name="Group 26">
              <a:extLst>
                <a:ext uri="{FF2B5EF4-FFF2-40B4-BE49-F238E27FC236}">
                  <a16:creationId xmlns:a16="http://schemas.microsoft.com/office/drawing/2014/main" id="{E59DAD4E-6E9F-4D0A-8F00-76925DFECC0F}"/>
                </a:ext>
              </a:extLst>
            </p:cNvPr>
            <p:cNvGrpSpPr>
              <a:grpSpLocks/>
            </p:cNvGrpSpPr>
            <p:nvPr/>
          </p:nvGrpSpPr>
          <p:grpSpPr bwMode="auto">
            <a:xfrm>
              <a:off x="3324" y="2121"/>
              <a:ext cx="1637" cy="459"/>
              <a:chOff x="3324" y="2121"/>
              <a:chExt cx="1637" cy="459"/>
            </a:xfrm>
          </p:grpSpPr>
          <p:sp>
            <p:nvSpPr>
              <p:cNvPr id="31" name="Text Box 27">
                <a:extLst>
                  <a:ext uri="{FF2B5EF4-FFF2-40B4-BE49-F238E27FC236}">
                    <a16:creationId xmlns:a16="http://schemas.microsoft.com/office/drawing/2014/main" id="{F19C7499-4B9E-4BC4-94C5-969FEF93380E}"/>
                  </a:ext>
                </a:extLst>
              </p:cNvPr>
              <p:cNvSpPr txBox="1">
                <a:spLocks noChangeArrowheads="1"/>
              </p:cNvSpPr>
              <p:nvPr/>
            </p:nvSpPr>
            <p:spPr bwMode="auto">
              <a:xfrm>
                <a:off x="3998" y="2121"/>
                <a:ext cx="963"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Earliest Finish</a:t>
                </a:r>
              </a:p>
            </p:txBody>
          </p:sp>
          <p:sp>
            <p:nvSpPr>
              <p:cNvPr id="32" name="Text Box 28">
                <a:extLst>
                  <a:ext uri="{FF2B5EF4-FFF2-40B4-BE49-F238E27FC236}">
                    <a16:creationId xmlns:a16="http://schemas.microsoft.com/office/drawing/2014/main" id="{E7C8B194-2E2B-4A17-8948-5B4A67305471}"/>
                  </a:ext>
                </a:extLst>
              </p:cNvPr>
              <p:cNvSpPr txBox="1">
                <a:spLocks noChangeArrowheads="1"/>
              </p:cNvSpPr>
              <p:nvPr/>
            </p:nvSpPr>
            <p:spPr bwMode="auto">
              <a:xfrm>
                <a:off x="3324" y="2309"/>
                <a:ext cx="364"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EF</a:t>
                </a:r>
              </a:p>
            </p:txBody>
          </p:sp>
          <p:sp>
            <p:nvSpPr>
              <p:cNvPr id="33" name="Line 29">
                <a:extLst>
                  <a:ext uri="{FF2B5EF4-FFF2-40B4-BE49-F238E27FC236}">
                    <a16:creationId xmlns:a16="http://schemas.microsoft.com/office/drawing/2014/main" id="{EE446327-7CA6-4276-811D-85A161E72BAF}"/>
                  </a:ext>
                </a:extLst>
              </p:cNvPr>
              <p:cNvSpPr>
                <a:spLocks noChangeShapeType="1"/>
              </p:cNvSpPr>
              <p:nvPr/>
            </p:nvSpPr>
            <p:spPr bwMode="auto">
              <a:xfrm flipV="1">
                <a:off x="3728" y="2360"/>
                <a:ext cx="400" cy="72"/>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grpSp>
        <p:nvGrpSpPr>
          <p:cNvPr id="37" name="Group 30">
            <a:extLst>
              <a:ext uri="{FF2B5EF4-FFF2-40B4-BE49-F238E27FC236}">
                <a16:creationId xmlns:a16="http://schemas.microsoft.com/office/drawing/2014/main" id="{CFF67702-CA12-4C68-AB38-9C34A457BA64}"/>
              </a:ext>
            </a:extLst>
          </p:cNvPr>
          <p:cNvGrpSpPr>
            <a:grpSpLocks/>
          </p:cNvGrpSpPr>
          <p:nvPr/>
        </p:nvGrpSpPr>
        <p:grpSpPr bwMode="auto">
          <a:xfrm>
            <a:off x="603250" y="4365943"/>
            <a:ext cx="6608763" cy="836612"/>
            <a:chOff x="734" y="3005"/>
            <a:chExt cx="4163" cy="527"/>
          </a:xfrm>
        </p:grpSpPr>
        <p:grpSp>
          <p:nvGrpSpPr>
            <p:cNvPr id="38" name="Group 31">
              <a:extLst>
                <a:ext uri="{FF2B5EF4-FFF2-40B4-BE49-F238E27FC236}">
                  <a16:creationId xmlns:a16="http://schemas.microsoft.com/office/drawing/2014/main" id="{52586005-49FB-4C77-ABCA-C143B0C8BEFB}"/>
                </a:ext>
              </a:extLst>
            </p:cNvPr>
            <p:cNvGrpSpPr>
              <a:grpSpLocks/>
            </p:cNvGrpSpPr>
            <p:nvPr/>
          </p:nvGrpSpPr>
          <p:grpSpPr bwMode="auto">
            <a:xfrm>
              <a:off x="734" y="3005"/>
              <a:ext cx="1658" cy="527"/>
              <a:chOff x="734" y="3005"/>
              <a:chExt cx="1658" cy="527"/>
            </a:xfrm>
          </p:grpSpPr>
          <p:sp>
            <p:nvSpPr>
              <p:cNvPr id="43" name="Text Box 32">
                <a:extLst>
                  <a:ext uri="{FF2B5EF4-FFF2-40B4-BE49-F238E27FC236}">
                    <a16:creationId xmlns:a16="http://schemas.microsoft.com/office/drawing/2014/main" id="{C7B3B11A-D2FF-4F9D-B2AF-0B3C8210E3B3}"/>
                  </a:ext>
                </a:extLst>
              </p:cNvPr>
              <p:cNvSpPr txBox="1">
                <a:spLocks noChangeArrowheads="1"/>
              </p:cNvSpPr>
              <p:nvPr/>
            </p:nvSpPr>
            <p:spPr bwMode="auto">
              <a:xfrm>
                <a:off x="734" y="3073"/>
                <a:ext cx="829"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Latest Start</a:t>
                </a:r>
              </a:p>
            </p:txBody>
          </p:sp>
          <p:sp>
            <p:nvSpPr>
              <p:cNvPr id="44" name="Text Box 33">
                <a:extLst>
                  <a:ext uri="{FF2B5EF4-FFF2-40B4-BE49-F238E27FC236}">
                    <a16:creationId xmlns:a16="http://schemas.microsoft.com/office/drawing/2014/main" id="{C65852A3-0500-4449-84C5-27611288D398}"/>
                  </a:ext>
                </a:extLst>
              </p:cNvPr>
              <p:cNvSpPr txBox="1">
                <a:spLocks noChangeArrowheads="1"/>
              </p:cNvSpPr>
              <p:nvPr/>
            </p:nvSpPr>
            <p:spPr bwMode="auto">
              <a:xfrm>
                <a:off x="2028" y="3005"/>
                <a:ext cx="364"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LS</a:t>
                </a:r>
              </a:p>
            </p:txBody>
          </p:sp>
          <p:sp>
            <p:nvSpPr>
              <p:cNvPr id="45" name="Line 34">
                <a:extLst>
                  <a:ext uri="{FF2B5EF4-FFF2-40B4-BE49-F238E27FC236}">
                    <a16:creationId xmlns:a16="http://schemas.microsoft.com/office/drawing/2014/main" id="{79FDAB16-4E38-4F26-9EB6-8FB1D716782A}"/>
                  </a:ext>
                </a:extLst>
              </p:cNvPr>
              <p:cNvSpPr>
                <a:spLocks noChangeShapeType="1"/>
              </p:cNvSpPr>
              <p:nvPr/>
            </p:nvSpPr>
            <p:spPr bwMode="auto">
              <a:xfrm flipV="1">
                <a:off x="1480" y="3128"/>
                <a:ext cx="544" cy="168"/>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nvGrpSpPr>
            <p:cNvPr id="39" name="Group 35">
              <a:extLst>
                <a:ext uri="{FF2B5EF4-FFF2-40B4-BE49-F238E27FC236}">
                  <a16:creationId xmlns:a16="http://schemas.microsoft.com/office/drawing/2014/main" id="{C9F8C171-72CD-40FA-9F5F-8A6D607D5613}"/>
                </a:ext>
              </a:extLst>
            </p:cNvPr>
            <p:cNvGrpSpPr>
              <a:grpSpLocks/>
            </p:cNvGrpSpPr>
            <p:nvPr/>
          </p:nvGrpSpPr>
          <p:grpSpPr bwMode="auto">
            <a:xfrm>
              <a:off x="3325" y="3005"/>
              <a:ext cx="1572" cy="503"/>
              <a:chOff x="3325" y="3005"/>
              <a:chExt cx="1572" cy="503"/>
            </a:xfrm>
          </p:grpSpPr>
          <p:sp>
            <p:nvSpPr>
              <p:cNvPr id="40" name="Text Box 36">
                <a:extLst>
                  <a:ext uri="{FF2B5EF4-FFF2-40B4-BE49-F238E27FC236}">
                    <a16:creationId xmlns:a16="http://schemas.microsoft.com/office/drawing/2014/main" id="{70088B98-D108-496B-9D9F-3B3E343C05E9}"/>
                  </a:ext>
                </a:extLst>
              </p:cNvPr>
              <p:cNvSpPr txBox="1">
                <a:spLocks noChangeArrowheads="1"/>
              </p:cNvSpPr>
              <p:nvPr/>
            </p:nvSpPr>
            <p:spPr bwMode="auto">
              <a:xfrm>
                <a:off x="4054" y="3049"/>
                <a:ext cx="843"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Latest Finish</a:t>
                </a:r>
              </a:p>
            </p:txBody>
          </p:sp>
          <p:sp>
            <p:nvSpPr>
              <p:cNvPr id="41" name="Text Box 37">
                <a:extLst>
                  <a:ext uri="{FF2B5EF4-FFF2-40B4-BE49-F238E27FC236}">
                    <a16:creationId xmlns:a16="http://schemas.microsoft.com/office/drawing/2014/main" id="{E2A809F2-926B-4771-9648-588FEFC0C1CE}"/>
                  </a:ext>
                </a:extLst>
              </p:cNvPr>
              <p:cNvSpPr txBox="1">
                <a:spLocks noChangeArrowheads="1"/>
              </p:cNvSpPr>
              <p:nvPr/>
            </p:nvSpPr>
            <p:spPr bwMode="auto">
              <a:xfrm>
                <a:off x="3325" y="3005"/>
                <a:ext cx="353"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LF</a:t>
                </a:r>
              </a:p>
            </p:txBody>
          </p:sp>
          <p:sp>
            <p:nvSpPr>
              <p:cNvPr id="42" name="Line 38">
                <a:extLst>
                  <a:ext uri="{FF2B5EF4-FFF2-40B4-BE49-F238E27FC236}">
                    <a16:creationId xmlns:a16="http://schemas.microsoft.com/office/drawing/2014/main" id="{546FE19D-8579-4C3F-B70D-F4A9002F5F82}"/>
                  </a:ext>
                </a:extLst>
              </p:cNvPr>
              <p:cNvSpPr>
                <a:spLocks noChangeShapeType="1"/>
              </p:cNvSpPr>
              <p:nvPr/>
            </p:nvSpPr>
            <p:spPr bwMode="auto">
              <a:xfrm>
                <a:off x="3712" y="3120"/>
                <a:ext cx="456" cy="96"/>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grpSp>
        <p:nvGrpSpPr>
          <p:cNvPr id="46" name="Group 39">
            <a:extLst>
              <a:ext uri="{FF2B5EF4-FFF2-40B4-BE49-F238E27FC236}">
                <a16:creationId xmlns:a16="http://schemas.microsoft.com/office/drawing/2014/main" id="{8F4D6D6A-BF89-4B8F-9EB7-C43EB3C326E8}"/>
              </a:ext>
            </a:extLst>
          </p:cNvPr>
          <p:cNvGrpSpPr>
            <a:grpSpLocks/>
          </p:cNvGrpSpPr>
          <p:nvPr/>
        </p:nvGrpSpPr>
        <p:grpSpPr bwMode="auto">
          <a:xfrm>
            <a:off x="3819525" y="4740593"/>
            <a:ext cx="3203575" cy="1374775"/>
            <a:chOff x="2760" y="3241"/>
            <a:chExt cx="2018" cy="866"/>
          </a:xfrm>
        </p:grpSpPr>
        <p:grpSp>
          <p:nvGrpSpPr>
            <p:cNvPr id="47" name="Group 40">
              <a:extLst>
                <a:ext uri="{FF2B5EF4-FFF2-40B4-BE49-F238E27FC236}">
                  <a16:creationId xmlns:a16="http://schemas.microsoft.com/office/drawing/2014/main" id="{F7279FE5-0916-4B1D-9348-CBD755A16F7B}"/>
                </a:ext>
              </a:extLst>
            </p:cNvPr>
            <p:cNvGrpSpPr>
              <a:grpSpLocks/>
            </p:cNvGrpSpPr>
            <p:nvPr/>
          </p:nvGrpSpPr>
          <p:grpSpPr bwMode="auto">
            <a:xfrm>
              <a:off x="3008" y="3464"/>
              <a:ext cx="1770" cy="643"/>
              <a:chOff x="3008" y="3464"/>
              <a:chExt cx="1770" cy="643"/>
            </a:xfrm>
          </p:grpSpPr>
          <p:sp>
            <p:nvSpPr>
              <p:cNvPr id="49" name="Text Box 41">
                <a:extLst>
                  <a:ext uri="{FF2B5EF4-FFF2-40B4-BE49-F238E27FC236}">
                    <a16:creationId xmlns:a16="http://schemas.microsoft.com/office/drawing/2014/main" id="{4511CBF5-C0CC-4ADC-AB2D-72B1FE3F4CAF}"/>
                  </a:ext>
                </a:extLst>
              </p:cNvPr>
              <p:cNvSpPr txBox="1">
                <a:spLocks noChangeArrowheads="1"/>
              </p:cNvSpPr>
              <p:nvPr/>
            </p:nvSpPr>
            <p:spPr bwMode="auto">
              <a:xfrm>
                <a:off x="3253" y="3845"/>
                <a:ext cx="1525"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Activity Duration</a:t>
                </a:r>
              </a:p>
            </p:txBody>
          </p:sp>
          <p:sp>
            <p:nvSpPr>
              <p:cNvPr id="50" name="Line 42">
                <a:extLst>
                  <a:ext uri="{FF2B5EF4-FFF2-40B4-BE49-F238E27FC236}">
                    <a16:creationId xmlns:a16="http://schemas.microsoft.com/office/drawing/2014/main" id="{749FE0C8-AE62-45B9-ABAE-3C03E61AED8D}"/>
                  </a:ext>
                </a:extLst>
              </p:cNvPr>
              <p:cNvSpPr>
                <a:spLocks noChangeShapeType="1"/>
              </p:cNvSpPr>
              <p:nvPr/>
            </p:nvSpPr>
            <p:spPr bwMode="auto">
              <a:xfrm>
                <a:off x="3008" y="3464"/>
                <a:ext cx="488" cy="352"/>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sp>
          <p:nvSpPr>
            <p:cNvPr id="48" name="Text Box 43">
              <a:extLst>
                <a:ext uri="{FF2B5EF4-FFF2-40B4-BE49-F238E27FC236}">
                  <a16:creationId xmlns:a16="http://schemas.microsoft.com/office/drawing/2014/main" id="{91D05669-3CE8-4559-8D9B-05F7938537E4}"/>
                </a:ext>
              </a:extLst>
            </p:cNvPr>
            <p:cNvSpPr txBox="1">
              <a:spLocks noChangeArrowheads="1"/>
            </p:cNvSpPr>
            <p:nvPr/>
          </p:nvSpPr>
          <p:spPr bwMode="auto">
            <a:xfrm>
              <a:off x="2760" y="3241"/>
              <a:ext cx="22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defTabSz="457200" eaLnBrk="1" fontAlgn="base" latinLnBrk="0" hangingPunct="1">
                <a:lnSpc>
                  <a:spcPct val="100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2</a:t>
              </a:r>
            </a:p>
          </p:txBody>
        </p:sp>
      </p:grpSp>
      <p:pic>
        <p:nvPicPr>
          <p:cNvPr id="51" name="Picture 1">
            <a:extLst>
              <a:ext uri="{FF2B5EF4-FFF2-40B4-BE49-F238E27FC236}">
                <a16:creationId xmlns:a16="http://schemas.microsoft.com/office/drawing/2014/main" id="{753ADF2E-E5EC-4EF7-A074-8EBC9056A50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39757" y="1415732"/>
            <a:ext cx="3674443" cy="3000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3721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strips(downRight)">
                                      <p:cBhvr>
                                        <p:cTn id="7" dur="1000"/>
                                        <p:tgtEl>
                                          <p:spTgt spid="11"/>
                                        </p:tgtEl>
                                      </p:cBhvr>
                                    </p:animEffect>
                                  </p:childTnLst>
                                </p:cTn>
                              </p:par>
                            </p:childTnLst>
                          </p:cTn>
                        </p:par>
                        <p:par>
                          <p:cTn id="8" fill="hold">
                            <p:stCondLst>
                              <p:cond delay="2000"/>
                            </p:stCondLst>
                            <p:childTnLst>
                              <p:par>
                                <p:cTn id="9" presetID="9" presetClass="entr" presetSubtype="0" fill="hold" nodeType="afterEffect">
                                  <p:stCondLst>
                                    <p:cond delay="1000"/>
                                  </p:stCondLst>
                                  <p:childTnLst>
                                    <p:set>
                                      <p:cBhvr>
                                        <p:cTn id="10" dur="1" fill="hold">
                                          <p:stCondLst>
                                            <p:cond delay="0"/>
                                          </p:stCondLst>
                                        </p:cTn>
                                        <p:tgtEl>
                                          <p:spTgt spid="12"/>
                                        </p:tgtEl>
                                        <p:attrNameLst>
                                          <p:attrName>style.visibility</p:attrName>
                                        </p:attrNameLst>
                                      </p:cBhvr>
                                      <p:to>
                                        <p:strVal val="visible"/>
                                      </p:to>
                                    </p:set>
                                    <p:animEffect transition="in" filter="dissolve">
                                      <p:cBhvr>
                                        <p:cTn id="11" dur="1000"/>
                                        <p:tgtEl>
                                          <p:spTgt spid="12"/>
                                        </p:tgtEl>
                                      </p:cBhvr>
                                    </p:animEffect>
                                  </p:childTnLst>
                                </p:cTn>
                              </p:par>
                            </p:childTnLst>
                          </p:cTn>
                        </p:par>
                        <p:par>
                          <p:cTn id="12" fill="hold">
                            <p:stCondLst>
                              <p:cond delay="4000"/>
                            </p:stCondLst>
                            <p:childTnLst>
                              <p:par>
                                <p:cTn id="13" presetID="22" presetClass="entr" presetSubtype="8" fill="hold" nodeType="afterEffect">
                                  <p:stCondLst>
                                    <p:cond delay="1000"/>
                                  </p:stCondLst>
                                  <p:childTnLst>
                                    <p:set>
                                      <p:cBhvr>
                                        <p:cTn id="14" dur="1" fill="hold">
                                          <p:stCondLst>
                                            <p:cond delay="0"/>
                                          </p:stCondLst>
                                        </p:cTn>
                                        <p:tgtEl>
                                          <p:spTgt spid="23"/>
                                        </p:tgtEl>
                                        <p:attrNameLst>
                                          <p:attrName>style.visibility</p:attrName>
                                        </p:attrNameLst>
                                      </p:cBhvr>
                                      <p:to>
                                        <p:strVal val="visible"/>
                                      </p:to>
                                    </p:set>
                                    <p:animEffect transition="in" filter="wipe(left)">
                                      <p:cBhvr>
                                        <p:cTn id="15" dur="1000"/>
                                        <p:tgtEl>
                                          <p:spTgt spid="23"/>
                                        </p:tgtEl>
                                      </p:cBhvr>
                                    </p:animEffect>
                                  </p:childTnLst>
                                </p:cTn>
                              </p:par>
                              <p:par>
                                <p:cTn id="16" presetID="22" presetClass="entr" presetSubtype="2" fill="hold" nodeType="withEffect">
                                  <p:stCondLst>
                                    <p:cond delay="1000"/>
                                  </p:stCondLst>
                                  <p:childTnLst>
                                    <p:set>
                                      <p:cBhvr>
                                        <p:cTn id="17" dur="1" fill="hold">
                                          <p:stCondLst>
                                            <p:cond delay="0"/>
                                          </p:stCondLst>
                                        </p:cTn>
                                        <p:tgtEl>
                                          <p:spTgt spid="46"/>
                                        </p:tgtEl>
                                        <p:attrNameLst>
                                          <p:attrName>style.visibility</p:attrName>
                                        </p:attrNameLst>
                                      </p:cBhvr>
                                      <p:to>
                                        <p:strVal val="visible"/>
                                      </p:to>
                                    </p:set>
                                    <p:animEffect transition="in" filter="wipe(right)">
                                      <p:cBhvr>
                                        <p:cTn id="18" dur="1000"/>
                                        <p:tgtEl>
                                          <p:spTgt spid="4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barn(inVertical)">
                                      <p:cBhvr>
                                        <p:cTn id="23" dur="1000"/>
                                        <p:tgtEl>
                                          <p:spTgt spid="2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barn(inVertical)">
                                      <p:cBhvr>
                                        <p:cTn id="28"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422B0-F515-4890-B16A-7969A3BFAA10}"/>
              </a:ext>
            </a:extLst>
          </p:cNvPr>
          <p:cNvSpPr>
            <a:spLocks noGrp="1"/>
          </p:cNvSpPr>
          <p:nvPr>
            <p:ph type="title"/>
          </p:nvPr>
        </p:nvSpPr>
        <p:spPr/>
        <p:txBody>
          <a:bodyPr/>
          <a:lstStyle/>
          <a:p>
            <a:r>
              <a:rPr lang="en-US" dirty="0"/>
              <a:t>PERT and CPM</a:t>
            </a:r>
          </a:p>
        </p:txBody>
      </p:sp>
      <p:sp>
        <p:nvSpPr>
          <p:cNvPr id="3" name="Content Placeholder 2">
            <a:extLst>
              <a:ext uri="{FF2B5EF4-FFF2-40B4-BE49-F238E27FC236}">
                <a16:creationId xmlns:a16="http://schemas.microsoft.com/office/drawing/2014/main" id="{ABD36E9D-AF23-4659-B713-CAA77D25D374}"/>
              </a:ext>
            </a:extLst>
          </p:cNvPr>
          <p:cNvSpPr>
            <a:spLocks noGrp="1"/>
          </p:cNvSpPr>
          <p:nvPr>
            <p:ph idx="1"/>
          </p:nvPr>
        </p:nvSpPr>
        <p:spPr>
          <a:xfrm>
            <a:off x="177800" y="938784"/>
            <a:ext cx="11734800" cy="5782691"/>
          </a:xfrm>
        </p:spPr>
        <p:txBody>
          <a:bodyPr>
            <a:normAutofit/>
          </a:bodyPr>
          <a:lstStyle/>
          <a:p>
            <a:r>
              <a:rPr lang="en-US" dirty="0"/>
              <a:t>Two major duration estimating tools can help project managers estimate the activity duration: the PERT and CPM. </a:t>
            </a:r>
          </a:p>
          <a:p>
            <a:r>
              <a:rPr lang="en-US" dirty="0"/>
              <a:t>Network techniques</a:t>
            </a:r>
          </a:p>
          <a:p>
            <a:r>
              <a:rPr lang="en-US" dirty="0"/>
              <a:t>Developed in 1950s</a:t>
            </a:r>
          </a:p>
          <a:p>
            <a:pPr lvl="1">
              <a:buFont typeface="Calibri" panose="020F0502020204030204" pitchFamily="34" charset="0"/>
              <a:buChar char="‐"/>
            </a:pPr>
            <a:r>
              <a:rPr lang="en-US" dirty="0"/>
              <a:t>CPM by DuPont for chemical plants (1957)</a:t>
            </a:r>
          </a:p>
          <a:p>
            <a:pPr lvl="1">
              <a:buFont typeface="Calibri" panose="020F0502020204030204" pitchFamily="34" charset="0"/>
              <a:buChar char="‐"/>
            </a:pPr>
            <a:r>
              <a:rPr lang="en-US" dirty="0"/>
              <a:t>PERT by Booz, Allen &amp; Hamilton with the U.S. Navy, for Polaris missile (1958)</a:t>
            </a:r>
          </a:p>
          <a:p>
            <a:r>
              <a:rPr lang="en-US" dirty="0"/>
              <a:t>Consider precedence relationships and interdependencies</a:t>
            </a:r>
          </a:p>
          <a:p>
            <a:r>
              <a:rPr lang="en-US" dirty="0"/>
              <a:t>Each uses a different estimate of activity times</a:t>
            </a:r>
          </a:p>
          <a:p>
            <a:endParaRPr lang="en-US" dirty="0"/>
          </a:p>
        </p:txBody>
      </p:sp>
      <p:sp>
        <p:nvSpPr>
          <p:cNvPr id="4" name="Slide Number Placeholder 4">
            <a:extLst>
              <a:ext uri="{FF2B5EF4-FFF2-40B4-BE49-F238E27FC236}">
                <a16:creationId xmlns:a16="http://schemas.microsoft.com/office/drawing/2014/main" id="{70C2409C-8EBE-40A3-BCEF-D104DF3BBD9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18</a:t>
            </a:fld>
            <a:endParaRPr lang="en-US" sz="1600" dirty="0">
              <a:solidFill>
                <a:srgbClr val="44546A"/>
              </a:solidFill>
            </a:endParaRPr>
          </a:p>
        </p:txBody>
      </p:sp>
    </p:spTree>
    <p:extLst>
      <p:ext uri="{BB962C8B-B14F-4D97-AF65-F5344CB8AC3E}">
        <p14:creationId xmlns:p14="http://schemas.microsoft.com/office/powerpoint/2010/main" val="30009118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49D9D09-CA2B-4F8A-97B9-ECEB8E7810FC}"/>
              </a:ext>
            </a:extLst>
          </p:cNvPr>
          <p:cNvSpPr/>
          <p:nvPr/>
        </p:nvSpPr>
        <p:spPr>
          <a:xfrm>
            <a:off x="8083296" y="3514344"/>
            <a:ext cx="3645408" cy="2167128"/>
          </a:xfrm>
          <a:prstGeom prst="round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9B8B3BEE-50B4-4E70-8974-12B017E7A6B2}"/>
              </a:ext>
            </a:extLst>
          </p:cNvPr>
          <p:cNvSpPr/>
          <p:nvPr/>
        </p:nvSpPr>
        <p:spPr>
          <a:xfrm>
            <a:off x="8083296" y="1389888"/>
            <a:ext cx="3645408" cy="1892826"/>
          </a:xfrm>
          <a:prstGeom prst="round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9422B0-F515-4890-B16A-7969A3BFAA10}"/>
              </a:ext>
            </a:extLst>
          </p:cNvPr>
          <p:cNvSpPr>
            <a:spLocks noGrp="1"/>
          </p:cNvSpPr>
          <p:nvPr>
            <p:ph type="title"/>
          </p:nvPr>
        </p:nvSpPr>
        <p:spPr/>
        <p:txBody>
          <a:bodyPr/>
          <a:lstStyle/>
          <a:p>
            <a:r>
              <a:rPr lang="en-US" dirty="0"/>
              <a:t>PERT and CPM</a:t>
            </a:r>
          </a:p>
        </p:txBody>
      </p:sp>
      <p:sp>
        <p:nvSpPr>
          <p:cNvPr id="3" name="Content Placeholder 2">
            <a:extLst>
              <a:ext uri="{FF2B5EF4-FFF2-40B4-BE49-F238E27FC236}">
                <a16:creationId xmlns:a16="http://schemas.microsoft.com/office/drawing/2014/main" id="{ABD36E9D-AF23-4659-B713-CAA77D25D374}"/>
              </a:ext>
            </a:extLst>
          </p:cNvPr>
          <p:cNvSpPr>
            <a:spLocks noGrp="1"/>
          </p:cNvSpPr>
          <p:nvPr>
            <p:ph idx="1"/>
          </p:nvPr>
        </p:nvSpPr>
        <p:spPr>
          <a:xfrm>
            <a:off x="177800" y="1609345"/>
            <a:ext cx="6869176" cy="4230624"/>
          </a:xfrm>
        </p:spPr>
        <p:txBody>
          <a:bodyPr>
            <a:normAutofit/>
          </a:bodyPr>
          <a:lstStyle/>
          <a:p>
            <a:r>
              <a:rPr lang="en-US" dirty="0">
                <a:solidFill>
                  <a:srgbClr val="C00000"/>
                </a:solidFill>
              </a:rPr>
              <a:t>CPM</a:t>
            </a:r>
            <a:r>
              <a:rPr lang="en-US" dirty="0"/>
              <a:t> – </a:t>
            </a:r>
            <a:r>
              <a:rPr lang="en-US" dirty="0">
                <a:solidFill>
                  <a:srgbClr val="C00000"/>
                </a:solidFill>
              </a:rPr>
              <a:t>C</a:t>
            </a:r>
            <a:r>
              <a:rPr lang="en-US" dirty="0"/>
              <a:t>ritical </a:t>
            </a:r>
            <a:r>
              <a:rPr lang="en-US" dirty="0">
                <a:solidFill>
                  <a:srgbClr val="C00000"/>
                </a:solidFill>
              </a:rPr>
              <a:t>P</a:t>
            </a:r>
            <a:r>
              <a:rPr lang="en-US" dirty="0"/>
              <a:t>ath </a:t>
            </a:r>
            <a:r>
              <a:rPr lang="en-US" dirty="0">
                <a:solidFill>
                  <a:srgbClr val="C00000"/>
                </a:solidFill>
              </a:rPr>
              <a:t>M</a:t>
            </a:r>
            <a:r>
              <a:rPr lang="en-US" dirty="0"/>
              <a:t>ethod</a:t>
            </a:r>
          </a:p>
          <a:p>
            <a:r>
              <a:rPr lang="en-US" dirty="0">
                <a:solidFill>
                  <a:srgbClr val="0070C0"/>
                </a:solidFill>
              </a:rPr>
              <a:t>PERT</a:t>
            </a:r>
            <a:r>
              <a:rPr lang="en-US" dirty="0"/>
              <a:t> – </a:t>
            </a:r>
            <a:r>
              <a:rPr lang="en-US" dirty="0">
                <a:solidFill>
                  <a:srgbClr val="0070C0"/>
                </a:solidFill>
              </a:rPr>
              <a:t>P</a:t>
            </a:r>
            <a:r>
              <a:rPr lang="en-US" dirty="0"/>
              <a:t>rogram </a:t>
            </a:r>
            <a:r>
              <a:rPr lang="en-US" dirty="0">
                <a:solidFill>
                  <a:srgbClr val="0070C0"/>
                </a:solidFill>
              </a:rPr>
              <a:t>E</a:t>
            </a:r>
            <a:r>
              <a:rPr lang="en-US" dirty="0"/>
              <a:t>valuation and </a:t>
            </a:r>
            <a:r>
              <a:rPr lang="en-US" dirty="0">
                <a:solidFill>
                  <a:srgbClr val="0070C0"/>
                </a:solidFill>
              </a:rPr>
              <a:t>R</a:t>
            </a:r>
            <a:r>
              <a:rPr lang="en-US" dirty="0"/>
              <a:t>eview </a:t>
            </a:r>
            <a:r>
              <a:rPr lang="en-US" dirty="0">
                <a:solidFill>
                  <a:srgbClr val="0070C0"/>
                </a:solidFill>
              </a:rPr>
              <a:t>T</a:t>
            </a:r>
            <a:r>
              <a:rPr lang="en-US" dirty="0"/>
              <a:t>echnique </a:t>
            </a:r>
          </a:p>
          <a:p>
            <a:r>
              <a:rPr lang="en-US" dirty="0"/>
              <a:t>Three-time estimates can be applied to any activity: </a:t>
            </a:r>
          </a:p>
          <a:p>
            <a:pPr lvl="1">
              <a:buFont typeface="Calibri" panose="020F0502020204030204" pitchFamily="34" charset="0"/>
              <a:buChar char="‐"/>
            </a:pPr>
            <a:r>
              <a:rPr lang="en-US" dirty="0"/>
              <a:t>Optimistic (O)</a:t>
            </a:r>
          </a:p>
          <a:p>
            <a:pPr lvl="1">
              <a:buFont typeface="Calibri" panose="020F0502020204030204" pitchFamily="34" charset="0"/>
              <a:buChar char="‐"/>
            </a:pPr>
            <a:r>
              <a:rPr lang="en-US" dirty="0"/>
              <a:t>Pessimistic (P)</a:t>
            </a:r>
          </a:p>
          <a:p>
            <a:pPr lvl="1">
              <a:buFont typeface="Calibri" panose="020F0502020204030204" pitchFamily="34" charset="0"/>
              <a:buChar char="‐"/>
            </a:pPr>
            <a:r>
              <a:rPr lang="en-US" dirty="0"/>
              <a:t>Most Likely (M)</a:t>
            </a:r>
          </a:p>
          <a:p>
            <a:endParaRPr lang="en-US" dirty="0"/>
          </a:p>
        </p:txBody>
      </p:sp>
      <p:sp>
        <p:nvSpPr>
          <p:cNvPr id="4" name="Text Box 8">
            <a:extLst>
              <a:ext uri="{FF2B5EF4-FFF2-40B4-BE49-F238E27FC236}">
                <a16:creationId xmlns:a16="http://schemas.microsoft.com/office/drawing/2014/main" id="{5F871FCF-D035-4772-8CB7-E4748586CE8B}"/>
              </a:ext>
            </a:extLst>
          </p:cNvPr>
          <p:cNvSpPr txBox="1">
            <a:spLocks noChangeArrowheads="1"/>
          </p:cNvSpPr>
          <p:nvPr/>
        </p:nvSpPr>
        <p:spPr bwMode="auto">
          <a:xfrm>
            <a:off x="8170926" y="3657847"/>
            <a:ext cx="3475037" cy="1892826"/>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ctr">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defTabSz="914400" eaLnBrk="0" fontAlgn="base" latinLnBrk="0" hangingPunct="0">
              <a:lnSpc>
                <a:spcPct val="100000"/>
              </a:lnSpc>
              <a:spcBef>
                <a:spcPct val="50000"/>
              </a:spcBef>
              <a:spcAft>
                <a:spcPct val="0"/>
              </a:spcAft>
              <a:buClrTx/>
              <a:buSzTx/>
              <a:buFontTx/>
              <a:buNone/>
              <a:tabLst/>
              <a:defRPr/>
            </a:pPr>
            <a:r>
              <a:rPr kumimoji="0" lang="en-US" altLang="en-US" sz="1800" b="1" i="0" u="none" strike="noStrike" kern="0" cap="none" spc="0" normalizeH="0" baseline="0" noProof="0" dirty="0">
                <a:ln>
                  <a:noFill/>
                </a:ln>
                <a:solidFill>
                  <a:srgbClr val="0070C0"/>
                </a:solidFill>
                <a:effectLst/>
                <a:uLnTx/>
                <a:uFillTx/>
                <a:latin typeface="Arial" panose="020B0604020202020204" pitchFamily="34" charset="0"/>
              </a:rPr>
              <a:t>PERT</a:t>
            </a:r>
            <a:r>
              <a:rPr kumimoji="0" lang="en-US" altLang="en-US" sz="1800" b="0" i="0" u="none" strike="noStrike" kern="0" cap="none" spc="0" normalizeH="0" baseline="0" noProof="0" dirty="0">
                <a:ln>
                  <a:noFill/>
                </a:ln>
                <a:solidFill>
                  <a:srgbClr val="000000"/>
                </a:solidFill>
                <a:effectLst/>
                <a:uLnTx/>
                <a:uFillTx/>
                <a:latin typeface="Arial" panose="020B0604020202020204" pitchFamily="34" charset="0"/>
              </a:rPr>
              <a:t>                                   uses the distribution’s mean to determine individual activity duration. Specifically, the PERT formula is </a:t>
            </a:r>
          </a:p>
          <a:p>
            <a:pPr marL="0" marR="0" lvl="0" indent="0" defTabSz="914400" eaLnBrk="0" fontAlgn="base" latinLnBrk="0" hangingPunct="0">
              <a:lnSpc>
                <a:spcPct val="100000"/>
              </a:lnSpc>
              <a:spcBef>
                <a:spcPct val="50000"/>
              </a:spcBef>
              <a:spcAft>
                <a:spcPct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Arial" panose="020B0604020202020204" pitchFamily="34" charset="0"/>
              </a:rPr>
              <a:t>(P + 4M + O) / 6</a:t>
            </a:r>
          </a:p>
        </p:txBody>
      </p:sp>
      <p:sp>
        <p:nvSpPr>
          <p:cNvPr id="5" name="Text Box 9">
            <a:extLst>
              <a:ext uri="{FF2B5EF4-FFF2-40B4-BE49-F238E27FC236}">
                <a16:creationId xmlns:a16="http://schemas.microsoft.com/office/drawing/2014/main" id="{FADCE3A6-3363-409B-9817-EB59E34DF139}"/>
              </a:ext>
            </a:extLst>
          </p:cNvPr>
          <p:cNvSpPr txBox="1">
            <a:spLocks noChangeArrowheads="1"/>
          </p:cNvSpPr>
          <p:nvPr/>
        </p:nvSpPr>
        <p:spPr bwMode="auto">
          <a:xfrm>
            <a:off x="8170926" y="1521124"/>
            <a:ext cx="3475038" cy="163891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ctr">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rgbClr val="C00000"/>
                </a:solidFill>
                <a:effectLst/>
                <a:uLnTx/>
                <a:uFillTx/>
                <a:latin typeface="Arial" panose="020B0604020202020204" pitchFamily="34" charset="0"/>
              </a:rPr>
              <a:t>CPM</a:t>
            </a:r>
            <a:endParaRPr lang="en-US" altLang="en-US" sz="1800" b="1" kern="0" dirty="0">
              <a:solidFill>
                <a:srgbClr val="C00000"/>
              </a:solidFill>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rgbClr val="C00000"/>
                </a:solidFill>
                <a:effectLst/>
                <a:uLnTx/>
                <a:uFillTx/>
                <a:latin typeface="Arial" panose="020B0604020202020204" pitchFamily="34" charset="0"/>
              </a:rPr>
              <a:t> </a:t>
            </a:r>
            <a:r>
              <a:rPr kumimoji="0" lang="en-US" altLang="en-US" sz="1800" b="0" i="0" u="none" strike="noStrike" kern="0" cap="none" spc="0" normalizeH="0" baseline="0" noProof="0" dirty="0">
                <a:ln>
                  <a:noFill/>
                </a:ln>
                <a:solidFill>
                  <a:srgbClr val="000000"/>
                </a:solidFill>
                <a:effectLst/>
                <a:uLnTx/>
                <a:uFillTx/>
                <a:latin typeface="Arial" panose="020B0604020202020204" pitchFamily="34" charset="0"/>
              </a:rPr>
              <a:t>requires only a one time estimate per activity.  This method uses only a Most Likely time estimate (M).</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altLang="en-US" sz="1050" b="0" i="0" u="none" strike="noStrike" kern="0" cap="none" spc="0" normalizeH="0" baseline="0" noProof="0" dirty="0">
              <a:ln>
                <a:noFill/>
              </a:ln>
              <a:solidFill>
                <a:srgbClr val="000000"/>
              </a:solidFill>
              <a:effectLst/>
              <a:uLnTx/>
              <a:uFillTx/>
              <a:latin typeface="Arial" panose="020B0604020202020204" pitchFamily="34" charset="0"/>
            </a:endParaRPr>
          </a:p>
        </p:txBody>
      </p:sp>
      <p:sp>
        <p:nvSpPr>
          <p:cNvPr id="8" name="Slide Number Placeholder 4">
            <a:extLst>
              <a:ext uri="{FF2B5EF4-FFF2-40B4-BE49-F238E27FC236}">
                <a16:creationId xmlns:a16="http://schemas.microsoft.com/office/drawing/2014/main" id="{1F357314-C052-4933-98C3-13C3A53536DA}"/>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19</a:t>
            </a:fld>
            <a:endParaRPr lang="en-US" sz="1600" dirty="0">
              <a:solidFill>
                <a:srgbClr val="44546A"/>
              </a:solidFill>
            </a:endParaRPr>
          </a:p>
        </p:txBody>
      </p:sp>
    </p:spTree>
    <p:extLst>
      <p:ext uri="{BB962C8B-B14F-4D97-AF65-F5344CB8AC3E}">
        <p14:creationId xmlns:p14="http://schemas.microsoft.com/office/powerpoint/2010/main" val="38605630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F4AF-A37F-42E1-9AF2-A6116FD8725E}"/>
              </a:ext>
            </a:extLst>
          </p:cNvPr>
          <p:cNvSpPr>
            <a:spLocks noGrp="1"/>
          </p:cNvSpPr>
          <p:nvPr>
            <p:ph type="title"/>
          </p:nvPr>
        </p:nvSpPr>
        <p:spPr/>
        <p:txBody>
          <a:bodyPr/>
          <a:lstStyle/>
          <a:p>
            <a:r>
              <a:rPr lang="en-US" dirty="0"/>
              <a:t>PERT and CPM</a:t>
            </a:r>
          </a:p>
        </p:txBody>
      </p:sp>
      <p:sp>
        <p:nvSpPr>
          <p:cNvPr id="3" name="Content Placeholder 2">
            <a:extLst>
              <a:ext uri="{FF2B5EF4-FFF2-40B4-BE49-F238E27FC236}">
                <a16:creationId xmlns:a16="http://schemas.microsoft.com/office/drawing/2014/main" id="{D7F3AAC3-4A95-42DE-B619-E2C5DBEAA0B9}"/>
              </a:ext>
            </a:extLst>
          </p:cNvPr>
          <p:cNvSpPr>
            <a:spLocks noGrp="1"/>
          </p:cNvSpPr>
          <p:nvPr>
            <p:ph idx="1"/>
          </p:nvPr>
        </p:nvSpPr>
        <p:spPr>
          <a:xfrm>
            <a:off x="287528" y="938785"/>
            <a:ext cx="9685528" cy="4291584"/>
          </a:xfrm>
        </p:spPr>
        <p:txBody>
          <a:bodyPr/>
          <a:lstStyle/>
          <a:p>
            <a:r>
              <a:rPr lang="en-US" dirty="0"/>
              <a:t>For the activity “1” the following estimates are determined: </a:t>
            </a:r>
          </a:p>
          <a:p>
            <a:pPr lvl="1">
              <a:buFont typeface="Calibri" panose="020F0502020204030204" pitchFamily="34" charset="0"/>
              <a:buChar char="‐"/>
            </a:pPr>
            <a:r>
              <a:rPr lang="en-US" dirty="0"/>
              <a:t>(O) Optimistic estimate =  6 days</a:t>
            </a:r>
          </a:p>
          <a:p>
            <a:pPr lvl="1">
              <a:buFont typeface="Calibri" panose="020F0502020204030204" pitchFamily="34" charset="0"/>
              <a:buChar char="‐"/>
            </a:pPr>
            <a:r>
              <a:rPr lang="en-US" dirty="0"/>
              <a:t>(P) Pessimistic estimate = 18 days </a:t>
            </a:r>
          </a:p>
          <a:p>
            <a:pPr lvl="1">
              <a:buFont typeface="Calibri" panose="020F0502020204030204" pitchFamily="34" charset="0"/>
              <a:buChar char="‐"/>
            </a:pPr>
            <a:r>
              <a:rPr lang="en-US" dirty="0"/>
              <a:t>(M) Most Likely  = 9 days</a:t>
            </a:r>
          </a:p>
          <a:p>
            <a:r>
              <a:rPr lang="en-US" dirty="0"/>
              <a:t>Using PERT, the following estimate is derived: (18 + 36 + 6) / 6 = 10 days.</a:t>
            </a:r>
          </a:p>
          <a:p>
            <a:r>
              <a:rPr lang="en-US" dirty="0"/>
              <a:t>Using CPM, the estimate is 9 days. </a:t>
            </a:r>
          </a:p>
          <a:p>
            <a:endParaRPr lang="en-US" dirty="0"/>
          </a:p>
        </p:txBody>
      </p:sp>
      <p:pic>
        <p:nvPicPr>
          <p:cNvPr id="4" name="Picture 3">
            <a:extLst>
              <a:ext uri="{FF2B5EF4-FFF2-40B4-BE49-F238E27FC236}">
                <a16:creationId xmlns:a16="http://schemas.microsoft.com/office/drawing/2014/main" id="{2C17495C-44BD-40E1-9704-50F6F5F60FDC}"/>
              </a:ext>
            </a:extLst>
          </p:cNvPr>
          <p:cNvPicPr>
            <a:picLocks noChangeAspect="1"/>
          </p:cNvPicPr>
          <p:nvPr/>
        </p:nvPicPr>
        <p:blipFill>
          <a:blip r:embed="rId2"/>
          <a:stretch>
            <a:fillRect/>
          </a:stretch>
        </p:blipFill>
        <p:spPr>
          <a:xfrm>
            <a:off x="8264495" y="4597812"/>
            <a:ext cx="3236335" cy="1686481"/>
          </a:xfrm>
          <a:prstGeom prst="rect">
            <a:avLst/>
          </a:prstGeom>
          <a:ln>
            <a:noFill/>
          </a:ln>
          <a:effectLst>
            <a:outerShdw blurRad="190500" algn="tl" rotWithShape="0">
              <a:srgbClr val="000000">
                <a:alpha val="70000"/>
              </a:srgbClr>
            </a:outerShdw>
          </a:effectLst>
        </p:spPr>
      </p:pic>
      <p:sp>
        <p:nvSpPr>
          <p:cNvPr id="5" name="Slide Number Placeholder 4">
            <a:extLst>
              <a:ext uri="{FF2B5EF4-FFF2-40B4-BE49-F238E27FC236}">
                <a16:creationId xmlns:a16="http://schemas.microsoft.com/office/drawing/2014/main" id="{D2A35BFC-12BF-4C7B-ABB1-FDC9201854A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20</a:t>
            </a:fld>
            <a:endParaRPr lang="en-US" sz="1600" dirty="0">
              <a:solidFill>
                <a:srgbClr val="44546A"/>
              </a:solidFill>
            </a:endParaRPr>
          </a:p>
        </p:txBody>
      </p:sp>
    </p:spTree>
    <p:extLst>
      <p:ext uri="{BB962C8B-B14F-4D97-AF65-F5344CB8AC3E}">
        <p14:creationId xmlns:p14="http://schemas.microsoft.com/office/powerpoint/2010/main" val="13053157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 Koll Business Center</a:t>
            </a:r>
          </a:p>
        </p:txBody>
      </p:sp>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4698350"/>
            <a:ext cx="5452872" cy="2159650"/>
          </a:xfrm>
        </p:spPr>
      </p:pic>
      <p:sp>
        <p:nvSpPr>
          <p:cNvPr id="10" name="Slide Number Placeholder 4">
            <a:extLst>
              <a:ext uri="{FF2B5EF4-FFF2-40B4-BE49-F238E27FC236}">
                <a16:creationId xmlns:a16="http://schemas.microsoft.com/office/drawing/2014/main" id="{EB1B9AF5-35F2-415A-94F8-95BE3CA7E50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21</a:t>
            </a:fld>
            <a:endParaRPr lang="en-US" sz="1600" dirty="0">
              <a:solidFill>
                <a:srgbClr val="44546A"/>
              </a:solidFill>
            </a:endParaRPr>
          </a:p>
        </p:txBody>
      </p:sp>
    </p:spTree>
    <p:extLst>
      <p:ext uri="{BB962C8B-B14F-4D97-AF65-F5344CB8AC3E}">
        <p14:creationId xmlns:p14="http://schemas.microsoft.com/office/powerpoint/2010/main" val="844591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F044643-09E1-41FA-B086-CC8A4466A865}"/>
              </a:ext>
            </a:extLst>
          </p:cNvPr>
          <p:cNvPicPr>
            <a:picLocks noChangeAspect="1"/>
          </p:cNvPicPr>
          <p:nvPr/>
        </p:nvPicPr>
        <p:blipFill rotWithShape="1">
          <a:blip r:embed="rId2"/>
          <a:srcRect b="4541"/>
          <a:stretch/>
        </p:blipFill>
        <p:spPr>
          <a:xfrm>
            <a:off x="571789" y="208915"/>
            <a:ext cx="10515600" cy="6614160"/>
          </a:xfrm>
          <a:prstGeom prst="rect">
            <a:avLst/>
          </a:prstGeom>
        </p:spPr>
      </p:pic>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a:t>
            </a:r>
          </a:p>
        </p:txBody>
      </p:sp>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396949" y="4844274"/>
            <a:ext cx="5084429" cy="2013726"/>
          </a:xfrm>
        </p:spPr>
      </p:pic>
      <p:sp>
        <p:nvSpPr>
          <p:cNvPr id="7" name="Slide Number Placeholder 4">
            <a:extLst>
              <a:ext uri="{FF2B5EF4-FFF2-40B4-BE49-F238E27FC236}">
                <a16:creationId xmlns:a16="http://schemas.microsoft.com/office/drawing/2014/main" id="{51F33B80-26DE-4F94-9BB1-EEFB9D64D14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22</a:t>
            </a:fld>
            <a:endParaRPr lang="en-US" sz="1600" dirty="0">
              <a:solidFill>
                <a:srgbClr val="44546A"/>
              </a:solidFill>
            </a:endParaRPr>
          </a:p>
        </p:txBody>
      </p:sp>
    </p:spTree>
    <p:extLst>
      <p:ext uri="{BB962C8B-B14F-4D97-AF65-F5344CB8AC3E}">
        <p14:creationId xmlns:p14="http://schemas.microsoft.com/office/powerpoint/2010/main" val="707884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F4AF-A37F-42E1-9AF2-A6116FD8725E}"/>
              </a:ext>
            </a:extLst>
          </p:cNvPr>
          <p:cNvSpPr>
            <a:spLocks noGrp="1"/>
          </p:cNvSpPr>
          <p:nvPr>
            <p:ph type="title"/>
          </p:nvPr>
        </p:nvSpPr>
        <p:spPr/>
        <p:txBody>
          <a:bodyPr/>
          <a:lstStyle/>
          <a:p>
            <a:r>
              <a:rPr lang="en-US" dirty="0"/>
              <a:t>Network Computation Process</a:t>
            </a:r>
          </a:p>
        </p:txBody>
      </p:sp>
      <p:sp>
        <p:nvSpPr>
          <p:cNvPr id="6" name="Content Placeholder 5">
            <a:extLst>
              <a:ext uri="{FF2B5EF4-FFF2-40B4-BE49-F238E27FC236}">
                <a16:creationId xmlns:a16="http://schemas.microsoft.com/office/drawing/2014/main" id="{5FD7F88B-B87F-47FA-97A6-DA261054AFF8}"/>
              </a:ext>
            </a:extLst>
          </p:cNvPr>
          <p:cNvSpPr>
            <a:spLocks noGrp="1"/>
          </p:cNvSpPr>
          <p:nvPr>
            <p:ph idx="1"/>
          </p:nvPr>
        </p:nvSpPr>
        <p:spPr>
          <a:xfrm>
            <a:off x="177800" y="975360"/>
            <a:ext cx="11734800" cy="5746115"/>
          </a:xfrm>
        </p:spPr>
        <p:txBody>
          <a:bodyPr>
            <a:normAutofit/>
          </a:bodyPr>
          <a:lstStyle/>
          <a:p>
            <a:r>
              <a:rPr lang="en-US" dirty="0">
                <a:solidFill>
                  <a:srgbClr val="C00000"/>
                </a:solidFill>
              </a:rPr>
              <a:t>Forward Pass—Earliest Times</a:t>
            </a:r>
          </a:p>
          <a:p>
            <a:pPr lvl="1">
              <a:buFont typeface="Calibri" panose="020F0502020204030204" pitchFamily="34" charset="0"/>
              <a:buChar char="‐"/>
            </a:pPr>
            <a:r>
              <a:rPr lang="en-US" dirty="0"/>
              <a:t>How soon can the activity start? (early start—ES)</a:t>
            </a:r>
          </a:p>
          <a:p>
            <a:pPr lvl="1">
              <a:buFont typeface="Calibri" panose="020F0502020204030204" pitchFamily="34" charset="0"/>
              <a:buChar char="‐"/>
            </a:pPr>
            <a:r>
              <a:rPr lang="en-US" dirty="0"/>
              <a:t>How soon can the activity finish? (early finish—EF)</a:t>
            </a:r>
          </a:p>
          <a:p>
            <a:pPr lvl="1">
              <a:buFont typeface="Calibri" panose="020F0502020204030204" pitchFamily="34" charset="0"/>
              <a:buChar char="‐"/>
            </a:pPr>
            <a:r>
              <a:rPr lang="en-US" dirty="0"/>
              <a:t>How soon can the project finish? (expected time—ET)</a:t>
            </a:r>
          </a:p>
          <a:p>
            <a:r>
              <a:rPr lang="en-US" dirty="0">
                <a:solidFill>
                  <a:srgbClr val="0070C0"/>
                </a:solidFill>
              </a:rPr>
              <a:t>Backward Pass—Latest Times</a:t>
            </a:r>
          </a:p>
          <a:p>
            <a:pPr lvl="1">
              <a:buFont typeface="Calibri" panose="020F0502020204030204" pitchFamily="34" charset="0"/>
              <a:buChar char="‐"/>
            </a:pPr>
            <a:r>
              <a:rPr lang="en-US" dirty="0"/>
              <a:t>How late can the activity start? (late start—LS)</a:t>
            </a:r>
          </a:p>
          <a:p>
            <a:pPr lvl="1">
              <a:buFont typeface="Calibri" panose="020F0502020204030204" pitchFamily="34" charset="0"/>
              <a:buChar char="‐"/>
            </a:pPr>
            <a:r>
              <a:rPr lang="en-US" dirty="0"/>
              <a:t>How late can the activity finish? (late finish—LF)</a:t>
            </a:r>
          </a:p>
          <a:p>
            <a:pPr lvl="1">
              <a:buFont typeface="Calibri" panose="020F0502020204030204" pitchFamily="34" charset="0"/>
              <a:buChar char="‐"/>
            </a:pPr>
            <a:r>
              <a:rPr lang="en-US" dirty="0"/>
              <a:t>Which activities represent the critical path?</a:t>
            </a:r>
          </a:p>
          <a:p>
            <a:pPr lvl="1">
              <a:buFont typeface="Calibri" panose="020F0502020204030204" pitchFamily="34" charset="0"/>
              <a:buChar char="‐"/>
            </a:pPr>
            <a:r>
              <a:rPr lang="en-US" dirty="0"/>
              <a:t>How long can activity be delayed? (slack or float—SL)</a:t>
            </a:r>
          </a:p>
        </p:txBody>
      </p:sp>
      <p:sp>
        <p:nvSpPr>
          <p:cNvPr id="5" name="Slide Number Placeholder 4">
            <a:extLst>
              <a:ext uri="{FF2B5EF4-FFF2-40B4-BE49-F238E27FC236}">
                <a16:creationId xmlns:a16="http://schemas.microsoft.com/office/drawing/2014/main" id="{D2A35BFC-12BF-4C7B-ABB1-FDC9201854A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23</a:t>
            </a:fld>
            <a:endParaRPr lang="en-US" sz="1600" dirty="0">
              <a:solidFill>
                <a:srgbClr val="44546A"/>
              </a:solidFill>
            </a:endParaRPr>
          </a:p>
        </p:txBody>
      </p:sp>
    </p:spTree>
    <p:extLst>
      <p:ext uri="{BB962C8B-B14F-4D97-AF65-F5344CB8AC3E}">
        <p14:creationId xmlns:p14="http://schemas.microsoft.com/office/powerpoint/2010/main" val="1798393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F4AF-A37F-42E1-9AF2-A6116FD8725E}"/>
              </a:ext>
            </a:extLst>
          </p:cNvPr>
          <p:cNvSpPr>
            <a:spLocks noGrp="1"/>
          </p:cNvSpPr>
          <p:nvPr>
            <p:ph type="title"/>
          </p:nvPr>
        </p:nvSpPr>
        <p:spPr/>
        <p:txBody>
          <a:bodyPr/>
          <a:lstStyle/>
          <a:p>
            <a:r>
              <a:rPr lang="en-US" dirty="0"/>
              <a:t>Forward Pass Computation</a:t>
            </a:r>
          </a:p>
        </p:txBody>
      </p:sp>
      <p:sp>
        <p:nvSpPr>
          <p:cNvPr id="6" name="Content Placeholder 5">
            <a:extLst>
              <a:ext uri="{FF2B5EF4-FFF2-40B4-BE49-F238E27FC236}">
                <a16:creationId xmlns:a16="http://schemas.microsoft.com/office/drawing/2014/main" id="{5FD7F88B-B87F-47FA-97A6-DA261054AFF8}"/>
              </a:ext>
            </a:extLst>
          </p:cNvPr>
          <p:cNvSpPr>
            <a:spLocks noGrp="1"/>
          </p:cNvSpPr>
          <p:nvPr>
            <p:ph idx="1"/>
          </p:nvPr>
        </p:nvSpPr>
        <p:spPr>
          <a:xfrm>
            <a:off x="0" y="975360"/>
            <a:ext cx="12188952" cy="5347715"/>
          </a:xfrm>
        </p:spPr>
        <p:txBody>
          <a:bodyPr>
            <a:normAutofit lnSpcReduction="10000"/>
          </a:bodyPr>
          <a:lstStyle/>
          <a:p>
            <a:pPr>
              <a:lnSpc>
                <a:spcPct val="250000"/>
              </a:lnSpc>
            </a:pPr>
            <a:r>
              <a:rPr lang="en-US" sz="2800" dirty="0"/>
              <a:t>Add activity times along each path in the network (EF = ES + Duration)</a:t>
            </a:r>
          </a:p>
          <a:p>
            <a:pPr>
              <a:lnSpc>
                <a:spcPct val="250000"/>
              </a:lnSpc>
            </a:pPr>
            <a:r>
              <a:rPr lang="en-US" sz="2800" dirty="0"/>
              <a:t>Carry the early finish (EF) to the next activity where it becomes its early start (ES) </a:t>
            </a:r>
            <a:r>
              <a:rPr lang="en-US" sz="2800" b="1" u="sng" dirty="0">
                <a:solidFill>
                  <a:srgbClr val="FF0000"/>
                </a:solidFill>
              </a:rPr>
              <a:t>unless…</a:t>
            </a:r>
            <a:endParaRPr lang="en-US" sz="2800" dirty="0"/>
          </a:p>
          <a:p>
            <a:pPr>
              <a:lnSpc>
                <a:spcPct val="250000"/>
              </a:lnSpc>
            </a:pPr>
            <a:r>
              <a:rPr lang="en-US" sz="2800" dirty="0"/>
              <a:t>The next succeeding activity is a merge activity, in which case the largest EF of all receding activities is selected</a:t>
            </a:r>
          </a:p>
        </p:txBody>
      </p:sp>
      <p:sp>
        <p:nvSpPr>
          <p:cNvPr id="5" name="Slide Number Placeholder 4">
            <a:extLst>
              <a:ext uri="{FF2B5EF4-FFF2-40B4-BE49-F238E27FC236}">
                <a16:creationId xmlns:a16="http://schemas.microsoft.com/office/drawing/2014/main" id="{D2A35BFC-12BF-4C7B-ABB1-FDC9201854A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857990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F4AF-A37F-42E1-9AF2-A6116FD8725E}"/>
              </a:ext>
            </a:extLst>
          </p:cNvPr>
          <p:cNvSpPr>
            <a:spLocks noGrp="1"/>
          </p:cNvSpPr>
          <p:nvPr>
            <p:ph type="title"/>
          </p:nvPr>
        </p:nvSpPr>
        <p:spPr/>
        <p:txBody>
          <a:bodyPr/>
          <a:lstStyle/>
          <a:p>
            <a:r>
              <a:rPr lang="en-US" dirty="0"/>
              <a:t>Backward Pass Computation</a:t>
            </a:r>
          </a:p>
        </p:txBody>
      </p:sp>
      <p:sp>
        <p:nvSpPr>
          <p:cNvPr id="6" name="Content Placeholder 5">
            <a:extLst>
              <a:ext uri="{FF2B5EF4-FFF2-40B4-BE49-F238E27FC236}">
                <a16:creationId xmlns:a16="http://schemas.microsoft.com/office/drawing/2014/main" id="{5FD7F88B-B87F-47FA-97A6-DA261054AFF8}"/>
              </a:ext>
            </a:extLst>
          </p:cNvPr>
          <p:cNvSpPr>
            <a:spLocks noGrp="1"/>
          </p:cNvSpPr>
          <p:nvPr>
            <p:ph idx="1"/>
          </p:nvPr>
        </p:nvSpPr>
        <p:spPr>
          <a:xfrm>
            <a:off x="177800" y="975360"/>
            <a:ext cx="11734800" cy="5571743"/>
          </a:xfrm>
        </p:spPr>
        <p:txBody>
          <a:bodyPr vert="horz" lIns="91440" tIns="45720" rIns="91440" bIns="45720" rtlCol="0">
            <a:normAutofit/>
          </a:bodyPr>
          <a:lstStyle/>
          <a:p>
            <a:pPr>
              <a:lnSpc>
                <a:spcPct val="250000"/>
              </a:lnSpc>
            </a:pPr>
            <a:r>
              <a:rPr lang="en-US" sz="2800" dirty="0"/>
              <a:t>Subtract activity times along each path in the network (LS = LF - Duration)</a:t>
            </a:r>
          </a:p>
          <a:p>
            <a:pPr>
              <a:lnSpc>
                <a:spcPct val="250000"/>
              </a:lnSpc>
            </a:pPr>
            <a:r>
              <a:rPr lang="en-US" sz="2800" dirty="0"/>
              <a:t>Carry the late start (LS) to the next activity where it becomes its late finish (LF) </a:t>
            </a:r>
            <a:r>
              <a:rPr lang="en-US" sz="2800" b="1" u="sng" dirty="0">
                <a:solidFill>
                  <a:srgbClr val="FF0000"/>
                </a:solidFill>
              </a:rPr>
              <a:t>unless…</a:t>
            </a:r>
          </a:p>
          <a:p>
            <a:pPr>
              <a:lnSpc>
                <a:spcPct val="250000"/>
              </a:lnSpc>
            </a:pPr>
            <a:r>
              <a:rPr lang="en-US" sz="2800" dirty="0"/>
              <a:t>The next succeeding activity is a burst activity, in which case the smallest LF of all preceding activities is selected.</a:t>
            </a:r>
          </a:p>
        </p:txBody>
      </p:sp>
      <p:sp>
        <p:nvSpPr>
          <p:cNvPr id="5" name="Slide Number Placeholder 4">
            <a:extLst>
              <a:ext uri="{FF2B5EF4-FFF2-40B4-BE49-F238E27FC236}">
                <a16:creationId xmlns:a16="http://schemas.microsoft.com/office/drawing/2014/main" id="{D2A35BFC-12BF-4C7B-ABB1-FDC9201854A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791511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F4AF-A37F-42E1-9AF2-A6116FD8725E}"/>
              </a:ext>
            </a:extLst>
          </p:cNvPr>
          <p:cNvSpPr>
            <a:spLocks noGrp="1"/>
          </p:cNvSpPr>
          <p:nvPr>
            <p:ph type="title"/>
          </p:nvPr>
        </p:nvSpPr>
        <p:spPr/>
        <p:txBody>
          <a:bodyPr/>
          <a:lstStyle/>
          <a:p>
            <a:r>
              <a:rPr lang="en-US" dirty="0"/>
              <a:t>Slack (or Float)</a:t>
            </a:r>
          </a:p>
        </p:txBody>
      </p:sp>
      <p:sp>
        <p:nvSpPr>
          <p:cNvPr id="6" name="Content Placeholder 5">
            <a:extLst>
              <a:ext uri="{FF2B5EF4-FFF2-40B4-BE49-F238E27FC236}">
                <a16:creationId xmlns:a16="http://schemas.microsoft.com/office/drawing/2014/main" id="{5FD7F88B-B87F-47FA-97A6-DA261054AFF8}"/>
              </a:ext>
            </a:extLst>
          </p:cNvPr>
          <p:cNvSpPr>
            <a:spLocks noGrp="1"/>
          </p:cNvSpPr>
          <p:nvPr>
            <p:ph idx="1"/>
          </p:nvPr>
        </p:nvSpPr>
        <p:spPr>
          <a:xfrm>
            <a:off x="279400" y="865632"/>
            <a:ext cx="11734800" cy="5957443"/>
          </a:xfrm>
        </p:spPr>
        <p:txBody>
          <a:bodyPr vert="horz" lIns="91440" tIns="45720" rIns="91440" bIns="45720" rtlCol="0">
            <a:normAutofit/>
          </a:bodyPr>
          <a:lstStyle/>
          <a:p>
            <a:r>
              <a:rPr lang="en-US" dirty="0"/>
              <a:t>Slack (SL) or Total Slack (TS) tells us the amount of time an activity can be delayed and not delay the project. Stated differently, total slack is the amount of time an activity can exceed its early finish date without affecting the project end date or an imposed completion date</a:t>
            </a:r>
          </a:p>
          <a:p>
            <a:pPr lvl="1">
              <a:buFont typeface="Calibri" panose="020F0502020204030204" pitchFamily="34" charset="0"/>
              <a:buChar char="‐"/>
            </a:pPr>
            <a:r>
              <a:rPr lang="en-US" dirty="0"/>
              <a:t>SL = LS - ES or</a:t>
            </a:r>
          </a:p>
          <a:p>
            <a:pPr lvl="1">
              <a:buFont typeface="Calibri" panose="020F0502020204030204" pitchFamily="34" charset="0"/>
              <a:buChar char="‐"/>
            </a:pPr>
            <a:r>
              <a:rPr lang="en-US" dirty="0"/>
              <a:t>SL = LF – EF</a:t>
            </a:r>
          </a:p>
          <a:p>
            <a:r>
              <a:rPr lang="en-US" dirty="0"/>
              <a:t>Free Slack/</a:t>
            </a:r>
            <a:r>
              <a:rPr lang="en-US" dirty="0" err="1"/>
              <a:t>Floatis</a:t>
            </a:r>
            <a:r>
              <a:rPr lang="en-US" dirty="0"/>
              <a:t> (FS) unique. It is the amount of time an activity can be delayed without  delaying any immediately following (successor) activity. Or free slack is the amount of time an activity can exceed its early finish date without affecting the early start date of any successor(s)</a:t>
            </a:r>
          </a:p>
          <a:p>
            <a:r>
              <a:rPr lang="en-US" dirty="0"/>
              <a:t>FS = ES </a:t>
            </a:r>
            <a:r>
              <a:rPr lang="en-US" baseline="-25000" dirty="0"/>
              <a:t>successor</a:t>
            </a:r>
            <a:r>
              <a:rPr lang="en-US" dirty="0"/>
              <a:t> - EF</a:t>
            </a:r>
          </a:p>
        </p:txBody>
      </p:sp>
      <p:sp>
        <p:nvSpPr>
          <p:cNvPr id="5" name="Slide Number Placeholder 4">
            <a:extLst>
              <a:ext uri="{FF2B5EF4-FFF2-40B4-BE49-F238E27FC236}">
                <a16:creationId xmlns:a16="http://schemas.microsoft.com/office/drawing/2014/main" id="{D2A35BFC-12BF-4C7B-ABB1-FDC9201854A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504861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F044643-09E1-41FA-B086-CC8A4466A865}"/>
              </a:ext>
            </a:extLst>
          </p:cNvPr>
          <p:cNvPicPr>
            <a:picLocks noChangeAspect="1"/>
          </p:cNvPicPr>
          <p:nvPr/>
        </p:nvPicPr>
        <p:blipFill rotWithShape="1">
          <a:blip r:embed="rId2"/>
          <a:srcRect b="4541"/>
          <a:stretch/>
        </p:blipFill>
        <p:spPr>
          <a:xfrm>
            <a:off x="571789" y="208915"/>
            <a:ext cx="10515600" cy="6614160"/>
          </a:xfrm>
          <a:prstGeom prst="rect">
            <a:avLst/>
          </a:prstGeom>
        </p:spPr>
      </p:pic>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a:t>
            </a:r>
          </a:p>
        </p:txBody>
      </p:sp>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396949" y="4844274"/>
            <a:ext cx="5084429" cy="2013726"/>
          </a:xfrm>
        </p:spPr>
      </p:pic>
      <p:sp>
        <p:nvSpPr>
          <p:cNvPr id="7" name="Slide Number Placeholder 4">
            <a:extLst>
              <a:ext uri="{FF2B5EF4-FFF2-40B4-BE49-F238E27FC236}">
                <a16:creationId xmlns:a16="http://schemas.microsoft.com/office/drawing/2014/main" id="{51F33B80-26DE-4F94-9BB1-EEFB9D64D14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6" name="Rectangle: Rounded Corners 5">
            <a:extLst>
              <a:ext uri="{FF2B5EF4-FFF2-40B4-BE49-F238E27FC236}">
                <a16:creationId xmlns:a16="http://schemas.microsoft.com/office/drawing/2014/main" id="{6DE7B030-8918-493D-91D1-A1A210399995}"/>
              </a:ext>
            </a:extLst>
          </p:cNvPr>
          <p:cNvSpPr/>
          <p:nvPr/>
        </p:nvSpPr>
        <p:spPr>
          <a:xfrm>
            <a:off x="9851136" y="3183960"/>
            <a:ext cx="2133600" cy="15524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EF = ES + Duration</a:t>
            </a:r>
          </a:p>
          <a:p>
            <a:pPr algn="ctr"/>
            <a:r>
              <a:rPr lang="en-US" sz="1800" dirty="0"/>
              <a:t>LS = LF – Duration</a:t>
            </a:r>
          </a:p>
          <a:p>
            <a:pPr algn="ctr"/>
            <a:r>
              <a:rPr lang="en-US" dirty="0"/>
              <a:t>SL = LS - ES or</a:t>
            </a:r>
          </a:p>
          <a:p>
            <a:pPr algn="ctr"/>
            <a:r>
              <a:rPr lang="en-US" dirty="0"/>
              <a:t>SL = LF – EF</a:t>
            </a:r>
          </a:p>
          <a:p>
            <a:pPr algn="ctr"/>
            <a:r>
              <a:rPr lang="en-US" dirty="0"/>
              <a:t>FS = ES </a:t>
            </a:r>
            <a:r>
              <a:rPr lang="en-US" baseline="-25000" dirty="0"/>
              <a:t>successor</a:t>
            </a:r>
            <a:r>
              <a:rPr lang="en-US" dirty="0"/>
              <a:t> - EF</a:t>
            </a:r>
          </a:p>
        </p:txBody>
      </p:sp>
    </p:spTree>
    <p:extLst>
      <p:ext uri="{BB962C8B-B14F-4D97-AF65-F5344CB8AC3E}">
        <p14:creationId xmlns:p14="http://schemas.microsoft.com/office/powerpoint/2010/main" val="2683142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5491BC3-90DE-4598-9C63-9078C1C12AC5}"/>
              </a:ext>
            </a:extLst>
          </p:cNvPr>
          <p:cNvPicPr>
            <a:picLocks noChangeAspect="1"/>
          </p:cNvPicPr>
          <p:nvPr/>
        </p:nvPicPr>
        <p:blipFill rotWithShape="1">
          <a:blip r:embed="rId2"/>
          <a:srcRect b="3572"/>
          <a:stretch/>
        </p:blipFill>
        <p:spPr>
          <a:xfrm>
            <a:off x="422446" y="341376"/>
            <a:ext cx="10745211" cy="6481699"/>
          </a:xfrm>
          <a:prstGeom prst="rect">
            <a:avLst/>
          </a:prstGeom>
        </p:spPr>
      </p:pic>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a:t>
            </a:r>
          </a:p>
        </p:txBody>
      </p:sp>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396949" y="4844274"/>
            <a:ext cx="5084429" cy="2013726"/>
          </a:xfrm>
        </p:spPr>
      </p:pic>
      <p:sp>
        <p:nvSpPr>
          <p:cNvPr id="7" name="Slide Number Placeholder 4">
            <a:extLst>
              <a:ext uri="{FF2B5EF4-FFF2-40B4-BE49-F238E27FC236}">
                <a16:creationId xmlns:a16="http://schemas.microsoft.com/office/drawing/2014/main" id="{51F33B80-26DE-4F94-9BB1-EEFB9D64D14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Rounded Corners 10">
            <a:extLst>
              <a:ext uri="{FF2B5EF4-FFF2-40B4-BE49-F238E27FC236}">
                <a16:creationId xmlns:a16="http://schemas.microsoft.com/office/drawing/2014/main" id="{367C2FFB-EDA2-4E85-8628-DB9D0FB8BC71}"/>
              </a:ext>
            </a:extLst>
          </p:cNvPr>
          <p:cNvSpPr/>
          <p:nvPr/>
        </p:nvSpPr>
        <p:spPr>
          <a:xfrm>
            <a:off x="9851136" y="3183960"/>
            <a:ext cx="2133600" cy="15524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EF = ES + Duration</a:t>
            </a:r>
          </a:p>
          <a:p>
            <a:pPr algn="ctr"/>
            <a:r>
              <a:rPr lang="en-US" sz="1800" dirty="0"/>
              <a:t>LS = LF – Duration</a:t>
            </a:r>
          </a:p>
          <a:p>
            <a:pPr algn="ctr"/>
            <a:r>
              <a:rPr lang="en-US" dirty="0"/>
              <a:t>SL = LS - ES or</a:t>
            </a:r>
          </a:p>
          <a:p>
            <a:pPr algn="ctr"/>
            <a:r>
              <a:rPr lang="en-US" dirty="0"/>
              <a:t>SL = LF – EF</a:t>
            </a:r>
          </a:p>
          <a:p>
            <a:pPr algn="ctr"/>
            <a:r>
              <a:rPr lang="en-US" dirty="0"/>
              <a:t>FS = ES </a:t>
            </a:r>
            <a:r>
              <a:rPr lang="en-US" baseline="-25000" dirty="0"/>
              <a:t>successor</a:t>
            </a:r>
            <a:r>
              <a:rPr lang="en-US" dirty="0"/>
              <a:t> - EF</a:t>
            </a:r>
          </a:p>
        </p:txBody>
      </p:sp>
    </p:spTree>
    <p:extLst>
      <p:ext uri="{BB962C8B-B14F-4D97-AF65-F5344CB8AC3E}">
        <p14:creationId xmlns:p14="http://schemas.microsoft.com/office/powerpoint/2010/main" val="12279627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51F33B80-26DE-4F94-9BB1-EEFB9D64D14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descr="Diagram&#10;&#10;Description automatically generated">
            <a:extLst>
              <a:ext uri="{FF2B5EF4-FFF2-40B4-BE49-F238E27FC236}">
                <a16:creationId xmlns:a16="http://schemas.microsoft.com/office/drawing/2014/main" id="{815AB7DC-3931-411A-BAC0-55BA3B0C23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419" y="566101"/>
            <a:ext cx="10023493" cy="6256973"/>
          </a:xfrm>
          <a:prstGeom prst="rect">
            <a:avLst/>
          </a:prstGeom>
        </p:spPr>
      </p:pic>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81563" y="4844274"/>
            <a:ext cx="5084429" cy="2013726"/>
          </a:xfrm>
        </p:spPr>
      </p:pic>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a:t>
            </a:r>
          </a:p>
        </p:txBody>
      </p:sp>
      <p:pic>
        <p:nvPicPr>
          <p:cNvPr id="6" name="Picture 5">
            <a:extLst>
              <a:ext uri="{FF2B5EF4-FFF2-40B4-BE49-F238E27FC236}">
                <a16:creationId xmlns:a16="http://schemas.microsoft.com/office/drawing/2014/main" id="{C1A7C835-18A5-46F3-9BD8-89D2D2FBDEE5}"/>
              </a:ext>
            </a:extLst>
          </p:cNvPr>
          <p:cNvPicPr>
            <a:picLocks noChangeAspect="1"/>
          </p:cNvPicPr>
          <p:nvPr/>
        </p:nvPicPr>
        <p:blipFill>
          <a:blip r:embed="rId4"/>
          <a:stretch>
            <a:fillRect/>
          </a:stretch>
        </p:blipFill>
        <p:spPr>
          <a:xfrm>
            <a:off x="10323483" y="3090466"/>
            <a:ext cx="1780125" cy="1340151"/>
          </a:xfrm>
          <a:prstGeom prst="rect">
            <a:avLst/>
          </a:prstGeom>
        </p:spPr>
      </p:pic>
    </p:spTree>
    <p:extLst>
      <p:ext uri="{BB962C8B-B14F-4D97-AF65-F5344CB8AC3E}">
        <p14:creationId xmlns:p14="http://schemas.microsoft.com/office/powerpoint/2010/main" val="41112998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Critical Path</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006602"/>
            <a:ext cx="11836400" cy="5418582"/>
          </a:xfrm>
        </p:spPr>
        <p:txBody>
          <a:bodyPr vert="horz" lIns="91440" tIns="45720" rIns="91440" bIns="45720" rtlCol="0">
            <a:normAutofit/>
          </a:bodyPr>
          <a:lstStyle/>
          <a:p>
            <a:r>
              <a:rPr lang="en-US" altLang="en-US" dirty="0">
                <a:solidFill>
                  <a:srgbClr val="C00000"/>
                </a:solidFill>
              </a:rPr>
              <a:t>Path: </a:t>
            </a:r>
            <a:r>
              <a:rPr lang="en-US" altLang="en-US" dirty="0"/>
              <a:t>a sequence of connected, dependent activities.</a:t>
            </a:r>
          </a:p>
          <a:p>
            <a:r>
              <a:rPr lang="en-US" altLang="en-US" dirty="0">
                <a:solidFill>
                  <a:srgbClr val="C00000"/>
                </a:solidFill>
              </a:rPr>
              <a:t>Critical Path: </a:t>
            </a:r>
            <a:r>
              <a:rPr lang="en-US" altLang="en-US" dirty="0"/>
              <a:t>the longest path through the activity network that where all the activities has no Slack (float)</a:t>
            </a:r>
          </a:p>
          <a:p>
            <a:r>
              <a:rPr lang="en-US" altLang="en-US" dirty="0"/>
              <a:t>There could be more than one critical path in the project</a:t>
            </a:r>
          </a:p>
          <a:p>
            <a:r>
              <a:rPr lang="en-US" altLang="en-US" dirty="0"/>
              <a:t>The Critical Path tells management the activities that are critical or essential in completing the project on time.  </a:t>
            </a:r>
          </a:p>
          <a:p>
            <a:r>
              <a:rPr lang="en-US" altLang="en-US" dirty="0"/>
              <a:t>It is also important for management to look at activities with minor float because any delays in those activities could cause them to be on the critical path.</a:t>
            </a:r>
          </a:p>
          <a:p>
            <a:endParaRPr lang="en-US" altLang="en-US" dirty="0"/>
          </a:p>
        </p:txBody>
      </p:sp>
      <p:sp>
        <p:nvSpPr>
          <p:cNvPr id="7" name="Slide Number Placeholder 4">
            <a:extLst>
              <a:ext uri="{FF2B5EF4-FFF2-40B4-BE49-F238E27FC236}">
                <a16:creationId xmlns:a16="http://schemas.microsoft.com/office/drawing/2014/main" id="{16444181-1D63-4D33-8FB2-4DC9BCD1841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30</a:t>
            </a:fld>
            <a:endParaRPr lang="en-US" sz="1600" dirty="0">
              <a:solidFill>
                <a:srgbClr val="44546A"/>
              </a:solidFill>
            </a:endParaRPr>
          </a:p>
        </p:txBody>
      </p:sp>
    </p:spTree>
    <p:extLst>
      <p:ext uri="{BB962C8B-B14F-4D97-AF65-F5344CB8AC3E}">
        <p14:creationId xmlns:p14="http://schemas.microsoft.com/office/powerpoint/2010/main" val="41954353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51F33B80-26DE-4F94-9BB1-EEFB9D64D14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descr="Diagram&#10;&#10;Description automatically generated">
            <a:extLst>
              <a:ext uri="{FF2B5EF4-FFF2-40B4-BE49-F238E27FC236}">
                <a16:creationId xmlns:a16="http://schemas.microsoft.com/office/drawing/2014/main" id="{815AB7DC-3931-411A-BAC0-55BA3B0C23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419" y="566101"/>
            <a:ext cx="10023493" cy="6256973"/>
          </a:xfrm>
          <a:prstGeom prst="rect">
            <a:avLst/>
          </a:prstGeom>
        </p:spPr>
      </p:pic>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81563" y="4844274"/>
            <a:ext cx="5084429" cy="2013726"/>
          </a:xfrm>
        </p:spPr>
      </p:pic>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a:t>
            </a:r>
          </a:p>
        </p:txBody>
      </p:sp>
      <p:pic>
        <p:nvPicPr>
          <p:cNvPr id="6" name="Picture 5">
            <a:extLst>
              <a:ext uri="{FF2B5EF4-FFF2-40B4-BE49-F238E27FC236}">
                <a16:creationId xmlns:a16="http://schemas.microsoft.com/office/drawing/2014/main" id="{C1A7C835-18A5-46F3-9BD8-89D2D2FBDEE5}"/>
              </a:ext>
            </a:extLst>
          </p:cNvPr>
          <p:cNvPicPr>
            <a:picLocks noChangeAspect="1"/>
          </p:cNvPicPr>
          <p:nvPr/>
        </p:nvPicPr>
        <p:blipFill>
          <a:blip r:embed="rId4"/>
          <a:stretch>
            <a:fillRect/>
          </a:stretch>
        </p:blipFill>
        <p:spPr>
          <a:xfrm>
            <a:off x="10323483" y="3090466"/>
            <a:ext cx="1780125" cy="1340151"/>
          </a:xfrm>
          <a:prstGeom prst="rect">
            <a:avLst/>
          </a:prstGeom>
        </p:spPr>
      </p:pic>
      <p:sp>
        <p:nvSpPr>
          <p:cNvPr id="8" name="Freeform: Shape 7">
            <a:extLst>
              <a:ext uri="{FF2B5EF4-FFF2-40B4-BE49-F238E27FC236}">
                <a16:creationId xmlns:a16="http://schemas.microsoft.com/office/drawing/2014/main" id="{BA1AE4F2-0A22-4BD2-A541-F8D88B9D8A97}"/>
              </a:ext>
            </a:extLst>
          </p:cNvPr>
          <p:cNvSpPr/>
          <p:nvPr/>
        </p:nvSpPr>
        <p:spPr>
          <a:xfrm>
            <a:off x="268224" y="524256"/>
            <a:ext cx="9838944" cy="3742944"/>
          </a:xfrm>
          <a:custGeom>
            <a:avLst/>
            <a:gdLst>
              <a:gd name="connsiteX0" fmla="*/ 60960 w 9838944"/>
              <a:gd name="connsiteY0" fmla="*/ 1987296 h 3742944"/>
              <a:gd name="connsiteX1" fmla="*/ 1877568 w 9838944"/>
              <a:gd name="connsiteY1" fmla="*/ 1975104 h 3742944"/>
              <a:gd name="connsiteX2" fmla="*/ 1901952 w 9838944"/>
              <a:gd name="connsiteY2" fmla="*/ 0 h 3742944"/>
              <a:gd name="connsiteX3" fmla="*/ 4255008 w 9838944"/>
              <a:gd name="connsiteY3" fmla="*/ 36576 h 3742944"/>
              <a:gd name="connsiteX4" fmla="*/ 4255008 w 9838944"/>
              <a:gd name="connsiteY4" fmla="*/ 1853184 h 3742944"/>
              <a:gd name="connsiteX5" fmla="*/ 7973568 w 9838944"/>
              <a:gd name="connsiteY5" fmla="*/ 1840992 h 3742944"/>
              <a:gd name="connsiteX6" fmla="*/ 7973568 w 9838944"/>
              <a:gd name="connsiteY6" fmla="*/ 950976 h 3742944"/>
              <a:gd name="connsiteX7" fmla="*/ 9826752 w 9838944"/>
              <a:gd name="connsiteY7" fmla="*/ 950976 h 3742944"/>
              <a:gd name="connsiteX8" fmla="*/ 9838944 w 9838944"/>
              <a:gd name="connsiteY8" fmla="*/ 2816352 h 3742944"/>
              <a:gd name="connsiteX9" fmla="*/ 7802880 w 9838944"/>
              <a:gd name="connsiteY9" fmla="*/ 2804160 h 3742944"/>
              <a:gd name="connsiteX10" fmla="*/ 7802880 w 9838944"/>
              <a:gd name="connsiteY10" fmla="*/ 3742944 h 3742944"/>
              <a:gd name="connsiteX11" fmla="*/ 3938016 w 9838944"/>
              <a:gd name="connsiteY11" fmla="*/ 3706368 h 3742944"/>
              <a:gd name="connsiteX12" fmla="*/ 3901440 w 9838944"/>
              <a:gd name="connsiteY12" fmla="*/ 2023872 h 3742944"/>
              <a:gd name="connsiteX13" fmla="*/ 2036064 w 9838944"/>
              <a:gd name="connsiteY13" fmla="*/ 2036064 h 3742944"/>
              <a:gd name="connsiteX14" fmla="*/ 2036064 w 9838944"/>
              <a:gd name="connsiteY14" fmla="*/ 3706368 h 3742944"/>
              <a:gd name="connsiteX15" fmla="*/ 24384 w 9838944"/>
              <a:gd name="connsiteY15" fmla="*/ 3694176 h 3742944"/>
              <a:gd name="connsiteX16" fmla="*/ 0 w 9838944"/>
              <a:gd name="connsiteY16" fmla="*/ 1950720 h 3742944"/>
              <a:gd name="connsiteX17" fmla="*/ 60960 w 9838944"/>
              <a:gd name="connsiteY17" fmla="*/ 1987296 h 374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838944" h="3742944">
                <a:moveTo>
                  <a:pt x="60960" y="1987296"/>
                </a:moveTo>
                <a:lnTo>
                  <a:pt x="1877568" y="1975104"/>
                </a:lnTo>
                <a:lnTo>
                  <a:pt x="1901952" y="0"/>
                </a:lnTo>
                <a:lnTo>
                  <a:pt x="4255008" y="36576"/>
                </a:lnTo>
                <a:lnTo>
                  <a:pt x="4255008" y="1853184"/>
                </a:lnTo>
                <a:lnTo>
                  <a:pt x="7973568" y="1840992"/>
                </a:lnTo>
                <a:lnTo>
                  <a:pt x="7973568" y="950976"/>
                </a:lnTo>
                <a:lnTo>
                  <a:pt x="9826752" y="950976"/>
                </a:lnTo>
                <a:lnTo>
                  <a:pt x="9838944" y="2816352"/>
                </a:lnTo>
                <a:lnTo>
                  <a:pt x="7802880" y="2804160"/>
                </a:lnTo>
                <a:lnTo>
                  <a:pt x="7802880" y="3742944"/>
                </a:lnTo>
                <a:lnTo>
                  <a:pt x="3938016" y="3706368"/>
                </a:lnTo>
                <a:lnTo>
                  <a:pt x="3901440" y="2023872"/>
                </a:lnTo>
                <a:lnTo>
                  <a:pt x="2036064" y="2036064"/>
                </a:lnTo>
                <a:lnTo>
                  <a:pt x="2036064" y="3706368"/>
                </a:lnTo>
                <a:lnTo>
                  <a:pt x="24384" y="3694176"/>
                </a:lnTo>
                <a:lnTo>
                  <a:pt x="0" y="1950720"/>
                </a:lnTo>
                <a:lnTo>
                  <a:pt x="60960" y="1987296"/>
                </a:lnTo>
                <a:close/>
              </a:path>
            </a:pathLst>
          </a:cu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27179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2"/>
          <p:cNvSpPr>
            <a:spLocks noGrp="1" noChangeArrowheads="1"/>
          </p:cNvSpPr>
          <p:nvPr>
            <p:ph type="title"/>
          </p:nvPr>
        </p:nvSpPr>
        <p:spPr>
          <a:xfrm>
            <a:off x="177800" y="34925"/>
            <a:ext cx="10515600" cy="879475"/>
          </a:xfrm>
        </p:spPr>
        <p:txBody>
          <a:bodyPr vert="horz" lIns="91440" tIns="45720" rIns="91440" bIns="45720" rtlCol="0" anchor="ctr">
            <a:normAutofit/>
          </a:bodyPr>
          <a:lstStyle/>
          <a:p>
            <a:r>
              <a:rPr lang="en-US" dirty="0"/>
              <a:t>Example 1 - Koll Business Center   </a:t>
            </a:r>
          </a:p>
        </p:txBody>
      </p:sp>
      <p:graphicFrame>
        <p:nvGraphicFramePr>
          <p:cNvPr id="2" name="Table 1"/>
          <p:cNvGraphicFramePr>
            <a:graphicFrameLocks noGrp="1"/>
          </p:cNvGraphicFramePr>
          <p:nvPr>
            <p:extLst>
              <p:ext uri="{D42A27DB-BD31-4B8C-83A1-F6EECF244321}">
                <p14:modId xmlns:p14="http://schemas.microsoft.com/office/powerpoint/2010/main" val="3146797379"/>
              </p:ext>
            </p:extLst>
          </p:nvPr>
        </p:nvGraphicFramePr>
        <p:xfrm>
          <a:off x="268224" y="829056"/>
          <a:ext cx="11416791" cy="4166235"/>
        </p:xfrm>
        <a:graphic>
          <a:graphicData uri="http://schemas.openxmlformats.org/drawingml/2006/table">
            <a:tbl>
              <a:tblPr/>
              <a:tblGrid>
                <a:gridCol w="1219200">
                  <a:extLst>
                    <a:ext uri="{9D8B030D-6E8A-4147-A177-3AD203B41FA5}">
                      <a16:colId xmlns:a16="http://schemas.microsoft.com/office/drawing/2014/main" val="20000"/>
                    </a:ext>
                  </a:extLst>
                </a:gridCol>
                <a:gridCol w="2231136">
                  <a:extLst>
                    <a:ext uri="{9D8B030D-6E8A-4147-A177-3AD203B41FA5}">
                      <a16:colId xmlns:a16="http://schemas.microsoft.com/office/drawing/2014/main" val="3133595576"/>
                    </a:ext>
                  </a:extLst>
                </a:gridCol>
                <a:gridCol w="1828800">
                  <a:extLst>
                    <a:ext uri="{9D8B030D-6E8A-4147-A177-3AD203B41FA5}">
                      <a16:colId xmlns:a16="http://schemas.microsoft.com/office/drawing/2014/main" val="3216726156"/>
                    </a:ext>
                  </a:extLst>
                </a:gridCol>
                <a:gridCol w="1085088">
                  <a:extLst>
                    <a:ext uri="{9D8B030D-6E8A-4147-A177-3AD203B41FA5}">
                      <a16:colId xmlns:a16="http://schemas.microsoft.com/office/drawing/2014/main" val="20001"/>
                    </a:ext>
                  </a:extLst>
                </a:gridCol>
                <a:gridCol w="1109472">
                  <a:extLst>
                    <a:ext uri="{9D8B030D-6E8A-4147-A177-3AD203B41FA5}">
                      <a16:colId xmlns:a16="http://schemas.microsoft.com/office/drawing/2014/main" val="20002"/>
                    </a:ext>
                  </a:extLst>
                </a:gridCol>
                <a:gridCol w="914400">
                  <a:extLst>
                    <a:ext uri="{9D8B030D-6E8A-4147-A177-3AD203B41FA5}">
                      <a16:colId xmlns:a16="http://schemas.microsoft.com/office/drawing/2014/main" val="20003"/>
                    </a:ext>
                  </a:extLst>
                </a:gridCol>
                <a:gridCol w="902208">
                  <a:extLst>
                    <a:ext uri="{9D8B030D-6E8A-4147-A177-3AD203B41FA5}">
                      <a16:colId xmlns:a16="http://schemas.microsoft.com/office/drawing/2014/main" val="20004"/>
                    </a:ext>
                  </a:extLst>
                </a:gridCol>
                <a:gridCol w="1024128">
                  <a:extLst>
                    <a:ext uri="{9D8B030D-6E8A-4147-A177-3AD203B41FA5}">
                      <a16:colId xmlns:a16="http://schemas.microsoft.com/office/drawing/2014/main" val="20005"/>
                    </a:ext>
                  </a:extLst>
                </a:gridCol>
                <a:gridCol w="1102359">
                  <a:extLst>
                    <a:ext uri="{9D8B030D-6E8A-4147-A177-3AD203B41FA5}">
                      <a16:colId xmlns:a16="http://schemas.microsoft.com/office/drawing/2014/main" val="20006"/>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gridSpan="6">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Koll Business Center</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Activity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Description</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Preceding Activity</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Start</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Finish</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 Start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 Finish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Slack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 – 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On Critical Path</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Application approval</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Construction plans</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Traffic study</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Service Check</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E</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1800" b="0" i="0" u="none" strike="noStrike" kern="1200" baseline="0" dirty="0">
                          <a:solidFill>
                            <a:schemeClr val="tx1"/>
                          </a:solidFill>
                          <a:latin typeface="+mn-lt"/>
                          <a:ea typeface="+mn-ea"/>
                          <a:cs typeface="+mn-cs"/>
                        </a:rPr>
                        <a:t>Staff report</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 C</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185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156</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F</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Commission Approval</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 C, D</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G</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Wait for Construction</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F</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H</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1800" b="0" i="0" u="none" strike="noStrike" kern="1200" baseline="0" dirty="0">
                          <a:solidFill>
                            <a:schemeClr val="tx1"/>
                          </a:solidFill>
                          <a:latin typeface="+mn-lt"/>
                          <a:ea typeface="+mn-ea"/>
                          <a:cs typeface="+mn-cs"/>
                        </a:rPr>
                        <a:t>Occupancy</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E, G</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235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235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grpSp>
        <p:nvGrpSpPr>
          <p:cNvPr id="3" name="Group 2">
            <a:extLst>
              <a:ext uri="{FF2B5EF4-FFF2-40B4-BE49-F238E27FC236}">
                <a16:creationId xmlns:a16="http://schemas.microsoft.com/office/drawing/2014/main" id="{27DAC55B-6AD8-4AE5-9505-895CE16BD69E}"/>
              </a:ext>
            </a:extLst>
          </p:cNvPr>
          <p:cNvGrpSpPr/>
          <p:nvPr/>
        </p:nvGrpSpPr>
        <p:grpSpPr>
          <a:xfrm>
            <a:off x="9872980" y="2017714"/>
            <a:ext cx="939800" cy="2977577"/>
            <a:chOff x="9872980" y="2200594"/>
            <a:chExt cx="939800" cy="2977577"/>
          </a:xfrm>
        </p:grpSpPr>
        <p:sp>
          <p:nvSpPr>
            <p:cNvPr id="5" name="Oval 4"/>
            <p:cNvSpPr/>
            <p:nvPr/>
          </p:nvSpPr>
          <p:spPr>
            <a:xfrm>
              <a:off x="9872980" y="2200594"/>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Oval 9"/>
            <p:cNvSpPr/>
            <p:nvPr/>
          </p:nvSpPr>
          <p:spPr>
            <a:xfrm>
              <a:off x="9872980" y="2562390"/>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Oval 10"/>
            <p:cNvSpPr/>
            <p:nvPr/>
          </p:nvSpPr>
          <p:spPr>
            <a:xfrm>
              <a:off x="9872980" y="4052254"/>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Oval 11"/>
            <p:cNvSpPr/>
            <p:nvPr/>
          </p:nvSpPr>
          <p:spPr>
            <a:xfrm>
              <a:off x="9872980" y="4431287"/>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p:cNvSpPr/>
            <p:nvPr/>
          </p:nvSpPr>
          <p:spPr>
            <a:xfrm>
              <a:off x="9872980" y="4804729"/>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15" name="Straight Arrow Connector 14"/>
            <p:cNvCxnSpPr/>
            <p:nvPr/>
          </p:nvCxnSpPr>
          <p:spPr>
            <a:xfrm>
              <a:off x="10279380" y="2383536"/>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a:off x="10279380" y="4987036"/>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a:off x="10246422" y="4618736"/>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a:off x="10279380" y="4260596"/>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20" name="Straight Arrow Connector 19"/>
            <p:cNvCxnSpPr/>
            <p:nvPr/>
          </p:nvCxnSpPr>
          <p:spPr>
            <a:xfrm>
              <a:off x="10279380" y="2745332"/>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grpSp>
      <p:sp>
        <p:nvSpPr>
          <p:cNvPr id="6" name="Text Box 4"/>
          <p:cNvSpPr txBox="1">
            <a:spLocks noChangeArrowheads="1"/>
          </p:cNvSpPr>
          <p:nvPr/>
        </p:nvSpPr>
        <p:spPr bwMode="auto">
          <a:xfrm>
            <a:off x="177800" y="5064443"/>
            <a:ext cx="5552440" cy="1606085"/>
          </a:xfrm>
          <a:prstGeom prst="rect">
            <a:avLst/>
          </a:prstGeom>
          <a:solidFill>
            <a:srgbClr val="9FACC7"/>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90000"/>
              </a:lnSpc>
              <a:spcBef>
                <a:spcPts val="0"/>
              </a:spcBef>
              <a:spcAft>
                <a:spcPts val="600"/>
              </a:spcAft>
              <a:buClr>
                <a:srgbClr val="BF0922"/>
              </a:buClr>
              <a:buSzPct val="60000"/>
              <a:buFontTx/>
              <a:buNone/>
              <a:tabLst/>
              <a:defRPr/>
            </a:pP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Activities with zero slack are on the critical path. It: </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Starts at the first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Terminates at the last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Includes only critical activities</a:t>
            </a:r>
          </a:p>
        </p:txBody>
      </p:sp>
      <p:sp>
        <p:nvSpPr>
          <p:cNvPr id="21" name="Slide Number Placeholder 4">
            <a:extLst>
              <a:ext uri="{FF2B5EF4-FFF2-40B4-BE49-F238E27FC236}">
                <a16:creationId xmlns:a16="http://schemas.microsoft.com/office/drawing/2014/main" id="{B97AB4F8-3F12-4B92-BA1B-D496B109B186}"/>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2" name="Text Box 4">
            <a:extLst>
              <a:ext uri="{FF2B5EF4-FFF2-40B4-BE49-F238E27FC236}">
                <a16:creationId xmlns:a16="http://schemas.microsoft.com/office/drawing/2014/main" id="{3C7E8560-FF4A-45EB-B2E9-D93F25E75377}"/>
              </a:ext>
            </a:extLst>
          </p:cNvPr>
          <p:cNvSpPr txBox="1">
            <a:spLocks noChangeArrowheads="1"/>
          </p:cNvSpPr>
          <p:nvPr/>
        </p:nvSpPr>
        <p:spPr bwMode="auto">
          <a:xfrm>
            <a:off x="6096000" y="5230876"/>
            <a:ext cx="5552440" cy="1234701"/>
          </a:xfrm>
          <a:prstGeom prst="rect">
            <a:avLst/>
          </a:prstGeom>
          <a:solidFill>
            <a:schemeClr val="accent1">
              <a:lumMod val="20000"/>
              <a:lumOff val="80000"/>
            </a:schemeClr>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kumimoji="0" lang="en-US" b="1" i="0" u="none" strike="noStrike" kern="1200" cap="none" spc="0" normalizeH="0" baseline="0" noProof="0" dirty="0">
                <a:ln>
                  <a:noFill/>
                </a:ln>
                <a:solidFill>
                  <a:srgbClr val="C00000"/>
                </a:solidFill>
                <a:effectLst/>
                <a:uLnTx/>
                <a:uFillTx/>
                <a:latin typeface="Arial"/>
                <a:ea typeface="ＭＳ Ｐゴシック" charset="0"/>
                <a:cs typeface="Arial"/>
              </a:rPr>
              <a:t>Critical Path</a:t>
            </a: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 A – B – F – G – H </a:t>
            </a:r>
          </a:p>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lang="en-US" b="1" dirty="0">
                <a:solidFill>
                  <a:srgbClr val="C00000"/>
                </a:solidFill>
                <a:latin typeface="Arial"/>
                <a:cs typeface="Arial"/>
              </a:rPr>
              <a:t>Project Duration</a:t>
            </a:r>
            <a:r>
              <a:rPr lang="en-US" dirty="0">
                <a:solidFill>
                  <a:prstClr val="black"/>
                </a:solidFill>
                <a:latin typeface="Arial"/>
                <a:cs typeface="Arial"/>
              </a:rPr>
              <a:t>: 235 days</a:t>
            </a:r>
            <a:endParaRPr kumimoji="0" lang="en-AU" b="0" i="0" u="none" strike="noStrike" kern="1200" cap="none" spc="0" normalizeH="0" baseline="0" noProof="0" dirty="0">
              <a:ln>
                <a:noFill/>
              </a:ln>
              <a:solidFill>
                <a:prstClr val="black"/>
              </a:solidFill>
              <a:effectLst/>
              <a:uLnTx/>
              <a:uFillTx/>
              <a:latin typeface="Arial"/>
              <a:ea typeface="MS PGothic" charset="0"/>
              <a:cs typeface="Arial"/>
            </a:endParaRPr>
          </a:p>
        </p:txBody>
      </p:sp>
    </p:spTree>
    <p:extLst>
      <p:ext uri="{BB962C8B-B14F-4D97-AF65-F5344CB8AC3E}">
        <p14:creationId xmlns:p14="http://schemas.microsoft.com/office/powerpoint/2010/main" val="1657245097"/>
      </p:ext>
    </p:extLst>
  </p:cSld>
  <p:clrMapOvr>
    <a:masterClrMapping/>
  </p:clrMapOvr>
  <p:transition spd="slow">
    <p:strips dir="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D786A-8738-4C51-AFC1-20D6E79935FB}"/>
              </a:ext>
            </a:extLst>
          </p:cNvPr>
          <p:cNvSpPr>
            <a:spLocks noGrp="1"/>
          </p:cNvSpPr>
          <p:nvPr>
            <p:ph type="title"/>
          </p:nvPr>
        </p:nvSpPr>
        <p:spPr/>
        <p:txBody>
          <a:bodyPr/>
          <a:lstStyle/>
          <a:p>
            <a:r>
              <a:rPr lang="en-US" dirty="0"/>
              <a:t>Calendar Dates</a:t>
            </a:r>
          </a:p>
        </p:txBody>
      </p:sp>
      <p:sp>
        <p:nvSpPr>
          <p:cNvPr id="3" name="Content Placeholder 2">
            <a:extLst>
              <a:ext uri="{FF2B5EF4-FFF2-40B4-BE49-F238E27FC236}">
                <a16:creationId xmlns:a16="http://schemas.microsoft.com/office/drawing/2014/main" id="{25CC3F1B-3DC6-45CA-BCB1-B6175326C9FF}"/>
              </a:ext>
            </a:extLst>
          </p:cNvPr>
          <p:cNvSpPr>
            <a:spLocks noGrp="1"/>
          </p:cNvSpPr>
          <p:nvPr>
            <p:ph idx="1"/>
          </p:nvPr>
        </p:nvSpPr>
        <p:spPr>
          <a:xfrm>
            <a:off x="177800" y="938784"/>
            <a:ext cx="11734800" cy="5392547"/>
          </a:xfrm>
        </p:spPr>
        <p:txBody>
          <a:bodyPr/>
          <a:lstStyle/>
          <a:p>
            <a:r>
              <a:rPr lang="en-US" dirty="0"/>
              <a:t>Ultimately you will want to assign calendar dates to your project activities</a:t>
            </a:r>
          </a:p>
          <a:p>
            <a:r>
              <a:rPr lang="en-US" dirty="0"/>
              <a:t>If a computer program is not used, dates are assigned manually. Lay out a calendar of workdays (exclude nonwork days) and number them. Then relate the calendar workdays to the workdays on your project network. </a:t>
            </a:r>
          </a:p>
          <a:p>
            <a:r>
              <a:rPr lang="en-US" dirty="0"/>
              <a:t>Most computer programs will assign calendar dates automatically after you identify start dates, time units, non workdays, and other information.</a:t>
            </a:r>
          </a:p>
        </p:txBody>
      </p:sp>
      <p:pic>
        <p:nvPicPr>
          <p:cNvPr id="5" name="Picture 4" descr="Table&#10;&#10;Description automatically generated">
            <a:extLst>
              <a:ext uri="{FF2B5EF4-FFF2-40B4-BE49-F238E27FC236}">
                <a16:creationId xmlns:a16="http://schemas.microsoft.com/office/drawing/2014/main" id="{15545B93-6C7E-41F8-AB93-F39573D7A8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1639" y="4657344"/>
            <a:ext cx="10187122" cy="2043811"/>
          </a:xfrm>
          <a:prstGeom prst="rect">
            <a:avLst/>
          </a:prstGeom>
        </p:spPr>
      </p:pic>
      <p:sp>
        <p:nvSpPr>
          <p:cNvPr id="6" name="Slide Number Placeholder 4">
            <a:extLst>
              <a:ext uri="{FF2B5EF4-FFF2-40B4-BE49-F238E27FC236}">
                <a16:creationId xmlns:a16="http://schemas.microsoft.com/office/drawing/2014/main" id="{58FE508F-0FEF-4F74-B575-18AD2D97F3D5}"/>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33</a:t>
            </a:fld>
            <a:endParaRPr lang="en-US" sz="1600" dirty="0">
              <a:solidFill>
                <a:srgbClr val="44546A"/>
              </a:solidFill>
            </a:endParaRPr>
          </a:p>
        </p:txBody>
      </p:sp>
    </p:spTree>
    <p:extLst>
      <p:ext uri="{BB962C8B-B14F-4D97-AF65-F5344CB8AC3E}">
        <p14:creationId xmlns:p14="http://schemas.microsoft.com/office/powerpoint/2010/main" val="42537807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02437-31B0-4082-A6AB-D961EB900E4A}"/>
              </a:ext>
            </a:extLst>
          </p:cNvPr>
          <p:cNvSpPr>
            <a:spLocks noGrp="1"/>
          </p:cNvSpPr>
          <p:nvPr>
            <p:ph type="title"/>
          </p:nvPr>
        </p:nvSpPr>
        <p:spPr/>
        <p:txBody>
          <a:bodyPr/>
          <a:lstStyle/>
          <a:p>
            <a:r>
              <a:rPr lang="en-US" dirty="0"/>
              <a:t>Calendar Dates</a:t>
            </a:r>
          </a:p>
        </p:txBody>
      </p:sp>
      <p:sp>
        <p:nvSpPr>
          <p:cNvPr id="3" name="Content Placeholder 2">
            <a:extLst>
              <a:ext uri="{FF2B5EF4-FFF2-40B4-BE49-F238E27FC236}">
                <a16:creationId xmlns:a16="http://schemas.microsoft.com/office/drawing/2014/main" id="{1AC2A7F2-2FDF-4871-9930-621E939F6D7D}"/>
              </a:ext>
            </a:extLst>
          </p:cNvPr>
          <p:cNvSpPr>
            <a:spLocks noGrp="1"/>
          </p:cNvSpPr>
          <p:nvPr>
            <p:ph idx="1"/>
          </p:nvPr>
        </p:nvSpPr>
        <p:spPr/>
        <p:txBody>
          <a:bodyPr/>
          <a:lstStyle/>
          <a:p>
            <a:endParaRPr lang="en-US" dirty="0"/>
          </a:p>
        </p:txBody>
      </p:sp>
      <p:pic>
        <p:nvPicPr>
          <p:cNvPr id="5" name="Picture 4">
            <a:extLst>
              <a:ext uri="{FF2B5EF4-FFF2-40B4-BE49-F238E27FC236}">
                <a16:creationId xmlns:a16="http://schemas.microsoft.com/office/drawing/2014/main" id="{691CD997-D490-4F18-B3C4-5FE6B6BFD2B6}"/>
              </a:ext>
            </a:extLst>
          </p:cNvPr>
          <p:cNvPicPr>
            <a:picLocks noChangeAspect="1"/>
          </p:cNvPicPr>
          <p:nvPr/>
        </p:nvPicPr>
        <p:blipFill>
          <a:blip r:embed="rId2"/>
          <a:stretch>
            <a:fillRect/>
          </a:stretch>
        </p:blipFill>
        <p:spPr>
          <a:xfrm>
            <a:off x="177800" y="2441284"/>
            <a:ext cx="5849258" cy="2187629"/>
          </a:xfrm>
          <a:prstGeom prst="rect">
            <a:avLst/>
          </a:prstGeom>
        </p:spPr>
      </p:pic>
      <p:pic>
        <p:nvPicPr>
          <p:cNvPr id="6" name="Picture 5">
            <a:extLst>
              <a:ext uri="{FF2B5EF4-FFF2-40B4-BE49-F238E27FC236}">
                <a16:creationId xmlns:a16="http://schemas.microsoft.com/office/drawing/2014/main" id="{56891D1C-7945-4DB4-A776-747CC411367E}"/>
              </a:ext>
            </a:extLst>
          </p:cNvPr>
          <p:cNvPicPr>
            <a:picLocks noChangeAspect="1"/>
          </p:cNvPicPr>
          <p:nvPr/>
        </p:nvPicPr>
        <p:blipFill rotWithShape="1">
          <a:blip r:embed="rId3"/>
          <a:srcRect l="5046" t="4992" r="4573" b="6764"/>
          <a:stretch/>
        </p:blipFill>
        <p:spPr>
          <a:xfrm>
            <a:off x="6096000" y="1328928"/>
            <a:ext cx="5849258" cy="4412343"/>
          </a:xfrm>
          <a:prstGeom prst="rect">
            <a:avLst/>
          </a:prstGeom>
        </p:spPr>
      </p:pic>
      <p:sp>
        <p:nvSpPr>
          <p:cNvPr id="8" name="Slide Number Placeholder 4">
            <a:extLst>
              <a:ext uri="{FF2B5EF4-FFF2-40B4-BE49-F238E27FC236}">
                <a16:creationId xmlns:a16="http://schemas.microsoft.com/office/drawing/2014/main" id="{E103A1DC-E9B0-4056-ACF8-EB4856D1224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34</a:t>
            </a:fld>
            <a:endParaRPr lang="en-US" sz="1600" dirty="0">
              <a:solidFill>
                <a:srgbClr val="44546A"/>
              </a:solidFill>
            </a:endParaRPr>
          </a:p>
        </p:txBody>
      </p:sp>
    </p:spTree>
    <p:extLst>
      <p:ext uri="{BB962C8B-B14F-4D97-AF65-F5344CB8AC3E}">
        <p14:creationId xmlns:p14="http://schemas.microsoft.com/office/powerpoint/2010/main" val="13502095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3841030"/>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Extended Network Techniques to Come Closer to Reality</a:t>
            </a:r>
            <a:endParaRPr lang="en-US" sz="4400" dirty="0">
              <a:solidFill>
                <a:schemeClr val="accent5">
                  <a:lumMod val="75000"/>
                </a:schemeClr>
              </a:solidFill>
              <a:latin typeface="Amasis MT Pro Black" panose="020B0604020202020204" pitchFamily="18" charset="0"/>
            </a:endParaRPr>
          </a:p>
        </p:txBody>
      </p:sp>
    </p:spTree>
    <p:extLst>
      <p:ext uri="{BB962C8B-B14F-4D97-AF65-F5344CB8AC3E}">
        <p14:creationId xmlns:p14="http://schemas.microsoft.com/office/powerpoint/2010/main" val="2650715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F769EE-5049-436E-B4A1-6562D3D69B6D}"/>
              </a:ext>
            </a:extLst>
          </p:cNvPr>
          <p:cNvSpPr>
            <a:spLocks noGrp="1"/>
          </p:cNvSpPr>
          <p:nvPr>
            <p:ph type="title"/>
          </p:nvPr>
        </p:nvSpPr>
        <p:spPr>
          <a:xfrm>
            <a:off x="279400" y="-7161"/>
            <a:ext cx="10515600" cy="874029"/>
          </a:xfrm>
        </p:spPr>
        <p:txBody>
          <a:bodyPr vert="horz" lIns="91440" tIns="45720" rIns="91440" bIns="45720" rtlCol="0" anchor="ctr">
            <a:normAutofit/>
          </a:bodyPr>
          <a:lstStyle/>
          <a:p>
            <a:r>
              <a:rPr lang="en-US" sz="3600" dirty="0">
                <a:solidFill>
                  <a:schemeClr val="accent1"/>
                </a:solidFill>
              </a:rPr>
              <a:t>Laddering</a:t>
            </a:r>
          </a:p>
        </p:txBody>
      </p:sp>
      <p:sp>
        <p:nvSpPr>
          <p:cNvPr id="3" name="Content Placeholder 2">
            <a:extLst>
              <a:ext uri="{FF2B5EF4-FFF2-40B4-BE49-F238E27FC236}">
                <a16:creationId xmlns:a16="http://schemas.microsoft.com/office/drawing/2014/main" id="{8E9641EC-EBE4-4DE6-A186-1BBE6B06CE67}"/>
              </a:ext>
            </a:extLst>
          </p:cNvPr>
          <p:cNvSpPr>
            <a:spLocks noGrp="1"/>
          </p:cNvSpPr>
          <p:nvPr>
            <p:ph idx="1"/>
          </p:nvPr>
        </p:nvSpPr>
        <p:spPr>
          <a:xfrm>
            <a:off x="279400" y="1419303"/>
            <a:ext cx="11645900" cy="4351338"/>
          </a:xfrm>
        </p:spPr>
        <p:txBody>
          <a:bodyPr/>
          <a:lstStyle/>
          <a:p>
            <a:r>
              <a:rPr lang="en-US" dirty="0"/>
              <a:t>Activities are broken into segments so the following activity can begin sooner and not delay the work</a:t>
            </a:r>
          </a:p>
        </p:txBody>
      </p:sp>
      <p:sp>
        <p:nvSpPr>
          <p:cNvPr id="7" name="Slide Number Placeholder 4">
            <a:extLst>
              <a:ext uri="{FF2B5EF4-FFF2-40B4-BE49-F238E27FC236}">
                <a16:creationId xmlns:a16="http://schemas.microsoft.com/office/drawing/2014/main" id="{637119A2-9243-41B7-A0B0-6C0C347D107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36</a:t>
            </a:fld>
            <a:endParaRPr lang="en-US" sz="1600" dirty="0">
              <a:solidFill>
                <a:srgbClr val="44546A"/>
              </a:solidFill>
            </a:endParaRPr>
          </a:p>
        </p:txBody>
      </p:sp>
      <p:grpSp>
        <p:nvGrpSpPr>
          <p:cNvPr id="5" name="Group 4">
            <a:extLst>
              <a:ext uri="{FF2B5EF4-FFF2-40B4-BE49-F238E27FC236}">
                <a16:creationId xmlns:a16="http://schemas.microsoft.com/office/drawing/2014/main" id="{514340EC-9B1F-449A-8EF7-ADD97B59F3EB}"/>
              </a:ext>
            </a:extLst>
          </p:cNvPr>
          <p:cNvGrpSpPr/>
          <p:nvPr/>
        </p:nvGrpSpPr>
        <p:grpSpPr>
          <a:xfrm>
            <a:off x="1418954" y="3594972"/>
            <a:ext cx="8974429" cy="2769252"/>
            <a:chOff x="1418954" y="3594972"/>
            <a:chExt cx="8974429" cy="2769252"/>
          </a:xfrm>
        </p:grpSpPr>
        <p:pic>
          <p:nvPicPr>
            <p:cNvPr id="6" name="Picture 5" descr="Diagram&#10;&#10;Description automatically generated">
              <a:extLst>
                <a:ext uri="{FF2B5EF4-FFF2-40B4-BE49-F238E27FC236}">
                  <a16:creationId xmlns:a16="http://schemas.microsoft.com/office/drawing/2014/main" id="{558B975F-194E-4015-B98B-142D57FC7E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8954" y="3594972"/>
              <a:ext cx="8974429" cy="2769252"/>
            </a:xfrm>
            <a:prstGeom prst="rect">
              <a:avLst/>
            </a:prstGeom>
          </p:spPr>
        </p:pic>
        <p:sp>
          <p:nvSpPr>
            <p:cNvPr id="2" name="TextBox 1">
              <a:extLst>
                <a:ext uri="{FF2B5EF4-FFF2-40B4-BE49-F238E27FC236}">
                  <a16:creationId xmlns:a16="http://schemas.microsoft.com/office/drawing/2014/main" id="{A682F83F-639E-4EA1-AA4C-369305409017}"/>
                </a:ext>
              </a:extLst>
            </p:cNvPr>
            <p:cNvSpPr txBox="1"/>
            <p:nvPr/>
          </p:nvSpPr>
          <p:spPr>
            <a:xfrm>
              <a:off x="7976383" y="3735307"/>
              <a:ext cx="1322362" cy="400110"/>
            </a:xfrm>
            <a:prstGeom prst="rect">
              <a:avLst/>
            </a:prstGeom>
            <a:solidFill>
              <a:srgbClr val="F6ADCC"/>
            </a:solidFill>
            <a:ln>
              <a:noFill/>
            </a:ln>
          </p:spPr>
          <p:txBody>
            <a:bodyPr wrap="square" rtlCol="0">
              <a:spAutoFit/>
            </a:bodyPr>
            <a:lstStyle/>
            <a:p>
              <a:pPr algn="ctr"/>
              <a:r>
                <a:rPr lang="en-US" sz="2000" b="1" dirty="0">
                  <a:solidFill>
                    <a:schemeClr val="accent1"/>
                  </a:solidFill>
                </a:rPr>
                <a:t>Laddering</a:t>
              </a:r>
              <a:endParaRPr lang="en-US" sz="2000" b="1" dirty="0"/>
            </a:p>
          </p:txBody>
        </p:sp>
      </p:grpSp>
    </p:spTree>
    <p:extLst>
      <p:ext uri="{BB962C8B-B14F-4D97-AF65-F5344CB8AC3E}">
        <p14:creationId xmlns:p14="http://schemas.microsoft.com/office/powerpoint/2010/main" val="42028789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F769EE-5049-436E-B4A1-6562D3D69B6D}"/>
              </a:ext>
            </a:extLst>
          </p:cNvPr>
          <p:cNvSpPr>
            <a:spLocks noGrp="1"/>
          </p:cNvSpPr>
          <p:nvPr>
            <p:ph type="title"/>
          </p:nvPr>
        </p:nvSpPr>
        <p:spPr>
          <a:xfrm>
            <a:off x="268224" y="114043"/>
            <a:ext cx="10515600" cy="803405"/>
          </a:xfrm>
        </p:spPr>
        <p:txBody>
          <a:bodyPr vert="horz" lIns="91440" tIns="45720" rIns="91440" bIns="45720" rtlCol="0" anchor="ctr">
            <a:normAutofit/>
          </a:bodyPr>
          <a:lstStyle/>
          <a:p>
            <a:r>
              <a:rPr lang="en-US" sz="3600" dirty="0">
                <a:solidFill>
                  <a:schemeClr val="accent1"/>
                </a:solidFill>
              </a:rPr>
              <a:t>Lags</a:t>
            </a:r>
          </a:p>
        </p:txBody>
      </p:sp>
      <p:sp>
        <p:nvSpPr>
          <p:cNvPr id="3" name="Content Placeholder 2">
            <a:extLst>
              <a:ext uri="{FF2B5EF4-FFF2-40B4-BE49-F238E27FC236}">
                <a16:creationId xmlns:a16="http://schemas.microsoft.com/office/drawing/2014/main" id="{8E9641EC-EBE4-4DE6-A186-1BBE6B06CE67}"/>
              </a:ext>
            </a:extLst>
          </p:cNvPr>
          <p:cNvSpPr>
            <a:spLocks noGrp="1"/>
          </p:cNvSpPr>
          <p:nvPr>
            <p:ph idx="1"/>
          </p:nvPr>
        </p:nvSpPr>
        <p:spPr>
          <a:xfrm>
            <a:off x="156972" y="917448"/>
            <a:ext cx="11900916" cy="5023104"/>
          </a:xfrm>
        </p:spPr>
        <p:txBody>
          <a:bodyPr>
            <a:normAutofit/>
          </a:bodyPr>
          <a:lstStyle/>
          <a:p>
            <a:r>
              <a:rPr lang="en-US" dirty="0"/>
              <a:t>The minimum amount of time a dependent activity must be delayed to begin or end</a:t>
            </a:r>
          </a:p>
          <a:p>
            <a:r>
              <a:rPr lang="en-US" dirty="0"/>
              <a:t>The use of lags in project networks occurs for two primary reasons:</a:t>
            </a:r>
          </a:p>
          <a:p>
            <a:pPr marL="457200" indent="-457200">
              <a:buFont typeface="+mj-lt"/>
              <a:buAutoNum type="arabicPeriod"/>
            </a:pPr>
            <a:r>
              <a:rPr lang="en-US" dirty="0"/>
              <a:t>When activities of long duration delay the start or finish of successor activities, the network designer normally breaks the activity into smaller activities to avoid the long delay of the successor activity. Use of lags can avoid such delays and reduce network detail</a:t>
            </a:r>
          </a:p>
          <a:p>
            <a:pPr marL="457200" indent="-457200">
              <a:buFont typeface="+mj-lt"/>
              <a:buAutoNum type="arabicPeriod"/>
            </a:pPr>
            <a:r>
              <a:rPr lang="en-US" dirty="0"/>
              <a:t>Lags can be used to constrain the start and finish of an activity</a:t>
            </a:r>
          </a:p>
        </p:txBody>
      </p:sp>
      <p:pic>
        <p:nvPicPr>
          <p:cNvPr id="5" name="Picture 4">
            <a:extLst>
              <a:ext uri="{FF2B5EF4-FFF2-40B4-BE49-F238E27FC236}">
                <a16:creationId xmlns:a16="http://schemas.microsoft.com/office/drawing/2014/main" id="{3EA3C365-4AA6-4470-A36E-6428DA08BB38}"/>
              </a:ext>
            </a:extLst>
          </p:cNvPr>
          <p:cNvPicPr>
            <a:picLocks noChangeAspect="1"/>
          </p:cNvPicPr>
          <p:nvPr/>
        </p:nvPicPr>
        <p:blipFill>
          <a:blip r:embed="rId2"/>
          <a:stretch>
            <a:fillRect/>
          </a:stretch>
        </p:blipFill>
        <p:spPr>
          <a:xfrm>
            <a:off x="8609427" y="4174487"/>
            <a:ext cx="3108550" cy="2416051"/>
          </a:xfrm>
          <a:prstGeom prst="rect">
            <a:avLst/>
          </a:prstGeom>
        </p:spPr>
      </p:pic>
      <p:sp>
        <p:nvSpPr>
          <p:cNvPr id="8" name="Slide Number Placeholder 4">
            <a:extLst>
              <a:ext uri="{FF2B5EF4-FFF2-40B4-BE49-F238E27FC236}">
                <a16:creationId xmlns:a16="http://schemas.microsoft.com/office/drawing/2014/main" id="{914F7443-BEDB-4317-A4A4-E2C6312F59C1}"/>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37</a:t>
            </a:fld>
            <a:endParaRPr lang="en-US" sz="1600" dirty="0">
              <a:solidFill>
                <a:srgbClr val="44546A"/>
              </a:solidFill>
            </a:endParaRPr>
          </a:p>
        </p:txBody>
      </p:sp>
      <p:pic>
        <p:nvPicPr>
          <p:cNvPr id="2" name="Picture 1">
            <a:extLst>
              <a:ext uri="{FF2B5EF4-FFF2-40B4-BE49-F238E27FC236}">
                <a16:creationId xmlns:a16="http://schemas.microsoft.com/office/drawing/2014/main" id="{899720B6-0E5E-41D6-BEEE-E7B4F85EB3B5}"/>
              </a:ext>
            </a:extLst>
          </p:cNvPr>
          <p:cNvPicPr>
            <a:picLocks noChangeAspect="1"/>
          </p:cNvPicPr>
          <p:nvPr/>
        </p:nvPicPr>
        <p:blipFill>
          <a:blip r:embed="rId3"/>
          <a:stretch>
            <a:fillRect/>
          </a:stretch>
        </p:blipFill>
        <p:spPr>
          <a:xfrm>
            <a:off x="1630415" y="4923692"/>
            <a:ext cx="4898255" cy="1510739"/>
          </a:xfrm>
          <a:prstGeom prst="rect">
            <a:avLst/>
          </a:prstGeom>
        </p:spPr>
      </p:pic>
    </p:spTree>
    <p:extLst>
      <p:ext uri="{BB962C8B-B14F-4D97-AF65-F5344CB8AC3E}">
        <p14:creationId xmlns:p14="http://schemas.microsoft.com/office/powerpoint/2010/main" val="34410209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54AC7-048F-4840-8AED-A1F35A42B5C6}"/>
              </a:ext>
            </a:extLst>
          </p:cNvPr>
          <p:cNvSpPr>
            <a:spLocks noGrp="1"/>
          </p:cNvSpPr>
          <p:nvPr>
            <p:ph type="title"/>
          </p:nvPr>
        </p:nvSpPr>
        <p:spPr>
          <a:xfrm>
            <a:off x="279400" y="0"/>
            <a:ext cx="10515600" cy="1325563"/>
          </a:xfrm>
        </p:spPr>
        <p:txBody>
          <a:bodyPr vert="horz" lIns="91440" tIns="45720" rIns="91440" bIns="45720" rtlCol="0" anchor="ctr">
            <a:normAutofit/>
          </a:bodyPr>
          <a:lstStyle/>
          <a:p>
            <a:r>
              <a:rPr lang="en-US" sz="3600" dirty="0">
                <a:solidFill>
                  <a:schemeClr val="accent1"/>
                </a:solidFill>
              </a:rPr>
              <a:t>Network Using Lags</a:t>
            </a:r>
          </a:p>
        </p:txBody>
      </p:sp>
      <p:sp>
        <p:nvSpPr>
          <p:cNvPr id="7" name="Slide Number Placeholder 4">
            <a:extLst>
              <a:ext uri="{FF2B5EF4-FFF2-40B4-BE49-F238E27FC236}">
                <a16:creationId xmlns:a16="http://schemas.microsoft.com/office/drawing/2014/main" id="{348892B4-AA61-488D-AE40-FDB7EBB3430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38</a:t>
            </a:fld>
            <a:endParaRPr lang="en-US" sz="1600" dirty="0">
              <a:solidFill>
                <a:srgbClr val="44546A"/>
              </a:solidFill>
            </a:endParaRPr>
          </a:p>
        </p:txBody>
      </p:sp>
      <p:pic>
        <p:nvPicPr>
          <p:cNvPr id="3" name="Picture 2">
            <a:extLst>
              <a:ext uri="{FF2B5EF4-FFF2-40B4-BE49-F238E27FC236}">
                <a16:creationId xmlns:a16="http://schemas.microsoft.com/office/drawing/2014/main" id="{FF52F7E3-8BE6-4E13-8D7D-735D4FB4F0A4}"/>
              </a:ext>
            </a:extLst>
          </p:cNvPr>
          <p:cNvPicPr>
            <a:picLocks noChangeAspect="1"/>
          </p:cNvPicPr>
          <p:nvPr/>
        </p:nvPicPr>
        <p:blipFill>
          <a:blip r:embed="rId2"/>
          <a:stretch>
            <a:fillRect/>
          </a:stretch>
        </p:blipFill>
        <p:spPr>
          <a:xfrm>
            <a:off x="1195731" y="1014301"/>
            <a:ext cx="9016765" cy="5700254"/>
          </a:xfrm>
          <a:prstGeom prst="rect">
            <a:avLst/>
          </a:prstGeom>
        </p:spPr>
      </p:pic>
    </p:spTree>
    <p:extLst>
      <p:ext uri="{BB962C8B-B14F-4D97-AF65-F5344CB8AC3E}">
        <p14:creationId xmlns:p14="http://schemas.microsoft.com/office/powerpoint/2010/main" val="12887734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C8A72-C693-4265-BD85-8B602E0A4890}"/>
              </a:ext>
            </a:extLst>
          </p:cNvPr>
          <p:cNvSpPr>
            <a:spLocks noGrp="1"/>
          </p:cNvSpPr>
          <p:nvPr>
            <p:ph type="title"/>
          </p:nvPr>
        </p:nvSpPr>
        <p:spPr/>
        <p:txBody>
          <a:bodyPr/>
          <a:lstStyle/>
          <a:p>
            <a:r>
              <a:rPr lang="en-US" dirty="0"/>
              <a:t>Example 2 - Milwaukee Paper's Project</a:t>
            </a:r>
          </a:p>
        </p:txBody>
      </p:sp>
      <p:graphicFrame>
        <p:nvGraphicFramePr>
          <p:cNvPr id="4" name="Table 3">
            <a:extLst>
              <a:ext uri="{FF2B5EF4-FFF2-40B4-BE49-F238E27FC236}">
                <a16:creationId xmlns:a16="http://schemas.microsoft.com/office/drawing/2014/main" id="{B64DAAAA-06D9-4DB1-819A-5ED1BAAF4A16}"/>
              </a:ext>
            </a:extLst>
          </p:cNvPr>
          <p:cNvGraphicFramePr>
            <a:graphicFrameLocks noGrp="1"/>
          </p:cNvGraphicFramePr>
          <p:nvPr/>
        </p:nvGraphicFramePr>
        <p:xfrm>
          <a:off x="88900" y="1231392"/>
          <a:ext cx="12014200" cy="5094252"/>
        </p:xfrm>
        <a:graphic>
          <a:graphicData uri="http://schemas.openxmlformats.org/drawingml/2006/table">
            <a:tbl>
              <a:tblPr/>
              <a:tblGrid>
                <a:gridCol w="1048511">
                  <a:extLst>
                    <a:ext uri="{9D8B030D-6E8A-4147-A177-3AD203B41FA5}">
                      <a16:colId xmlns:a16="http://schemas.microsoft.com/office/drawing/2014/main" val="20000"/>
                    </a:ext>
                  </a:extLst>
                </a:gridCol>
                <a:gridCol w="1804416">
                  <a:extLst>
                    <a:ext uri="{9D8B030D-6E8A-4147-A177-3AD203B41FA5}">
                      <a16:colId xmlns:a16="http://schemas.microsoft.com/office/drawing/2014/main" val="1320909639"/>
                    </a:ext>
                  </a:extLst>
                </a:gridCol>
                <a:gridCol w="227422">
                  <a:extLst>
                    <a:ext uri="{9D8B030D-6E8A-4147-A177-3AD203B41FA5}">
                      <a16:colId xmlns:a16="http://schemas.microsoft.com/office/drawing/2014/main" val="20001"/>
                    </a:ext>
                  </a:extLst>
                </a:gridCol>
                <a:gridCol w="1552610">
                  <a:extLst>
                    <a:ext uri="{9D8B030D-6E8A-4147-A177-3AD203B41FA5}">
                      <a16:colId xmlns:a16="http://schemas.microsoft.com/office/drawing/2014/main" val="20002"/>
                    </a:ext>
                  </a:extLst>
                </a:gridCol>
                <a:gridCol w="1120903">
                  <a:extLst>
                    <a:ext uri="{9D8B030D-6E8A-4147-A177-3AD203B41FA5}">
                      <a16:colId xmlns:a16="http://schemas.microsoft.com/office/drawing/2014/main" val="20003"/>
                    </a:ext>
                  </a:extLst>
                </a:gridCol>
                <a:gridCol w="1976075">
                  <a:extLst>
                    <a:ext uri="{9D8B030D-6E8A-4147-A177-3AD203B41FA5}">
                      <a16:colId xmlns:a16="http://schemas.microsoft.com/office/drawing/2014/main" val="20004"/>
                    </a:ext>
                  </a:extLst>
                </a:gridCol>
                <a:gridCol w="2424428">
                  <a:extLst>
                    <a:ext uri="{9D8B030D-6E8A-4147-A177-3AD203B41FA5}">
                      <a16:colId xmlns:a16="http://schemas.microsoft.com/office/drawing/2014/main" val="20005"/>
                    </a:ext>
                  </a:extLst>
                </a:gridCol>
                <a:gridCol w="1859835">
                  <a:extLst>
                    <a:ext uri="{9D8B030D-6E8A-4147-A177-3AD203B41FA5}">
                      <a16:colId xmlns:a16="http://schemas.microsoft.com/office/drawing/2014/main" val="20006"/>
                    </a:ext>
                  </a:extLst>
                </a:gridCol>
              </a:tblGrid>
              <a:tr h="454268">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bg1"/>
                        </a:solidFill>
                        <a:effectLst/>
                        <a:latin typeface="Calibri"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00"/>
                    </a:solidFill>
                  </a:tcPr>
                </a:tc>
                <a:tc hMerge="1">
                  <a:txBody>
                    <a:bodyPr/>
                    <a:lstStyle/>
                    <a:p>
                      <a:endParaRPr lang="en-US"/>
                    </a:p>
                  </a:txBody>
                  <a:tcPr/>
                </a:tc>
                <a:tc hMerge="1">
                  <a:txBody>
                    <a:bodyPr/>
                    <a:lstStyle/>
                    <a:p>
                      <a:endParaRPr lang="en-US"/>
                    </a:p>
                  </a:txBody>
                  <a:tcPr>
                    <a:lnL w="12700" cap="flat" cmpd="sng" algn="ctr">
                      <a:solidFill>
                        <a:srgbClr val="000000"/>
                      </a:solidFill>
                      <a:prstDash val="solid"/>
                      <a:round/>
                      <a:headEnd type="none" w="med" len="med"/>
                      <a:tailEnd type="none" w="med" len="med"/>
                    </a:lnL>
                  </a:tcPr>
                </a:tc>
                <a:tc grid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Time Estimates (in weeks) for Milwaukee Paper</a:t>
                      </a:r>
                      <a:r>
                        <a:rPr kumimoji="0" lang="en-AU" sz="2000" b="0" i="0" u="none" strike="noStrike" cap="none" normalizeH="0" baseline="0" dirty="0">
                          <a:ln>
                            <a:noFill/>
                          </a:ln>
                          <a:solidFill>
                            <a:schemeClr val="tx1"/>
                          </a:solidFill>
                          <a:effectLst/>
                          <a:latin typeface="Calibri" charset="0"/>
                          <a:ea typeface="ＭＳ Ｐゴシック" charset="0"/>
                          <a:cs typeface="Arial" charset="0"/>
                        </a:rPr>
                        <a:t>'</a:t>
                      </a:r>
                      <a:r>
                        <a:rPr kumimoji="0" lang="en-US" sz="2000" b="0" i="0" u="none" strike="noStrike" cap="none" normalizeH="0" baseline="0" dirty="0">
                          <a:ln>
                            <a:noFill/>
                          </a:ln>
                          <a:solidFill>
                            <a:schemeClr val="tx1"/>
                          </a:solidFill>
                          <a:effectLst/>
                          <a:latin typeface="Calibri" charset="0"/>
                          <a:ea typeface="ＭＳ Ｐゴシック" charset="0"/>
                          <a:cs typeface="Arial" charset="0"/>
                        </a:rPr>
                        <a:t>s Project</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8945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rgbClr val="FFFFFF"/>
                          </a:solidFill>
                          <a:effectLst/>
                          <a:latin typeface="Calibri" charset="0"/>
                          <a:ea typeface="ＭＳ Ｐゴシック" charset="0"/>
                          <a:cs typeface="Arial" charset="0"/>
                        </a:rPr>
                        <a:t>Activity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cap="none" normalizeH="0" baseline="0" dirty="0">
                          <a:ln>
                            <a:noFill/>
                          </a:ln>
                          <a:solidFill>
                            <a:schemeClr val="bg1"/>
                          </a:solidFill>
                          <a:effectLst/>
                          <a:latin typeface="Arial" charset="0"/>
                          <a:ea typeface="ＭＳ Ｐゴシック" charset="0"/>
                          <a:cs typeface="Arial" charset="0"/>
                        </a:rPr>
                        <a:t>Predecessors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Optimistic</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O</a:t>
                      </a:r>
                      <a:endParaRPr kumimoji="0" lang="en-US" sz="2000" b="1" i="1"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Most Likely</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M</a:t>
                      </a:r>
                      <a:endParaRPr kumimoji="0" lang="en-US" sz="2000" b="1" i="1"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Pessimistic</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P</a:t>
                      </a:r>
                      <a:endParaRPr kumimoji="0" lang="en-US" sz="2000" b="1" i="1"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Expected Time</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D</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P</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+ 4</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M</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O</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)/6</a:t>
                      </a:r>
                      <a:endParaRPr kumimoji="0" lang="en-US" sz="2000" b="1" i="0"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Variance</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0" u="none" strike="noStrike" cap="none" normalizeH="0" baseline="0" dirty="0">
                          <a:ln>
                            <a:noFill/>
                          </a:ln>
                          <a:solidFill>
                            <a:srgbClr val="FFFFFF"/>
                          </a:solidFill>
                          <a:effectLst/>
                          <a:latin typeface="Arial" charset="0"/>
                          <a:ea typeface="ＭＳ Ｐゴシック" charset="0"/>
                          <a:cs typeface="Arial" charset="0"/>
                        </a:rPr>
                        <a:t>[(</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P</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O</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)/6]</a:t>
                      </a:r>
                      <a:r>
                        <a:rPr kumimoji="0" lang="en-AU" sz="2000" b="1" i="0" u="none" strike="noStrike" cap="none" normalizeH="0" baseline="30000" dirty="0">
                          <a:ln>
                            <a:noFill/>
                          </a:ln>
                          <a:solidFill>
                            <a:srgbClr val="FFFFFF"/>
                          </a:solidFill>
                          <a:effectLst/>
                          <a:latin typeface="Arial" charset="0"/>
                          <a:ea typeface="ＭＳ Ｐゴシック" charset="0"/>
                          <a:cs typeface="Arial" charset="0"/>
                        </a:rPr>
                        <a:t>2</a:t>
                      </a:r>
                      <a:endParaRPr kumimoji="0" lang="en-AU" sz="2000" b="1" i="0" u="none" strike="noStrike" cap="none" normalizeH="0" baseline="0" dirty="0">
                        <a:ln>
                          <a:noFill/>
                        </a:ln>
                        <a:solidFill>
                          <a:srgbClr val="FFFFFF"/>
                        </a:solidFill>
                        <a:effectLst/>
                        <a:latin typeface="Arial"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extLst>
                  <a:ext uri="{0D108BD9-81ED-4DB2-BD59-A6C34878D82A}">
                    <a16:rowId xmlns:a16="http://schemas.microsoft.com/office/drawing/2014/main" val="10001"/>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A</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 + 4*2 + 3)/6 = 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 B</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6</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.44</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E</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7</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1.00</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F</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9</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G</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D, E</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H</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F, G</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
        <p:nvSpPr>
          <p:cNvPr id="6" name="Slide Number Placeholder 4">
            <a:extLst>
              <a:ext uri="{FF2B5EF4-FFF2-40B4-BE49-F238E27FC236}">
                <a16:creationId xmlns:a16="http://schemas.microsoft.com/office/drawing/2014/main" id="{3A8C51B9-D38A-4F58-98CB-68050D51D90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5445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2/3*#ppt_w"/>
                                          </p:val>
                                        </p:tav>
                                        <p:tav tm="100000">
                                          <p:val>
                                            <p:strVal val="#ppt_w"/>
                                          </p:val>
                                        </p:tav>
                                      </p:tavLst>
                                    </p:anim>
                                    <p:anim calcmode="lin" valueType="num">
                                      <p:cBhvr>
                                        <p:cTn id="8" dur="1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grpSp>
        <p:nvGrpSpPr>
          <p:cNvPr id="124931" name="Group 3"/>
          <p:cNvGrpSpPr>
            <a:grpSpLocks/>
          </p:cNvGrpSpPr>
          <p:nvPr/>
        </p:nvGrpSpPr>
        <p:grpSpPr bwMode="auto">
          <a:xfrm>
            <a:off x="1376807" y="3606800"/>
            <a:ext cx="2859088" cy="2855912"/>
            <a:chOff x="1842" y="1776"/>
            <a:chExt cx="2074" cy="2072"/>
          </a:xfrm>
        </p:grpSpPr>
        <p:sp>
          <p:nvSpPr>
            <p:cNvPr id="58384" name="Oval 4"/>
            <p:cNvSpPr>
              <a:spLocks noChangeArrowheads="1"/>
            </p:cNvSpPr>
            <p:nvPr/>
          </p:nvSpPr>
          <p:spPr bwMode="auto">
            <a:xfrm>
              <a:off x="1844" y="1776"/>
              <a:ext cx="2072" cy="2072"/>
            </a:xfrm>
            <a:prstGeom prst="ellipse">
              <a:avLst/>
            </a:prstGeom>
            <a:solidFill>
              <a:schemeClr val="accent3"/>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25967" name="Freeform 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8386" name="Freeform 6"/>
            <p:cNvSpPr>
              <a:spLocks/>
            </p:cNvSpPr>
            <p:nvPr/>
          </p:nvSpPr>
          <p:spPr bwMode="auto">
            <a:xfrm flipH="1">
              <a:off x="3220" y="1835"/>
              <a:ext cx="687"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4"/>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58387" name="Freeform 7"/>
            <p:cNvSpPr>
              <a:spLocks/>
            </p:cNvSpPr>
            <p:nvPr/>
          </p:nvSpPr>
          <p:spPr bwMode="auto">
            <a:xfrm flipH="1" flipV="1">
              <a:off x="3218" y="2814"/>
              <a:ext cx="687"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1">
                <a:lumMod val="40000"/>
                <a:lumOff val="60000"/>
              </a:schemeClr>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25970" name="Freeform 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971" name="Oval 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972" name="Line 1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973" name="Line 1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974" name="Line 1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975" name="Line 1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4942" name="Group 14"/>
          <p:cNvGrpSpPr>
            <a:grpSpLocks/>
          </p:cNvGrpSpPr>
          <p:nvPr/>
        </p:nvGrpSpPr>
        <p:grpSpPr bwMode="auto">
          <a:xfrm>
            <a:off x="2361057" y="3962400"/>
            <a:ext cx="838200" cy="2182812"/>
            <a:chOff x="1518" y="1777"/>
            <a:chExt cx="528" cy="1375"/>
          </a:xfrm>
        </p:grpSpPr>
        <p:sp>
          <p:nvSpPr>
            <p:cNvPr id="125964" name="Text Box 15"/>
            <p:cNvSpPr txBox="1">
              <a:spLocks noChangeArrowheads="1"/>
            </p:cNvSpPr>
            <p:nvPr/>
          </p:nvSpPr>
          <p:spPr bwMode="auto">
            <a:xfrm>
              <a:off x="1518" y="1777"/>
              <a:ext cx="528"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4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25965" name="Text Box 16"/>
            <p:cNvSpPr txBox="1">
              <a:spLocks noChangeArrowheads="1"/>
            </p:cNvSpPr>
            <p:nvPr/>
          </p:nvSpPr>
          <p:spPr bwMode="auto">
            <a:xfrm>
              <a:off x="1670" y="2825"/>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24945" name="Group 17"/>
          <p:cNvGrpSpPr>
            <a:grpSpLocks/>
          </p:cNvGrpSpPr>
          <p:nvPr/>
        </p:nvGrpSpPr>
        <p:grpSpPr bwMode="auto">
          <a:xfrm>
            <a:off x="697357" y="3429000"/>
            <a:ext cx="1373188" cy="1357312"/>
            <a:chOff x="470" y="1441"/>
            <a:chExt cx="865" cy="855"/>
          </a:xfrm>
        </p:grpSpPr>
        <p:sp>
          <p:nvSpPr>
            <p:cNvPr id="125961" name="Text Box 18"/>
            <p:cNvSpPr txBox="1">
              <a:spLocks noChangeArrowheads="1"/>
            </p:cNvSpPr>
            <p:nvPr/>
          </p:nvSpPr>
          <p:spPr bwMode="auto">
            <a:xfrm>
              <a:off x="1094" y="1969"/>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5962" name="Text Box 19"/>
            <p:cNvSpPr txBox="1">
              <a:spLocks noChangeArrowheads="1"/>
            </p:cNvSpPr>
            <p:nvPr/>
          </p:nvSpPr>
          <p:spPr bwMode="auto">
            <a:xfrm>
              <a:off x="470" y="1441"/>
              <a:ext cx="415"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a:t>
              </a:r>
            </a:p>
          </p:txBody>
        </p:sp>
        <p:sp>
          <p:nvSpPr>
            <p:cNvPr id="125963" name="Line 20"/>
            <p:cNvSpPr>
              <a:spLocks noChangeShapeType="1"/>
            </p:cNvSpPr>
            <p:nvPr/>
          </p:nvSpPr>
          <p:spPr bwMode="auto">
            <a:xfrm>
              <a:off x="728" y="1712"/>
              <a:ext cx="384" cy="32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4949" name="Group 21"/>
          <p:cNvGrpSpPr>
            <a:grpSpLocks/>
          </p:cNvGrpSpPr>
          <p:nvPr/>
        </p:nvGrpSpPr>
        <p:grpSpPr bwMode="auto">
          <a:xfrm>
            <a:off x="3415157" y="3505200"/>
            <a:ext cx="4611688" cy="1268412"/>
            <a:chOff x="2182" y="1489"/>
            <a:chExt cx="2905" cy="799"/>
          </a:xfrm>
        </p:grpSpPr>
        <p:sp>
          <p:nvSpPr>
            <p:cNvPr id="125958" name="Text Box 22"/>
            <p:cNvSpPr txBox="1">
              <a:spLocks noChangeArrowheads="1"/>
            </p:cNvSpPr>
            <p:nvPr/>
          </p:nvSpPr>
          <p:spPr bwMode="auto">
            <a:xfrm>
              <a:off x="2182" y="1961"/>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5959" name="Text Box 23"/>
            <p:cNvSpPr txBox="1">
              <a:spLocks noChangeArrowheads="1"/>
            </p:cNvSpPr>
            <p:nvPr/>
          </p:nvSpPr>
          <p:spPr bwMode="auto">
            <a:xfrm>
              <a:off x="2670" y="1489"/>
              <a:ext cx="2417"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EF = ES + Activity time</a:t>
              </a:r>
            </a:p>
          </p:txBody>
        </p:sp>
        <p:sp>
          <p:nvSpPr>
            <p:cNvPr id="125960" name="Line 24"/>
            <p:cNvSpPr>
              <a:spLocks noChangeShapeType="1"/>
            </p:cNvSpPr>
            <p:nvPr/>
          </p:nvSpPr>
          <p:spPr bwMode="auto">
            <a:xfrm flipH="1">
              <a:off x="2448" y="1824"/>
              <a:ext cx="488" cy="27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6" name="Content Placeholder 5">
            <a:extLst>
              <a:ext uri="{FF2B5EF4-FFF2-40B4-BE49-F238E27FC236}">
                <a16:creationId xmlns:a16="http://schemas.microsoft.com/office/drawing/2014/main" id="{7700E91C-646F-49A5-96C3-484F6B9CB662}"/>
              </a:ext>
            </a:extLst>
          </p:cNvPr>
          <p:cNvPicPr>
            <a:picLocks noGrp="1" noChangeAspect="1"/>
          </p:cNvPicPr>
          <p:nvPr>
            <p:ph idx="1"/>
          </p:nvPr>
        </p:nvPicPr>
        <p:blipFill>
          <a:blip r:embed="rId3"/>
          <a:stretch>
            <a:fillRect/>
          </a:stretch>
        </p:blipFill>
        <p:spPr>
          <a:xfrm>
            <a:off x="6635029" y="1193512"/>
            <a:ext cx="5009736" cy="2139256"/>
          </a:xfrm>
          <a:prstGeom prst="rect">
            <a:avLst/>
          </a:prstGeom>
        </p:spPr>
      </p:pic>
      <p:sp>
        <p:nvSpPr>
          <p:cNvPr id="32" name="Slide Number Placeholder 4">
            <a:extLst>
              <a:ext uri="{FF2B5EF4-FFF2-40B4-BE49-F238E27FC236}">
                <a16:creationId xmlns:a16="http://schemas.microsoft.com/office/drawing/2014/main" id="{0615A3FD-AFF5-4190-A172-C8F73FFD5EE6}"/>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47032830"/>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1000"/>
                                  </p:stCondLst>
                                  <p:childTnLst>
                                    <p:set>
                                      <p:cBhvr>
                                        <p:cTn id="6" dur="1" fill="hold">
                                          <p:stCondLst>
                                            <p:cond delay="0"/>
                                          </p:stCondLst>
                                        </p:cTn>
                                        <p:tgtEl>
                                          <p:spTgt spid="124931"/>
                                        </p:tgtEl>
                                        <p:attrNameLst>
                                          <p:attrName>style.visibility</p:attrName>
                                        </p:attrNameLst>
                                      </p:cBhvr>
                                      <p:to>
                                        <p:strVal val="visible"/>
                                      </p:to>
                                    </p:set>
                                    <p:animEffect transition="in" filter="dissolve">
                                      <p:cBhvr>
                                        <p:cTn id="7" dur="1000"/>
                                        <p:tgtEl>
                                          <p:spTgt spid="124931"/>
                                        </p:tgtEl>
                                      </p:cBhvr>
                                    </p:animEffect>
                                  </p:childTnLst>
                                </p:cTn>
                              </p:par>
                            </p:childTnLst>
                          </p:cTn>
                        </p:par>
                        <p:par>
                          <p:cTn id="8" fill="hold" nodeType="afterGroup">
                            <p:stCondLst>
                              <p:cond delay="2000"/>
                            </p:stCondLst>
                            <p:childTnLst>
                              <p:par>
                                <p:cTn id="9" presetID="18" presetClass="entr" presetSubtype="6" fill="hold" nodeType="afterEffect">
                                  <p:stCondLst>
                                    <p:cond delay="1000"/>
                                  </p:stCondLst>
                                  <p:childTnLst>
                                    <p:set>
                                      <p:cBhvr>
                                        <p:cTn id="10" dur="1" fill="hold">
                                          <p:stCondLst>
                                            <p:cond delay="0"/>
                                          </p:stCondLst>
                                        </p:cTn>
                                        <p:tgtEl>
                                          <p:spTgt spid="124942"/>
                                        </p:tgtEl>
                                        <p:attrNameLst>
                                          <p:attrName>style.visibility</p:attrName>
                                        </p:attrNameLst>
                                      </p:cBhvr>
                                      <p:to>
                                        <p:strVal val="visible"/>
                                      </p:to>
                                    </p:set>
                                    <p:animEffect transition="in" filter="strips(downRight)">
                                      <p:cBhvr>
                                        <p:cTn id="11" dur="1000"/>
                                        <p:tgtEl>
                                          <p:spTgt spid="124942"/>
                                        </p:tgtEl>
                                      </p:cBhvr>
                                    </p:animEffect>
                                  </p:childTnLst>
                                </p:cTn>
                              </p:par>
                            </p:childTnLst>
                          </p:cTn>
                        </p:par>
                        <p:par>
                          <p:cTn id="12" fill="hold" nodeType="afterGroup">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124945"/>
                                        </p:tgtEl>
                                        <p:attrNameLst>
                                          <p:attrName>style.visibility</p:attrName>
                                        </p:attrNameLst>
                                      </p:cBhvr>
                                      <p:to>
                                        <p:strVal val="visible"/>
                                      </p:to>
                                    </p:set>
                                    <p:animEffect transition="in" filter="wipe(up)">
                                      <p:cBhvr>
                                        <p:cTn id="15" dur="1000"/>
                                        <p:tgtEl>
                                          <p:spTgt spid="124945"/>
                                        </p:tgtEl>
                                      </p:cBhvr>
                                    </p:animEffect>
                                  </p:childTnLst>
                                </p:cTn>
                              </p:par>
                            </p:childTnLst>
                          </p:cTn>
                        </p:par>
                        <p:par>
                          <p:cTn id="16" fill="hold" nodeType="afterGroup">
                            <p:stCondLst>
                              <p:cond delay="6000"/>
                            </p:stCondLst>
                            <p:childTnLst>
                              <p:par>
                                <p:cTn id="17" presetID="22" presetClass="entr" presetSubtype="1" fill="hold" nodeType="afterEffect">
                                  <p:stCondLst>
                                    <p:cond delay="1000"/>
                                  </p:stCondLst>
                                  <p:childTnLst>
                                    <p:set>
                                      <p:cBhvr>
                                        <p:cTn id="18" dur="1" fill="hold">
                                          <p:stCondLst>
                                            <p:cond delay="0"/>
                                          </p:stCondLst>
                                        </p:cTn>
                                        <p:tgtEl>
                                          <p:spTgt spid="124949"/>
                                        </p:tgtEl>
                                        <p:attrNameLst>
                                          <p:attrName>style.visibility</p:attrName>
                                        </p:attrNameLst>
                                      </p:cBhvr>
                                      <p:to>
                                        <p:strVal val="visible"/>
                                      </p:to>
                                    </p:set>
                                    <p:animEffect transition="in" filter="wipe(up)">
                                      <p:cBhvr>
                                        <p:cTn id="19" dur="1000"/>
                                        <p:tgtEl>
                                          <p:spTgt spid="1249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DD636B56-29BF-4E4A-A6BB-BF82E1A4EBC3}"/>
              </a:ext>
            </a:extLst>
          </p:cNvPr>
          <p:cNvSpPr>
            <a:spLocks noGrp="1"/>
          </p:cNvSpPr>
          <p:nvPr>
            <p:ph idx="1"/>
          </p:nvPr>
        </p:nvSpPr>
        <p:spPr/>
        <p:txBody>
          <a:bodyPr/>
          <a:lstStyle/>
          <a:p>
            <a:endParaRPr lang="en-US"/>
          </a:p>
        </p:txBody>
      </p:sp>
      <p:grpSp>
        <p:nvGrpSpPr>
          <p:cNvPr id="128002" name="Group 3"/>
          <p:cNvGrpSpPr>
            <a:grpSpLocks/>
          </p:cNvGrpSpPr>
          <p:nvPr/>
        </p:nvGrpSpPr>
        <p:grpSpPr bwMode="auto">
          <a:xfrm>
            <a:off x="483743" y="3011487"/>
            <a:ext cx="1423988" cy="1422400"/>
            <a:chOff x="274" y="2064"/>
            <a:chExt cx="897" cy="896"/>
          </a:xfrm>
        </p:grpSpPr>
        <p:grpSp>
          <p:nvGrpSpPr>
            <p:cNvPr id="128024" name="Group 4"/>
            <p:cNvGrpSpPr>
              <a:grpSpLocks/>
            </p:cNvGrpSpPr>
            <p:nvPr/>
          </p:nvGrpSpPr>
          <p:grpSpPr bwMode="auto">
            <a:xfrm>
              <a:off x="274" y="2064"/>
              <a:ext cx="897" cy="896"/>
              <a:chOff x="1842" y="1776"/>
              <a:chExt cx="2074" cy="2072"/>
            </a:xfrm>
          </p:grpSpPr>
          <p:sp>
            <p:nvSpPr>
              <p:cNvPr id="59423" name="Oval 5"/>
              <p:cNvSpPr>
                <a:spLocks noChangeArrowheads="1"/>
              </p:cNvSpPr>
              <p:nvPr/>
            </p:nvSpPr>
            <p:spPr bwMode="auto">
              <a:xfrm>
                <a:off x="1844" y="1776"/>
                <a:ext cx="2072" cy="2072"/>
              </a:xfrm>
              <a:prstGeom prst="ellipse">
                <a:avLst/>
              </a:prstGeom>
              <a:solidFill>
                <a:schemeClr val="accent3"/>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28030" name="Freeform 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425" name="Freeform 7"/>
              <p:cNvSpPr>
                <a:spLocks/>
              </p:cNvSpPr>
              <p:nvPr/>
            </p:nvSpPr>
            <p:spPr bwMode="auto">
              <a:xfrm flipH="1">
                <a:off x="3220" y="1836"/>
                <a:ext cx="689" cy="976"/>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4"/>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59426" name="Freeform 8"/>
              <p:cNvSpPr>
                <a:spLocks/>
              </p:cNvSpPr>
              <p:nvPr/>
            </p:nvSpPr>
            <p:spPr bwMode="auto">
              <a:xfrm flipH="1" flipV="1">
                <a:off x="3218" y="2814"/>
                <a:ext cx="689"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1">
                  <a:lumMod val="40000"/>
                  <a:lumOff val="60000"/>
                </a:schemeClr>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28033" name="Freeform 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34" name="Oval 1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35" name="Line 1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36" name="Line 1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37" name="Line 1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38" name="Line 1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28025" name="Text Box 15"/>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28026" name="Text Box 16"/>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8027" name="Text Box 17"/>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8028" name="Text Box 18"/>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26995" name="Group 19"/>
          <p:cNvGrpSpPr>
            <a:grpSpLocks/>
          </p:cNvGrpSpPr>
          <p:nvPr/>
        </p:nvGrpSpPr>
        <p:grpSpPr bwMode="auto">
          <a:xfrm>
            <a:off x="3112643" y="2185988"/>
            <a:ext cx="3062288" cy="3059113"/>
            <a:chOff x="1930" y="1544"/>
            <a:chExt cx="1929" cy="1927"/>
          </a:xfrm>
        </p:grpSpPr>
        <p:grpSp>
          <p:nvGrpSpPr>
            <p:cNvPr id="128012" name="Group 20"/>
            <p:cNvGrpSpPr>
              <a:grpSpLocks/>
            </p:cNvGrpSpPr>
            <p:nvPr/>
          </p:nvGrpSpPr>
          <p:grpSpPr bwMode="auto">
            <a:xfrm>
              <a:off x="1930" y="1544"/>
              <a:ext cx="1929" cy="1927"/>
              <a:chOff x="1842" y="1776"/>
              <a:chExt cx="2074" cy="2072"/>
            </a:xfrm>
          </p:grpSpPr>
          <p:sp>
            <p:nvSpPr>
              <p:cNvPr id="128014" name="Oval 21"/>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409" name="Freeform 22"/>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5">
                  <a:lumMod val="60000"/>
                  <a:lumOff val="40000"/>
                </a:schemeClr>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28016" name="Freeform 23"/>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17" name="Freeform 24"/>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18" name="Freeform 25"/>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19" name="Oval 26"/>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20" name="Line 27"/>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21" name="Line 28"/>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22" name="Line 29"/>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23" name="Line 30"/>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28013" name="Text Box 31"/>
            <p:cNvSpPr txBox="1">
              <a:spLocks noChangeArrowheads="1"/>
            </p:cNvSpPr>
            <p:nvPr/>
          </p:nvSpPr>
          <p:spPr bwMode="auto">
            <a:xfrm>
              <a:off x="2742" y="1706"/>
              <a:ext cx="289" cy="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grpSp>
      <p:grpSp>
        <p:nvGrpSpPr>
          <p:cNvPr id="127008" name="Group 32"/>
          <p:cNvGrpSpPr>
            <a:grpSpLocks/>
          </p:cNvGrpSpPr>
          <p:nvPr/>
        </p:nvGrpSpPr>
        <p:grpSpPr bwMode="auto">
          <a:xfrm>
            <a:off x="5316094" y="1706562"/>
            <a:ext cx="2659063" cy="1722438"/>
            <a:chOff x="3318" y="1242"/>
            <a:chExt cx="1675" cy="1085"/>
          </a:xfrm>
        </p:grpSpPr>
        <p:sp>
          <p:nvSpPr>
            <p:cNvPr id="128009" name="Text Box 33"/>
            <p:cNvSpPr txBox="1">
              <a:spLocks noChangeArrowheads="1"/>
            </p:cNvSpPr>
            <p:nvPr/>
          </p:nvSpPr>
          <p:spPr bwMode="auto">
            <a:xfrm>
              <a:off x="3318" y="1962"/>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28010" name="Text Box 34"/>
            <p:cNvSpPr txBox="1">
              <a:spLocks noChangeArrowheads="1"/>
            </p:cNvSpPr>
            <p:nvPr/>
          </p:nvSpPr>
          <p:spPr bwMode="auto">
            <a:xfrm>
              <a:off x="3706" y="1242"/>
              <a:ext cx="1287"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EF of A = </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 of A + 2</a:t>
              </a:r>
            </a:p>
          </p:txBody>
        </p:sp>
        <p:sp>
          <p:nvSpPr>
            <p:cNvPr id="128011" name="Line 35"/>
            <p:cNvSpPr>
              <a:spLocks noChangeShapeType="1"/>
            </p:cNvSpPr>
            <p:nvPr/>
          </p:nvSpPr>
          <p:spPr bwMode="auto">
            <a:xfrm flipH="1">
              <a:off x="3632" y="1728"/>
              <a:ext cx="408" cy="36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7012" name="Group 36"/>
          <p:cNvGrpSpPr>
            <a:grpSpLocks/>
          </p:cNvGrpSpPr>
          <p:nvPr/>
        </p:nvGrpSpPr>
        <p:grpSpPr bwMode="auto">
          <a:xfrm>
            <a:off x="2090294" y="1895476"/>
            <a:ext cx="1857375" cy="1533525"/>
            <a:chOff x="1286" y="1361"/>
            <a:chExt cx="1170" cy="966"/>
          </a:xfrm>
        </p:grpSpPr>
        <p:sp>
          <p:nvSpPr>
            <p:cNvPr id="128006" name="Text Box 37"/>
            <p:cNvSpPr txBox="1">
              <a:spLocks noChangeArrowheads="1"/>
            </p:cNvSpPr>
            <p:nvPr/>
          </p:nvSpPr>
          <p:spPr bwMode="auto">
            <a:xfrm>
              <a:off x="2198" y="1962"/>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8007" name="Text Box 38"/>
            <p:cNvSpPr txBox="1">
              <a:spLocks noChangeArrowheads="1"/>
            </p:cNvSpPr>
            <p:nvPr/>
          </p:nvSpPr>
          <p:spPr bwMode="auto">
            <a:xfrm>
              <a:off x="1286" y="1361"/>
              <a:ext cx="670"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of A</a:t>
              </a:r>
            </a:p>
          </p:txBody>
        </p:sp>
        <p:sp>
          <p:nvSpPr>
            <p:cNvPr id="128008" name="Line 39"/>
            <p:cNvSpPr>
              <a:spLocks noChangeShapeType="1"/>
            </p:cNvSpPr>
            <p:nvPr/>
          </p:nvSpPr>
          <p:spPr bwMode="auto">
            <a:xfrm>
              <a:off x="1904" y="1632"/>
              <a:ext cx="328" cy="35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41" name="Slide Number Placeholder 4">
            <a:extLst>
              <a:ext uri="{FF2B5EF4-FFF2-40B4-BE49-F238E27FC236}">
                <a16:creationId xmlns:a16="http://schemas.microsoft.com/office/drawing/2014/main" id="{971E7468-3D29-42F6-9826-10891D4C2A3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8AF39E84-FC73-446B-A140-C9A3773C021A}"/>
              </a:ext>
            </a:extLst>
          </p:cNvPr>
          <p:cNvPicPr>
            <a:picLocks noChangeAspect="1"/>
          </p:cNvPicPr>
          <p:nvPr/>
        </p:nvPicPr>
        <p:blipFill>
          <a:blip r:embed="rId3"/>
          <a:stretch>
            <a:fillRect/>
          </a:stretch>
        </p:blipFill>
        <p:spPr>
          <a:xfrm>
            <a:off x="6994030" y="4117759"/>
            <a:ext cx="5011346" cy="2139881"/>
          </a:xfrm>
          <a:prstGeom prst="rect">
            <a:avLst/>
          </a:prstGeom>
        </p:spPr>
      </p:pic>
    </p:spTree>
    <p:extLst>
      <p:ext uri="{BB962C8B-B14F-4D97-AF65-F5344CB8AC3E}">
        <p14:creationId xmlns:p14="http://schemas.microsoft.com/office/powerpoint/2010/main" val="3752319454"/>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1000"/>
                                  </p:stCondLst>
                                  <p:childTnLst>
                                    <p:set>
                                      <p:cBhvr>
                                        <p:cTn id="6" dur="1" fill="hold">
                                          <p:stCondLst>
                                            <p:cond delay="0"/>
                                          </p:stCondLst>
                                        </p:cTn>
                                        <p:tgtEl>
                                          <p:spTgt spid="126995"/>
                                        </p:tgtEl>
                                        <p:attrNameLst>
                                          <p:attrName>style.visibility</p:attrName>
                                        </p:attrNameLst>
                                      </p:cBhvr>
                                      <p:to>
                                        <p:strVal val="visible"/>
                                      </p:to>
                                    </p:set>
                                    <p:animEffect transition="in" filter="dissolve">
                                      <p:cBhvr>
                                        <p:cTn id="7" dur="1000"/>
                                        <p:tgtEl>
                                          <p:spTgt spid="126995"/>
                                        </p:tgtEl>
                                      </p:cBhvr>
                                    </p:animEffect>
                                  </p:childTnLst>
                                </p:cTn>
                              </p:par>
                            </p:childTnLst>
                          </p:cTn>
                        </p:par>
                        <p:par>
                          <p:cTn id="8" fill="hold" nodeType="afterGroup">
                            <p:stCondLst>
                              <p:cond delay="2000"/>
                            </p:stCondLst>
                            <p:childTnLst>
                              <p:par>
                                <p:cTn id="9" presetID="22" presetClass="entr" presetSubtype="1" fill="hold" nodeType="afterEffect">
                                  <p:stCondLst>
                                    <p:cond delay="1000"/>
                                  </p:stCondLst>
                                  <p:childTnLst>
                                    <p:set>
                                      <p:cBhvr>
                                        <p:cTn id="10" dur="1" fill="hold">
                                          <p:stCondLst>
                                            <p:cond delay="0"/>
                                          </p:stCondLst>
                                        </p:cTn>
                                        <p:tgtEl>
                                          <p:spTgt spid="127012"/>
                                        </p:tgtEl>
                                        <p:attrNameLst>
                                          <p:attrName>style.visibility</p:attrName>
                                        </p:attrNameLst>
                                      </p:cBhvr>
                                      <p:to>
                                        <p:strVal val="visible"/>
                                      </p:to>
                                    </p:set>
                                    <p:animEffect transition="in" filter="wipe(up)">
                                      <p:cBhvr>
                                        <p:cTn id="11" dur="1000"/>
                                        <p:tgtEl>
                                          <p:spTgt spid="127012"/>
                                        </p:tgtEl>
                                      </p:cBhvr>
                                    </p:animEffect>
                                  </p:childTnLst>
                                </p:cTn>
                              </p:par>
                            </p:childTnLst>
                          </p:cTn>
                        </p:par>
                        <p:par>
                          <p:cTn id="12" fill="hold" nodeType="afterGroup">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127008"/>
                                        </p:tgtEl>
                                        <p:attrNameLst>
                                          <p:attrName>style.visibility</p:attrName>
                                        </p:attrNameLst>
                                      </p:cBhvr>
                                      <p:to>
                                        <p:strVal val="visible"/>
                                      </p:to>
                                    </p:set>
                                    <p:animEffect transition="in" filter="wipe(up)">
                                      <p:cBhvr>
                                        <p:cTn id="15" dur="1000"/>
                                        <p:tgtEl>
                                          <p:spTgt spid="1270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9026" name="Group 2"/>
          <p:cNvGrpSpPr>
            <a:grpSpLocks/>
          </p:cNvGrpSpPr>
          <p:nvPr/>
        </p:nvGrpSpPr>
        <p:grpSpPr bwMode="auto">
          <a:xfrm>
            <a:off x="4092575" y="2913381"/>
            <a:ext cx="3062288" cy="3059113"/>
            <a:chOff x="2386" y="2104"/>
            <a:chExt cx="1929" cy="1927"/>
          </a:xfrm>
        </p:grpSpPr>
        <p:grpSp>
          <p:nvGrpSpPr>
            <p:cNvPr id="130092" name="Group 3"/>
            <p:cNvGrpSpPr>
              <a:grpSpLocks/>
            </p:cNvGrpSpPr>
            <p:nvPr/>
          </p:nvGrpSpPr>
          <p:grpSpPr bwMode="auto">
            <a:xfrm>
              <a:off x="2386" y="2104"/>
              <a:ext cx="1929" cy="1927"/>
              <a:chOff x="1842" y="1776"/>
              <a:chExt cx="2074" cy="2072"/>
            </a:xfrm>
          </p:grpSpPr>
          <p:sp>
            <p:nvSpPr>
              <p:cNvPr id="130094" name="Oval 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5" name="Freeform 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6" name="Freeform 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7" name="Freeform 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8" name="Freeform 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9" name="Oval 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100" name="Line 1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101" name="Line 1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102" name="Line 1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103" name="Line 1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0093" name="Text Box 14"/>
            <p:cNvSpPr txBox="1">
              <a:spLocks noChangeArrowheads="1"/>
            </p:cNvSpPr>
            <p:nvPr/>
          </p:nvSpPr>
          <p:spPr bwMode="auto">
            <a:xfrm>
              <a:off x="3198" y="2266"/>
              <a:ext cx="289" cy="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sp>
        <p:nvSpPr>
          <p:cNvPr id="129039" name="Rectangle 15"/>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grpSp>
        <p:nvGrpSpPr>
          <p:cNvPr id="130051" name="Group 16"/>
          <p:cNvGrpSpPr>
            <a:grpSpLocks/>
          </p:cNvGrpSpPr>
          <p:nvPr/>
        </p:nvGrpSpPr>
        <p:grpSpPr bwMode="auto">
          <a:xfrm>
            <a:off x="739775" y="1516380"/>
            <a:ext cx="2541588" cy="2755900"/>
            <a:chOff x="274" y="1224"/>
            <a:chExt cx="1601" cy="1736"/>
          </a:xfrm>
        </p:grpSpPr>
        <p:grpSp>
          <p:nvGrpSpPr>
            <p:cNvPr id="130060" name="Group 17"/>
            <p:cNvGrpSpPr>
              <a:grpSpLocks/>
            </p:cNvGrpSpPr>
            <p:nvPr/>
          </p:nvGrpSpPr>
          <p:grpSpPr bwMode="auto">
            <a:xfrm>
              <a:off x="274" y="2064"/>
              <a:ext cx="897" cy="896"/>
              <a:chOff x="274" y="2064"/>
              <a:chExt cx="897" cy="896"/>
            </a:xfrm>
          </p:grpSpPr>
          <p:grpSp>
            <p:nvGrpSpPr>
              <p:cNvPr id="130077" name="Group 18"/>
              <p:cNvGrpSpPr>
                <a:grpSpLocks/>
              </p:cNvGrpSpPr>
              <p:nvPr/>
            </p:nvGrpSpPr>
            <p:grpSpPr bwMode="auto">
              <a:xfrm>
                <a:off x="274" y="2064"/>
                <a:ext cx="897" cy="896"/>
                <a:chOff x="1842" y="1776"/>
                <a:chExt cx="2074" cy="2072"/>
              </a:xfrm>
            </p:grpSpPr>
            <p:sp>
              <p:nvSpPr>
                <p:cNvPr id="130082" name="Oval 1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3" name="Freeform 2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4" name="Freeform 2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5" name="Freeform 2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6" name="Freeform 2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7" name="Oval 2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8" name="Line 2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9" name="Line 2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0" name="Line 2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1" name="Line 2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0078" name="Text Box 29"/>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30079" name="Text Box 30"/>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0080" name="Text Box 31"/>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0081" name="Text Box 32"/>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0061" name="Group 33"/>
            <p:cNvGrpSpPr>
              <a:grpSpLocks/>
            </p:cNvGrpSpPr>
            <p:nvPr/>
          </p:nvGrpSpPr>
          <p:grpSpPr bwMode="auto">
            <a:xfrm>
              <a:off x="978" y="1224"/>
              <a:ext cx="897" cy="896"/>
              <a:chOff x="978" y="1224"/>
              <a:chExt cx="897" cy="896"/>
            </a:xfrm>
          </p:grpSpPr>
          <p:grpSp>
            <p:nvGrpSpPr>
              <p:cNvPr id="130063" name="Group 34"/>
              <p:cNvGrpSpPr>
                <a:grpSpLocks/>
              </p:cNvGrpSpPr>
              <p:nvPr/>
            </p:nvGrpSpPr>
            <p:grpSpPr bwMode="auto">
              <a:xfrm>
                <a:off x="978" y="1224"/>
                <a:ext cx="897" cy="896"/>
                <a:chOff x="1842" y="1776"/>
                <a:chExt cx="2074" cy="2072"/>
              </a:xfrm>
            </p:grpSpPr>
            <p:sp>
              <p:nvSpPr>
                <p:cNvPr id="130067" name="Oval 3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68" name="Freeform 3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69" name="Freeform 3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0" name="Freeform 3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1" name="Freeform 3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2" name="Oval 4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3" name="Line 4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4" name="Line 4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5" name="Line 4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6" name="Line 4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0064" name="Text Box 45"/>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0065" name="Text Box 46"/>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0066" name="Text Box 47"/>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0062" name="Line 48"/>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9073" name="Group 49"/>
          <p:cNvGrpSpPr>
            <a:grpSpLocks/>
          </p:cNvGrpSpPr>
          <p:nvPr/>
        </p:nvGrpSpPr>
        <p:grpSpPr bwMode="auto">
          <a:xfrm>
            <a:off x="6296025" y="2433955"/>
            <a:ext cx="2673350" cy="1722438"/>
            <a:chOff x="3318" y="1242"/>
            <a:chExt cx="1684" cy="1085"/>
          </a:xfrm>
        </p:grpSpPr>
        <p:sp>
          <p:nvSpPr>
            <p:cNvPr id="130057" name="Text Box 50"/>
            <p:cNvSpPr txBox="1">
              <a:spLocks noChangeArrowheads="1"/>
            </p:cNvSpPr>
            <p:nvPr/>
          </p:nvSpPr>
          <p:spPr bwMode="auto">
            <a:xfrm>
              <a:off x="3318" y="1962"/>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0058" name="Text Box 51"/>
            <p:cNvSpPr txBox="1">
              <a:spLocks noChangeArrowheads="1"/>
            </p:cNvSpPr>
            <p:nvPr/>
          </p:nvSpPr>
          <p:spPr bwMode="auto">
            <a:xfrm>
              <a:off x="3698" y="1242"/>
              <a:ext cx="1304"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EF of B = </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 of B + 3</a:t>
              </a:r>
            </a:p>
          </p:txBody>
        </p:sp>
        <p:sp>
          <p:nvSpPr>
            <p:cNvPr id="130059" name="Line 52"/>
            <p:cNvSpPr>
              <a:spLocks noChangeShapeType="1"/>
            </p:cNvSpPr>
            <p:nvPr/>
          </p:nvSpPr>
          <p:spPr bwMode="auto">
            <a:xfrm flipH="1">
              <a:off x="3632" y="1728"/>
              <a:ext cx="408" cy="36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9077" name="Group 53"/>
          <p:cNvGrpSpPr>
            <a:grpSpLocks/>
          </p:cNvGrpSpPr>
          <p:nvPr/>
        </p:nvGrpSpPr>
        <p:grpSpPr bwMode="auto">
          <a:xfrm>
            <a:off x="3070226" y="2622869"/>
            <a:ext cx="1857375" cy="1533525"/>
            <a:chOff x="1286" y="1361"/>
            <a:chExt cx="1170" cy="966"/>
          </a:xfrm>
        </p:grpSpPr>
        <p:sp>
          <p:nvSpPr>
            <p:cNvPr id="130054" name="Text Box 54"/>
            <p:cNvSpPr txBox="1">
              <a:spLocks noChangeArrowheads="1"/>
            </p:cNvSpPr>
            <p:nvPr/>
          </p:nvSpPr>
          <p:spPr bwMode="auto">
            <a:xfrm>
              <a:off x="2198" y="1962"/>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0055" name="Text Box 55"/>
            <p:cNvSpPr txBox="1">
              <a:spLocks noChangeArrowheads="1"/>
            </p:cNvSpPr>
            <p:nvPr/>
          </p:nvSpPr>
          <p:spPr bwMode="auto">
            <a:xfrm>
              <a:off x="1286" y="1361"/>
              <a:ext cx="670"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of B</a:t>
              </a:r>
            </a:p>
          </p:txBody>
        </p:sp>
        <p:sp>
          <p:nvSpPr>
            <p:cNvPr id="130056" name="Line 56"/>
            <p:cNvSpPr>
              <a:spLocks noChangeShapeType="1"/>
            </p:cNvSpPr>
            <p:nvPr/>
          </p:nvSpPr>
          <p:spPr bwMode="auto">
            <a:xfrm>
              <a:off x="1904" y="1632"/>
              <a:ext cx="328" cy="35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58" name="Slide Number Placeholder 4">
            <a:extLst>
              <a:ext uri="{FF2B5EF4-FFF2-40B4-BE49-F238E27FC236}">
                <a16:creationId xmlns:a16="http://schemas.microsoft.com/office/drawing/2014/main" id="{3B1658C6-7CBE-4F2F-B1B5-3DB1E6D78DF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208D295B-7FAC-4EA6-B35F-9034C2BF06D7}"/>
              </a:ext>
            </a:extLst>
          </p:cNvPr>
          <p:cNvPicPr>
            <a:picLocks noChangeAspect="1"/>
          </p:cNvPicPr>
          <p:nvPr/>
        </p:nvPicPr>
        <p:blipFill>
          <a:blip r:embed="rId3"/>
          <a:stretch>
            <a:fillRect/>
          </a:stretch>
        </p:blipFill>
        <p:spPr>
          <a:xfrm>
            <a:off x="7688325" y="4272280"/>
            <a:ext cx="4370383" cy="1866185"/>
          </a:xfrm>
          <a:prstGeom prst="rect">
            <a:avLst/>
          </a:prstGeom>
        </p:spPr>
      </p:pic>
    </p:spTree>
    <p:extLst>
      <p:ext uri="{BB962C8B-B14F-4D97-AF65-F5344CB8AC3E}">
        <p14:creationId xmlns:p14="http://schemas.microsoft.com/office/powerpoint/2010/main" val="1313625948"/>
      </p:ext>
    </p:extLst>
  </p:cSld>
  <p:clrMapOvr>
    <a:masterClrMapping/>
  </p:clrMapOvr>
  <p:transition spd="med">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1000"/>
                                  </p:stCondLst>
                                  <p:childTnLst>
                                    <p:set>
                                      <p:cBhvr>
                                        <p:cTn id="6" dur="1" fill="hold">
                                          <p:stCondLst>
                                            <p:cond delay="0"/>
                                          </p:stCondLst>
                                        </p:cTn>
                                        <p:tgtEl>
                                          <p:spTgt spid="129026"/>
                                        </p:tgtEl>
                                        <p:attrNameLst>
                                          <p:attrName>style.visibility</p:attrName>
                                        </p:attrNameLst>
                                      </p:cBhvr>
                                      <p:to>
                                        <p:strVal val="visible"/>
                                      </p:to>
                                    </p:set>
                                    <p:animEffect transition="in" filter="dissolve">
                                      <p:cBhvr>
                                        <p:cTn id="7" dur="1000"/>
                                        <p:tgtEl>
                                          <p:spTgt spid="129026"/>
                                        </p:tgtEl>
                                      </p:cBhvr>
                                    </p:animEffect>
                                  </p:childTnLst>
                                </p:cTn>
                              </p:par>
                            </p:childTnLst>
                          </p:cTn>
                        </p:par>
                        <p:par>
                          <p:cTn id="8" fill="hold" nodeType="afterGroup">
                            <p:stCondLst>
                              <p:cond delay="2000"/>
                            </p:stCondLst>
                            <p:childTnLst>
                              <p:par>
                                <p:cTn id="9" presetID="22" presetClass="entr" presetSubtype="1" fill="hold" nodeType="afterEffect">
                                  <p:stCondLst>
                                    <p:cond delay="1000"/>
                                  </p:stCondLst>
                                  <p:childTnLst>
                                    <p:set>
                                      <p:cBhvr>
                                        <p:cTn id="10" dur="1" fill="hold">
                                          <p:stCondLst>
                                            <p:cond delay="0"/>
                                          </p:stCondLst>
                                        </p:cTn>
                                        <p:tgtEl>
                                          <p:spTgt spid="129077"/>
                                        </p:tgtEl>
                                        <p:attrNameLst>
                                          <p:attrName>style.visibility</p:attrName>
                                        </p:attrNameLst>
                                      </p:cBhvr>
                                      <p:to>
                                        <p:strVal val="visible"/>
                                      </p:to>
                                    </p:set>
                                    <p:animEffect transition="in" filter="wipe(up)">
                                      <p:cBhvr>
                                        <p:cTn id="11" dur="1000"/>
                                        <p:tgtEl>
                                          <p:spTgt spid="129077"/>
                                        </p:tgtEl>
                                      </p:cBhvr>
                                    </p:animEffect>
                                  </p:childTnLst>
                                </p:cTn>
                              </p:par>
                            </p:childTnLst>
                          </p:cTn>
                        </p:par>
                        <p:par>
                          <p:cTn id="12" fill="hold" nodeType="afterGroup">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129073"/>
                                        </p:tgtEl>
                                        <p:attrNameLst>
                                          <p:attrName>style.visibility</p:attrName>
                                        </p:attrNameLst>
                                      </p:cBhvr>
                                      <p:to>
                                        <p:strVal val="visible"/>
                                      </p:to>
                                    </p:set>
                                    <p:animEffect transition="in" filter="wipe(up)">
                                      <p:cBhvr>
                                        <p:cTn id="15" dur="1000"/>
                                        <p:tgtEl>
                                          <p:spTgt spid="1290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074" name="Group 2"/>
          <p:cNvGrpSpPr>
            <a:grpSpLocks/>
          </p:cNvGrpSpPr>
          <p:nvPr/>
        </p:nvGrpSpPr>
        <p:grpSpPr bwMode="auto">
          <a:xfrm>
            <a:off x="4445001" y="1943100"/>
            <a:ext cx="1992313" cy="1422400"/>
            <a:chOff x="1840" y="1224"/>
            <a:chExt cx="1255" cy="896"/>
          </a:xfrm>
        </p:grpSpPr>
        <p:sp>
          <p:nvSpPr>
            <p:cNvPr id="132149" name="Line 3"/>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2150" name="Group 4"/>
            <p:cNvGrpSpPr>
              <a:grpSpLocks/>
            </p:cNvGrpSpPr>
            <p:nvPr/>
          </p:nvGrpSpPr>
          <p:grpSpPr bwMode="auto">
            <a:xfrm>
              <a:off x="2198" y="1224"/>
              <a:ext cx="897" cy="896"/>
              <a:chOff x="1842" y="1776"/>
              <a:chExt cx="2074" cy="2072"/>
            </a:xfrm>
          </p:grpSpPr>
          <p:sp>
            <p:nvSpPr>
              <p:cNvPr id="132154" name="Oval 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55" name="Freeform 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56" name="Freeform 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57" name="Freeform 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58" name="Freeform 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59" name="Oval 1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60" name="Line 1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61" name="Line 1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62" name="Line 1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63" name="Line 1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2151" name="Text Box 15"/>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2152" name="Text Box 16"/>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2153" name="Text Box 17"/>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31090" name="Rectangle 18"/>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BCB63381-9A20-457E-B9EC-4D3D8EDEB600}"/>
              </a:ext>
            </a:extLst>
          </p:cNvPr>
          <p:cNvSpPr>
            <a:spLocks noGrp="1"/>
          </p:cNvSpPr>
          <p:nvPr>
            <p:ph idx="1"/>
          </p:nvPr>
        </p:nvSpPr>
        <p:spPr/>
        <p:txBody>
          <a:bodyPr/>
          <a:lstStyle/>
          <a:p>
            <a:endParaRPr lang="en-US"/>
          </a:p>
        </p:txBody>
      </p:sp>
      <p:grpSp>
        <p:nvGrpSpPr>
          <p:cNvPr id="132099" name="Group 19"/>
          <p:cNvGrpSpPr>
            <a:grpSpLocks/>
          </p:cNvGrpSpPr>
          <p:nvPr/>
        </p:nvGrpSpPr>
        <p:grpSpPr bwMode="auto">
          <a:xfrm>
            <a:off x="3067051" y="4489450"/>
            <a:ext cx="1433513" cy="1543050"/>
            <a:chOff x="972" y="2828"/>
            <a:chExt cx="903" cy="972"/>
          </a:xfrm>
        </p:grpSpPr>
        <p:sp>
          <p:nvSpPr>
            <p:cNvPr id="132133" name="Line 20"/>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2134" name="Group 21"/>
            <p:cNvGrpSpPr>
              <a:grpSpLocks/>
            </p:cNvGrpSpPr>
            <p:nvPr/>
          </p:nvGrpSpPr>
          <p:grpSpPr bwMode="auto">
            <a:xfrm>
              <a:off x="978" y="2904"/>
              <a:ext cx="897" cy="896"/>
              <a:chOff x="978" y="2904"/>
              <a:chExt cx="897" cy="896"/>
            </a:xfrm>
          </p:grpSpPr>
          <p:grpSp>
            <p:nvGrpSpPr>
              <p:cNvPr id="132135" name="Group 22"/>
              <p:cNvGrpSpPr>
                <a:grpSpLocks/>
              </p:cNvGrpSpPr>
              <p:nvPr/>
            </p:nvGrpSpPr>
            <p:grpSpPr bwMode="auto">
              <a:xfrm>
                <a:off x="978" y="2904"/>
                <a:ext cx="897" cy="896"/>
                <a:chOff x="1842" y="1776"/>
                <a:chExt cx="2074" cy="2072"/>
              </a:xfrm>
            </p:grpSpPr>
            <p:sp>
              <p:nvSpPr>
                <p:cNvPr id="132139" name="Oval 2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0" name="Freeform 2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1" name="Freeform 2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2" name="Freeform 2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3" name="Freeform 2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4" name="Oval 2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5" name="Line 2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6" name="Line 3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7" name="Line 3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8" name="Line 3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2136" name="Text Box 33"/>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2137" name="Text Box 34"/>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2138" name="Text Box 35"/>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32100" name="Group 36"/>
          <p:cNvGrpSpPr>
            <a:grpSpLocks/>
          </p:cNvGrpSpPr>
          <p:nvPr/>
        </p:nvGrpSpPr>
        <p:grpSpPr bwMode="auto">
          <a:xfrm>
            <a:off x="1958975" y="1943100"/>
            <a:ext cx="2541588" cy="2755900"/>
            <a:chOff x="274" y="1224"/>
            <a:chExt cx="1601" cy="1736"/>
          </a:xfrm>
        </p:grpSpPr>
        <p:grpSp>
          <p:nvGrpSpPr>
            <p:cNvPr id="132101" name="Group 37"/>
            <p:cNvGrpSpPr>
              <a:grpSpLocks/>
            </p:cNvGrpSpPr>
            <p:nvPr/>
          </p:nvGrpSpPr>
          <p:grpSpPr bwMode="auto">
            <a:xfrm>
              <a:off x="274" y="2064"/>
              <a:ext cx="897" cy="896"/>
              <a:chOff x="274" y="2064"/>
              <a:chExt cx="897" cy="896"/>
            </a:xfrm>
          </p:grpSpPr>
          <p:grpSp>
            <p:nvGrpSpPr>
              <p:cNvPr id="132118" name="Group 38"/>
              <p:cNvGrpSpPr>
                <a:grpSpLocks/>
              </p:cNvGrpSpPr>
              <p:nvPr/>
            </p:nvGrpSpPr>
            <p:grpSpPr bwMode="auto">
              <a:xfrm>
                <a:off x="274" y="2064"/>
                <a:ext cx="897" cy="896"/>
                <a:chOff x="1842" y="1776"/>
                <a:chExt cx="2074" cy="2072"/>
              </a:xfrm>
            </p:grpSpPr>
            <p:sp>
              <p:nvSpPr>
                <p:cNvPr id="132123" name="Oval 3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4" name="Freeform 4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5" name="Freeform 4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6" name="Freeform 4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7" name="Freeform 4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8" name="Oval 4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9" name="Line 4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30" name="Line 4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31" name="Line 4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32" name="Line 4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2119" name="Text Box 49"/>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32120" name="Text Box 50"/>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2121" name="Text Box 51"/>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2122" name="Text Box 52"/>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2102" name="Group 53"/>
            <p:cNvGrpSpPr>
              <a:grpSpLocks/>
            </p:cNvGrpSpPr>
            <p:nvPr/>
          </p:nvGrpSpPr>
          <p:grpSpPr bwMode="auto">
            <a:xfrm>
              <a:off x="978" y="1224"/>
              <a:ext cx="897" cy="896"/>
              <a:chOff x="978" y="1224"/>
              <a:chExt cx="897" cy="896"/>
            </a:xfrm>
          </p:grpSpPr>
          <p:grpSp>
            <p:nvGrpSpPr>
              <p:cNvPr id="132104" name="Group 54"/>
              <p:cNvGrpSpPr>
                <a:grpSpLocks/>
              </p:cNvGrpSpPr>
              <p:nvPr/>
            </p:nvGrpSpPr>
            <p:grpSpPr bwMode="auto">
              <a:xfrm>
                <a:off x="978" y="1224"/>
                <a:ext cx="897" cy="896"/>
                <a:chOff x="1842" y="1776"/>
                <a:chExt cx="2074" cy="2072"/>
              </a:xfrm>
            </p:grpSpPr>
            <p:sp>
              <p:nvSpPr>
                <p:cNvPr id="132108" name="Oval 5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09" name="Freeform 5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0" name="Freeform 57"/>
                <p:cNvSpPr>
                  <a:spLocks/>
                </p:cNvSpPr>
                <p:nvPr/>
              </p:nvSpPr>
              <p:spPr bwMode="auto">
                <a:xfrm flipH="1">
                  <a:off x="3220" y="187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1" name="Freeform 5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2" name="Freeform 5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3" name="Oval 6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4" name="Line 6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5" name="Line 6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6" name="Line 6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7" name="Line 6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2105" name="Text Box 65"/>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2106" name="Text Box 66"/>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2107" name="Text Box 67"/>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2103" name="Line 68"/>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70" name="Slide Number Placeholder 4">
            <a:extLst>
              <a:ext uri="{FF2B5EF4-FFF2-40B4-BE49-F238E27FC236}">
                <a16:creationId xmlns:a16="http://schemas.microsoft.com/office/drawing/2014/main" id="{14348FF6-68AD-4F4D-886E-1931D0FB789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47ECB179-32FB-468F-A279-C7E9A20F22D9}"/>
              </a:ext>
            </a:extLst>
          </p:cNvPr>
          <p:cNvPicPr>
            <a:picLocks noChangeAspect="1"/>
          </p:cNvPicPr>
          <p:nvPr/>
        </p:nvPicPr>
        <p:blipFill>
          <a:blip r:embed="rId3"/>
          <a:stretch>
            <a:fillRect/>
          </a:stretch>
        </p:blipFill>
        <p:spPr>
          <a:xfrm>
            <a:off x="6537526" y="4186117"/>
            <a:ext cx="5011346" cy="2139881"/>
          </a:xfrm>
          <a:prstGeom prst="rect">
            <a:avLst/>
          </a:prstGeom>
        </p:spPr>
      </p:pic>
    </p:spTree>
    <p:extLst>
      <p:ext uri="{BB962C8B-B14F-4D97-AF65-F5344CB8AC3E}">
        <p14:creationId xmlns:p14="http://schemas.microsoft.com/office/powerpoint/2010/main" val="3350965800"/>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1000"/>
                                  </p:stCondLst>
                                  <p:childTnLst>
                                    <p:set>
                                      <p:cBhvr>
                                        <p:cTn id="6" dur="1" fill="hold">
                                          <p:stCondLst>
                                            <p:cond delay="0"/>
                                          </p:stCondLst>
                                        </p:cTn>
                                        <p:tgtEl>
                                          <p:spTgt spid="131074"/>
                                        </p:tgtEl>
                                        <p:attrNameLst>
                                          <p:attrName>style.visibility</p:attrName>
                                        </p:attrNameLst>
                                      </p:cBhvr>
                                      <p:to>
                                        <p:strVal val="visible"/>
                                      </p:to>
                                    </p:set>
                                    <p:animEffect transition="in" filter="wipe(left)">
                                      <p:cBhvr>
                                        <p:cTn id="7" dur="1000"/>
                                        <p:tgtEl>
                                          <p:spTgt spid="131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4145" name="Group 2"/>
          <p:cNvGrpSpPr>
            <a:grpSpLocks/>
          </p:cNvGrpSpPr>
          <p:nvPr/>
        </p:nvGrpSpPr>
        <p:grpSpPr bwMode="auto">
          <a:xfrm>
            <a:off x="2750313" y="2006600"/>
            <a:ext cx="1992313" cy="1422400"/>
            <a:chOff x="1840" y="1224"/>
            <a:chExt cx="1255" cy="896"/>
          </a:xfrm>
        </p:grpSpPr>
        <p:sp>
          <p:nvSpPr>
            <p:cNvPr id="134216" name="Line 3"/>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4217" name="Group 4"/>
            <p:cNvGrpSpPr>
              <a:grpSpLocks/>
            </p:cNvGrpSpPr>
            <p:nvPr/>
          </p:nvGrpSpPr>
          <p:grpSpPr bwMode="auto">
            <a:xfrm>
              <a:off x="2198" y="1224"/>
              <a:ext cx="897" cy="896"/>
              <a:chOff x="1842" y="1776"/>
              <a:chExt cx="2074" cy="2072"/>
            </a:xfrm>
          </p:grpSpPr>
          <p:sp>
            <p:nvSpPr>
              <p:cNvPr id="134221" name="Oval 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2" name="Freeform 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3" name="Freeform 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4" name="Freeform 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5" name="Freeform 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6" name="Oval 1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7" name="Line 1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8" name="Line 1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9" name="Line 1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30" name="Line 1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218" name="Text Box 15"/>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4219" name="Text Box 16"/>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4220" name="Text Box 17"/>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33138" name="Rectangle 18"/>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grpSp>
        <p:nvGrpSpPr>
          <p:cNvPr id="134147" name="Group 19"/>
          <p:cNvGrpSpPr>
            <a:grpSpLocks/>
          </p:cNvGrpSpPr>
          <p:nvPr/>
        </p:nvGrpSpPr>
        <p:grpSpPr bwMode="auto">
          <a:xfrm>
            <a:off x="1372363" y="4552950"/>
            <a:ext cx="1433513" cy="1543050"/>
            <a:chOff x="972" y="2828"/>
            <a:chExt cx="903" cy="972"/>
          </a:xfrm>
        </p:grpSpPr>
        <p:sp>
          <p:nvSpPr>
            <p:cNvPr id="134200" name="Line 20"/>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4201" name="Group 21"/>
            <p:cNvGrpSpPr>
              <a:grpSpLocks/>
            </p:cNvGrpSpPr>
            <p:nvPr/>
          </p:nvGrpSpPr>
          <p:grpSpPr bwMode="auto">
            <a:xfrm>
              <a:off x="978" y="2904"/>
              <a:ext cx="897" cy="896"/>
              <a:chOff x="978" y="2904"/>
              <a:chExt cx="897" cy="896"/>
            </a:xfrm>
          </p:grpSpPr>
          <p:grpSp>
            <p:nvGrpSpPr>
              <p:cNvPr id="134202" name="Group 22"/>
              <p:cNvGrpSpPr>
                <a:grpSpLocks/>
              </p:cNvGrpSpPr>
              <p:nvPr/>
            </p:nvGrpSpPr>
            <p:grpSpPr bwMode="auto">
              <a:xfrm>
                <a:off x="978" y="2904"/>
                <a:ext cx="897" cy="896"/>
                <a:chOff x="1842" y="1776"/>
                <a:chExt cx="2074" cy="2072"/>
              </a:xfrm>
            </p:grpSpPr>
            <p:sp>
              <p:nvSpPr>
                <p:cNvPr id="134206" name="Oval 2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07" name="Freeform 2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08" name="Freeform 2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09" name="Freeform 2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0" name="Freeform 2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1" name="Oval 2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2" name="Line 2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3" name="Line 3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4" name="Line 3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5" name="Line 3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203" name="Text Box 33"/>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4204" name="Text Box 34"/>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4205" name="Text Box 35"/>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34148" name="Group 36"/>
          <p:cNvGrpSpPr>
            <a:grpSpLocks/>
          </p:cNvGrpSpPr>
          <p:nvPr/>
        </p:nvGrpSpPr>
        <p:grpSpPr bwMode="auto">
          <a:xfrm>
            <a:off x="264287" y="2006600"/>
            <a:ext cx="2541588" cy="2755900"/>
            <a:chOff x="274" y="1224"/>
            <a:chExt cx="1601" cy="1736"/>
          </a:xfrm>
        </p:grpSpPr>
        <p:grpSp>
          <p:nvGrpSpPr>
            <p:cNvPr id="134168" name="Group 37"/>
            <p:cNvGrpSpPr>
              <a:grpSpLocks/>
            </p:cNvGrpSpPr>
            <p:nvPr/>
          </p:nvGrpSpPr>
          <p:grpSpPr bwMode="auto">
            <a:xfrm>
              <a:off x="274" y="2064"/>
              <a:ext cx="897" cy="896"/>
              <a:chOff x="274" y="2064"/>
              <a:chExt cx="897" cy="896"/>
            </a:xfrm>
          </p:grpSpPr>
          <p:grpSp>
            <p:nvGrpSpPr>
              <p:cNvPr id="134185" name="Group 38"/>
              <p:cNvGrpSpPr>
                <a:grpSpLocks/>
              </p:cNvGrpSpPr>
              <p:nvPr/>
            </p:nvGrpSpPr>
            <p:grpSpPr bwMode="auto">
              <a:xfrm>
                <a:off x="274" y="2064"/>
                <a:ext cx="897" cy="896"/>
                <a:chOff x="1842" y="1776"/>
                <a:chExt cx="2074" cy="2072"/>
              </a:xfrm>
            </p:grpSpPr>
            <p:sp>
              <p:nvSpPr>
                <p:cNvPr id="134190" name="Oval 3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1" name="Freeform 4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2" name="Freeform 4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3" name="Freeform 4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4" name="Freeform 4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5" name="Oval 4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6" name="Line 4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7" name="Line 4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8" name="Line 4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9" name="Line 4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186" name="Text Box 49"/>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34187" name="Text Box 50"/>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4188" name="Text Box 51"/>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4189" name="Text Box 52"/>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4169" name="Group 53"/>
            <p:cNvGrpSpPr>
              <a:grpSpLocks/>
            </p:cNvGrpSpPr>
            <p:nvPr/>
          </p:nvGrpSpPr>
          <p:grpSpPr bwMode="auto">
            <a:xfrm>
              <a:off x="978" y="1224"/>
              <a:ext cx="897" cy="896"/>
              <a:chOff x="978" y="1224"/>
              <a:chExt cx="897" cy="896"/>
            </a:xfrm>
          </p:grpSpPr>
          <p:grpSp>
            <p:nvGrpSpPr>
              <p:cNvPr id="134171" name="Group 54"/>
              <p:cNvGrpSpPr>
                <a:grpSpLocks/>
              </p:cNvGrpSpPr>
              <p:nvPr/>
            </p:nvGrpSpPr>
            <p:grpSpPr bwMode="auto">
              <a:xfrm>
                <a:off x="978" y="1224"/>
                <a:ext cx="897" cy="896"/>
                <a:chOff x="1842" y="1776"/>
                <a:chExt cx="2074" cy="2072"/>
              </a:xfrm>
            </p:grpSpPr>
            <p:sp>
              <p:nvSpPr>
                <p:cNvPr id="134175" name="Oval 5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76" name="Freeform 5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77" name="Freeform 5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78" name="Freeform 5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79" name="Freeform 5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80" name="Oval 6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81" name="Line 6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82" name="Line 6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83" name="Line 6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84" name="Line 6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172" name="Text Box 65"/>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4173" name="Text Box 66"/>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4174" name="Text Box 67"/>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4170" name="Line 68"/>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4149" name="Group 69"/>
          <p:cNvGrpSpPr>
            <a:grpSpLocks/>
          </p:cNvGrpSpPr>
          <p:nvPr/>
        </p:nvGrpSpPr>
        <p:grpSpPr bwMode="auto">
          <a:xfrm>
            <a:off x="4798187" y="3530601"/>
            <a:ext cx="3062288" cy="3059113"/>
            <a:chOff x="3130" y="2184"/>
            <a:chExt cx="1929" cy="1927"/>
          </a:xfrm>
        </p:grpSpPr>
        <p:grpSp>
          <p:nvGrpSpPr>
            <p:cNvPr id="134156" name="Group 70"/>
            <p:cNvGrpSpPr>
              <a:grpSpLocks/>
            </p:cNvGrpSpPr>
            <p:nvPr/>
          </p:nvGrpSpPr>
          <p:grpSpPr bwMode="auto">
            <a:xfrm>
              <a:off x="3130" y="2184"/>
              <a:ext cx="1929" cy="1927"/>
              <a:chOff x="1842" y="1776"/>
              <a:chExt cx="2074" cy="2072"/>
            </a:xfrm>
          </p:grpSpPr>
          <p:sp>
            <p:nvSpPr>
              <p:cNvPr id="134158" name="Oval 71"/>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59" name="Freeform 72"/>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0" name="Freeform 73"/>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1" name="Freeform 74"/>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2" name="Freeform 75"/>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3" name="Oval 76"/>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4" name="Line 77"/>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5" name="Line 78"/>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6" name="Line 79"/>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7" name="Line 80"/>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157" name="Text Box 81"/>
            <p:cNvSpPr txBox="1">
              <a:spLocks noChangeArrowheads="1"/>
            </p:cNvSpPr>
            <p:nvPr/>
          </p:nvSpPr>
          <p:spPr bwMode="auto">
            <a:xfrm>
              <a:off x="3934" y="2346"/>
              <a:ext cx="303" cy="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33202" name="Text Box 82"/>
          <p:cNvSpPr txBox="1">
            <a:spLocks noChangeArrowheads="1"/>
          </p:cNvSpPr>
          <p:nvPr/>
        </p:nvSpPr>
        <p:spPr bwMode="auto">
          <a:xfrm>
            <a:off x="7077838" y="4295775"/>
            <a:ext cx="409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nvGrpSpPr>
          <p:cNvPr id="133203" name="Group 83"/>
          <p:cNvGrpSpPr>
            <a:grpSpLocks/>
          </p:cNvGrpSpPr>
          <p:nvPr/>
        </p:nvGrpSpPr>
        <p:grpSpPr bwMode="auto">
          <a:xfrm>
            <a:off x="2137538" y="3775075"/>
            <a:ext cx="3419475" cy="1100138"/>
            <a:chOff x="1454" y="2338"/>
            <a:chExt cx="2154" cy="693"/>
          </a:xfrm>
        </p:grpSpPr>
        <p:sp>
          <p:nvSpPr>
            <p:cNvPr id="134152" name="Text Box 84"/>
            <p:cNvSpPr txBox="1">
              <a:spLocks noChangeArrowheads="1"/>
            </p:cNvSpPr>
            <p:nvPr/>
          </p:nvSpPr>
          <p:spPr bwMode="auto">
            <a:xfrm>
              <a:off x="3350" y="2666"/>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nvGrpSpPr>
            <p:cNvPr id="134153" name="Group 85"/>
            <p:cNvGrpSpPr>
              <a:grpSpLocks/>
            </p:cNvGrpSpPr>
            <p:nvPr/>
          </p:nvGrpSpPr>
          <p:grpSpPr bwMode="auto">
            <a:xfrm>
              <a:off x="1454" y="2338"/>
              <a:ext cx="1858" cy="470"/>
              <a:chOff x="1454" y="2338"/>
              <a:chExt cx="1858" cy="470"/>
            </a:xfrm>
          </p:grpSpPr>
          <p:sp>
            <p:nvSpPr>
              <p:cNvPr id="134154" name="Text Box 86"/>
              <p:cNvSpPr txBox="1">
                <a:spLocks noChangeArrowheads="1"/>
              </p:cNvSpPr>
              <p:nvPr/>
            </p:nvSpPr>
            <p:spPr bwMode="auto">
              <a:xfrm>
                <a:off x="1454" y="2338"/>
                <a:ext cx="1503"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 Max (2, 3)</a:t>
                </a:r>
              </a:p>
            </p:txBody>
          </p:sp>
          <p:sp>
            <p:nvSpPr>
              <p:cNvPr id="134155" name="Line 87"/>
              <p:cNvSpPr>
                <a:spLocks noChangeShapeType="1"/>
              </p:cNvSpPr>
              <p:nvPr/>
            </p:nvSpPr>
            <p:spPr bwMode="auto">
              <a:xfrm>
                <a:off x="2960" y="2600"/>
                <a:ext cx="352" cy="20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sp>
        <p:nvSpPr>
          <p:cNvPr id="89" name="Slide Number Placeholder 4">
            <a:extLst>
              <a:ext uri="{FF2B5EF4-FFF2-40B4-BE49-F238E27FC236}">
                <a16:creationId xmlns:a16="http://schemas.microsoft.com/office/drawing/2014/main" id="{31E1A86C-DE6C-44E0-8F31-0B1FEC78999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41583F85-7325-4671-8494-FE8298FB10D4}"/>
              </a:ext>
            </a:extLst>
          </p:cNvPr>
          <p:cNvPicPr>
            <a:picLocks noChangeAspect="1"/>
          </p:cNvPicPr>
          <p:nvPr/>
        </p:nvPicPr>
        <p:blipFill>
          <a:blip r:embed="rId3"/>
          <a:stretch>
            <a:fillRect/>
          </a:stretch>
        </p:blipFill>
        <p:spPr>
          <a:xfrm>
            <a:off x="6974778" y="1187518"/>
            <a:ext cx="5011346" cy="2139881"/>
          </a:xfrm>
          <a:prstGeom prst="rect">
            <a:avLst/>
          </a:prstGeom>
        </p:spPr>
      </p:pic>
    </p:spTree>
    <p:extLst>
      <p:ext uri="{BB962C8B-B14F-4D97-AF65-F5344CB8AC3E}">
        <p14:creationId xmlns:p14="http://schemas.microsoft.com/office/powerpoint/2010/main" val="2045530905"/>
      </p:ext>
    </p:ext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1000"/>
                                  </p:stCondLst>
                                  <p:childTnLst>
                                    <p:set>
                                      <p:cBhvr>
                                        <p:cTn id="6" dur="1" fill="hold">
                                          <p:stCondLst>
                                            <p:cond delay="0"/>
                                          </p:stCondLst>
                                        </p:cTn>
                                        <p:tgtEl>
                                          <p:spTgt spid="133203"/>
                                        </p:tgtEl>
                                        <p:attrNameLst>
                                          <p:attrName>style.visibility</p:attrName>
                                        </p:attrNameLst>
                                      </p:cBhvr>
                                      <p:to>
                                        <p:strVal val="visible"/>
                                      </p:to>
                                    </p:set>
                                    <p:animEffect transition="in" filter="wipe(up)">
                                      <p:cBhvr>
                                        <p:cTn id="7" dur="1000"/>
                                        <p:tgtEl>
                                          <p:spTgt spid="133203"/>
                                        </p:tgtEl>
                                      </p:cBhvr>
                                    </p:animEffect>
                                  </p:childTnLst>
                                </p:cTn>
                              </p:par>
                            </p:childTnLst>
                          </p:cTn>
                        </p:par>
                        <p:par>
                          <p:cTn id="8" fill="hold" nodeType="afterGroup">
                            <p:stCondLst>
                              <p:cond delay="2000"/>
                            </p:stCondLst>
                            <p:childTnLst>
                              <p:par>
                                <p:cTn id="9" presetID="22" presetClass="entr" presetSubtype="8" fill="hold" grpId="0" nodeType="afterEffect">
                                  <p:stCondLst>
                                    <p:cond delay="1000"/>
                                  </p:stCondLst>
                                  <p:childTnLst>
                                    <p:set>
                                      <p:cBhvr>
                                        <p:cTn id="10" dur="1" fill="hold">
                                          <p:stCondLst>
                                            <p:cond delay="0"/>
                                          </p:stCondLst>
                                        </p:cTn>
                                        <p:tgtEl>
                                          <p:spTgt spid="133202"/>
                                        </p:tgtEl>
                                        <p:attrNameLst>
                                          <p:attrName>style.visibility</p:attrName>
                                        </p:attrNameLst>
                                      </p:cBhvr>
                                      <p:to>
                                        <p:strVal val="visible"/>
                                      </p:to>
                                    </p:set>
                                    <p:animEffect transition="in" filter="wipe(left)">
                                      <p:cBhvr>
                                        <p:cTn id="11" dur="1000"/>
                                        <p:tgtEl>
                                          <p:spTgt spid="133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0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6193" name="Group 2"/>
          <p:cNvGrpSpPr>
            <a:grpSpLocks/>
          </p:cNvGrpSpPr>
          <p:nvPr/>
        </p:nvGrpSpPr>
        <p:grpSpPr bwMode="auto">
          <a:xfrm>
            <a:off x="2445005" y="3697732"/>
            <a:ext cx="2309813" cy="2895600"/>
            <a:chOff x="1640" y="1976"/>
            <a:chExt cx="1455" cy="1824"/>
          </a:xfrm>
        </p:grpSpPr>
        <p:sp>
          <p:nvSpPr>
            <p:cNvPr id="136261" name="Line 3"/>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6262" name="Group 4"/>
            <p:cNvGrpSpPr>
              <a:grpSpLocks/>
            </p:cNvGrpSpPr>
            <p:nvPr/>
          </p:nvGrpSpPr>
          <p:grpSpPr bwMode="auto">
            <a:xfrm>
              <a:off x="1848" y="2904"/>
              <a:ext cx="1247" cy="896"/>
              <a:chOff x="1848" y="2904"/>
              <a:chExt cx="1247" cy="896"/>
            </a:xfrm>
          </p:grpSpPr>
          <p:sp>
            <p:nvSpPr>
              <p:cNvPr id="136263" name="Line 5"/>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6264" name="Group 6"/>
              <p:cNvGrpSpPr>
                <a:grpSpLocks/>
              </p:cNvGrpSpPr>
              <p:nvPr/>
            </p:nvGrpSpPr>
            <p:grpSpPr bwMode="auto">
              <a:xfrm>
                <a:off x="2198" y="2904"/>
                <a:ext cx="897" cy="896"/>
                <a:chOff x="2198" y="2904"/>
                <a:chExt cx="897" cy="896"/>
              </a:xfrm>
            </p:grpSpPr>
            <p:grpSp>
              <p:nvGrpSpPr>
                <p:cNvPr id="136265" name="Group 7"/>
                <p:cNvGrpSpPr>
                  <a:grpSpLocks/>
                </p:cNvGrpSpPr>
                <p:nvPr/>
              </p:nvGrpSpPr>
              <p:grpSpPr bwMode="auto">
                <a:xfrm>
                  <a:off x="2198" y="2904"/>
                  <a:ext cx="897" cy="896"/>
                  <a:chOff x="1842" y="1776"/>
                  <a:chExt cx="2074" cy="2072"/>
                </a:xfrm>
              </p:grpSpPr>
              <p:sp>
                <p:nvSpPr>
                  <p:cNvPr id="136269" name="Oval 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0" name="Freeform 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1" name="Freeform 1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2" name="Freeform 1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3" name="Freeform 1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4" name="Oval 1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5" name="Line 1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6" name="Line 1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7" name="Line 1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8" name="Line 1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6266" name="Text Box 18"/>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6267" name="Text Box 19"/>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6268" name="Text Box 20"/>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36194" name="Group 21"/>
          <p:cNvGrpSpPr>
            <a:grpSpLocks/>
          </p:cNvGrpSpPr>
          <p:nvPr/>
        </p:nvGrpSpPr>
        <p:grpSpPr bwMode="auto">
          <a:xfrm>
            <a:off x="2762505" y="2503932"/>
            <a:ext cx="1992313" cy="1422400"/>
            <a:chOff x="1840" y="1224"/>
            <a:chExt cx="1255" cy="896"/>
          </a:xfrm>
        </p:grpSpPr>
        <p:sp>
          <p:nvSpPr>
            <p:cNvPr id="136246" name="Line 22"/>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6247" name="Group 23"/>
            <p:cNvGrpSpPr>
              <a:grpSpLocks/>
            </p:cNvGrpSpPr>
            <p:nvPr/>
          </p:nvGrpSpPr>
          <p:grpSpPr bwMode="auto">
            <a:xfrm>
              <a:off x="2198" y="1224"/>
              <a:ext cx="897" cy="896"/>
              <a:chOff x="1842" y="1776"/>
              <a:chExt cx="2074" cy="2072"/>
            </a:xfrm>
          </p:grpSpPr>
          <p:sp>
            <p:nvSpPr>
              <p:cNvPr id="136251" name="Oval 2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2" name="Freeform 2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3" name="Freeform 2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4" name="Freeform 2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5" name="Freeform 2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6" name="Oval 2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7" name="Line 3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8" name="Line 3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9" name="Line 3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60" name="Line 3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6248" name="Text Box 34"/>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6249" name="Text Box 35"/>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6250" name="Text Box 36"/>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35205" name="Rectangle 37"/>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grpSp>
        <p:nvGrpSpPr>
          <p:cNvPr id="136196" name="Group 38"/>
          <p:cNvGrpSpPr>
            <a:grpSpLocks/>
          </p:cNvGrpSpPr>
          <p:nvPr/>
        </p:nvGrpSpPr>
        <p:grpSpPr bwMode="auto">
          <a:xfrm>
            <a:off x="1384555" y="5050282"/>
            <a:ext cx="1433513" cy="1543050"/>
            <a:chOff x="972" y="2828"/>
            <a:chExt cx="903" cy="972"/>
          </a:xfrm>
        </p:grpSpPr>
        <p:sp>
          <p:nvSpPr>
            <p:cNvPr id="136230" name="Line 39"/>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6231" name="Group 40"/>
            <p:cNvGrpSpPr>
              <a:grpSpLocks/>
            </p:cNvGrpSpPr>
            <p:nvPr/>
          </p:nvGrpSpPr>
          <p:grpSpPr bwMode="auto">
            <a:xfrm>
              <a:off x="978" y="2904"/>
              <a:ext cx="897" cy="896"/>
              <a:chOff x="978" y="2904"/>
              <a:chExt cx="897" cy="896"/>
            </a:xfrm>
          </p:grpSpPr>
          <p:grpSp>
            <p:nvGrpSpPr>
              <p:cNvPr id="136232" name="Group 41"/>
              <p:cNvGrpSpPr>
                <a:grpSpLocks/>
              </p:cNvGrpSpPr>
              <p:nvPr/>
            </p:nvGrpSpPr>
            <p:grpSpPr bwMode="auto">
              <a:xfrm>
                <a:off x="978" y="2904"/>
                <a:ext cx="897" cy="896"/>
                <a:chOff x="1842" y="1776"/>
                <a:chExt cx="2074" cy="2072"/>
              </a:xfrm>
            </p:grpSpPr>
            <p:sp>
              <p:nvSpPr>
                <p:cNvPr id="136236" name="Oval 4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37" name="Freeform 4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38" name="Freeform 4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39" name="Freeform 4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0" name="Freeform 4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1" name="Oval 4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2" name="Line 4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3" name="Line 4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4" name="Line 5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5" name="Line 5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6233" name="Text Box 52"/>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6234" name="Text Box 53"/>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6235" name="Text Box 54"/>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36197" name="Group 55"/>
          <p:cNvGrpSpPr>
            <a:grpSpLocks/>
          </p:cNvGrpSpPr>
          <p:nvPr/>
        </p:nvGrpSpPr>
        <p:grpSpPr bwMode="auto">
          <a:xfrm>
            <a:off x="276479" y="2503932"/>
            <a:ext cx="2541588" cy="2755900"/>
            <a:chOff x="274" y="1224"/>
            <a:chExt cx="1601" cy="1736"/>
          </a:xfrm>
        </p:grpSpPr>
        <p:grpSp>
          <p:nvGrpSpPr>
            <p:cNvPr id="136198" name="Group 56"/>
            <p:cNvGrpSpPr>
              <a:grpSpLocks/>
            </p:cNvGrpSpPr>
            <p:nvPr/>
          </p:nvGrpSpPr>
          <p:grpSpPr bwMode="auto">
            <a:xfrm>
              <a:off x="274" y="2064"/>
              <a:ext cx="897" cy="896"/>
              <a:chOff x="274" y="2064"/>
              <a:chExt cx="897" cy="896"/>
            </a:xfrm>
          </p:grpSpPr>
          <p:grpSp>
            <p:nvGrpSpPr>
              <p:cNvPr id="136215" name="Group 57"/>
              <p:cNvGrpSpPr>
                <a:grpSpLocks/>
              </p:cNvGrpSpPr>
              <p:nvPr/>
            </p:nvGrpSpPr>
            <p:grpSpPr bwMode="auto">
              <a:xfrm>
                <a:off x="274" y="2064"/>
                <a:ext cx="897" cy="896"/>
                <a:chOff x="1842" y="1776"/>
                <a:chExt cx="2074" cy="2072"/>
              </a:xfrm>
            </p:grpSpPr>
            <p:sp>
              <p:nvSpPr>
                <p:cNvPr id="136220" name="Oval 5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1" name="Freeform 5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2" name="Freeform 6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3" name="Freeform 6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4" name="Freeform 6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5" name="Oval 6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6" name="Line 6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7" name="Line 6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8" name="Line 6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9" name="Line 6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6216" name="Text Box 68"/>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36217" name="Text Box 69"/>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6218" name="Text Box 70"/>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6219" name="Text Box 71"/>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6199" name="Group 72"/>
            <p:cNvGrpSpPr>
              <a:grpSpLocks/>
            </p:cNvGrpSpPr>
            <p:nvPr/>
          </p:nvGrpSpPr>
          <p:grpSpPr bwMode="auto">
            <a:xfrm>
              <a:off x="978" y="1224"/>
              <a:ext cx="897" cy="896"/>
              <a:chOff x="978" y="1224"/>
              <a:chExt cx="897" cy="896"/>
            </a:xfrm>
          </p:grpSpPr>
          <p:grpSp>
            <p:nvGrpSpPr>
              <p:cNvPr id="136201" name="Group 73"/>
              <p:cNvGrpSpPr>
                <a:grpSpLocks/>
              </p:cNvGrpSpPr>
              <p:nvPr/>
            </p:nvGrpSpPr>
            <p:grpSpPr bwMode="auto">
              <a:xfrm>
                <a:off x="978" y="1224"/>
                <a:ext cx="897" cy="896"/>
                <a:chOff x="1842" y="1776"/>
                <a:chExt cx="2074" cy="2072"/>
              </a:xfrm>
            </p:grpSpPr>
            <p:sp>
              <p:nvSpPr>
                <p:cNvPr id="136205" name="Oval 7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06" name="Freeform 7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07" name="Freeform 76"/>
                <p:cNvSpPr>
                  <a:spLocks/>
                </p:cNvSpPr>
                <p:nvPr/>
              </p:nvSpPr>
              <p:spPr bwMode="auto">
                <a:xfrm flipH="1">
                  <a:off x="3220" y="1811"/>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08" name="Freeform 7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09" name="Freeform 7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10" name="Oval 7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11" name="Line 8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12" name="Line 8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13" name="Line 8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14" name="Line 8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6202" name="Text Box 84"/>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6203" name="Text Box 85"/>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6204" name="Text Box 86"/>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6200" name="Line 87"/>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89" name="Slide Number Placeholder 4">
            <a:extLst>
              <a:ext uri="{FF2B5EF4-FFF2-40B4-BE49-F238E27FC236}">
                <a16:creationId xmlns:a16="http://schemas.microsoft.com/office/drawing/2014/main" id="{FE59C54F-0C94-42FD-A392-56D55C7E4DB9}"/>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06294722-F26F-4CFE-86F0-42283DFDD17B}"/>
              </a:ext>
            </a:extLst>
          </p:cNvPr>
          <p:cNvPicPr>
            <a:picLocks noChangeAspect="1"/>
          </p:cNvPicPr>
          <p:nvPr/>
        </p:nvPicPr>
        <p:blipFill>
          <a:blip r:embed="rId3"/>
          <a:stretch>
            <a:fillRect/>
          </a:stretch>
        </p:blipFill>
        <p:spPr>
          <a:xfrm>
            <a:off x="8119872" y="1044010"/>
            <a:ext cx="3942932" cy="1683660"/>
          </a:xfrm>
          <a:prstGeom prst="rect">
            <a:avLst/>
          </a:prstGeom>
        </p:spPr>
      </p:pic>
    </p:spTree>
    <p:extLst>
      <p:ext uri="{BB962C8B-B14F-4D97-AF65-F5344CB8AC3E}">
        <p14:creationId xmlns:p14="http://schemas.microsoft.com/office/powerpoint/2010/main" val="3205320998"/>
      </p:ext>
    </p:extLst>
  </p:cSld>
  <p:clrMapOvr>
    <a:masterClrMapping/>
  </p:clrMapOvr>
  <p:transition spd="med">
    <p:strips dir="l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8241" name="Group 2"/>
          <p:cNvGrpSpPr>
            <a:grpSpLocks/>
          </p:cNvGrpSpPr>
          <p:nvPr/>
        </p:nvGrpSpPr>
        <p:grpSpPr bwMode="auto">
          <a:xfrm>
            <a:off x="4503039" y="1384300"/>
            <a:ext cx="4205288" cy="4089400"/>
            <a:chOff x="2898" y="1224"/>
            <a:chExt cx="2649" cy="2576"/>
          </a:xfrm>
        </p:grpSpPr>
        <p:sp>
          <p:nvSpPr>
            <p:cNvPr id="138329" name="Line 3"/>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30" name="Line 4"/>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31" name="Line 5"/>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32" name="Line 6"/>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33" name="Line 7"/>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34" name="Line 8"/>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335" name="Group 9"/>
            <p:cNvGrpSpPr>
              <a:grpSpLocks/>
            </p:cNvGrpSpPr>
            <p:nvPr/>
          </p:nvGrpSpPr>
          <p:grpSpPr bwMode="auto">
            <a:xfrm>
              <a:off x="2898" y="1224"/>
              <a:ext cx="2649" cy="2576"/>
              <a:chOff x="2898" y="1224"/>
              <a:chExt cx="2649" cy="2576"/>
            </a:xfrm>
          </p:grpSpPr>
          <p:grpSp>
            <p:nvGrpSpPr>
              <p:cNvPr id="138336" name="Group 10"/>
              <p:cNvGrpSpPr>
                <a:grpSpLocks/>
              </p:cNvGrpSpPr>
              <p:nvPr/>
            </p:nvGrpSpPr>
            <p:grpSpPr bwMode="auto">
              <a:xfrm>
                <a:off x="3766" y="2904"/>
                <a:ext cx="897" cy="896"/>
                <a:chOff x="1842" y="1776"/>
                <a:chExt cx="2074" cy="2072"/>
              </a:xfrm>
            </p:grpSpPr>
            <p:sp>
              <p:nvSpPr>
                <p:cNvPr id="138382" name="Oval 11"/>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3" name="Freeform 12"/>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4" name="Freeform 13"/>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5" name="Freeform 14"/>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6" name="Freeform 15"/>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7" name="Oval 16"/>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8" name="Line 17"/>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9" name="Line 18"/>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90" name="Line 19"/>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91" name="Line 20"/>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8337" name="Group 21"/>
              <p:cNvGrpSpPr>
                <a:grpSpLocks/>
              </p:cNvGrpSpPr>
              <p:nvPr/>
            </p:nvGrpSpPr>
            <p:grpSpPr bwMode="auto">
              <a:xfrm>
                <a:off x="3766" y="1224"/>
                <a:ext cx="897" cy="896"/>
                <a:chOff x="1842" y="1776"/>
                <a:chExt cx="2074" cy="2072"/>
              </a:xfrm>
            </p:grpSpPr>
            <p:sp>
              <p:nvSpPr>
                <p:cNvPr id="138372" name="Oval 2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3" name="Freeform 2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4" name="Freeform 2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5" name="Freeform 2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6" name="Freeform 2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7" name="Oval 2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8" name="Line 2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9" name="Line 2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0" name="Line 3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1" name="Line 3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8338" name="Group 32"/>
              <p:cNvGrpSpPr>
                <a:grpSpLocks/>
              </p:cNvGrpSpPr>
              <p:nvPr/>
            </p:nvGrpSpPr>
            <p:grpSpPr bwMode="auto">
              <a:xfrm>
                <a:off x="2898" y="2064"/>
                <a:ext cx="897" cy="896"/>
                <a:chOff x="1842" y="1776"/>
                <a:chExt cx="2074" cy="2072"/>
              </a:xfrm>
            </p:grpSpPr>
            <p:sp>
              <p:nvSpPr>
                <p:cNvPr id="138362" name="Oval 3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3" name="Freeform 3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4" name="Freeform 3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5" name="Freeform 3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6" name="Freeform 3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7" name="Oval 3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8" name="Line 3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9" name="Line 4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0" name="Line 4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1" name="Line 4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8339" name="Group 43"/>
              <p:cNvGrpSpPr>
                <a:grpSpLocks/>
              </p:cNvGrpSpPr>
              <p:nvPr/>
            </p:nvGrpSpPr>
            <p:grpSpPr bwMode="auto">
              <a:xfrm>
                <a:off x="4650" y="2064"/>
                <a:ext cx="897" cy="896"/>
                <a:chOff x="1842" y="1776"/>
                <a:chExt cx="2074" cy="2072"/>
              </a:xfrm>
            </p:grpSpPr>
            <p:sp>
              <p:nvSpPr>
                <p:cNvPr id="138352" name="Oval 4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3" name="Freeform 4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4" name="Freeform 4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5" name="Freeform 4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6" name="Freeform 4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7" name="Oval 4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8" name="Line 5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9" name="Line 5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0" name="Line 5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1" name="Line 5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340" name="Text Box 54"/>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8341" name="Text Box 55"/>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8342" name="Text Box 56"/>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38343" name="Text Box 57"/>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344" name="Text Box 58"/>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8345" name="Text Box 59"/>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38346" name="Text Box 60"/>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38347" name="Text Box 61"/>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38348" name="Text Box 62"/>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8349" name="Text Box 63"/>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38350" name="Text Box 64"/>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38351" name="Text Box 65"/>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nvGrpSpPr>
          <p:cNvPr id="138242" name="Group 66"/>
          <p:cNvGrpSpPr>
            <a:grpSpLocks/>
          </p:cNvGrpSpPr>
          <p:nvPr/>
        </p:nvGrpSpPr>
        <p:grpSpPr bwMode="auto">
          <a:xfrm>
            <a:off x="2505965" y="2578100"/>
            <a:ext cx="2309813" cy="2895600"/>
            <a:chOff x="1640" y="1976"/>
            <a:chExt cx="1455" cy="1824"/>
          </a:xfrm>
        </p:grpSpPr>
        <p:sp>
          <p:nvSpPr>
            <p:cNvPr id="138311" name="Line 67"/>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312" name="Group 68"/>
            <p:cNvGrpSpPr>
              <a:grpSpLocks/>
            </p:cNvGrpSpPr>
            <p:nvPr/>
          </p:nvGrpSpPr>
          <p:grpSpPr bwMode="auto">
            <a:xfrm>
              <a:off x="1848" y="2904"/>
              <a:ext cx="1247" cy="896"/>
              <a:chOff x="1848" y="2904"/>
              <a:chExt cx="1247" cy="896"/>
            </a:xfrm>
          </p:grpSpPr>
          <p:sp>
            <p:nvSpPr>
              <p:cNvPr id="138313" name="Line 69"/>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314" name="Group 70"/>
              <p:cNvGrpSpPr>
                <a:grpSpLocks/>
              </p:cNvGrpSpPr>
              <p:nvPr/>
            </p:nvGrpSpPr>
            <p:grpSpPr bwMode="auto">
              <a:xfrm>
                <a:off x="2198" y="2904"/>
                <a:ext cx="897" cy="896"/>
                <a:chOff x="2198" y="2904"/>
                <a:chExt cx="897" cy="896"/>
              </a:xfrm>
            </p:grpSpPr>
            <p:grpSp>
              <p:nvGrpSpPr>
                <p:cNvPr id="138315" name="Group 71"/>
                <p:cNvGrpSpPr>
                  <a:grpSpLocks/>
                </p:cNvGrpSpPr>
                <p:nvPr/>
              </p:nvGrpSpPr>
              <p:grpSpPr bwMode="auto">
                <a:xfrm>
                  <a:off x="2198" y="2904"/>
                  <a:ext cx="897" cy="896"/>
                  <a:chOff x="1842" y="1776"/>
                  <a:chExt cx="2074" cy="2072"/>
                </a:xfrm>
              </p:grpSpPr>
              <p:sp>
                <p:nvSpPr>
                  <p:cNvPr id="138319" name="Oval 7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0" name="Freeform 7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1" name="Freeform 7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2" name="Freeform 7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3" name="Freeform 7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4" name="Oval 7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5" name="Line 7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6" name="Line 7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7" name="Line 8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8" name="Line 8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316" name="Text Box 82"/>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8317" name="Text Box 83"/>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8318" name="Text Box 84"/>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38243" name="Group 85"/>
          <p:cNvGrpSpPr>
            <a:grpSpLocks/>
          </p:cNvGrpSpPr>
          <p:nvPr/>
        </p:nvGrpSpPr>
        <p:grpSpPr bwMode="auto">
          <a:xfrm>
            <a:off x="2823465" y="1384300"/>
            <a:ext cx="1992313" cy="1422400"/>
            <a:chOff x="1840" y="1224"/>
            <a:chExt cx="1255" cy="896"/>
          </a:xfrm>
        </p:grpSpPr>
        <p:sp>
          <p:nvSpPr>
            <p:cNvPr id="138296" name="Line 86"/>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297" name="Group 87"/>
            <p:cNvGrpSpPr>
              <a:grpSpLocks/>
            </p:cNvGrpSpPr>
            <p:nvPr/>
          </p:nvGrpSpPr>
          <p:grpSpPr bwMode="auto">
            <a:xfrm>
              <a:off x="2198" y="1224"/>
              <a:ext cx="897" cy="896"/>
              <a:chOff x="1842" y="1776"/>
              <a:chExt cx="2074" cy="2072"/>
            </a:xfrm>
          </p:grpSpPr>
          <p:sp>
            <p:nvSpPr>
              <p:cNvPr id="138301" name="Oval 8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2" name="Freeform 8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3" name="Freeform 9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4" name="Freeform 9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5" name="Freeform 9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6" name="Oval 9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7" name="Line 9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8" name="Line 9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9" name="Line 9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10" name="Line 9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298" name="Text Box 98"/>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299" name="Text Box 99"/>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300" name="Text Box 100"/>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37317" name="Rectangle 101"/>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grpSp>
        <p:nvGrpSpPr>
          <p:cNvPr id="138245" name="Group 102"/>
          <p:cNvGrpSpPr>
            <a:grpSpLocks/>
          </p:cNvGrpSpPr>
          <p:nvPr/>
        </p:nvGrpSpPr>
        <p:grpSpPr bwMode="auto">
          <a:xfrm>
            <a:off x="1445515" y="3930650"/>
            <a:ext cx="1433513" cy="1543050"/>
            <a:chOff x="972" y="2828"/>
            <a:chExt cx="903" cy="972"/>
          </a:xfrm>
        </p:grpSpPr>
        <p:sp>
          <p:nvSpPr>
            <p:cNvPr id="138280" name="Line 103"/>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281" name="Group 104"/>
            <p:cNvGrpSpPr>
              <a:grpSpLocks/>
            </p:cNvGrpSpPr>
            <p:nvPr/>
          </p:nvGrpSpPr>
          <p:grpSpPr bwMode="auto">
            <a:xfrm>
              <a:off x="978" y="2904"/>
              <a:ext cx="897" cy="896"/>
              <a:chOff x="978" y="2904"/>
              <a:chExt cx="897" cy="896"/>
            </a:xfrm>
          </p:grpSpPr>
          <p:grpSp>
            <p:nvGrpSpPr>
              <p:cNvPr id="138282" name="Group 105"/>
              <p:cNvGrpSpPr>
                <a:grpSpLocks/>
              </p:cNvGrpSpPr>
              <p:nvPr/>
            </p:nvGrpSpPr>
            <p:grpSpPr bwMode="auto">
              <a:xfrm>
                <a:off x="978" y="2904"/>
                <a:ext cx="897" cy="896"/>
                <a:chOff x="1842" y="1776"/>
                <a:chExt cx="2074" cy="2072"/>
              </a:xfrm>
            </p:grpSpPr>
            <p:sp>
              <p:nvSpPr>
                <p:cNvPr id="138286" name="Oval 10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87" name="Freeform 10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88" name="Freeform 10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89" name="Freeform 10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0" name="Freeform 11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1" name="Oval 11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2" name="Line 11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3" name="Line 11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4" name="Line 11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5" name="Line 11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283" name="Text Box 116"/>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8284" name="Text Box 117"/>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8285" name="Text Box 118"/>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38246" name="Group 119"/>
          <p:cNvGrpSpPr>
            <a:grpSpLocks/>
          </p:cNvGrpSpPr>
          <p:nvPr/>
        </p:nvGrpSpPr>
        <p:grpSpPr bwMode="auto">
          <a:xfrm>
            <a:off x="337439" y="1384300"/>
            <a:ext cx="2541588" cy="2755900"/>
            <a:chOff x="274" y="1224"/>
            <a:chExt cx="1601" cy="1736"/>
          </a:xfrm>
        </p:grpSpPr>
        <p:grpSp>
          <p:nvGrpSpPr>
            <p:cNvPr id="138248" name="Group 120"/>
            <p:cNvGrpSpPr>
              <a:grpSpLocks/>
            </p:cNvGrpSpPr>
            <p:nvPr/>
          </p:nvGrpSpPr>
          <p:grpSpPr bwMode="auto">
            <a:xfrm>
              <a:off x="274" y="2064"/>
              <a:ext cx="897" cy="896"/>
              <a:chOff x="274" y="2064"/>
              <a:chExt cx="897" cy="896"/>
            </a:xfrm>
          </p:grpSpPr>
          <p:grpSp>
            <p:nvGrpSpPr>
              <p:cNvPr id="138265" name="Group 121"/>
              <p:cNvGrpSpPr>
                <a:grpSpLocks/>
              </p:cNvGrpSpPr>
              <p:nvPr/>
            </p:nvGrpSpPr>
            <p:grpSpPr bwMode="auto">
              <a:xfrm>
                <a:off x="274" y="2064"/>
                <a:ext cx="897" cy="896"/>
                <a:chOff x="1842" y="1776"/>
                <a:chExt cx="2074" cy="2072"/>
              </a:xfrm>
            </p:grpSpPr>
            <p:sp>
              <p:nvSpPr>
                <p:cNvPr id="138270" name="Oval 12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1" name="Freeform 12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2" name="Freeform 12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3" name="Freeform 12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4" name="Freeform 12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5" name="Oval 12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6" name="Line 12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7" name="Line 12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8" name="Line 13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9" name="Line 13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266" name="Text Box 132"/>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38267" name="Text Box 133"/>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8268" name="Text Box 134"/>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8269" name="Text Box 135"/>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8249" name="Group 136"/>
            <p:cNvGrpSpPr>
              <a:grpSpLocks/>
            </p:cNvGrpSpPr>
            <p:nvPr/>
          </p:nvGrpSpPr>
          <p:grpSpPr bwMode="auto">
            <a:xfrm>
              <a:off x="978" y="1224"/>
              <a:ext cx="897" cy="896"/>
              <a:chOff x="978" y="1224"/>
              <a:chExt cx="897" cy="896"/>
            </a:xfrm>
          </p:grpSpPr>
          <p:grpSp>
            <p:nvGrpSpPr>
              <p:cNvPr id="138251" name="Group 137"/>
              <p:cNvGrpSpPr>
                <a:grpSpLocks/>
              </p:cNvGrpSpPr>
              <p:nvPr/>
            </p:nvGrpSpPr>
            <p:grpSpPr bwMode="auto">
              <a:xfrm>
                <a:off x="978" y="1224"/>
                <a:ext cx="897" cy="896"/>
                <a:chOff x="1842" y="1776"/>
                <a:chExt cx="2074" cy="2072"/>
              </a:xfrm>
            </p:grpSpPr>
            <p:sp>
              <p:nvSpPr>
                <p:cNvPr id="138255" name="Oval 13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56" name="Freeform 13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57" name="Freeform 14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58" name="Freeform 14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59" name="Freeform 14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60" name="Oval 14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61" name="Line 14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62" name="Line 14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63" name="Line 14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64" name="Line 14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252" name="Text Box 148"/>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253" name="Text Box 149"/>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254" name="Text Box 150"/>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8250" name="Line 151"/>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4" name="Slide Number Placeholder 4">
            <a:extLst>
              <a:ext uri="{FF2B5EF4-FFF2-40B4-BE49-F238E27FC236}">
                <a16:creationId xmlns:a16="http://schemas.microsoft.com/office/drawing/2014/main" id="{D604D4AF-224E-4E1F-A900-C7958B234BE6}"/>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C82AA4D7-CBDB-4608-82E9-77ACCFB13069}"/>
              </a:ext>
            </a:extLst>
          </p:cNvPr>
          <p:cNvPicPr>
            <a:picLocks noChangeAspect="1"/>
          </p:cNvPicPr>
          <p:nvPr/>
        </p:nvPicPr>
        <p:blipFill>
          <a:blip r:embed="rId3"/>
          <a:stretch>
            <a:fillRect/>
          </a:stretch>
        </p:blipFill>
        <p:spPr>
          <a:xfrm>
            <a:off x="7824089" y="4512469"/>
            <a:ext cx="4027010" cy="1719562"/>
          </a:xfrm>
          <a:prstGeom prst="rect">
            <a:avLst/>
          </a:prstGeom>
        </p:spPr>
      </p:pic>
    </p:spTree>
    <p:extLst>
      <p:ext uri="{BB962C8B-B14F-4D97-AF65-F5344CB8AC3E}">
        <p14:creationId xmlns:p14="http://schemas.microsoft.com/office/powerpoint/2010/main" val="2050615246"/>
      </p:ext>
    </p:extLst>
  </p:cSld>
  <p:clrMapOvr>
    <a:masterClrMapping/>
  </p:clrMapOvr>
  <p:transition spd="med">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63" name="Group 3"/>
          <p:cNvGrpSpPr>
            <a:grpSpLocks/>
          </p:cNvGrpSpPr>
          <p:nvPr/>
        </p:nvGrpSpPr>
        <p:grpSpPr bwMode="auto">
          <a:xfrm>
            <a:off x="1958975" y="1943100"/>
            <a:ext cx="8370888" cy="4089400"/>
            <a:chOff x="274" y="1224"/>
            <a:chExt cx="5273" cy="2576"/>
          </a:xfrm>
        </p:grpSpPr>
        <p:grpSp>
          <p:nvGrpSpPr>
            <p:cNvPr id="144395" name="Group 4"/>
            <p:cNvGrpSpPr>
              <a:grpSpLocks/>
            </p:cNvGrpSpPr>
            <p:nvPr/>
          </p:nvGrpSpPr>
          <p:grpSpPr bwMode="auto">
            <a:xfrm>
              <a:off x="2898" y="1224"/>
              <a:ext cx="2649" cy="2576"/>
              <a:chOff x="2898" y="1224"/>
              <a:chExt cx="2649" cy="2576"/>
            </a:xfrm>
          </p:grpSpPr>
          <p:sp>
            <p:nvSpPr>
              <p:cNvPr id="144481" name="Line 5"/>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2" name="Line 6"/>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3" name="Line 7"/>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4" name="Line 8"/>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5" name="Line 9"/>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6" name="Line 10"/>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4487" name="Group 11"/>
              <p:cNvGrpSpPr>
                <a:grpSpLocks/>
              </p:cNvGrpSpPr>
              <p:nvPr/>
            </p:nvGrpSpPr>
            <p:grpSpPr bwMode="auto">
              <a:xfrm>
                <a:off x="2898" y="1224"/>
                <a:ext cx="2649" cy="2576"/>
                <a:chOff x="2898" y="1224"/>
                <a:chExt cx="2649" cy="2576"/>
              </a:xfrm>
            </p:grpSpPr>
            <p:grpSp>
              <p:nvGrpSpPr>
                <p:cNvPr id="144488" name="Group 12"/>
                <p:cNvGrpSpPr>
                  <a:grpSpLocks/>
                </p:cNvGrpSpPr>
                <p:nvPr/>
              </p:nvGrpSpPr>
              <p:grpSpPr bwMode="auto">
                <a:xfrm>
                  <a:off x="3766" y="2904"/>
                  <a:ext cx="897" cy="896"/>
                  <a:chOff x="1842" y="1776"/>
                  <a:chExt cx="2074" cy="2072"/>
                </a:xfrm>
              </p:grpSpPr>
              <p:sp>
                <p:nvSpPr>
                  <p:cNvPr id="144534" name="Oval 1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5" name="Freeform 1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6" name="Freeform 1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7" name="Freeform 1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8" name="Freeform 1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9" name="Oval 1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40" name="Line 1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41" name="Line 2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42" name="Line 2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43" name="Line 2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4489" name="Group 23"/>
                <p:cNvGrpSpPr>
                  <a:grpSpLocks/>
                </p:cNvGrpSpPr>
                <p:nvPr/>
              </p:nvGrpSpPr>
              <p:grpSpPr bwMode="auto">
                <a:xfrm>
                  <a:off x="3766" y="1224"/>
                  <a:ext cx="897" cy="896"/>
                  <a:chOff x="1842" y="1776"/>
                  <a:chExt cx="2074" cy="2072"/>
                </a:xfrm>
              </p:grpSpPr>
              <p:sp>
                <p:nvSpPr>
                  <p:cNvPr id="144524" name="Oval 2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5" name="Freeform 2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6" name="Freeform 2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7" name="Freeform 2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8" name="Freeform 28"/>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9" name="Oval 2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0" name="Line 3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1" name="Line 3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2" name="Line 3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3" name="Line 3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4490" name="Group 34"/>
                <p:cNvGrpSpPr>
                  <a:grpSpLocks/>
                </p:cNvGrpSpPr>
                <p:nvPr/>
              </p:nvGrpSpPr>
              <p:grpSpPr bwMode="auto">
                <a:xfrm>
                  <a:off x="2898" y="2064"/>
                  <a:ext cx="897" cy="896"/>
                  <a:chOff x="1842" y="1776"/>
                  <a:chExt cx="2074" cy="2072"/>
                </a:xfrm>
              </p:grpSpPr>
              <p:sp>
                <p:nvSpPr>
                  <p:cNvPr id="144514" name="Oval 3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5" name="Freeform 3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6" name="Freeform 3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7" name="Freeform 3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8" name="Freeform 39"/>
                  <p:cNvSpPr>
                    <a:spLocks/>
                  </p:cNvSpPr>
                  <p:nvPr/>
                </p:nvSpPr>
                <p:spPr bwMode="auto">
                  <a:xfrm flipV="1">
                    <a:off x="1842" y="279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9" name="Oval 4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0" name="Line 4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1" name="Line 4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2" name="Line 4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3" name="Line 4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4491" name="Group 45"/>
                <p:cNvGrpSpPr>
                  <a:grpSpLocks/>
                </p:cNvGrpSpPr>
                <p:nvPr/>
              </p:nvGrpSpPr>
              <p:grpSpPr bwMode="auto">
                <a:xfrm>
                  <a:off x="4650" y="2064"/>
                  <a:ext cx="897" cy="896"/>
                  <a:chOff x="1842" y="1776"/>
                  <a:chExt cx="2074" cy="2072"/>
                </a:xfrm>
              </p:grpSpPr>
              <p:sp>
                <p:nvSpPr>
                  <p:cNvPr id="144504" name="Oval 4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05" name="Freeform 4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06" name="Freeform 4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07" name="Freeform 4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08" name="Freeform 5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09" name="Oval 5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0" name="Line 5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1" name="Line 5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2" name="Line 5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3" name="Line 5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92" name="Text Box 56"/>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4493" name="Text Box 57"/>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4494" name="Text Box 58"/>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44495" name="Text Box 59"/>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4496" name="Text Box 60"/>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4497" name="Text Box 61"/>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4498" name="Text Box 62"/>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4499" name="Text Box 63"/>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44500" name="Text Box 64"/>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4501" name="Text Box 65"/>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4502" name="Text Box 66"/>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4503" name="Text Box 67"/>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nvGrpSpPr>
            <p:cNvPr id="144396" name="Group 68"/>
            <p:cNvGrpSpPr>
              <a:grpSpLocks/>
            </p:cNvGrpSpPr>
            <p:nvPr/>
          </p:nvGrpSpPr>
          <p:grpSpPr bwMode="auto">
            <a:xfrm>
              <a:off x="1640" y="1976"/>
              <a:ext cx="1455" cy="1824"/>
              <a:chOff x="1640" y="1976"/>
              <a:chExt cx="1455" cy="1824"/>
            </a:xfrm>
          </p:grpSpPr>
          <p:sp>
            <p:nvSpPr>
              <p:cNvPr id="144463" name="Line 69"/>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4464" name="Group 70"/>
              <p:cNvGrpSpPr>
                <a:grpSpLocks/>
              </p:cNvGrpSpPr>
              <p:nvPr/>
            </p:nvGrpSpPr>
            <p:grpSpPr bwMode="auto">
              <a:xfrm>
                <a:off x="1848" y="2904"/>
                <a:ext cx="1247" cy="896"/>
                <a:chOff x="1848" y="2904"/>
                <a:chExt cx="1247" cy="896"/>
              </a:xfrm>
            </p:grpSpPr>
            <p:sp>
              <p:nvSpPr>
                <p:cNvPr id="144465" name="Line 71"/>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4466" name="Group 72"/>
                <p:cNvGrpSpPr>
                  <a:grpSpLocks/>
                </p:cNvGrpSpPr>
                <p:nvPr/>
              </p:nvGrpSpPr>
              <p:grpSpPr bwMode="auto">
                <a:xfrm>
                  <a:off x="2198" y="2904"/>
                  <a:ext cx="897" cy="896"/>
                  <a:chOff x="2198" y="2904"/>
                  <a:chExt cx="897" cy="896"/>
                </a:xfrm>
              </p:grpSpPr>
              <p:grpSp>
                <p:nvGrpSpPr>
                  <p:cNvPr id="144467" name="Group 73"/>
                  <p:cNvGrpSpPr>
                    <a:grpSpLocks/>
                  </p:cNvGrpSpPr>
                  <p:nvPr/>
                </p:nvGrpSpPr>
                <p:grpSpPr bwMode="auto">
                  <a:xfrm>
                    <a:off x="2198" y="2904"/>
                    <a:ext cx="897" cy="896"/>
                    <a:chOff x="1842" y="1776"/>
                    <a:chExt cx="2074" cy="2072"/>
                  </a:xfrm>
                </p:grpSpPr>
                <p:sp>
                  <p:nvSpPr>
                    <p:cNvPr id="144471" name="Oval 7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2" name="Freeform 7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3" name="Freeform 7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4" name="Freeform 7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5" name="Freeform 78"/>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6" name="Oval 7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7" name="Line 8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8" name="Line 8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9" name="Line 8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0" name="Line 8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68" name="Text Box 84"/>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4469" name="Text Box 85"/>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4470" name="Text Box 86"/>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44397" name="Group 87"/>
            <p:cNvGrpSpPr>
              <a:grpSpLocks/>
            </p:cNvGrpSpPr>
            <p:nvPr/>
          </p:nvGrpSpPr>
          <p:grpSpPr bwMode="auto">
            <a:xfrm>
              <a:off x="1840" y="1224"/>
              <a:ext cx="1255" cy="896"/>
              <a:chOff x="1840" y="1224"/>
              <a:chExt cx="1255" cy="896"/>
            </a:xfrm>
          </p:grpSpPr>
          <p:sp>
            <p:nvSpPr>
              <p:cNvPr id="144448" name="Line 88"/>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4449" name="Group 89"/>
              <p:cNvGrpSpPr>
                <a:grpSpLocks/>
              </p:cNvGrpSpPr>
              <p:nvPr/>
            </p:nvGrpSpPr>
            <p:grpSpPr bwMode="auto">
              <a:xfrm>
                <a:off x="2198" y="1224"/>
                <a:ext cx="897" cy="896"/>
                <a:chOff x="1842" y="1776"/>
                <a:chExt cx="2074" cy="2072"/>
              </a:xfrm>
            </p:grpSpPr>
            <p:sp>
              <p:nvSpPr>
                <p:cNvPr id="144453" name="Oval 9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4" name="Freeform 9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5" name="Freeform 9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6" name="Freeform 9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7" name="Freeform 94"/>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8" name="Oval 9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9" name="Line 9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60" name="Line 9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61" name="Line 9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62" name="Line 9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50" name="Text Box 100"/>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4451" name="Text Box 101"/>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4452" name="Text Box 102"/>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44398" name="Group 103"/>
            <p:cNvGrpSpPr>
              <a:grpSpLocks/>
            </p:cNvGrpSpPr>
            <p:nvPr/>
          </p:nvGrpSpPr>
          <p:grpSpPr bwMode="auto">
            <a:xfrm>
              <a:off x="972" y="2828"/>
              <a:ext cx="903" cy="972"/>
              <a:chOff x="972" y="2828"/>
              <a:chExt cx="903" cy="972"/>
            </a:xfrm>
          </p:grpSpPr>
          <p:sp>
            <p:nvSpPr>
              <p:cNvPr id="144432" name="Line 104"/>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4433" name="Group 105"/>
              <p:cNvGrpSpPr>
                <a:grpSpLocks/>
              </p:cNvGrpSpPr>
              <p:nvPr/>
            </p:nvGrpSpPr>
            <p:grpSpPr bwMode="auto">
              <a:xfrm>
                <a:off x="978" y="2904"/>
                <a:ext cx="897" cy="896"/>
                <a:chOff x="978" y="2904"/>
                <a:chExt cx="897" cy="896"/>
              </a:xfrm>
            </p:grpSpPr>
            <p:grpSp>
              <p:nvGrpSpPr>
                <p:cNvPr id="144434" name="Group 106"/>
                <p:cNvGrpSpPr>
                  <a:grpSpLocks/>
                </p:cNvGrpSpPr>
                <p:nvPr/>
              </p:nvGrpSpPr>
              <p:grpSpPr bwMode="auto">
                <a:xfrm>
                  <a:off x="978" y="2904"/>
                  <a:ext cx="897" cy="896"/>
                  <a:chOff x="1842" y="1776"/>
                  <a:chExt cx="2074" cy="2072"/>
                </a:xfrm>
              </p:grpSpPr>
              <p:sp>
                <p:nvSpPr>
                  <p:cNvPr id="144438" name="Oval 10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39" name="Freeform 10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0" name="Freeform 10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1" name="Freeform 11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2" name="Freeform 111"/>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3" name="Oval 11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4" name="Line 11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5" name="Line 11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6" name="Line 11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7" name="Line 11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35" name="Text Box 117"/>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4436" name="Text Box 118"/>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4437" name="Text Box 119"/>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44399" name="Group 120"/>
            <p:cNvGrpSpPr>
              <a:grpSpLocks/>
            </p:cNvGrpSpPr>
            <p:nvPr/>
          </p:nvGrpSpPr>
          <p:grpSpPr bwMode="auto">
            <a:xfrm>
              <a:off x="274" y="1224"/>
              <a:ext cx="1601" cy="1736"/>
              <a:chOff x="274" y="1224"/>
              <a:chExt cx="1601" cy="1736"/>
            </a:xfrm>
          </p:grpSpPr>
          <p:grpSp>
            <p:nvGrpSpPr>
              <p:cNvPr id="144400" name="Group 121"/>
              <p:cNvGrpSpPr>
                <a:grpSpLocks/>
              </p:cNvGrpSpPr>
              <p:nvPr/>
            </p:nvGrpSpPr>
            <p:grpSpPr bwMode="auto">
              <a:xfrm>
                <a:off x="274" y="2064"/>
                <a:ext cx="897" cy="896"/>
                <a:chOff x="274" y="2064"/>
                <a:chExt cx="897" cy="896"/>
              </a:xfrm>
            </p:grpSpPr>
            <p:grpSp>
              <p:nvGrpSpPr>
                <p:cNvPr id="144417" name="Group 122"/>
                <p:cNvGrpSpPr>
                  <a:grpSpLocks/>
                </p:cNvGrpSpPr>
                <p:nvPr/>
              </p:nvGrpSpPr>
              <p:grpSpPr bwMode="auto">
                <a:xfrm>
                  <a:off x="274" y="2064"/>
                  <a:ext cx="897" cy="896"/>
                  <a:chOff x="1842" y="1776"/>
                  <a:chExt cx="2074" cy="2072"/>
                </a:xfrm>
              </p:grpSpPr>
              <p:sp>
                <p:nvSpPr>
                  <p:cNvPr id="144422" name="Oval 12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3" name="Freeform 12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4" name="Freeform 12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5" name="Freeform 12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6" name="Freeform 12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7" name="Oval 12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8" name="Line 12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9" name="Line 13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30" name="Line 13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31" name="Line 13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18" name="Text Box 133"/>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44419" name="Text Box 134"/>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4420" name="Text Box 135"/>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4421" name="Text Box 136"/>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44401" name="Group 137"/>
              <p:cNvGrpSpPr>
                <a:grpSpLocks/>
              </p:cNvGrpSpPr>
              <p:nvPr/>
            </p:nvGrpSpPr>
            <p:grpSpPr bwMode="auto">
              <a:xfrm>
                <a:off x="978" y="1224"/>
                <a:ext cx="897" cy="896"/>
                <a:chOff x="978" y="1224"/>
                <a:chExt cx="897" cy="896"/>
              </a:xfrm>
            </p:grpSpPr>
            <p:grpSp>
              <p:nvGrpSpPr>
                <p:cNvPr id="144403" name="Group 138"/>
                <p:cNvGrpSpPr>
                  <a:grpSpLocks/>
                </p:cNvGrpSpPr>
                <p:nvPr/>
              </p:nvGrpSpPr>
              <p:grpSpPr bwMode="auto">
                <a:xfrm>
                  <a:off x="978" y="1224"/>
                  <a:ext cx="897" cy="896"/>
                  <a:chOff x="1842" y="1776"/>
                  <a:chExt cx="2074" cy="2072"/>
                </a:xfrm>
              </p:grpSpPr>
              <p:sp>
                <p:nvSpPr>
                  <p:cNvPr id="144407" name="Oval 13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08" name="Freeform 14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09" name="Freeform 14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0" name="Freeform 14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1" name="Freeform 14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2" name="Oval 14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3" name="Line 14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4" name="Line 14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5" name="Line 14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6" name="Line 14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04" name="Text Box 149"/>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4405" name="Text Box 150"/>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4406" name="Text Box 151"/>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44402" name="Line 152"/>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grpSp>
        <p:nvGrpSpPr>
          <p:cNvPr id="143513" name="Group 153"/>
          <p:cNvGrpSpPr>
            <a:grpSpLocks/>
          </p:cNvGrpSpPr>
          <p:nvPr/>
        </p:nvGrpSpPr>
        <p:grpSpPr bwMode="auto">
          <a:xfrm>
            <a:off x="8451851" y="4025900"/>
            <a:ext cx="1851025" cy="2268538"/>
            <a:chOff x="4356" y="2536"/>
            <a:chExt cx="1166" cy="1429"/>
          </a:xfrm>
        </p:grpSpPr>
        <p:sp>
          <p:nvSpPr>
            <p:cNvPr id="144392" name="Text Box 154"/>
            <p:cNvSpPr txBox="1">
              <a:spLocks noChangeArrowheads="1"/>
            </p:cNvSpPr>
            <p:nvPr/>
          </p:nvSpPr>
          <p:spPr bwMode="auto">
            <a:xfrm>
              <a:off x="4356" y="3346"/>
              <a:ext cx="1116" cy="619"/>
            </a:xfrm>
            <a:prstGeom prst="rect">
              <a:avLst/>
            </a:prstGeom>
            <a:solidFill>
              <a:schemeClr val="accent1">
                <a:lumMod val="60000"/>
                <a:lumOff val="40000"/>
              </a:schemeClr>
            </a:solidFill>
            <a:ln w="9525">
              <a:solidFill>
                <a:schemeClr val="tx1"/>
              </a:solidFill>
              <a:miter lim="800000"/>
              <a:headEnd/>
              <a:tailEnd/>
            </a:ln>
          </p:spPr>
          <p:txBody>
            <a:bodyPr wrap="none"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LF = EF </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of Project</a:t>
              </a:r>
            </a:p>
          </p:txBody>
        </p:sp>
        <p:sp>
          <p:nvSpPr>
            <p:cNvPr id="144393" name="Line 155"/>
            <p:cNvSpPr>
              <a:spLocks noChangeShapeType="1"/>
            </p:cNvSpPr>
            <p:nvPr/>
          </p:nvSpPr>
          <p:spPr bwMode="auto">
            <a:xfrm flipV="1">
              <a:off x="4920" y="2816"/>
              <a:ext cx="400" cy="56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394" name="Text Box 156"/>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grpSp>
      <p:grpSp>
        <p:nvGrpSpPr>
          <p:cNvPr id="143517" name="Group 157"/>
          <p:cNvGrpSpPr>
            <a:grpSpLocks/>
          </p:cNvGrpSpPr>
          <p:nvPr/>
        </p:nvGrpSpPr>
        <p:grpSpPr bwMode="auto">
          <a:xfrm>
            <a:off x="4545013" y="4025901"/>
            <a:ext cx="4830762" cy="1103313"/>
            <a:chOff x="1903" y="2536"/>
            <a:chExt cx="3043" cy="695"/>
          </a:xfrm>
        </p:grpSpPr>
        <p:sp>
          <p:nvSpPr>
            <p:cNvPr id="144389" name="Text Box 158"/>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4390" name="Text Box 159"/>
            <p:cNvSpPr txBox="1">
              <a:spLocks noChangeArrowheads="1"/>
            </p:cNvSpPr>
            <p:nvPr/>
          </p:nvSpPr>
          <p:spPr bwMode="auto">
            <a:xfrm>
              <a:off x="1903" y="2842"/>
              <a:ext cx="2404" cy="389"/>
            </a:xfrm>
            <a:prstGeom prst="rect">
              <a:avLst/>
            </a:prstGeom>
            <a:solidFill>
              <a:schemeClr val="accent1">
                <a:lumMod val="60000"/>
                <a:lumOff val="40000"/>
              </a:schemeClr>
            </a:solidFill>
            <a:ln w="9525">
              <a:solidFill>
                <a:schemeClr val="tx1"/>
              </a:solidFill>
              <a:miter lim="800000"/>
              <a:headEnd/>
              <a:tailEnd/>
            </a:ln>
          </p:spPr>
          <p:txBody>
            <a:bodyPr wrap="none"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LS = LF – Activity time</a:t>
              </a:r>
            </a:p>
          </p:txBody>
        </p:sp>
        <p:sp>
          <p:nvSpPr>
            <p:cNvPr id="144391" name="Line 160"/>
            <p:cNvSpPr>
              <a:spLocks noChangeShapeType="1"/>
            </p:cNvSpPr>
            <p:nvPr/>
          </p:nvSpPr>
          <p:spPr bwMode="auto">
            <a:xfrm flipV="1">
              <a:off x="4232" y="2656"/>
              <a:ext cx="488" cy="24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3362" name="Rectangle 2"/>
          <p:cNvSpPr>
            <a:spLocks noGrp="1" noChangeArrowheads="1"/>
          </p:cNvSpPr>
          <p:nvPr>
            <p:ph type="title"/>
          </p:nvPr>
        </p:nvSpPr>
        <p:spPr/>
        <p:txBody>
          <a:bodyPr rtlCol="0">
            <a:normAutofit/>
          </a:bodyPr>
          <a:lstStyle/>
          <a:p>
            <a:pPr>
              <a:defRPr/>
            </a:pPr>
            <a:r>
              <a:rPr lang="en-US" dirty="0">
                <a:ea typeface="+mj-ea"/>
              </a:rPr>
              <a:t>LS/LF Times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73A0B421-E3E3-4A2C-9CB5-5EA83AD19D9F}"/>
              </a:ext>
            </a:extLst>
          </p:cNvPr>
          <p:cNvSpPr>
            <a:spLocks noGrp="1"/>
          </p:cNvSpPr>
          <p:nvPr>
            <p:ph idx="1"/>
          </p:nvPr>
        </p:nvSpPr>
        <p:spPr/>
        <p:txBody>
          <a:bodyPr/>
          <a:lstStyle/>
          <a:p>
            <a:endParaRPr lang="en-US"/>
          </a:p>
        </p:txBody>
      </p:sp>
      <p:sp>
        <p:nvSpPr>
          <p:cNvPr id="162" name="Slide Number Placeholder 4">
            <a:extLst>
              <a:ext uri="{FF2B5EF4-FFF2-40B4-BE49-F238E27FC236}">
                <a16:creationId xmlns:a16="http://schemas.microsoft.com/office/drawing/2014/main" id="{3C27DF0A-6C6C-47AA-A80E-6D0EDEA3025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75133240"/>
      </p:ext>
    </p:extLst>
  </p:cSld>
  <p:clrMapOvr>
    <a:masterClrMapping/>
  </p:clrMapOvr>
  <p:transition spd="med">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1000"/>
                                  </p:stCondLst>
                                  <p:childTnLst>
                                    <p:set>
                                      <p:cBhvr>
                                        <p:cTn id="6" dur="1" fill="hold">
                                          <p:stCondLst>
                                            <p:cond delay="0"/>
                                          </p:stCondLst>
                                        </p:cTn>
                                        <p:tgtEl>
                                          <p:spTgt spid="143363"/>
                                        </p:tgtEl>
                                        <p:attrNameLst>
                                          <p:attrName>style.visibility</p:attrName>
                                        </p:attrNameLst>
                                      </p:cBhvr>
                                      <p:to>
                                        <p:strVal val="visible"/>
                                      </p:to>
                                    </p:set>
                                    <p:animEffect transition="in" filter="wipe(left)">
                                      <p:cBhvr>
                                        <p:cTn id="7" dur="1000"/>
                                        <p:tgtEl>
                                          <p:spTgt spid="143363"/>
                                        </p:tgtEl>
                                      </p:cBhvr>
                                    </p:animEffect>
                                  </p:childTnLst>
                                </p:cTn>
                              </p:par>
                            </p:childTnLst>
                          </p:cTn>
                        </p:par>
                        <p:par>
                          <p:cTn id="8" fill="hold" nodeType="afterGroup">
                            <p:stCondLst>
                              <p:cond delay="2000"/>
                            </p:stCondLst>
                            <p:childTnLst>
                              <p:par>
                                <p:cTn id="9" presetID="18" presetClass="entr" presetSubtype="3" fill="hold" nodeType="afterEffect">
                                  <p:stCondLst>
                                    <p:cond delay="1000"/>
                                  </p:stCondLst>
                                  <p:childTnLst>
                                    <p:set>
                                      <p:cBhvr>
                                        <p:cTn id="10" dur="1" fill="hold">
                                          <p:stCondLst>
                                            <p:cond delay="0"/>
                                          </p:stCondLst>
                                        </p:cTn>
                                        <p:tgtEl>
                                          <p:spTgt spid="143513"/>
                                        </p:tgtEl>
                                        <p:attrNameLst>
                                          <p:attrName>style.visibility</p:attrName>
                                        </p:attrNameLst>
                                      </p:cBhvr>
                                      <p:to>
                                        <p:strVal val="visible"/>
                                      </p:to>
                                    </p:set>
                                    <p:animEffect transition="in" filter="strips(upRight)">
                                      <p:cBhvr>
                                        <p:cTn id="11" dur="1000"/>
                                        <p:tgtEl>
                                          <p:spTgt spid="14351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8" presetClass="entr" presetSubtype="3" fill="hold" nodeType="clickEffect">
                                  <p:stCondLst>
                                    <p:cond delay="0"/>
                                  </p:stCondLst>
                                  <p:childTnLst>
                                    <p:set>
                                      <p:cBhvr>
                                        <p:cTn id="15" dur="1" fill="hold">
                                          <p:stCondLst>
                                            <p:cond delay="0"/>
                                          </p:stCondLst>
                                        </p:cTn>
                                        <p:tgtEl>
                                          <p:spTgt spid="143517"/>
                                        </p:tgtEl>
                                        <p:attrNameLst>
                                          <p:attrName>style.visibility</p:attrName>
                                        </p:attrNameLst>
                                      </p:cBhvr>
                                      <p:to>
                                        <p:strVal val="visible"/>
                                      </p:to>
                                    </p:set>
                                    <p:animEffect transition="in" filter="strips(upRight)">
                                      <p:cBhvr>
                                        <p:cTn id="16" dur="1000"/>
                                        <p:tgtEl>
                                          <p:spTgt spid="143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rtlCol="0">
            <a:normAutofit/>
          </a:bodyPr>
          <a:lstStyle/>
          <a:p>
            <a:pPr>
              <a:defRPr/>
            </a:pPr>
            <a:r>
              <a:rPr lang="en-US" dirty="0">
                <a:ea typeface="+mj-ea"/>
              </a:rPr>
              <a:t>LS/LF Times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150D3180-0FA0-4758-8EEE-5CDD56032F4F}"/>
              </a:ext>
            </a:extLst>
          </p:cNvPr>
          <p:cNvSpPr>
            <a:spLocks noGrp="1"/>
          </p:cNvSpPr>
          <p:nvPr>
            <p:ph idx="1"/>
          </p:nvPr>
        </p:nvSpPr>
        <p:spPr/>
        <p:txBody>
          <a:bodyPr/>
          <a:lstStyle/>
          <a:p>
            <a:endParaRPr lang="en-US"/>
          </a:p>
        </p:txBody>
      </p:sp>
      <p:grpSp>
        <p:nvGrpSpPr>
          <p:cNvPr id="146434" name="Group 3"/>
          <p:cNvGrpSpPr>
            <a:grpSpLocks/>
          </p:cNvGrpSpPr>
          <p:nvPr/>
        </p:nvGrpSpPr>
        <p:grpSpPr bwMode="auto">
          <a:xfrm>
            <a:off x="1958975" y="1943100"/>
            <a:ext cx="8370888" cy="4089400"/>
            <a:chOff x="274" y="1224"/>
            <a:chExt cx="5273" cy="2576"/>
          </a:xfrm>
        </p:grpSpPr>
        <p:grpSp>
          <p:nvGrpSpPr>
            <p:cNvPr id="146440" name="Group 4"/>
            <p:cNvGrpSpPr>
              <a:grpSpLocks/>
            </p:cNvGrpSpPr>
            <p:nvPr/>
          </p:nvGrpSpPr>
          <p:grpSpPr bwMode="auto">
            <a:xfrm>
              <a:off x="2898" y="1224"/>
              <a:ext cx="2649" cy="2576"/>
              <a:chOff x="2898" y="1224"/>
              <a:chExt cx="2649" cy="2576"/>
            </a:xfrm>
          </p:grpSpPr>
          <p:grpSp>
            <p:nvGrpSpPr>
              <p:cNvPr id="146526" name="Group 5"/>
              <p:cNvGrpSpPr>
                <a:grpSpLocks/>
              </p:cNvGrpSpPr>
              <p:nvPr/>
            </p:nvGrpSpPr>
            <p:grpSpPr bwMode="auto">
              <a:xfrm>
                <a:off x="2898" y="1224"/>
                <a:ext cx="2649" cy="2576"/>
                <a:chOff x="2898" y="1224"/>
                <a:chExt cx="2649" cy="2576"/>
              </a:xfrm>
            </p:grpSpPr>
            <p:sp>
              <p:nvSpPr>
                <p:cNvPr id="146529" name="Line 6"/>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30" name="Line 7"/>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31" name="Line 8"/>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32" name="Line 9"/>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33" name="Line 10"/>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34" name="Line 11"/>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6535" name="Group 12"/>
                <p:cNvGrpSpPr>
                  <a:grpSpLocks/>
                </p:cNvGrpSpPr>
                <p:nvPr/>
              </p:nvGrpSpPr>
              <p:grpSpPr bwMode="auto">
                <a:xfrm>
                  <a:off x="2898" y="1224"/>
                  <a:ext cx="2649" cy="2576"/>
                  <a:chOff x="2898" y="1224"/>
                  <a:chExt cx="2649" cy="2576"/>
                </a:xfrm>
              </p:grpSpPr>
              <p:grpSp>
                <p:nvGrpSpPr>
                  <p:cNvPr id="146536" name="Group 13"/>
                  <p:cNvGrpSpPr>
                    <a:grpSpLocks/>
                  </p:cNvGrpSpPr>
                  <p:nvPr/>
                </p:nvGrpSpPr>
                <p:grpSpPr bwMode="auto">
                  <a:xfrm>
                    <a:off x="3766" y="2904"/>
                    <a:ext cx="897" cy="896"/>
                    <a:chOff x="1842" y="1776"/>
                    <a:chExt cx="2074" cy="2072"/>
                  </a:xfrm>
                </p:grpSpPr>
                <p:sp>
                  <p:nvSpPr>
                    <p:cNvPr id="146582" name="Oval 1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3" name="Freeform 1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4" name="Freeform 1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5" name="Freeform 1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6" name="Freeform 1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7" name="Oval 1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8" name="Line 2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9" name="Line 2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90" name="Line 2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91" name="Line 2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6537" name="Group 24"/>
                  <p:cNvGrpSpPr>
                    <a:grpSpLocks/>
                  </p:cNvGrpSpPr>
                  <p:nvPr/>
                </p:nvGrpSpPr>
                <p:grpSpPr bwMode="auto">
                  <a:xfrm>
                    <a:off x="3766" y="1224"/>
                    <a:ext cx="897" cy="896"/>
                    <a:chOff x="1842" y="1776"/>
                    <a:chExt cx="2074" cy="2072"/>
                  </a:xfrm>
                </p:grpSpPr>
                <p:sp>
                  <p:nvSpPr>
                    <p:cNvPr id="146572" name="Oval 2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3" name="Freeform 2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4" name="Freeform 2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5" name="Freeform 2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6" name="Freeform 2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7" name="Oval 3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8" name="Line 3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9" name="Line 3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0" name="Line 3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1" name="Line 3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6538" name="Group 35"/>
                  <p:cNvGrpSpPr>
                    <a:grpSpLocks/>
                  </p:cNvGrpSpPr>
                  <p:nvPr/>
                </p:nvGrpSpPr>
                <p:grpSpPr bwMode="auto">
                  <a:xfrm>
                    <a:off x="2898" y="2064"/>
                    <a:ext cx="897" cy="896"/>
                    <a:chOff x="1842" y="1776"/>
                    <a:chExt cx="2074" cy="2072"/>
                  </a:xfrm>
                </p:grpSpPr>
                <p:sp>
                  <p:nvSpPr>
                    <p:cNvPr id="146562" name="Oval 3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3" name="Freeform 3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4" name="Freeform 3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5" name="Freeform 3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6" name="Freeform 4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2D2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7" name="Oval 4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8" name="Line 4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9" name="Line 4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0" name="Line 4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1" name="Line 4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6539" name="Group 46"/>
                  <p:cNvGrpSpPr>
                    <a:grpSpLocks/>
                  </p:cNvGrpSpPr>
                  <p:nvPr/>
                </p:nvGrpSpPr>
                <p:grpSpPr bwMode="auto">
                  <a:xfrm>
                    <a:off x="4650" y="2064"/>
                    <a:ext cx="897" cy="896"/>
                    <a:chOff x="1842" y="1776"/>
                    <a:chExt cx="2074" cy="2072"/>
                  </a:xfrm>
                </p:grpSpPr>
                <p:sp>
                  <p:nvSpPr>
                    <p:cNvPr id="146552" name="Oval 4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3" name="Freeform 4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4" name="Freeform 4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5" name="Freeform 5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6" name="Freeform 5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7" name="Oval 5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8" name="Line 5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9" name="Line 5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0" name="Line 5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1" name="Line 5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540" name="Text Box 57"/>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6541" name="Text Box 58"/>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6542" name="Text Box 59"/>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46543" name="Text Box 60"/>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6544" name="Text Box 61"/>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6545" name="Text Box 62"/>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6546" name="Text Box 63"/>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6547" name="Text Box 64"/>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46548" name="Text Box 65"/>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6549" name="Text Box 66"/>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6550" name="Text Box 67"/>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6551" name="Text Box 68"/>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sp>
            <p:nvSpPr>
              <p:cNvPr id="146527" name="Text Box 69"/>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6528" name="Text Box 70"/>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grpSp>
        <p:grpSp>
          <p:nvGrpSpPr>
            <p:cNvPr id="146441" name="Group 71"/>
            <p:cNvGrpSpPr>
              <a:grpSpLocks/>
            </p:cNvGrpSpPr>
            <p:nvPr/>
          </p:nvGrpSpPr>
          <p:grpSpPr bwMode="auto">
            <a:xfrm>
              <a:off x="1640" y="1976"/>
              <a:ext cx="1455" cy="1824"/>
              <a:chOff x="1640" y="1976"/>
              <a:chExt cx="1455" cy="1824"/>
            </a:xfrm>
          </p:grpSpPr>
          <p:sp>
            <p:nvSpPr>
              <p:cNvPr id="146508" name="Line 72"/>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6509" name="Group 73"/>
              <p:cNvGrpSpPr>
                <a:grpSpLocks/>
              </p:cNvGrpSpPr>
              <p:nvPr/>
            </p:nvGrpSpPr>
            <p:grpSpPr bwMode="auto">
              <a:xfrm>
                <a:off x="1848" y="2904"/>
                <a:ext cx="1247" cy="896"/>
                <a:chOff x="1848" y="2904"/>
                <a:chExt cx="1247" cy="896"/>
              </a:xfrm>
            </p:grpSpPr>
            <p:sp>
              <p:nvSpPr>
                <p:cNvPr id="146510" name="Line 74"/>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6511" name="Group 75"/>
                <p:cNvGrpSpPr>
                  <a:grpSpLocks/>
                </p:cNvGrpSpPr>
                <p:nvPr/>
              </p:nvGrpSpPr>
              <p:grpSpPr bwMode="auto">
                <a:xfrm>
                  <a:off x="2198" y="2904"/>
                  <a:ext cx="897" cy="896"/>
                  <a:chOff x="2198" y="2904"/>
                  <a:chExt cx="897" cy="896"/>
                </a:xfrm>
              </p:grpSpPr>
              <p:grpSp>
                <p:nvGrpSpPr>
                  <p:cNvPr id="146512" name="Group 76"/>
                  <p:cNvGrpSpPr>
                    <a:grpSpLocks/>
                  </p:cNvGrpSpPr>
                  <p:nvPr/>
                </p:nvGrpSpPr>
                <p:grpSpPr bwMode="auto">
                  <a:xfrm>
                    <a:off x="2198" y="2904"/>
                    <a:ext cx="897" cy="896"/>
                    <a:chOff x="1842" y="1776"/>
                    <a:chExt cx="2074" cy="2072"/>
                  </a:xfrm>
                </p:grpSpPr>
                <p:sp>
                  <p:nvSpPr>
                    <p:cNvPr id="146516" name="Oval 7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17" name="Freeform 7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18" name="Freeform 7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19" name="Freeform 8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0" name="Freeform 8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1" name="Oval 8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2" name="Line 8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3" name="Line 8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4" name="Line 8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5" name="Line 8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513" name="Text Box 87"/>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6514" name="Text Box 88"/>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6515" name="Text Box 89"/>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46442" name="Group 90"/>
            <p:cNvGrpSpPr>
              <a:grpSpLocks/>
            </p:cNvGrpSpPr>
            <p:nvPr/>
          </p:nvGrpSpPr>
          <p:grpSpPr bwMode="auto">
            <a:xfrm>
              <a:off x="1840" y="1224"/>
              <a:ext cx="1255" cy="896"/>
              <a:chOff x="1840" y="1224"/>
              <a:chExt cx="1255" cy="896"/>
            </a:xfrm>
          </p:grpSpPr>
          <p:sp>
            <p:nvSpPr>
              <p:cNvPr id="146493" name="Line 91"/>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6494" name="Group 92"/>
              <p:cNvGrpSpPr>
                <a:grpSpLocks/>
              </p:cNvGrpSpPr>
              <p:nvPr/>
            </p:nvGrpSpPr>
            <p:grpSpPr bwMode="auto">
              <a:xfrm>
                <a:off x="2198" y="1224"/>
                <a:ext cx="897" cy="896"/>
                <a:chOff x="1842" y="1776"/>
                <a:chExt cx="2074" cy="2072"/>
              </a:xfrm>
            </p:grpSpPr>
            <p:sp>
              <p:nvSpPr>
                <p:cNvPr id="146498" name="Oval 9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99" name="Freeform 9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0" name="Freeform 9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1" name="Freeform 9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2" name="Freeform 9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3" name="Oval 9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4" name="Line 9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5" name="Line 10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6" name="Line 10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7" name="Line 10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495" name="Text Box 103"/>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6496" name="Text Box 104"/>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6497" name="Text Box 105"/>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46443" name="Group 106"/>
            <p:cNvGrpSpPr>
              <a:grpSpLocks/>
            </p:cNvGrpSpPr>
            <p:nvPr/>
          </p:nvGrpSpPr>
          <p:grpSpPr bwMode="auto">
            <a:xfrm>
              <a:off x="972" y="2828"/>
              <a:ext cx="903" cy="972"/>
              <a:chOff x="972" y="2828"/>
              <a:chExt cx="903" cy="972"/>
            </a:xfrm>
          </p:grpSpPr>
          <p:sp>
            <p:nvSpPr>
              <p:cNvPr id="146477" name="Line 107"/>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6478" name="Group 108"/>
              <p:cNvGrpSpPr>
                <a:grpSpLocks/>
              </p:cNvGrpSpPr>
              <p:nvPr/>
            </p:nvGrpSpPr>
            <p:grpSpPr bwMode="auto">
              <a:xfrm>
                <a:off x="978" y="2904"/>
                <a:ext cx="897" cy="896"/>
                <a:chOff x="978" y="2904"/>
                <a:chExt cx="897" cy="896"/>
              </a:xfrm>
            </p:grpSpPr>
            <p:grpSp>
              <p:nvGrpSpPr>
                <p:cNvPr id="146479" name="Group 109"/>
                <p:cNvGrpSpPr>
                  <a:grpSpLocks/>
                </p:cNvGrpSpPr>
                <p:nvPr/>
              </p:nvGrpSpPr>
              <p:grpSpPr bwMode="auto">
                <a:xfrm>
                  <a:off x="978" y="2904"/>
                  <a:ext cx="897" cy="896"/>
                  <a:chOff x="1842" y="1776"/>
                  <a:chExt cx="2074" cy="2072"/>
                </a:xfrm>
              </p:grpSpPr>
              <p:sp>
                <p:nvSpPr>
                  <p:cNvPr id="146483" name="Oval 11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4" name="Freeform 11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5" name="Freeform 11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6" name="Freeform 11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7" name="Freeform 114"/>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8" name="Oval 11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9" name="Line 11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90" name="Line 11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91" name="Line 11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92" name="Line 11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480" name="Text Box 120"/>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6481" name="Text Box 121"/>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6482" name="Text Box 122"/>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46444" name="Group 123"/>
            <p:cNvGrpSpPr>
              <a:grpSpLocks/>
            </p:cNvGrpSpPr>
            <p:nvPr/>
          </p:nvGrpSpPr>
          <p:grpSpPr bwMode="auto">
            <a:xfrm>
              <a:off x="274" y="1224"/>
              <a:ext cx="1601" cy="1736"/>
              <a:chOff x="274" y="1224"/>
              <a:chExt cx="1601" cy="1736"/>
            </a:xfrm>
          </p:grpSpPr>
          <p:grpSp>
            <p:nvGrpSpPr>
              <p:cNvPr id="146445" name="Group 124"/>
              <p:cNvGrpSpPr>
                <a:grpSpLocks/>
              </p:cNvGrpSpPr>
              <p:nvPr/>
            </p:nvGrpSpPr>
            <p:grpSpPr bwMode="auto">
              <a:xfrm>
                <a:off x="274" y="2064"/>
                <a:ext cx="897" cy="896"/>
                <a:chOff x="274" y="2064"/>
                <a:chExt cx="897" cy="896"/>
              </a:xfrm>
            </p:grpSpPr>
            <p:grpSp>
              <p:nvGrpSpPr>
                <p:cNvPr id="146462" name="Group 125"/>
                <p:cNvGrpSpPr>
                  <a:grpSpLocks/>
                </p:cNvGrpSpPr>
                <p:nvPr/>
              </p:nvGrpSpPr>
              <p:grpSpPr bwMode="auto">
                <a:xfrm>
                  <a:off x="274" y="2064"/>
                  <a:ext cx="897" cy="896"/>
                  <a:chOff x="1842" y="1776"/>
                  <a:chExt cx="2074" cy="2072"/>
                </a:xfrm>
              </p:grpSpPr>
              <p:sp>
                <p:nvSpPr>
                  <p:cNvPr id="146467" name="Oval 12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68" name="Freeform 12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69" name="Freeform 12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0" name="Freeform 12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1" name="Freeform 13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2" name="Oval 13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3" name="Line 13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4" name="Line 13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5" name="Line 13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6" name="Line 13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463" name="Text Box 136"/>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46464" name="Text Box 137"/>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6465" name="Text Box 138"/>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6466" name="Text Box 139"/>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46446" name="Group 140"/>
              <p:cNvGrpSpPr>
                <a:grpSpLocks/>
              </p:cNvGrpSpPr>
              <p:nvPr/>
            </p:nvGrpSpPr>
            <p:grpSpPr bwMode="auto">
              <a:xfrm>
                <a:off x="978" y="1224"/>
                <a:ext cx="897" cy="896"/>
                <a:chOff x="978" y="1224"/>
                <a:chExt cx="897" cy="896"/>
              </a:xfrm>
            </p:grpSpPr>
            <p:grpSp>
              <p:nvGrpSpPr>
                <p:cNvPr id="146448" name="Group 141"/>
                <p:cNvGrpSpPr>
                  <a:grpSpLocks/>
                </p:cNvGrpSpPr>
                <p:nvPr/>
              </p:nvGrpSpPr>
              <p:grpSpPr bwMode="auto">
                <a:xfrm>
                  <a:off x="978" y="1224"/>
                  <a:ext cx="897" cy="896"/>
                  <a:chOff x="1842" y="1776"/>
                  <a:chExt cx="2074" cy="2072"/>
                </a:xfrm>
              </p:grpSpPr>
              <p:sp>
                <p:nvSpPr>
                  <p:cNvPr id="146452" name="Oval 14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3" name="Freeform 14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4" name="Freeform 14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5" name="Freeform 14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6" name="Freeform 14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7" name="Oval 14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8" name="Line 14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9" name="Line 14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60" name="Line 15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61" name="Line 15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449" name="Text Box 152"/>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6450" name="Text Box 153"/>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6451" name="Text Box 154"/>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46447" name="Line 155"/>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grpSp>
        <p:nvGrpSpPr>
          <p:cNvPr id="145564" name="Group 156"/>
          <p:cNvGrpSpPr>
            <a:grpSpLocks/>
          </p:cNvGrpSpPr>
          <p:nvPr/>
        </p:nvGrpSpPr>
        <p:grpSpPr bwMode="auto">
          <a:xfrm>
            <a:off x="5275263" y="2705100"/>
            <a:ext cx="3605212" cy="1720850"/>
            <a:chOff x="2363" y="1704"/>
            <a:chExt cx="2271" cy="1084"/>
          </a:xfrm>
        </p:grpSpPr>
        <p:sp>
          <p:nvSpPr>
            <p:cNvPr id="146436" name="Text Box 157"/>
            <p:cNvSpPr txBox="1">
              <a:spLocks noChangeArrowheads="1"/>
            </p:cNvSpPr>
            <p:nvPr/>
          </p:nvSpPr>
          <p:spPr bwMode="auto">
            <a:xfrm>
              <a:off x="2363" y="2240"/>
              <a:ext cx="2049" cy="548"/>
            </a:xfrm>
            <a:prstGeom prst="rect">
              <a:avLst/>
            </a:prstGeom>
            <a:solidFill>
              <a:schemeClr val="accent1">
                <a:lumMod val="60000"/>
                <a:lumOff val="40000"/>
              </a:schemeClr>
            </a:solidFill>
            <a:ln w="9525">
              <a:solidFill>
                <a:schemeClr val="tx1"/>
              </a:solidFill>
              <a:miter lim="800000"/>
              <a:headEnd/>
              <a:tailEnd/>
            </a:ln>
          </p:spPr>
          <p:txBody>
            <a:bodyPr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400" b="0" i="0" u="none" strike="noStrike" kern="1200" cap="none" spc="0" normalizeH="0" baseline="0" noProof="0" dirty="0">
                  <a:ln>
                    <a:noFill/>
                  </a:ln>
                  <a:solidFill>
                    <a:prstClr val="black"/>
                  </a:solidFill>
                  <a:effectLst/>
                  <a:uLnTx/>
                  <a:uFillTx/>
                  <a:latin typeface="Arial" charset="0"/>
                  <a:ea typeface="MS PGothic" charset="0"/>
                  <a:cs typeface="MS PGothic" charset="0"/>
                </a:rPr>
                <a:t>LF = Min(LS of following activity)</a:t>
              </a:r>
            </a:p>
          </p:txBody>
        </p:sp>
        <p:sp>
          <p:nvSpPr>
            <p:cNvPr id="146437" name="Line 158"/>
            <p:cNvSpPr>
              <a:spLocks noChangeShapeType="1"/>
            </p:cNvSpPr>
            <p:nvPr/>
          </p:nvSpPr>
          <p:spPr bwMode="auto">
            <a:xfrm flipV="1">
              <a:off x="4256" y="1944"/>
              <a:ext cx="192" cy="48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38" name="Text Box 159"/>
            <p:cNvSpPr txBox="1">
              <a:spLocks noChangeArrowheads="1"/>
            </p:cNvSpPr>
            <p:nvPr/>
          </p:nvSpPr>
          <p:spPr bwMode="auto">
            <a:xfrm>
              <a:off x="3782"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10</a:t>
              </a:r>
            </a:p>
          </p:txBody>
        </p:sp>
        <p:sp>
          <p:nvSpPr>
            <p:cNvPr id="146439" name="Text Box 160"/>
            <p:cNvSpPr txBox="1">
              <a:spLocks noChangeArrowheads="1"/>
            </p:cNvSpPr>
            <p:nvPr/>
          </p:nvSpPr>
          <p:spPr bwMode="auto">
            <a:xfrm>
              <a:off x="4358"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grpSp>
      <p:sp>
        <p:nvSpPr>
          <p:cNvPr id="162" name="Slide Number Placeholder 4">
            <a:extLst>
              <a:ext uri="{FF2B5EF4-FFF2-40B4-BE49-F238E27FC236}">
                <a16:creationId xmlns:a16="http://schemas.microsoft.com/office/drawing/2014/main" id="{E0B09022-10E8-452B-8C6D-6C9118F24F5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66584024"/>
      </p:ext>
    </p:extLst>
  </p:cSld>
  <p:clrMapOvr>
    <a:masterClrMapping/>
  </p:clrMapOvr>
  <p:transition spd="med">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3" fill="hold" nodeType="afterEffect">
                                  <p:stCondLst>
                                    <p:cond delay="1000"/>
                                  </p:stCondLst>
                                  <p:childTnLst>
                                    <p:set>
                                      <p:cBhvr>
                                        <p:cTn id="6" dur="1" fill="hold">
                                          <p:stCondLst>
                                            <p:cond delay="0"/>
                                          </p:stCondLst>
                                        </p:cTn>
                                        <p:tgtEl>
                                          <p:spTgt spid="145564"/>
                                        </p:tgtEl>
                                        <p:attrNameLst>
                                          <p:attrName>style.visibility</p:attrName>
                                        </p:attrNameLst>
                                      </p:cBhvr>
                                      <p:to>
                                        <p:strVal val="visible"/>
                                      </p:to>
                                    </p:set>
                                    <p:animEffect transition="in" filter="strips(upRight)">
                                      <p:cBhvr>
                                        <p:cTn id="7" dur="1000"/>
                                        <p:tgtEl>
                                          <p:spTgt spid="145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rtlCol="0">
            <a:normAutofit/>
          </a:bodyPr>
          <a:lstStyle/>
          <a:p>
            <a:pPr>
              <a:defRPr/>
            </a:pPr>
            <a:r>
              <a:rPr lang="en-US" dirty="0">
                <a:ea typeface="+mj-ea"/>
              </a:rPr>
              <a:t>LS/LF Times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C394A7CA-1A90-4A90-A43D-6B784AD644DA}"/>
              </a:ext>
            </a:extLst>
          </p:cNvPr>
          <p:cNvSpPr>
            <a:spLocks noGrp="1"/>
          </p:cNvSpPr>
          <p:nvPr>
            <p:ph idx="1"/>
          </p:nvPr>
        </p:nvSpPr>
        <p:spPr/>
        <p:txBody>
          <a:bodyPr/>
          <a:lstStyle/>
          <a:p>
            <a:endParaRPr lang="en-US"/>
          </a:p>
        </p:txBody>
      </p:sp>
      <p:grpSp>
        <p:nvGrpSpPr>
          <p:cNvPr id="148482" name="Group 3"/>
          <p:cNvGrpSpPr>
            <a:grpSpLocks/>
          </p:cNvGrpSpPr>
          <p:nvPr/>
        </p:nvGrpSpPr>
        <p:grpSpPr bwMode="auto">
          <a:xfrm>
            <a:off x="1958975" y="1943100"/>
            <a:ext cx="8370888" cy="4089400"/>
            <a:chOff x="274" y="1224"/>
            <a:chExt cx="5273" cy="2576"/>
          </a:xfrm>
        </p:grpSpPr>
        <p:grpSp>
          <p:nvGrpSpPr>
            <p:cNvPr id="148489" name="Group 4"/>
            <p:cNvGrpSpPr>
              <a:grpSpLocks/>
            </p:cNvGrpSpPr>
            <p:nvPr/>
          </p:nvGrpSpPr>
          <p:grpSpPr bwMode="auto">
            <a:xfrm>
              <a:off x="2898" y="1224"/>
              <a:ext cx="2649" cy="2576"/>
              <a:chOff x="2898" y="1224"/>
              <a:chExt cx="2649" cy="2576"/>
            </a:xfrm>
          </p:grpSpPr>
          <p:grpSp>
            <p:nvGrpSpPr>
              <p:cNvPr id="148575" name="Group 5"/>
              <p:cNvGrpSpPr>
                <a:grpSpLocks/>
              </p:cNvGrpSpPr>
              <p:nvPr/>
            </p:nvGrpSpPr>
            <p:grpSpPr bwMode="auto">
              <a:xfrm>
                <a:off x="2898" y="1224"/>
                <a:ext cx="2649" cy="2576"/>
                <a:chOff x="2898" y="1224"/>
                <a:chExt cx="2649" cy="2576"/>
              </a:xfrm>
            </p:grpSpPr>
            <p:grpSp>
              <p:nvGrpSpPr>
                <p:cNvPr id="148578" name="Group 6"/>
                <p:cNvGrpSpPr>
                  <a:grpSpLocks/>
                </p:cNvGrpSpPr>
                <p:nvPr/>
              </p:nvGrpSpPr>
              <p:grpSpPr bwMode="auto">
                <a:xfrm>
                  <a:off x="2898" y="1224"/>
                  <a:ext cx="2649" cy="2576"/>
                  <a:chOff x="2898" y="1224"/>
                  <a:chExt cx="2649" cy="2576"/>
                </a:xfrm>
              </p:grpSpPr>
              <p:sp>
                <p:nvSpPr>
                  <p:cNvPr id="148585" name="Line 7"/>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86" name="Line 8"/>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87" name="Line 9"/>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88" name="Line 10"/>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89" name="Line 11"/>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90" name="Line 12"/>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8591" name="Group 13"/>
                  <p:cNvGrpSpPr>
                    <a:grpSpLocks/>
                  </p:cNvGrpSpPr>
                  <p:nvPr/>
                </p:nvGrpSpPr>
                <p:grpSpPr bwMode="auto">
                  <a:xfrm>
                    <a:off x="2898" y="1224"/>
                    <a:ext cx="2649" cy="2576"/>
                    <a:chOff x="2898" y="1224"/>
                    <a:chExt cx="2649" cy="2576"/>
                  </a:xfrm>
                </p:grpSpPr>
                <p:grpSp>
                  <p:nvGrpSpPr>
                    <p:cNvPr id="148592" name="Group 14"/>
                    <p:cNvGrpSpPr>
                      <a:grpSpLocks/>
                    </p:cNvGrpSpPr>
                    <p:nvPr/>
                  </p:nvGrpSpPr>
                  <p:grpSpPr bwMode="auto">
                    <a:xfrm>
                      <a:off x="3766" y="2904"/>
                      <a:ext cx="897" cy="896"/>
                      <a:chOff x="1842" y="1776"/>
                      <a:chExt cx="2074" cy="2072"/>
                    </a:xfrm>
                  </p:grpSpPr>
                  <p:sp>
                    <p:nvSpPr>
                      <p:cNvPr id="148638" name="Oval 1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9" name="Freeform 1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0" name="Freeform 1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1" name="Freeform 1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2" name="Freeform 1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3" name="Oval 2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4" name="Line 2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5" name="Line 2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6" name="Line 2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7" name="Line 2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8593" name="Group 25"/>
                    <p:cNvGrpSpPr>
                      <a:grpSpLocks/>
                    </p:cNvGrpSpPr>
                    <p:nvPr/>
                  </p:nvGrpSpPr>
                  <p:grpSpPr bwMode="auto">
                    <a:xfrm>
                      <a:off x="3766" y="1224"/>
                      <a:ext cx="897" cy="896"/>
                      <a:chOff x="1842" y="1776"/>
                      <a:chExt cx="2074" cy="2072"/>
                    </a:xfrm>
                  </p:grpSpPr>
                  <p:sp>
                    <p:nvSpPr>
                      <p:cNvPr id="148628" name="Oval 2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9" name="Freeform 2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0" name="Freeform 28"/>
                      <p:cNvSpPr>
                        <a:spLocks/>
                      </p:cNvSpPr>
                      <p:nvPr/>
                    </p:nvSpPr>
                    <p:spPr bwMode="auto">
                      <a:xfrm flipH="1">
                        <a:off x="3220" y="182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1" name="Freeform 2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2" name="Freeform 3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3" name="Oval 3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4" name="Line 3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5" name="Line 3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6" name="Line 3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7" name="Line 3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8594" name="Group 36"/>
                    <p:cNvGrpSpPr>
                      <a:grpSpLocks/>
                    </p:cNvGrpSpPr>
                    <p:nvPr/>
                  </p:nvGrpSpPr>
                  <p:grpSpPr bwMode="auto">
                    <a:xfrm>
                      <a:off x="2898" y="2064"/>
                      <a:ext cx="897" cy="896"/>
                      <a:chOff x="1842" y="1776"/>
                      <a:chExt cx="2074" cy="2072"/>
                    </a:xfrm>
                  </p:grpSpPr>
                  <p:sp>
                    <p:nvSpPr>
                      <p:cNvPr id="148618" name="Oval 3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9" name="Freeform 3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0" name="Freeform 3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1" name="Freeform 4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2" name="Freeform 4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3" name="Oval 4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4" name="Line 4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5" name="Line 4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6" name="Line 4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7" name="Line 4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8595" name="Group 47"/>
                    <p:cNvGrpSpPr>
                      <a:grpSpLocks/>
                    </p:cNvGrpSpPr>
                    <p:nvPr/>
                  </p:nvGrpSpPr>
                  <p:grpSpPr bwMode="auto">
                    <a:xfrm>
                      <a:off x="4650" y="2064"/>
                      <a:ext cx="897" cy="896"/>
                      <a:chOff x="1842" y="1776"/>
                      <a:chExt cx="2074" cy="2072"/>
                    </a:xfrm>
                  </p:grpSpPr>
                  <p:sp>
                    <p:nvSpPr>
                      <p:cNvPr id="148608" name="Oval 4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09" name="Freeform 4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0" name="Freeform 50"/>
                      <p:cNvSpPr>
                        <a:spLocks/>
                      </p:cNvSpPr>
                      <p:nvPr/>
                    </p:nvSpPr>
                    <p:spPr bwMode="auto">
                      <a:xfrm flipH="1">
                        <a:off x="3220" y="182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1" name="Freeform 5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2" name="Freeform 5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3" name="Oval 5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4" name="Line 5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5" name="Line 5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6" name="Line 5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7" name="Line 5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596" name="Text Box 58"/>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8597" name="Text Box 59"/>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8598" name="Text Box 60"/>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48599" name="Text Box 61"/>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8600" name="Text Box 62"/>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8601" name="Text Box 63"/>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8602" name="Text Box 64"/>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8603" name="Text Box 65"/>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48604" name="Text Box 66"/>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8605" name="Text Box 67"/>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8606" name="Text Box 68"/>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8607" name="Text Box 69"/>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sp>
              <p:nvSpPr>
                <p:cNvPr id="148579" name="Text Box 70"/>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8580" name="Text Box 71"/>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48581" name="Text Box 72"/>
                <p:cNvSpPr txBox="1">
                  <a:spLocks noChangeArrowheads="1"/>
                </p:cNvSpPr>
                <p:nvPr/>
              </p:nvSpPr>
              <p:spPr bwMode="auto">
                <a:xfrm>
                  <a:off x="3782"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10</a:t>
                  </a:r>
                </a:p>
              </p:txBody>
            </p:sp>
            <p:sp>
              <p:nvSpPr>
                <p:cNvPr id="148582" name="Text Box 73"/>
                <p:cNvSpPr txBox="1">
                  <a:spLocks noChangeArrowheads="1"/>
                </p:cNvSpPr>
                <p:nvPr/>
              </p:nvSpPr>
              <p:spPr bwMode="auto">
                <a:xfrm>
                  <a:off x="4358"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8583" name="Text Box 74"/>
                <p:cNvSpPr txBox="1">
                  <a:spLocks noChangeArrowheads="1"/>
                </p:cNvSpPr>
                <p:nvPr/>
              </p:nvSpPr>
              <p:spPr bwMode="auto">
                <a:xfrm>
                  <a:off x="3838" y="3376"/>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8584" name="Text Box 75"/>
                <p:cNvSpPr txBox="1">
                  <a:spLocks noChangeArrowheads="1"/>
                </p:cNvSpPr>
                <p:nvPr/>
              </p:nvSpPr>
              <p:spPr bwMode="auto">
                <a:xfrm>
                  <a:off x="4358" y="337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grpSp>
          <p:sp>
            <p:nvSpPr>
              <p:cNvPr id="148576" name="Text Box 76"/>
              <p:cNvSpPr txBox="1">
                <a:spLocks noChangeArrowheads="1"/>
              </p:cNvSpPr>
              <p:nvPr/>
            </p:nvSpPr>
            <p:spPr bwMode="auto">
              <a:xfrm>
                <a:off x="2974"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8577" name="Text Box 77"/>
              <p:cNvSpPr txBox="1">
                <a:spLocks noChangeArrowheads="1"/>
              </p:cNvSpPr>
              <p:nvPr/>
            </p:nvSpPr>
            <p:spPr bwMode="auto">
              <a:xfrm>
                <a:off x="3518"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grpSp>
        <p:grpSp>
          <p:nvGrpSpPr>
            <p:cNvPr id="148490" name="Group 78"/>
            <p:cNvGrpSpPr>
              <a:grpSpLocks/>
            </p:cNvGrpSpPr>
            <p:nvPr/>
          </p:nvGrpSpPr>
          <p:grpSpPr bwMode="auto">
            <a:xfrm>
              <a:off x="1640" y="1976"/>
              <a:ext cx="1455" cy="1824"/>
              <a:chOff x="1640" y="1976"/>
              <a:chExt cx="1455" cy="1824"/>
            </a:xfrm>
          </p:grpSpPr>
          <p:sp>
            <p:nvSpPr>
              <p:cNvPr id="148557" name="Line 79"/>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8558" name="Group 80"/>
              <p:cNvGrpSpPr>
                <a:grpSpLocks/>
              </p:cNvGrpSpPr>
              <p:nvPr/>
            </p:nvGrpSpPr>
            <p:grpSpPr bwMode="auto">
              <a:xfrm>
                <a:off x="1848" y="2904"/>
                <a:ext cx="1247" cy="896"/>
                <a:chOff x="1848" y="2904"/>
                <a:chExt cx="1247" cy="896"/>
              </a:xfrm>
            </p:grpSpPr>
            <p:sp>
              <p:nvSpPr>
                <p:cNvPr id="148559" name="Line 81"/>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8560" name="Group 82"/>
                <p:cNvGrpSpPr>
                  <a:grpSpLocks/>
                </p:cNvGrpSpPr>
                <p:nvPr/>
              </p:nvGrpSpPr>
              <p:grpSpPr bwMode="auto">
                <a:xfrm>
                  <a:off x="2198" y="2904"/>
                  <a:ext cx="897" cy="896"/>
                  <a:chOff x="2198" y="2904"/>
                  <a:chExt cx="897" cy="896"/>
                </a:xfrm>
              </p:grpSpPr>
              <p:grpSp>
                <p:nvGrpSpPr>
                  <p:cNvPr id="148561" name="Group 83"/>
                  <p:cNvGrpSpPr>
                    <a:grpSpLocks/>
                  </p:cNvGrpSpPr>
                  <p:nvPr/>
                </p:nvGrpSpPr>
                <p:grpSpPr bwMode="auto">
                  <a:xfrm>
                    <a:off x="2198" y="2904"/>
                    <a:ext cx="897" cy="896"/>
                    <a:chOff x="1842" y="1776"/>
                    <a:chExt cx="2074" cy="2072"/>
                  </a:xfrm>
                </p:grpSpPr>
                <p:sp>
                  <p:nvSpPr>
                    <p:cNvPr id="148565" name="Oval 8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66" name="Freeform 8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67" name="Freeform 8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68" name="Freeform 8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69" name="Freeform 8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70" name="Oval 8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71" name="Line 9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72" name="Line 9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73" name="Line 9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74" name="Line 9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562" name="Text Box 94"/>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8563" name="Text Box 95"/>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8564" name="Text Box 96"/>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48491" name="Group 97"/>
            <p:cNvGrpSpPr>
              <a:grpSpLocks/>
            </p:cNvGrpSpPr>
            <p:nvPr/>
          </p:nvGrpSpPr>
          <p:grpSpPr bwMode="auto">
            <a:xfrm>
              <a:off x="1840" y="1224"/>
              <a:ext cx="1255" cy="896"/>
              <a:chOff x="1840" y="1224"/>
              <a:chExt cx="1255" cy="896"/>
            </a:xfrm>
          </p:grpSpPr>
          <p:sp>
            <p:nvSpPr>
              <p:cNvPr id="148542" name="Line 98"/>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8543" name="Group 99"/>
              <p:cNvGrpSpPr>
                <a:grpSpLocks/>
              </p:cNvGrpSpPr>
              <p:nvPr/>
            </p:nvGrpSpPr>
            <p:grpSpPr bwMode="auto">
              <a:xfrm>
                <a:off x="2198" y="1224"/>
                <a:ext cx="897" cy="896"/>
                <a:chOff x="1842" y="1776"/>
                <a:chExt cx="2074" cy="2072"/>
              </a:xfrm>
            </p:grpSpPr>
            <p:sp>
              <p:nvSpPr>
                <p:cNvPr id="148547" name="Oval 10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48" name="Freeform 10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49" name="Freeform 10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0" name="Freeform 10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1" name="Freeform 104"/>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2" name="Oval 10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3" name="Line 10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4" name="Line 10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5" name="Line 10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6" name="Line 10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544" name="Text Box 110"/>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8545" name="Text Box 111"/>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8546" name="Text Box 112"/>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48492" name="Group 113"/>
            <p:cNvGrpSpPr>
              <a:grpSpLocks/>
            </p:cNvGrpSpPr>
            <p:nvPr/>
          </p:nvGrpSpPr>
          <p:grpSpPr bwMode="auto">
            <a:xfrm>
              <a:off x="972" y="2828"/>
              <a:ext cx="903" cy="972"/>
              <a:chOff x="972" y="2828"/>
              <a:chExt cx="903" cy="972"/>
            </a:xfrm>
          </p:grpSpPr>
          <p:sp>
            <p:nvSpPr>
              <p:cNvPr id="148526" name="Line 114"/>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8527" name="Group 115"/>
              <p:cNvGrpSpPr>
                <a:grpSpLocks/>
              </p:cNvGrpSpPr>
              <p:nvPr/>
            </p:nvGrpSpPr>
            <p:grpSpPr bwMode="auto">
              <a:xfrm>
                <a:off x="978" y="2904"/>
                <a:ext cx="897" cy="896"/>
                <a:chOff x="978" y="2904"/>
                <a:chExt cx="897" cy="896"/>
              </a:xfrm>
            </p:grpSpPr>
            <p:grpSp>
              <p:nvGrpSpPr>
                <p:cNvPr id="148528" name="Group 116"/>
                <p:cNvGrpSpPr>
                  <a:grpSpLocks/>
                </p:cNvGrpSpPr>
                <p:nvPr/>
              </p:nvGrpSpPr>
              <p:grpSpPr bwMode="auto">
                <a:xfrm>
                  <a:off x="978" y="2904"/>
                  <a:ext cx="897" cy="896"/>
                  <a:chOff x="1842" y="1776"/>
                  <a:chExt cx="2074" cy="2072"/>
                </a:xfrm>
              </p:grpSpPr>
              <p:sp>
                <p:nvSpPr>
                  <p:cNvPr id="148532" name="Oval 11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3" name="Freeform 11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4" name="Freeform 11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5" name="Freeform 12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6" name="Freeform 12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7" name="Oval 12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8" name="Line 12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9" name="Line 12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40" name="Line 12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41" name="Line 12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529" name="Text Box 127"/>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8530" name="Text Box 128"/>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8531" name="Text Box 129"/>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48493" name="Group 130"/>
            <p:cNvGrpSpPr>
              <a:grpSpLocks/>
            </p:cNvGrpSpPr>
            <p:nvPr/>
          </p:nvGrpSpPr>
          <p:grpSpPr bwMode="auto">
            <a:xfrm>
              <a:off x="274" y="1224"/>
              <a:ext cx="1601" cy="1736"/>
              <a:chOff x="274" y="1224"/>
              <a:chExt cx="1601" cy="1736"/>
            </a:xfrm>
          </p:grpSpPr>
          <p:grpSp>
            <p:nvGrpSpPr>
              <p:cNvPr id="148494" name="Group 131"/>
              <p:cNvGrpSpPr>
                <a:grpSpLocks/>
              </p:cNvGrpSpPr>
              <p:nvPr/>
            </p:nvGrpSpPr>
            <p:grpSpPr bwMode="auto">
              <a:xfrm>
                <a:off x="274" y="2064"/>
                <a:ext cx="897" cy="896"/>
                <a:chOff x="274" y="2064"/>
                <a:chExt cx="897" cy="896"/>
              </a:xfrm>
            </p:grpSpPr>
            <p:grpSp>
              <p:nvGrpSpPr>
                <p:cNvPr id="148511" name="Group 132"/>
                <p:cNvGrpSpPr>
                  <a:grpSpLocks/>
                </p:cNvGrpSpPr>
                <p:nvPr/>
              </p:nvGrpSpPr>
              <p:grpSpPr bwMode="auto">
                <a:xfrm>
                  <a:off x="274" y="2064"/>
                  <a:ext cx="897" cy="896"/>
                  <a:chOff x="1842" y="1776"/>
                  <a:chExt cx="2074" cy="2072"/>
                </a:xfrm>
              </p:grpSpPr>
              <p:sp>
                <p:nvSpPr>
                  <p:cNvPr id="148516" name="Oval 13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17" name="Freeform 13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18" name="Freeform 13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19" name="Freeform 13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0" name="Freeform 13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1" name="Oval 13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2" name="Line 13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3" name="Line 14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4" name="Line 14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5" name="Line 14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512" name="Text Box 143"/>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48513" name="Text Box 144"/>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8514" name="Text Box 145"/>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8515" name="Text Box 146"/>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48495" name="Group 147"/>
              <p:cNvGrpSpPr>
                <a:grpSpLocks/>
              </p:cNvGrpSpPr>
              <p:nvPr/>
            </p:nvGrpSpPr>
            <p:grpSpPr bwMode="auto">
              <a:xfrm>
                <a:off x="978" y="1224"/>
                <a:ext cx="897" cy="896"/>
                <a:chOff x="978" y="1224"/>
                <a:chExt cx="897" cy="896"/>
              </a:xfrm>
            </p:grpSpPr>
            <p:grpSp>
              <p:nvGrpSpPr>
                <p:cNvPr id="148497" name="Group 148"/>
                <p:cNvGrpSpPr>
                  <a:grpSpLocks/>
                </p:cNvGrpSpPr>
                <p:nvPr/>
              </p:nvGrpSpPr>
              <p:grpSpPr bwMode="auto">
                <a:xfrm>
                  <a:off x="978" y="1224"/>
                  <a:ext cx="897" cy="896"/>
                  <a:chOff x="1842" y="1776"/>
                  <a:chExt cx="2074" cy="2072"/>
                </a:xfrm>
              </p:grpSpPr>
              <p:sp>
                <p:nvSpPr>
                  <p:cNvPr id="148501" name="Oval 14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2" name="Freeform 15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3" name="Freeform 15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4" name="Freeform 15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5" name="Freeform 15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6" name="Oval 15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7" name="Line 15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8" name="Line 15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9" name="Line 15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10" name="Line 15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498" name="Text Box 159"/>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8499" name="Text Box 160"/>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8500" name="Text Box 161"/>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48496" name="Line 162"/>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grpSp>
        <p:nvGrpSpPr>
          <p:cNvPr id="147619" name="Group 163"/>
          <p:cNvGrpSpPr>
            <a:grpSpLocks/>
          </p:cNvGrpSpPr>
          <p:nvPr/>
        </p:nvGrpSpPr>
        <p:grpSpPr bwMode="auto">
          <a:xfrm>
            <a:off x="4754564" y="977901"/>
            <a:ext cx="3252787" cy="2092325"/>
            <a:chOff x="2035" y="616"/>
            <a:chExt cx="2049" cy="1318"/>
          </a:xfrm>
        </p:grpSpPr>
        <p:grpSp>
          <p:nvGrpSpPr>
            <p:cNvPr id="148484" name="Group 164"/>
            <p:cNvGrpSpPr>
              <a:grpSpLocks/>
            </p:cNvGrpSpPr>
            <p:nvPr/>
          </p:nvGrpSpPr>
          <p:grpSpPr bwMode="auto">
            <a:xfrm>
              <a:off x="2035" y="616"/>
              <a:ext cx="2049" cy="1318"/>
              <a:chOff x="2035" y="616"/>
              <a:chExt cx="2049" cy="1318"/>
            </a:xfrm>
          </p:grpSpPr>
          <p:sp>
            <p:nvSpPr>
              <p:cNvPr id="148486" name="Text Box 165"/>
              <p:cNvSpPr txBox="1">
                <a:spLocks noChangeArrowheads="1"/>
              </p:cNvSpPr>
              <p:nvPr/>
            </p:nvSpPr>
            <p:spPr bwMode="auto">
              <a:xfrm>
                <a:off x="2035" y="616"/>
                <a:ext cx="2049" cy="352"/>
              </a:xfrm>
              <a:prstGeom prst="rect">
                <a:avLst/>
              </a:prstGeom>
              <a:solidFill>
                <a:schemeClr val="accent1">
                  <a:lumMod val="60000"/>
                  <a:lumOff val="40000"/>
                </a:schemeClr>
              </a:solidFill>
              <a:ln w="9525">
                <a:solidFill>
                  <a:schemeClr val="tx1"/>
                </a:solidFill>
                <a:miter lim="800000"/>
                <a:headEnd/>
                <a:tailEnd/>
              </a:ln>
            </p:spPr>
            <p:txBody>
              <a:bodyPr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400" b="0" i="0" u="none" strike="noStrike" kern="1200" cap="none" spc="0" normalizeH="0" baseline="0" noProof="0" dirty="0">
                    <a:ln>
                      <a:noFill/>
                    </a:ln>
                    <a:solidFill>
                      <a:prstClr val="black"/>
                    </a:solidFill>
                    <a:effectLst/>
                    <a:uLnTx/>
                    <a:uFillTx/>
                    <a:latin typeface="Arial" charset="0"/>
                    <a:ea typeface="MS PGothic" charset="0"/>
                    <a:cs typeface="MS PGothic" charset="0"/>
                  </a:rPr>
                  <a:t>LF = Min(4, 10)</a:t>
                </a:r>
              </a:p>
            </p:txBody>
          </p:sp>
          <p:sp>
            <p:nvSpPr>
              <p:cNvPr id="148487" name="Line 166"/>
              <p:cNvSpPr>
                <a:spLocks noChangeShapeType="1"/>
              </p:cNvSpPr>
              <p:nvPr/>
            </p:nvSpPr>
            <p:spPr bwMode="auto">
              <a:xfrm flipV="1">
                <a:off x="3056" y="888"/>
                <a:ext cx="352" cy="83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488" name="Text Box 167"/>
              <p:cNvSpPr txBox="1">
                <a:spLocks noChangeArrowheads="1"/>
              </p:cNvSpPr>
              <p:nvPr/>
            </p:nvSpPr>
            <p:spPr bwMode="auto">
              <a:xfrm>
                <a:off x="2830"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48485" name="Text Box 168"/>
            <p:cNvSpPr txBox="1">
              <a:spLocks noChangeArrowheads="1"/>
            </p:cNvSpPr>
            <p:nvPr/>
          </p:nvSpPr>
          <p:spPr bwMode="auto">
            <a:xfrm>
              <a:off x="2272"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grpSp>
      <p:sp>
        <p:nvSpPr>
          <p:cNvPr id="170" name="Slide Number Placeholder 4">
            <a:extLst>
              <a:ext uri="{FF2B5EF4-FFF2-40B4-BE49-F238E27FC236}">
                <a16:creationId xmlns:a16="http://schemas.microsoft.com/office/drawing/2014/main" id="{F086977F-A8F8-45E4-9008-7E41CD4EE46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036837"/>
      </p:ext>
    </p:extLst>
  </p:cSld>
  <p:clrMapOvr>
    <a:masterClrMapping/>
  </p:clrMapOvr>
  <p:transition spd="med">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1000"/>
                                  </p:stCondLst>
                                  <p:childTnLst>
                                    <p:set>
                                      <p:cBhvr>
                                        <p:cTn id="6" dur="1" fill="hold">
                                          <p:stCondLst>
                                            <p:cond delay="0"/>
                                          </p:stCondLst>
                                        </p:cTn>
                                        <p:tgtEl>
                                          <p:spTgt spid="147619"/>
                                        </p:tgtEl>
                                        <p:attrNameLst>
                                          <p:attrName>style.visibility</p:attrName>
                                        </p:attrNameLst>
                                      </p:cBhvr>
                                      <p:to>
                                        <p:strVal val="visible"/>
                                      </p:to>
                                    </p:set>
                                    <p:animEffect transition="in" filter="strips(downLeft)">
                                      <p:cBhvr>
                                        <p:cTn id="7" dur="1000"/>
                                        <p:tgtEl>
                                          <p:spTgt spid="1476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rtlCol="0">
            <a:normAutofit/>
          </a:bodyPr>
          <a:lstStyle/>
          <a:p>
            <a:pPr>
              <a:defRPr/>
            </a:pPr>
            <a:r>
              <a:rPr lang="en-US" dirty="0">
                <a:ea typeface="+mj-ea"/>
              </a:rPr>
              <a:t>LS/LF Times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1EF915A6-5EB7-4C27-A798-ADCCB67A7885}"/>
              </a:ext>
            </a:extLst>
          </p:cNvPr>
          <p:cNvSpPr>
            <a:spLocks noGrp="1"/>
          </p:cNvSpPr>
          <p:nvPr>
            <p:ph idx="1"/>
          </p:nvPr>
        </p:nvSpPr>
        <p:spPr/>
        <p:txBody>
          <a:bodyPr/>
          <a:lstStyle/>
          <a:p>
            <a:endParaRPr lang="en-US"/>
          </a:p>
        </p:txBody>
      </p:sp>
      <p:grpSp>
        <p:nvGrpSpPr>
          <p:cNvPr id="150530" name="Group 3"/>
          <p:cNvGrpSpPr>
            <a:grpSpLocks/>
          </p:cNvGrpSpPr>
          <p:nvPr/>
        </p:nvGrpSpPr>
        <p:grpSpPr bwMode="auto">
          <a:xfrm>
            <a:off x="1958975" y="1943100"/>
            <a:ext cx="8370888" cy="4089400"/>
            <a:chOff x="274" y="1224"/>
            <a:chExt cx="5273" cy="2576"/>
          </a:xfrm>
        </p:grpSpPr>
        <p:grpSp>
          <p:nvGrpSpPr>
            <p:cNvPr id="150531" name="Group 4"/>
            <p:cNvGrpSpPr>
              <a:grpSpLocks/>
            </p:cNvGrpSpPr>
            <p:nvPr/>
          </p:nvGrpSpPr>
          <p:grpSpPr bwMode="auto">
            <a:xfrm>
              <a:off x="2898" y="1224"/>
              <a:ext cx="2649" cy="2576"/>
              <a:chOff x="2898" y="1224"/>
              <a:chExt cx="2649" cy="2576"/>
            </a:xfrm>
          </p:grpSpPr>
          <p:grpSp>
            <p:nvGrpSpPr>
              <p:cNvPr id="150627" name="Group 5"/>
              <p:cNvGrpSpPr>
                <a:grpSpLocks/>
              </p:cNvGrpSpPr>
              <p:nvPr/>
            </p:nvGrpSpPr>
            <p:grpSpPr bwMode="auto">
              <a:xfrm>
                <a:off x="2898" y="1224"/>
                <a:ext cx="2649" cy="2576"/>
                <a:chOff x="2898" y="1224"/>
                <a:chExt cx="2649" cy="2576"/>
              </a:xfrm>
            </p:grpSpPr>
            <p:grpSp>
              <p:nvGrpSpPr>
                <p:cNvPr id="150630" name="Group 6"/>
                <p:cNvGrpSpPr>
                  <a:grpSpLocks/>
                </p:cNvGrpSpPr>
                <p:nvPr/>
              </p:nvGrpSpPr>
              <p:grpSpPr bwMode="auto">
                <a:xfrm>
                  <a:off x="2898" y="1224"/>
                  <a:ext cx="2649" cy="2576"/>
                  <a:chOff x="2898" y="1224"/>
                  <a:chExt cx="2649" cy="2576"/>
                </a:xfrm>
              </p:grpSpPr>
              <p:sp>
                <p:nvSpPr>
                  <p:cNvPr id="150637" name="Line 7"/>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38" name="Line 8"/>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39" name="Line 9"/>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40" name="Line 10"/>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41" name="Line 11"/>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42" name="Line 12"/>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50643" name="Group 13"/>
                  <p:cNvGrpSpPr>
                    <a:grpSpLocks/>
                  </p:cNvGrpSpPr>
                  <p:nvPr/>
                </p:nvGrpSpPr>
                <p:grpSpPr bwMode="auto">
                  <a:xfrm>
                    <a:off x="2898" y="1224"/>
                    <a:ext cx="2649" cy="2576"/>
                    <a:chOff x="2898" y="1224"/>
                    <a:chExt cx="2649" cy="2576"/>
                  </a:xfrm>
                </p:grpSpPr>
                <p:grpSp>
                  <p:nvGrpSpPr>
                    <p:cNvPr id="150644" name="Group 14"/>
                    <p:cNvGrpSpPr>
                      <a:grpSpLocks/>
                    </p:cNvGrpSpPr>
                    <p:nvPr/>
                  </p:nvGrpSpPr>
                  <p:grpSpPr bwMode="auto">
                    <a:xfrm>
                      <a:off x="3766" y="2904"/>
                      <a:ext cx="897" cy="896"/>
                      <a:chOff x="1842" y="1776"/>
                      <a:chExt cx="2074" cy="2072"/>
                    </a:xfrm>
                  </p:grpSpPr>
                  <p:sp>
                    <p:nvSpPr>
                      <p:cNvPr id="150690" name="Oval 1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1" name="Freeform 1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2" name="Freeform 1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3" name="Freeform 1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4" name="Freeform 1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5" name="Oval 2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6" name="Line 2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7" name="Line 2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8" name="Line 2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9" name="Line 2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50645" name="Group 25"/>
                    <p:cNvGrpSpPr>
                      <a:grpSpLocks/>
                    </p:cNvGrpSpPr>
                    <p:nvPr/>
                  </p:nvGrpSpPr>
                  <p:grpSpPr bwMode="auto">
                    <a:xfrm>
                      <a:off x="3766" y="1224"/>
                      <a:ext cx="897" cy="896"/>
                      <a:chOff x="1842" y="1776"/>
                      <a:chExt cx="2074" cy="2072"/>
                    </a:xfrm>
                  </p:grpSpPr>
                  <p:sp>
                    <p:nvSpPr>
                      <p:cNvPr id="150680" name="Oval 2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1" name="Freeform 2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2" name="Freeform 2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3" name="Freeform 2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4" name="Freeform 3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5" name="Oval 3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6" name="Line 3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7" name="Line 3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8" name="Line 3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9" name="Line 3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50646" name="Group 36"/>
                    <p:cNvGrpSpPr>
                      <a:grpSpLocks/>
                    </p:cNvGrpSpPr>
                    <p:nvPr/>
                  </p:nvGrpSpPr>
                  <p:grpSpPr bwMode="auto">
                    <a:xfrm>
                      <a:off x="2898" y="2064"/>
                      <a:ext cx="897" cy="896"/>
                      <a:chOff x="1842" y="1776"/>
                      <a:chExt cx="2074" cy="2072"/>
                    </a:xfrm>
                  </p:grpSpPr>
                  <p:sp>
                    <p:nvSpPr>
                      <p:cNvPr id="150670" name="Oval 3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1" name="Freeform 3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2" name="Freeform 3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3" name="Freeform 4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4" name="Freeform 4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5" name="Oval 4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6" name="Line 4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7" name="Line 4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8" name="Line 4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9" name="Line 4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50647" name="Group 47"/>
                    <p:cNvGrpSpPr>
                      <a:grpSpLocks/>
                    </p:cNvGrpSpPr>
                    <p:nvPr/>
                  </p:nvGrpSpPr>
                  <p:grpSpPr bwMode="auto">
                    <a:xfrm>
                      <a:off x="4650" y="2064"/>
                      <a:ext cx="897" cy="896"/>
                      <a:chOff x="1842" y="1776"/>
                      <a:chExt cx="2074" cy="2072"/>
                    </a:xfrm>
                  </p:grpSpPr>
                  <p:sp>
                    <p:nvSpPr>
                      <p:cNvPr id="150660" name="Oval 4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1" name="Freeform 4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2" name="Freeform 5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3" name="Freeform 5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4" name="Freeform 5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5" name="Oval 5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6" name="Line 5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7" name="Line 5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8" name="Line 5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9" name="Line 5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648" name="Text Box 58"/>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649" name="Text Box 59"/>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50650" name="Text Box 60"/>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50651" name="Text Box 61"/>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652" name="Text Box 62"/>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653" name="Text Box 63"/>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50654" name="Text Box 64"/>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50655" name="Text Box 65"/>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50656" name="Text Box 66"/>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657" name="Text Box 67"/>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50658" name="Text Box 68"/>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50659" name="Text Box 69"/>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sp>
              <p:nvSpPr>
                <p:cNvPr id="150631" name="Text Box 70"/>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50632" name="Text Box 71"/>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50633" name="Text Box 72"/>
                <p:cNvSpPr txBox="1">
                  <a:spLocks noChangeArrowheads="1"/>
                </p:cNvSpPr>
                <p:nvPr/>
              </p:nvSpPr>
              <p:spPr bwMode="auto">
                <a:xfrm>
                  <a:off x="3782"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10</a:t>
                  </a:r>
                </a:p>
              </p:txBody>
            </p:sp>
            <p:sp>
              <p:nvSpPr>
                <p:cNvPr id="150634" name="Text Box 73"/>
                <p:cNvSpPr txBox="1">
                  <a:spLocks noChangeArrowheads="1"/>
                </p:cNvSpPr>
                <p:nvPr/>
              </p:nvSpPr>
              <p:spPr bwMode="auto">
                <a:xfrm>
                  <a:off x="4358"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50635" name="Text Box 74"/>
                <p:cNvSpPr txBox="1">
                  <a:spLocks noChangeArrowheads="1"/>
                </p:cNvSpPr>
                <p:nvPr/>
              </p:nvSpPr>
              <p:spPr bwMode="auto">
                <a:xfrm>
                  <a:off x="3838" y="3376"/>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50636" name="Text Box 75"/>
                <p:cNvSpPr txBox="1">
                  <a:spLocks noChangeArrowheads="1"/>
                </p:cNvSpPr>
                <p:nvPr/>
              </p:nvSpPr>
              <p:spPr bwMode="auto">
                <a:xfrm>
                  <a:off x="4358" y="337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grpSp>
          <p:sp>
            <p:nvSpPr>
              <p:cNvPr id="150628" name="Text Box 76"/>
              <p:cNvSpPr txBox="1">
                <a:spLocks noChangeArrowheads="1"/>
              </p:cNvSpPr>
              <p:nvPr/>
            </p:nvSpPr>
            <p:spPr bwMode="auto">
              <a:xfrm>
                <a:off x="2974"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629" name="Text Box 77"/>
              <p:cNvSpPr txBox="1">
                <a:spLocks noChangeArrowheads="1"/>
              </p:cNvSpPr>
              <p:nvPr/>
            </p:nvSpPr>
            <p:spPr bwMode="auto">
              <a:xfrm>
                <a:off x="3518"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grpSp>
        <p:grpSp>
          <p:nvGrpSpPr>
            <p:cNvPr id="150532" name="Group 78"/>
            <p:cNvGrpSpPr>
              <a:grpSpLocks/>
            </p:cNvGrpSpPr>
            <p:nvPr/>
          </p:nvGrpSpPr>
          <p:grpSpPr bwMode="auto">
            <a:xfrm>
              <a:off x="1640" y="1976"/>
              <a:ext cx="1455" cy="1824"/>
              <a:chOff x="1640" y="1976"/>
              <a:chExt cx="1455" cy="1824"/>
            </a:xfrm>
          </p:grpSpPr>
          <p:sp>
            <p:nvSpPr>
              <p:cNvPr id="150609" name="Line 79"/>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50610" name="Group 80"/>
              <p:cNvGrpSpPr>
                <a:grpSpLocks/>
              </p:cNvGrpSpPr>
              <p:nvPr/>
            </p:nvGrpSpPr>
            <p:grpSpPr bwMode="auto">
              <a:xfrm>
                <a:off x="1848" y="2904"/>
                <a:ext cx="1247" cy="896"/>
                <a:chOff x="1848" y="2904"/>
                <a:chExt cx="1247" cy="896"/>
              </a:xfrm>
            </p:grpSpPr>
            <p:sp>
              <p:nvSpPr>
                <p:cNvPr id="150611" name="Line 81"/>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50612" name="Group 82"/>
                <p:cNvGrpSpPr>
                  <a:grpSpLocks/>
                </p:cNvGrpSpPr>
                <p:nvPr/>
              </p:nvGrpSpPr>
              <p:grpSpPr bwMode="auto">
                <a:xfrm>
                  <a:off x="2198" y="2904"/>
                  <a:ext cx="897" cy="896"/>
                  <a:chOff x="2198" y="2904"/>
                  <a:chExt cx="897" cy="896"/>
                </a:xfrm>
              </p:grpSpPr>
              <p:grpSp>
                <p:nvGrpSpPr>
                  <p:cNvPr id="150613" name="Group 83"/>
                  <p:cNvGrpSpPr>
                    <a:grpSpLocks/>
                  </p:cNvGrpSpPr>
                  <p:nvPr/>
                </p:nvGrpSpPr>
                <p:grpSpPr bwMode="auto">
                  <a:xfrm>
                    <a:off x="2198" y="2904"/>
                    <a:ext cx="897" cy="896"/>
                    <a:chOff x="1842" y="1776"/>
                    <a:chExt cx="2074" cy="2072"/>
                  </a:xfrm>
                </p:grpSpPr>
                <p:sp>
                  <p:nvSpPr>
                    <p:cNvPr id="150617" name="Oval 8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18" name="Freeform 8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19" name="Freeform 8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0" name="Freeform 8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1" name="Freeform 8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2" name="Oval 8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3" name="Line 9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4" name="Line 9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5" name="Line 9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6" name="Line 9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614" name="Text Box 94"/>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615" name="Text Box 95"/>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50616" name="Text Box 96"/>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50533" name="Group 97"/>
            <p:cNvGrpSpPr>
              <a:grpSpLocks/>
            </p:cNvGrpSpPr>
            <p:nvPr/>
          </p:nvGrpSpPr>
          <p:grpSpPr bwMode="auto">
            <a:xfrm>
              <a:off x="1840" y="1224"/>
              <a:ext cx="1255" cy="896"/>
              <a:chOff x="1840" y="1224"/>
              <a:chExt cx="1255" cy="896"/>
            </a:xfrm>
          </p:grpSpPr>
          <p:sp>
            <p:nvSpPr>
              <p:cNvPr id="150594" name="Line 98"/>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50595" name="Group 99"/>
              <p:cNvGrpSpPr>
                <a:grpSpLocks/>
              </p:cNvGrpSpPr>
              <p:nvPr/>
            </p:nvGrpSpPr>
            <p:grpSpPr bwMode="auto">
              <a:xfrm>
                <a:off x="2198" y="1224"/>
                <a:ext cx="897" cy="896"/>
                <a:chOff x="1842" y="1776"/>
                <a:chExt cx="2074" cy="2072"/>
              </a:xfrm>
            </p:grpSpPr>
            <p:sp>
              <p:nvSpPr>
                <p:cNvPr id="150599" name="Oval 10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0" name="Freeform 10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1" name="Freeform 10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2" name="Freeform 10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3" name="Freeform 104"/>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4" name="Oval 10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5" name="Line 10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6" name="Line 10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7" name="Line 10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8" name="Line 10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596" name="Text Box 110"/>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97" name="Text Box 111"/>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98" name="Text Box 112"/>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50534" name="Group 113"/>
            <p:cNvGrpSpPr>
              <a:grpSpLocks/>
            </p:cNvGrpSpPr>
            <p:nvPr/>
          </p:nvGrpSpPr>
          <p:grpSpPr bwMode="auto">
            <a:xfrm>
              <a:off x="972" y="2828"/>
              <a:ext cx="903" cy="972"/>
              <a:chOff x="972" y="2828"/>
              <a:chExt cx="903" cy="972"/>
            </a:xfrm>
          </p:grpSpPr>
          <p:sp>
            <p:nvSpPr>
              <p:cNvPr id="150578" name="Line 114"/>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50579" name="Group 115"/>
              <p:cNvGrpSpPr>
                <a:grpSpLocks/>
              </p:cNvGrpSpPr>
              <p:nvPr/>
            </p:nvGrpSpPr>
            <p:grpSpPr bwMode="auto">
              <a:xfrm>
                <a:off x="978" y="2904"/>
                <a:ext cx="897" cy="896"/>
                <a:chOff x="978" y="2904"/>
                <a:chExt cx="897" cy="896"/>
              </a:xfrm>
            </p:grpSpPr>
            <p:grpSp>
              <p:nvGrpSpPr>
                <p:cNvPr id="150580" name="Group 116"/>
                <p:cNvGrpSpPr>
                  <a:grpSpLocks/>
                </p:cNvGrpSpPr>
                <p:nvPr/>
              </p:nvGrpSpPr>
              <p:grpSpPr bwMode="auto">
                <a:xfrm>
                  <a:off x="978" y="2904"/>
                  <a:ext cx="897" cy="896"/>
                  <a:chOff x="1842" y="1776"/>
                  <a:chExt cx="2074" cy="2072"/>
                </a:xfrm>
              </p:grpSpPr>
              <p:sp>
                <p:nvSpPr>
                  <p:cNvPr id="150584" name="Oval 11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85" name="Freeform 11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86" name="Freeform 11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87" name="Freeform 12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88" name="Freeform 12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89" name="Oval 12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90" name="Line 12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91" name="Line 12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92" name="Line 12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93" name="Line 12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581" name="Text Box 127"/>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50582" name="Text Box 128"/>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0583" name="Text Box 129"/>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50535" name="Group 130"/>
            <p:cNvGrpSpPr>
              <a:grpSpLocks/>
            </p:cNvGrpSpPr>
            <p:nvPr/>
          </p:nvGrpSpPr>
          <p:grpSpPr bwMode="auto">
            <a:xfrm>
              <a:off x="274" y="1224"/>
              <a:ext cx="1601" cy="1736"/>
              <a:chOff x="274" y="1224"/>
              <a:chExt cx="1601" cy="1736"/>
            </a:xfrm>
          </p:grpSpPr>
          <p:grpSp>
            <p:nvGrpSpPr>
              <p:cNvPr id="150546" name="Group 131"/>
              <p:cNvGrpSpPr>
                <a:grpSpLocks/>
              </p:cNvGrpSpPr>
              <p:nvPr/>
            </p:nvGrpSpPr>
            <p:grpSpPr bwMode="auto">
              <a:xfrm>
                <a:off x="274" y="2064"/>
                <a:ext cx="897" cy="896"/>
                <a:chOff x="274" y="2064"/>
                <a:chExt cx="897" cy="896"/>
              </a:xfrm>
            </p:grpSpPr>
            <p:grpSp>
              <p:nvGrpSpPr>
                <p:cNvPr id="150563" name="Group 132"/>
                <p:cNvGrpSpPr>
                  <a:grpSpLocks/>
                </p:cNvGrpSpPr>
                <p:nvPr/>
              </p:nvGrpSpPr>
              <p:grpSpPr bwMode="auto">
                <a:xfrm>
                  <a:off x="274" y="2064"/>
                  <a:ext cx="897" cy="896"/>
                  <a:chOff x="1842" y="1776"/>
                  <a:chExt cx="2074" cy="2072"/>
                </a:xfrm>
              </p:grpSpPr>
              <p:sp>
                <p:nvSpPr>
                  <p:cNvPr id="150568" name="Oval 13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69" name="Freeform 13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0" name="Freeform 13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1" name="Freeform 13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2" name="Freeform 13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3" name="Oval 13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4" name="Line 13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5" name="Line 14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6" name="Line 14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7" name="Line 14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564" name="Text Box 143"/>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50565" name="Text Box 144"/>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0566" name="Text Box 145"/>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0567" name="Text Box 146"/>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50547" name="Group 147"/>
              <p:cNvGrpSpPr>
                <a:grpSpLocks/>
              </p:cNvGrpSpPr>
              <p:nvPr/>
            </p:nvGrpSpPr>
            <p:grpSpPr bwMode="auto">
              <a:xfrm>
                <a:off x="978" y="1224"/>
                <a:ext cx="897" cy="896"/>
                <a:chOff x="978" y="1224"/>
                <a:chExt cx="897" cy="896"/>
              </a:xfrm>
            </p:grpSpPr>
            <p:grpSp>
              <p:nvGrpSpPr>
                <p:cNvPr id="150549" name="Group 148"/>
                <p:cNvGrpSpPr>
                  <a:grpSpLocks/>
                </p:cNvGrpSpPr>
                <p:nvPr/>
              </p:nvGrpSpPr>
              <p:grpSpPr bwMode="auto">
                <a:xfrm>
                  <a:off x="978" y="1224"/>
                  <a:ext cx="897" cy="896"/>
                  <a:chOff x="1842" y="1776"/>
                  <a:chExt cx="2074" cy="2072"/>
                </a:xfrm>
              </p:grpSpPr>
              <p:sp>
                <p:nvSpPr>
                  <p:cNvPr id="150553" name="Oval 14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4" name="Freeform 15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5" name="Freeform 15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6" name="Freeform 15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7" name="Freeform 15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8" name="Oval 15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9" name="Line 15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60" name="Line 15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61" name="Line 15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62" name="Line 15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550" name="Text Box 159"/>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51" name="Text Box 160"/>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52" name="Text Box 161"/>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50548" name="Line 162"/>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536" name="Text Box 163"/>
            <p:cNvSpPr txBox="1">
              <a:spLocks noChangeArrowheads="1"/>
            </p:cNvSpPr>
            <p:nvPr/>
          </p:nvSpPr>
          <p:spPr bwMode="auto">
            <a:xfrm>
              <a:off x="2830"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537" name="Text Box 164"/>
            <p:cNvSpPr txBox="1">
              <a:spLocks noChangeArrowheads="1"/>
            </p:cNvSpPr>
            <p:nvPr/>
          </p:nvSpPr>
          <p:spPr bwMode="auto">
            <a:xfrm>
              <a:off x="2272"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38" name="Text Box 165"/>
            <p:cNvSpPr txBox="1">
              <a:spLocks noChangeArrowheads="1"/>
            </p:cNvSpPr>
            <p:nvPr/>
          </p:nvSpPr>
          <p:spPr bwMode="auto">
            <a:xfrm>
              <a:off x="2838" y="337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50539" name="Text Box 166"/>
            <p:cNvSpPr txBox="1">
              <a:spLocks noChangeArrowheads="1"/>
            </p:cNvSpPr>
            <p:nvPr/>
          </p:nvSpPr>
          <p:spPr bwMode="auto">
            <a:xfrm>
              <a:off x="2280" y="337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540" name="Text Box 167"/>
            <p:cNvSpPr txBox="1">
              <a:spLocks noChangeArrowheads="1"/>
            </p:cNvSpPr>
            <p:nvPr/>
          </p:nvSpPr>
          <p:spPr bwMode="auto">
            <a:xfrm>
              <a:off x="1606" y="17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41" name="Text Box 168"/>
            <p:cNvSpPr txBox="1">
              <a:spLocks noChangeArrowheads="1"/>
            </p:cNvSpPr>
            <p:nvPr/>
          </p:nvSpPr>
          <p:spPr bwMode="auto">
            <a:xfrm>
              <a:off x="1048" y="17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0542" name="Text Box 169"/>
            <p:cNvSpPr txBox="1">
              <a:spLocks noChangeArrowheads="1"/>
            </p:cNvSpPr>
            <p:nvPr/>
          </p:nvSpPr>
          <p:spPr bwMode="auto">
            <a:xfrm>
              <a:off x="1614" y="339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543" name="Text Box 170"/>
            <p:cNvSpPr txBox="1">
              <a:spLocks noChangeArrowheads="1"/>
            </p:cNvSpPr>
            <p:nvPr/>
          </p:nvSpPr>
          <p:spPr bwMode="auto">
            <a:xfrm>
              <a:off x="1056" y="339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a:t>
              </a:r>
            </a:p>
          </p:txBody>
        </p:sp>
        <p:sp>
          <p:nvSpPr>
            <p:cNvPr id="150544" name="Text Box 171"/>
            <p:cNvSpPr txBox="1">
              <a:spLocks noChangeArrowheads="1"/>
            </p:cNvSpPr>
            <p:nvPr/>
          </p:nvSpPr>
          <p:spPr bwMode="auto">
            <a:xfrm>
              <a:off x="894"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0545" name="Text Box 172"/>
            <p:cNvSpPr txBox="1">
              <a:spLocks noChangeArrowheads="1"/>
            </p:cNvSpPr>
            <p:nvPr/>
          </p:nvSpPr>
          <p:spPr bwMode="auto">
            <a:xfrm>
              <a:off x="336"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74" name="Slide Number Placeholder 4">
            <a:extLst>
              <a:ext uri="{FF2B5EF4-FFF2-40B4-BE49-F238E27FC236}">
                <a16:creationId xmlns:a16="http://schemas.microsoft.com/office/drawing/2014/main" id="{FCC296DF-F467-41BA-A2D5-9BFD3192B87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93753280"/>
      </p:ext>
    </p:extLst>
  </p:cSld>
  <p:clrMapOvr>
    <a:masterClrMapping/>
  </p:clrMapOvr>
  <p:transition spd="med">
    <p:strips/>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2"/>
          <p:cNvSpPr>
            <a:spLocks noGrp="1" noChangeArrowheads="1"/>
          </p:cNvSpPr>
          <p:nvPr>
            <p:ph type="title"/>
          </p:nvPr>
        </p:nvSpPr>
        <p:spPr>
          <a:xfrm>
            <a:off x="177800" y="34925"/>
            <a:ext cx="10515600" cy="879475"/>
          </a:xfrm>
        </p:spPr>
        <p:txBody>
          <a:bodyPr vert="horz" lIns="91440" tIns="45720" rIns="91440" bIns="45720" rtlCol="0" anchor="ctr">
            <a:normAutofit/>
          </a:bodyPr>
          <a:lstStyle/>
          <a:p>
            <a:r>
              <a:rPr lang="en-US" dirty="0"/>
              <a:t>Computing Slack Time</a:t>
            </a:r>
          </a:p>
        </p:txBody>
      </p:sp>
      <p:graphicFrame>
        <p:nvGraphicFramePr>
          <p:cNvPr id="2" name="Table 1"/>
          <p:cNvGraphicFramePr>
            <a:graphicFrameLocks noGrp="1"/>
          </p:cNvGraphicFramePr>
          <p:nvPr>
            <p:extLst>
              <p:ext uri="{D42A27DB-BD31-4B8C-83A1-F6EECF244321}">
                <p14:modId xmlns:p14="http://schemas.microsoft.com/office/powerpoint/2010/main" val="3703333891"/>
              </p:ext>
            </p:extLst>
          </p:nvPr>
        </p:nvGraphicFramePr>
        <p:xfrm>
          <a:off x="661182" y="776536"/>
          <a:ext cx="11167960" cy="4364355"/>
        </p:xfrm>
        <a:graphic>
          <a:graphicData uri="http://schemas.openxmlformats.org/drawingml/2006/table">
            <a:tbl>
              <a:tblPr/>
              <a:tblGrid>
                <a:gridCol w="1233335">
                  <a:extLst>
                    <a:ext uri="{9D8B030D-6E8A-4147-A177-3AD203B41FA5}">
                      <a16:colId xmlns:a16="http://schemas.microsoft.com/office/drawing/2014/main" val="20000"/>
                    </a:ext>
                  </a:extLst>
                </a:gridCol>
                <a:gridCol w="1233335">
                  <a:extLst>
                    <a:ext uri="{9D8B030D-6E8A-4147-A177-3AD203B41FA5}">
                      <a16:colId xmlns:a16="http://schemas.microsoft.com/office/drawing/2014/main" val="186218212"/>
                    </a:ext>
                  </a:extLst>
                </a:gridCol>
                <a:gridCol w="1348852">
                  <a:extLst>
                    <a:ext uri="{9D8B030D-6E8A-4147-A177-3AD203B41FA5}">
                      <a16:colId xmlns:a16="http://schemas.microsoft.com/office/drawing/2014/main" val="20001"/>
                    </a:ext>
                  </a:extLst>
                </a:gridCol>
                <a:gridCol w="1331864">
                  <a:extLst>
                    <a:ext uri="{9D8B030D-6E8A-4147-A177-3AD203B41FA5}">
                      <a16:colId xmlns:a16="http://schemas.microsoft.com/office/drawing/2014/main" val="20002"/>
                    </a:ext>
                  </a:extLst>
                </a:gridCol>
                <a:gridCol w="1195961">
                  <a:extLst>
                    <a:ext uri="{9D8B030D-6E8A-4147-A177-3AD203B41FA5}">
                      <a16:colId xmlns:a16="http://schemas.microsoft.com/office/drawing/2014/main" val="20003"/>
                    </a:ext>
                  </a:extLst>
                </a:gridCol>
                <a:gridCol w="1114418">
                  <a:extLst>
                    <a:ext uri="{9D8B030D-6E8A-4147-A177-3AD203B41FA5}">
                      <a16:colId xmlns:a16="http://schemas.microsoft.com/office/drawing/2014/main" val="20004"/>
                    </a:ext>
                  </a:extLst>
                </a:gridCol>
                <a:gridCol w="1100827">
                  <a:extLst>
                    <a:ext uri="{9D8B030D-6E8A-4147-A177-3AD203B41FA5}">
                      <a16:colId xmlns:a16="http://schemas.microsoft.com/office/drawing/2014/main" val="20005"/>
                    </a:ext>
                  </a:extLst>
                </a:gridCol>
                <a:gridCol w="1304684">
                  <a:extLst>
                    <a:ext uri="{9D8B030D-6E8A-4147-A177-3AD203B41FA5}">
                      <a16:colId xmlns:a16="http://schemas.microsoft.com/office/drawing/2014/main" val="20006"/>
                    </a:ext>
                  </a:extLst>
                </a:gridCol>
                <a:gridCol w="1304684">
                  <a:extLst>
                    <a:ext uri="{9D8B030D-6E8A-4147-A177-3AD203B41FA5}">
                      <a16:colId xmlns:a16="http://schemas.microsoft.com/office/drawing/2014/main" val="998933210"/>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gridSpan="6">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Milwaukee Paper’s Schedule and Slack Times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Activity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Expected Time</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Start</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Finish</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Latest Start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Latest Finish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Slack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 – 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On Critical Path</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Variance</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7</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.44</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E</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1.00</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F</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7</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6</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G</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H</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grpSp>
        <p:nvGrpSpPr>
          <p:cNvPr id="8" name="Group 7">
            <a:extLst>
              <a:ext uri="{FF2B5EF4-FFF2-40B4-BE49-F238E27FC236}">
                <a16:creationId xmlns:a16="http://schemas.microsoft.com/office/drawing/2014/main" id="{AD8CE351-F429-4FBF-821D-180094A3D822}"/>
              </a:ext>
            </a:extLst>
          </p:cNvPr>
          <p:cNvGrpSpPr/>
          <p:nvPr/>
        </p:nvGrpSpPr>
        <p:grpSpPr>
          <a:xfrm>
            <a:off x="8494346" y="1965192"/>
            <a:ext cx="939800" cy="3146393"/>
            <a:chOff x="8494346" y="1965192"/>
            <a:chExt cx="939800" cy="3146393"/>
          </a:xfrm>
        </p:grpSpPr>
        <p:cxnSp>
          <p:nvCxnSpPr>
            <p:cNvPr id="15" name="Straight Arrow Connector 14"/>
            <p:cNvCxnSpPr/>
            <p:nvPr/>
          </p:nvCxnSpPr>
          <p:spPr>
            <a:xfrm>
              <a:off x="8900746" y="2162202"/>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a:off x="8900746" y="4934518"/>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a:off x="8867788" y="4566218"/>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a:off x="8900746" y="3771978"/>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sp>
          <p:nvSpPr>
            <p:cNvPr id="5" name="Oval 4"/>
            <p:cNvSpPr/>
            <p:nvPr/>
          </p:nvSpPr>
          <p:spPr>
            <a:xfrm>
              <a:off x="8494346" y="1965192"/>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Oval 9"/>
            <p:cNvSpPr/>
            <p:nvPr/>
          </p:nvSpPr>
          <p:spPr>
            <a:xfrm>
              <a:off x="8494346" y="2755328"/>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Oval 10"/>
            <p:cNvSpPr/>
            <p:nvPr/>
          </p:nvSpPr>
          <p:spPr>
            <a:xfrm>
              <a:off x="8494346" y="3549568"/>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Oval 11"/>
            <p:cNvSpPr/>
            <p:nvPr/>
          </p:nvSpPr>
          <p:spPr>
            <a:xfrm>
              <a:off x="8494346" y="4364701"/>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p:cNvSpPr/>
            <p:nvPr/>
          </p:nvSpPr>
          <p:spPr>
            <a:xfrm>
              <a:off x="8494346" y="4738143"/>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20" name="Straight Arrow Connector 19"/>
            <p:cNvCxnSpPr/>
            <p:nvPr/>
          </p:nvCxnSpPr>
          <p:spPr>
            <a:xfrm>
              <a:off x="8900746" y="2938270"/>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grpSp>
      <p:sp>
        <p:nvSpPr>
          <p:cNvPr id="6" name="Text Box 4"/>
          <p:cNvSpPr txBox="1">
            <a:spLocks noChangeArrowheads="1"/>
          </p:cNvSpPr>
          <p:nvPr/>
        </p:nvSpPr>
        <p:spPr bwMode="auto">
          <a:xfrm>
            <a:off x="177800" y="5209106"/>
            <a:ext cx="5533683" cy="1606085"/>
          </a:xfrm>
          <a:prstGeom prst="rect">
            <a:avLst/>
          </a:prstGeom>
          <a:solidFill>
            <a:srgbClr val="9FACC7"/>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90000"/>
              </a:lnSpc>
              <a:spcBef>
                <a:spcPts val="0"/>
              </a:spcBef>
              <a:spcAft>
                <a:spcPts val="600"/>
              </a:spcAft>
              <a:buClr>
                <a:srgbClr val="BF0922"/>
              </a:buClr>
              <a:buSzPct val="60000"/>
              <a:buFontTx/>
              <a:buNone/>
              <a:tabLst/>
              <a:defRPr/>
            </a:pP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Activities with zero slack are on the critical path. It: </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Starts at the first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Terminates at the last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Includes only critical activities</a:t>
            </a:r>
          </a:p>
        </p:txBody>
      </p:sp>
      <p:sp>
        <p:nvSpPr>
          <p:cNvPr id="21" name="Slide Number Placeholder 4">
            <a:extLst>
              <a:ext uri="{FF2B5EF4-FFF2-40B4-BE49-F238E27FC236}">
                <a16:creationId xmlns:a16="http://schemas.microsoft.com/office/drawing/2014/main" id="{B97AB4F8-3F12-4B92-BA1B-D496B109B186}"/>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3" name="Text Box 4">
            <a:extLst>
              <a:ext uri="{FF2B5EF4-FFF2-40B4-BE49-F238E27FC236}">
                <a16:creationId xmlns:a16="http://schemas.microsoft.com/office/drawing/2014/main" id="{63159B79-C7AB-4B9C-85C4-EB16C048B608}"/>
              </a:ext>
            </a:extLst>
          </p:cNvPr>
          <p:cNvSpPr txBox="1">
            <a:spLocks noChangeArrowheads="1"/>
          </p:cNvSpPr>
          <p:nvPr/>
        </p:nvSpPr>
        <p:spPr bwMode="auto">
          <a:xfrm>
            <a:off x="6096000" y="5230876"/>
            <a:ext cx="4159348" cy="1234701"/>
          </a:xfrm>
          <a:prstGeom prst="rect">
            <a:avLst/>
          </a:prstGeom>
          <a:solidFill>
            <a:schemeClr val="accent1">
              <a:lumMod val="20000"/>
              <a:lumOff val="80000"/>
            </a:schemeClr>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kumimoji="0" lang="en-US" b="1" i="0" u="none" strike="noStrike" kern="1200" cap="none" spc="0" normalizeH="0" baseline="0" noProof="0" dirty="0">
                <a:ln>
                  <a:noFill/>
                </a:ln>
                <a:solidFill>
                  <a:srgbClr val="C00000"/>
                </a:solidFill>
                <a:effectLst/>
                <a:uLnTx/>
                <a:uFillTx/>
                <a:latin typeface="Arial"/>
                <a:ea typeface="ＭＳ Ｐゴシック" charset="0"/>
                <a:cs typeface="Arial"/>
              </a:rPr>
              <a:t>Critical Path</a:t>
            </a: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 A – C – E – G – H </a:t>
            </a:r>
          </a:p>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lang="en-US" b="1" dirty="0">
                <a:solidFill>
                  <a:srgbClr val="C00000"/>
                </a:solidFill>
                <a:latin typeface="Arial"/>
                <a:cs typeface="Arial"/>
              </a:rPr>
              <a:t>Project Duration</a:t>
            </a:r>
            <a:r>
              <a:rPr lang="en-US" dirty="0">
                <a:solidFill>
                  <a:prstClr val="black"/>
                </a:solidFill>
                <a:latin typeface="Arial"/>
                <a:cs typeface="Arial"/>
              </a:rPr>
              <a:t>: 15 days</a:t>
            </a:r>
            <a:endParaRPr kumimoji="0" lang="en-AU" b="0" i="0" u="none" strike="noStrike" kern="1200" cap="none" spc="0" normalizeH="0" baseline="0" noProof="0" dirty="0">
              <a:ln>
                <a:noFill/>
              </a:ln>
              <a:solidFill>
                <a:prstClr val="black"/>
              </a:solidFill>
              <a:effectLst/>
              <a:uLnTx/>
              <a:uFillTx/>
              <a:latin typeface="Arial"/>
              <a:ea typeface="MS PGothic" charset="0"/>
              <a:cs typeface="Arial"/>
            </a:endParaRPr>
          </a:p>
        </p:txBody>
      </p:sp>
    </p:spTree>
    <p:extLst>
      <p:ext uri="{BB962C8B-B14F-4D97-AF65-F5344CB8AC3E}">
        <p14:creationId xmlns:p14="http://schemas.microsoft.com/office/powerpoint/2010/main" val="28013991"/>
      </p:ext>
    </p:extLst>
  </p:cSld>
  <p:clrMapOvr>
    <a:masterClrMapping/>
  </p:clrMapOvr>
  <p:transition spd="slow">
    <p:strips dir="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C1200-4DC9-41B3-AC57-0A7FA493086A}"/>
              </a:ext>
            </a:extLst>
          </p:cNvPr>
          <p:cNvSpPr>
            <a:spLocks noGrp="1"/>
          </p:cNvSpPr>
          <p:nvPr>
            <p:ph type="title"/>
          </p:nvPr>
        </p:nvSpPr>
        <p:spPr/>
        <p:txBody>
          <a:bodyPr/>
          <a:lstStyle/>
          <a:p>
            <a:r>
              <a:rPr lang="en-US" dirty="0"/>
              <a:t>Project variance </a:t>
            </a:r>
          </a:p>
        </p:txBody>
      </p:sp>
      <p:sp>
        <p:nvSpPr>
          <p:cNvPr id="4" name="Text Box 5">
            <a:extLst>
              <a:ext uri="{FF2B5EF4-FFF2-40B4-BE49-F238E27FC236}">
                <a16:creationId xmlns:a16="http://schemas.microsoft.com/office/drawing/2014/main" id="{FBB77737-032F-4CDC-932F-3CDE1F74D84D}"/>
              </a:ext>
            </a:extLst>
          </p:cNvPr>
          <p:cNvSpPr txBox="1">
            <a:spLocks noChangeArrowheads="1"/>
          </p:cNvSpPr>
          <p:nvPr/>
        </p:nvSpPr>
        <p:spPr bwMode="auto">
          <a:xfrm>
            <a:off x="2624447" y="865962"/>
            <a:ext cx="6943105" cy="103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33400" indent="-533400">
              <a:tabLst>
                <a:tab pos="1168400" algn="l"/>
              </a:tabLst>
              <a:defRPr>
                <a:solidFill>
                  <a:schemeClr val="tx1"/>
                </a:solidFill>
                <a:latin typeface="Calibri" charset="0"/>
                <a:ea typeface="ＭＳ Ｐゴシック" charset="0"/>
                <a:cs typeface="Arial" charset="0"/>
              </a:defRPr>
            </a:lvl1pPr>
            <a:lvl2pPr marL="742950" indent="-285750">
              <a:tabLst>
                <a:tab pos="1168400" algn="l"/>
              </a:tabLst>
              <a:defRPr>
                <a:solidFill>
                  <a:schemeClr val="tx1"/>
                </a:solidFill>
                <a:latin typeface="Calibri" charset="0"/>
                <a:ea typeface="Arial" charset="0"/>
                <a:cs typeface="Arial" charset="0"/>
              </a:defRPr>
            </a:lvl2pPr>
            <a:lvl3pPr marL="1143000" indent="-228600">
              <a:tabLst>
                <a:tab pos="1168400" algn="l"/>
              </a:tabLst>
              <a:defRPr>
                <a:solidFill>
                  <a:schemeClr val="tx1"/>
                </a:solidFill>
                <a:latin typeface="Calibri" charset="0"/>
                <a:ea typeface="Arial" charset="0"/>
                <a:cs typeface="Arial" charset="0"/>
              </a:defRPr>
            </a:lvl3pPr>
            <a:lvl4pPr marL="1600200" indent="-228600">
              <a:tabLst>
                <a:tab pos="1168400" algn="l"/>
              </a:tabLst>
              <a:defRPr>
                <a:solidFill>
                  <a:schemeClr val="tx1"/>
                </a:solidFill>
                <a:latin typeface="Calibri" charset="0"/>
                <a:ea typeface="Arial" charset="0"/>
                <a:cs typeface="Arial" charset="0"/>
              </a:defRPr>
            </a:lvl4pPr>
            <a:lvl5pPr marL="2057400" indent="-228600">
              <a:tabLst>
                <a:tab pos="1168400" algn="l"/>
              </a:tabLst>
              <a:defRPr>
                <a:solidFill>
                  <a:schemeClr val="tx1"/>
                </a:solidFill>
                <a:latin typeface="Calibri" charset="0"/>
                <a:ea typeface="Arial" charset="0"/>
                <a:cs typeface="Arial" charset="0"/>
              </a:defRPr>
            </a:lvl5pPr>
            <a:lvl6pPr marL="2514600" indent="-228600" fontAlgn="base">
              <a:spcBef>
                <a:spcPct val="0"/>
              </a:spcBef>
              <a:spcAft>
                <a:spcPct val="0"/>
              </a:spcAft>
              <a:tabLst>
                <a:tab pos="1168400" algn="l"/>
              </a:tabLst>
              <a:defRPr>
                <a:solidFill>
                  <a:schemeClr val="tx1"/>
                </a:solidFill>
                <a:latin typeface="Calibri" charset="0"/>
                <a:ea typeface="Arial" charset="0"/>
                <a:cs typeface="Arial" charset="0"/>
              </a:defRPr>
            </a:lvl6pPr>
            <a:lvl7pPr marL="2971800" indent="-228600" fontAlgn="base">
              <a:spcBef>
                <a:spcPct val="0"/>
              </a:spcBef>
              <a:spcAft>
                <a:spcPct val="0"/>
              </a:spcAft>
              <a:tabLst>
                <a:tab pos="1168400" algn="l"/>
              </a:tabLst>
              <a:defRPr>
                <a:solidFill>
                  <a:schemeClr val="tx1"/>
                </a:solidFill>
                <a:latin typeface="Calibri" charset="0"/>
                <a:ea typeface="Arial" charset="0"/>
                <a:cs typeface="Arial" charset="0"/>
              </a:defRPr>
            </a:lvl7pPr>
            <a:lvl8pPr marL="3429000" indent="-228600" fontAlgn="base">
              <a:spcBef>
                <a:spcPct val="0"/>
              </a:spcBef>
              <a:spcAft>
                <a:spcPct val="0"/>
              </a:spcAft>
              <a:tabLst>
                <a:tab pos="1168400" algn="l"/>
              </a:tabLst>
              <a:defRPr>
                <a:solidFill>
                  <a:schemeClr val="tx1"/>
                </a:solidFill>
                <a:latin typeface="Calibri" charset="0"/>
                <a:ea typeface="Arial" charset="0"/>
                <a:cs typeface="Arial" charset="0"/>
              </a:defRPr>
            </a:lvl8pPr>
            <a:lvl9pPr marL="3886200" indent="-228600" fontAlgn="base">
              <a:spcBef>
                <a:spcPct val="0"/>
              </a:spcBef>
              <a:spcAft>
                <a:spcPct val="0"/>
              </a:spcAft>
              <a:tabLst>
                <a:tab pos="1168400" algn="l"/>
              </a:tabLst>
              <a:defRPr>
                <a:solidFill>
                  <a:schemeClr val="tx1"/>
                </a:solidFill>
                <a:latin typeface="Calibri" charset="0"/>
                <a:ea typeface="Arial" charset="0"/>
                <a:cs typeface="Arial" charset="0"/>
              </a:defRPr>
            </a:lvl9pPr>
          </a:lstStyle>
          <a:p>
            <a:pPr>
              <a:lnSpc>
                <a:spcPct val="90000"/>
              </a:lnSpc>
              <a:spcBef>
                <a:spcPct val="75000"/>
              </a:spcBef>
            </a:pPr>
            <a:r>
              <a:rPr lang="en-AU" sz="2400" b="1" dirty="0">
                <a:latin typeface="Symbol" charset="0"/>
                <a:ea typeface="MS PGothic" charset="0"/>
                <a:cs typeface="MS PGothic" charset="0"/>
              </a:rPr>
              <a:t>s</a:t>
            </a:r>
            <a:r>
              <a:rPr lang="en-AU" sz="2400" b="1" baseline="30000" dirty="0">
                <a:latin typeface="Arial" charset="0"/>
                <a:ea typeface="MS PGothic" charset="0"/>
                <a:cs typeface="MS PGothic" charset="0"/>
              </a:rPr>
              <a:t>2</a:t>
            </a:r>
            <a:r>
              <a:rPr lang="en-AU" sz="2400" b="1" dirty="0">
                <a:latin typeface="Arial" charset="0"/>
                <a:ea typeface="MS PGothic" charset="0"/>
                <a:cs typeface="MS PGothic" charset="0"/>
              </a:rPr>
              <a:t> 	= Project variance </a:t>
            </a:r>
          </a:p>
          <a:p>
            <a:pPr>
              <a:lnSpc>
                <a:spcPct val="90000"/>
              </a:lnSpc>
              <a:spcBef>
                <a:spcPct val="75000"/>
              </a:spcBef>
            </a:pPr>
            <a:r>
              <a:rPr lang="en-AU" sz="2400" b="1" dirty="0">
                <a:latin typeface="Arial" charset="0"/>
                <a:ea typeface="MS PGothic" charset="0"/>
                <a:cs typeface="MS PGothic" charset="0"/>
              </a:rPr>
              <a:t>	= </a:t>
            </a:r>
            <a:r>
              <a:rPr lang="en-AU" sz="2400" b="1" dirty="0">
                <a:latin typeface="Symbol" charset="0"/>
                <a:ea typeface="MS PGothic" charset="0"/>
                <a:cs typeface="MS PGothic" charset="0"/>
                <a:sym typeface="Symbol" charset="0"/>
              </a:rPr>
              <a:t></a:t>
            </a:r>
            <a:r>
              <a:rPr lang="en-AU" sz="2400" b="1" dirty="0">
                <a:latin typeface="Arial" charset="0"/>
                <a:ea typeface="MS PGothic" charset="0"/>
                <a:cs typeface="MS PGothic" charset="0"/>
              </a:rPr>
              <a:t>(variances of activities on critical path)</a:t>
            </a:r>
          </a:p>
        </p:txBody>
      </p:sp>
      <p:pic>
        <p:nvPicPr>
          <p:cNvPr id="5" name="Picture 4">
            <a:extLst>
              <a:ext uri="{FF2B5EF4-FFF2-40B4-BE49-F238E27FC236}">
                <a16:creationId xmlns:a16="http://schemas.microsoft.com/office/drawing/2014/main" id="{C1C0F0DE-2F87-428A-8FFE-3BDD20D1B374}"/>
              </a:ext>
            </a:extLst>
          </p:cNvPr>
          <p:cNvPicPr>
            <a:picLocks noChangeAspect="1"/>
          </p:cNvPicPr>
          <p:nvPr/>
        </p:nvPicPr>
        <p:blipFill>
          <a:blip r:embed="rId2"/>
          <a:stretch>
            <a:fillRect/>
          </a:stretch>
        </p:blipFill>
        <p:spPr>
          <a:xfrm>
            <a:off x="374703" y="2003757"/>
            <a:ext cx="6147459" cy="2467689"/>
          </a:xfrm>
          <a:prstGeom prst="rect">
            <a:avLst/>
          </a:prstGeom>
        </p:spPr>
      </p:pic>
      <p:pic>
        <p:nvPicPr>
          <p:cNvPr id="6" name="Picture 5">
            <a:extLst>
              <a:ext uri="{FF2B5EF4-FFF2-40B4-BE49-F238E27FC236}">
                <a16:creationId xmlns:a16="http://schemas.microsoft.com/office/drawing/2014/main" id="{EB4DDB47-F917-4DB3-BA3F-61EE749394EB}"/>
              </a:ext>
            </a:extLst>
          </p:cNvPr>
          <p:cNvPicPr>
            <a:picLocks noChangeAspect="1"/>
          </p:cNvPicPr>
          <p:nvPr/>
        </p:nvPicPr>
        <p:blipFill>
          <a:blip r:embed="rId3"/>
          <a:stretch>
            <a:fillRect/>
          </a:stretch>
        </p:blipFill>
        <p:spPr>
          <a:xfrm>
            <a:off x="1357531" y="4569922"/>
            <a:ext cx="4078069" cy="2149439"/>
          </a:xfrm>
          <a:prstGeom prst="rect">
            <a:avLst/>
          </a:prstGeom>
        </p:spPr>
      </p:pic>
      <p:pic>
        <p:nvPicPr>
          <p:cNvPr id="7" name="Picture 6">
            <a:extLst>
              <a:ext uri="{FF2B5EF4-FFF2-40B4-BE49-F238E27FC236}">
                <a16:creationId xmlns:a16="http://schemas.microsoft.com/office/drawing/2014/main" id="{CC3E0D84-3586-4D76-A700-72E8E907B17A}"/>
              </a:ext>
            </a:extLst>
          </p:cNvPr>
          <p:cNvPicPr>
            <a:picLocks noChangeAspect="1"/>
          </p:cNvPicPr>
          <p:nvPr/>
        </p:nvPicPr>
        <p:blipFill>
          <a:blip r:embed="rId4"/>
          <a:stretch>
            <a:fillRect/>
          </a:stretch>
        </p:blipFill>
        <p:spPr>
          <a:xfrm>
            <a:off x="7169137" y="2167546"/>
            <a:ext cx="4170025" cy="1249788"/>
          </a:xfrm>
          <a:prstGeom prst="rect">
            <a:avLst/>
          </a:prstGeom>
        </p:spPr>
      </p:pic>
      <p:pic>
        <p:nvPicPr>
          <p:cNvPr id="11" name="Picture 10">
            <a:extLst>
              <a:ext uri="{FF2B5EF4-FFF2-40B4-BE49-F238E27FC236}">
                <a16:creationId xmlns:a16="http://schemas.microsoft.com/office/drawing/2014/main" id="{188C8BAB-437F-4248-92C8-29C99E68AF31}"/>
              </a:ext>
            </a:extLst>
          </p:cNvPr>
          <p:cNvPicPr>
            <a:picLocks noChangeAspect="1"/>
          </p:cNvPicPr>
          <p:nvPr/>
        </p:nvPicPr>
        <p:blipFill rotWithShape="1">
          <a:blip r:embed="rId5"/>
          <a:srcRect l="12954" t="8222" r="7398" b="4495"/>
          <a:stretch/>
        </p:blipFill>
        <p:spPr>
          <a:xfrm>
            <a:off x="7169137" y="3684789"/>
            <a:ext cx="4189270" cy="2803097"/>
          </a:xfrm>
          <a:prstGeom prst="rect">
            <a:avLst/>
          </a:prstGeom>
        </p:spPr>
      </p:pic>
      <p:sp>
        <p:nvSpPr>
          <p:cNvPr id="12" name="Slide Number Placeholder 4">
            <a:extLst>
              <a:ext uri="{FF2B5EF4-FFF2-40B4-BE49-F238E27FC236}">
                <a16:creationId xmlns:a16="http://schemas.microsoft.com/office/drawing/2014/main" id="{B73EE7AD-5C61-43BA-80D1-2C5E427639F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52</a:t>
            </a:fld>
            <a:endParaRPr lang="en-US" sz="1600" dirty="0">
              <a:solidFill>
                <a:srgbClr val="44546A"/>
              </a:solidFill>
            </a:endParaRPr>
          </a:p>
        </p:txBody>
      </p:sp>
    </p:spTree>
    <p:extLst>
      <p:ext uri="{BB962C8B-B14F-4D97-AF65-F5344CB8AC3E}">
        <p14:creationId xmlns:p14="http://schemas.microsoft.com/office/powerpoint/2010/main" val="34645067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Line 2"/>
          <p:cNvSpPr>
            <a:spLocks noChangeShapeType="1"/>
          </p:cNvSpPr>
          <p:nvPr/>
        </p:nvSpPr>
        <p:spPr bwMode="auto">
          <a:xfrm>
            <a:off x="2898775" y="3333750"/>
            <a:ext cx="0" cy="2674938"/>
          </a:xfrm>
          <a:prstGeom prst="line">
            <a:avLst/>
          </a:prstGeom>
          <a:noFill/>
          <a:ln>
            <a:noFill/>
          </a:ln>
          <a:effectLst>
            <a:outerShdw blurRad="63500" dist="38099" dir="2700000" algn="ctr" rotWithShape="0">
              <a:schemeClr val="bg2">
                <a:alpha val="74997"/>
              </a:schemeClr>
            </a:outer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8722" name="Rectangle 3"/>
          <p:cNvSpPr>
            <a:spLocks noGrp="1" noChangeArrowheads="1"/>
          </p:cNvSpPr>
          <p:nvPr>
            <p:ph type="title"/>
          </p:nvPr>
        </p:nvSpPr>
        <p:spPr>
          <a:xfrm>
            <a:off x="568225" y="29749"/>
            <a:ext cx="4661099" cy="1062355"/>
          </a:xfrm>
        </p:spPr>
        <p:txBody>
          <a:bodyPr vert="horz" lIns="91440" tIns="45720" rIns="91440" bIns="45720" rtlCol="0" anchor="ctr">
            <a:normAutofit/>
          </a:bodyPr>
          <a:lstStyle/>
          <a:p>
            <a:pPr algn="ctr"/>
            <a:r>
              <a:rPr lang="en-US" dirty="0"/>
              <a:t>ES – EF Gantt Chart</a:t>
            </a:r>
          </a:p>
        </p:txBody>
      </p:sp>
      <p:pic>
        <p:nvPicPr>
          <p:cNvPr id="4" name="Content Placeholder 3">
            <a:extLst>
              <a:ext uri="{FF2B5EF4-FFF2-40B4-BE49-F238E27FC236}">
                <a16:creationId xmlns:a16="http://schemas.microsoft.com/office/drawing/2014/main" id="{9B8C5192-6A19-462B-A363-249A532EE3D5}"/>
              </a:ext>
            </a:extLst>
          </p:cNvPr>
          <p:cNvPicPr>
            <a:picLocks noGrp="1" noChangeAspect="1"/>
          </p:cNvPicPr>
          <p:nvPr>
            <p:ph idx="1"/>
          </p:nvPr>
        </p:nvPicPr>
        <p:blipFill>
          <a:blip r:embed="rId3"/>
          <a:stretch>
            <a:fillRect/>
          </a:stretch>
        </p:blipFill>
        <p:spPr>
          <a:xfrm>
            <a:off x="192964" y="810293"/>
            <a:ext cx="5694938" cy="2956749"/>
          </a:xfrm>
          <a:prstGeom prst="rect">
            <a:avLst/>
          </a:prstGeom>
        </p:spPr>
      </p:pic>
      <p:pic>
        <p:nvPicPr>
          <p:cNvPr id="5" name="Picture 4">
            <a:extLst>
              <a:ext uri="{FF2B5EF4-FFF2-40B4-BE49-F238E27FC236}">
                <a16:creationId xmlns:a16="http://schemas.microsoft.com/office/drawing/2014/main" id="{F6E912D8-3372-45D8-B09A-C67E674C1B37}"/>
              </a:ext>
            </a:extLst>
          </p:cNvPr>
          <p:cNvPicPr>
            <a:picLocks noChangeAspect="1"/>
          </p:cNvPicPr>
          <p:nvPr/>
        </p:nvPicPr>
        <p:blipFill>
          <a:blip r:embed="rId4"/>
          <a:stretch>
            <a:fillRect/>
          </a:stretch>
        </p:blipFill>
        <p:spPr>
          <a:xfrm>
            <a:off x="5878683" y="3739547"/>
            <a:ext cx="5694938" cy="2956749"/>
          </a:xfrm>
          <a:prstGeom prst="rect">
            <a:avLst/>
          </a:prstGeom>
        </p:spPr>
      </p:pic>
      <p:sp>
        <p:nvSpPr>
          <p:cNvPr id="38" name="Rectangle 3">
            <a:extLst>
              <a:ext uri="{FF2B5EF4-FFF2-40B4-BE49-F238E27FC236}">
                <a16:creationId xmlns:a16="http://schemas.microsoft.com/office/drawing/2014/main" id="{462C6222-F0DD-40F8-9CEB-C89C25DA82B2}"/>
              </a:ext>
            </a:extLst>
          </p:cNvPr>
          <p:cNvSpPr txBox="1">
            <a:spLocks noChangeArrowheads="1"/>
          </p:cNvSpPr>
          <p:nvPr/>
        </p:nvSpPr>
        <p:spPr>
          <a:xfrm>
            <a:off x="6474734" y="2897822"/>
            <a:ext cx="4502835" cy="1062355"/>
          </a:xfrm>
          <a:prstGeom prst="rect">
            <a:avLst/>
          </a:prstGeom>
        </p:spPr>
        <p:txBody>
          <a:bodyPr vert="horz" lIns="91440" tIns="45720" rIns="91440" bIns="45720" rtlCol="0" anchor="ctr">
            <a:normAutofit/>
          </a:bodyPr>
          <a:lstStyle>
            <a:lvl1pPr>
              <a:lnSpc>
                <a:spcPct val="90000"/>
              </a:lnSpc>
              <a:spcBef>
                <a:spcPct val="0"/>
              </a:spcBef>
              <a:buNone/>
              <a:defRPr sz="3600" b="1">
                <a:solidFill>
                  <a:schemeClr val="accent1"/>
                </a:solidFill>
                <a:latin typeface="+mj-lt"/>
                <a:ea typeface="+mj-ea"/>
                <a:cs typeface="+mj-cs"/>
              </a:defRPr>
            </a:lvl1pPr>
          </a:lstStyle>
          <a:p>
            <a:pPr algn="ctr"/>
            <a:r>
              <a:rPr lang="en-US" dirty="0"/>
              <a:t>LS – LF Gantt Chart</a:t>
            </a:r>
          </a:p>
        </p:txBody>
      </p:sp>
      <p:pic>
        <p:nvPicPr>
          <p:cNvPr id="6" name="Picture 5">
            <a:extLst>
              <a:ext uri="{FF2B5EF4-FFF2-40B4-BE49-F238E27FC236}">
                <a16:creationId xmlns:a16="http://schemas.microsoft.com/office/drawing/2014/main" id="{04B33AE3-EB33-4D85-90D3-6A5D8663E8A0}"/>
              </a:ext>
            </a:extLst>
          </p:cNvPr>
          <p:cNvPicPr>
            <a:picLocks noChangeAspect="1"/>
          </p:cNvPicPr>
          <p:nvPr/>
        </p:nvPicPr>
        <p:blipFill>
          <a:blip r:embed="rId5"/>
          <a:stretch>
            <a:fillRect/>
          </a:stretch>
        </p:blipFill>
        <p:spPr>
          <a:xfrm>
            <a:off x="6693439" y="691337"/>
            <a:ext cx="3767650" cy="1954327"/>
          </a:xfrm>
          <a:prstGeom prst="rect">
            <a:avLst/>
          </a:prstGeom>
        </p:spPr>
      </p:pic>
      <p:sp>
        <p:nvSpPr>
          <p:cNvPr id="42" name="Slide Number Placeholder 4">
            <a:extLst>
              <a:ext uri="{FF2B5EF4-FFF2-40B4-BE49-F238E27FC236}">
                <a16:creationId xmlns:a16="http://schemas.microsoft.com/office/drawing/2014/main" id="{69D859AE-23BE-48E1-BCB8-A4E59E21DB4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79950383"/>
      </p:ext>
    </p:extLst>
  </p:cSld>
  <p:clrMapOvr>
    <a:masterClrMapping/>
  </p:clrMapOvr>
  <p:transition spd="slow">
    <p:pull dir="l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DC99-5358-4EDB-8709-876304AFEC3B}"/>
              </a:ext>
            </a:extLst>
          </p:cNvPr>
          <p:cNvSpPr>
            <a:spLocks noGrp="1"/>
          </p:cNvSpPr>
          <p:nvPr>
            <p:ph type="title"/>
          </p:nvPr>
        </p:nvSpPr>
        <p:spPr/>
        <p:txBody>
          <a:bodyPr/>
          <a:lstStyle/>
          <a:p>
            <a:endParaRPr lang="en-US" dirty="0"/>
          </a:p>
        </p:txBody>
      </p:sp>
      <p:graphicFrame>
        <p:nvGraphicFramePr>
          <p:cNvPr id="5" name="Content Placeholder 4">
            <a:extLst>
              <a:ext uri="{FF2B5EF4-FFF2-40B4-BE49-F238E27FC236}">
                <a16:creationId xmlns:a16="http://schemas.microsoft.com/office/drawing/2014/main" id="{92D490D2-F09C-48EC-A410-3793DD0DB045}"/>
              </a:ext>
            </a:extLst>
          </p:cNvPr>
          <p:cNvGraphicFramePr>
            <a:graphicFrameLocks noGrp="1"/>
          </p:cNvGraphicFramePr>
          <p:nvPr>
            <p:ph idx="1"/>
          </p:nvPr>
        </p:nvGraphicFramePr>
        <p:xfrm>
          <a:off x="1639910" y="1657922"/>
          <a:ext cx="8912179" cy="4079878"/>
        </p:xfrm>
        <a:graphic>
          <a:graphicData uri="http://schemas.openxmlformats.org/drawingml/2006/table">
            <a:tbl>
              <a:tblPr firstRow="1" bandRow="1">
                <a:tableStyleId>{2D5ABB26-0587-4C30-8999-92F81FD0307C}</a:tableStyleId>
              </a:tblPr>
              <a:tblGrid>
                <a:gridCol w="1297890">
                  <a:extLst>
                    <a:ext uri="{9D8B030D-6E8A-4147-A177-3AD203B41FA5}">
                      <a16:colId xmlns:a16="http://schemas.microsoft.com/office/drawing/2014/main" val="20000"/>
                    </a:ext>
                  </a:extLst>
                </a:gridCol>
                <a:gridCol w="3474262">
                  <a:extLst>
                    <a:ext uri="{9D8B030D-6E8A-4147-A177-3AD203B41FA5}">
                      <a16:colId xmlns:a16="http://schemas.microsoft.com/office/drawing/2014/main" val="20002"/>
                    </a:ext>
                  </a:extLst>
                </a:gridCol>
                <a:gridCol w="2145792">
                  <a:extLst>
                    <a:ext uri="{9D8B030D-6E8A-4147-A177-3AD203B41FA5}">
                      <a16:colId xmlns:a16="http://schemas.microsoft.com/office/drawing/2014/main" val="20004"/>
                    </a:ext>
                  </a:extLst>
                </a:gridCol>
                <a:gridCol w="1994235">
                  <a:extLst>
                    <a:ext uri="{9D8B030D-6E8A-4147-A177-3AD203B41FA5}">
                      <a16:colId xmlns:a16="http://schemas.microsoft.com/office/drawing/2014/main" val="20003"/>
                    </a:ext>
                  </a:extLst>
                </a:gridCol>
              </a:tblGrid>
              <a:tr h="37089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AU" sz="1800" b="0" dirty="0">
                        <a:solidFill>
                          <a:srgbClr val="FFFFFF"/>
                        </a:solidFill>
                        <a:latin typeface="Arial"/>
                        <a:cs typeface="Arial"/>
                      </a:endParaRPr>
                    </a:p>
                  </a:txBody>
                  <a:tcPr marT="45727" marB="45727"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gridSpan="3">
                  <a:txBody>
                    <a:bodyPr/>
                    <a:lstStyle/>
                    <a:p>
                      <a:r>
                        <a:rPr lang="en-US" sz="1800" b="0" dirty="0">
                          <a:solidFill>
                            <a:schemeClr val="tx1"/>
                          </a:solidFill>
                          <a:latin typeface="Arial"/>
                          <a:ea typeface="ＭＳ Ｐゴシック" charset="-128"/>
                          <a:cs typeface="Arial"/>
                        </a:rPr>
                        <a:t>Time Estimates for Milwaukee Paper Manufacturing</a:t>
                      </a:r>
                      <a:endParaRPr lang="en-US" b="0" dirty="0">
                        <a:solidFill>
                          <a:schemeClr val="tx1"/>
                        </a:solidFill>
                      </a:endParaRPr>
                    </a:p>
                  </a:txBody>
                  <a:tcPr marT="45727" marB="45727" anchor="b">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bg1"/>
                        </a:solidFill>
                        <a:effectLst/>
                        <a:latin typeface="Arial" charset="0"/>
                        <a:ea typeface="ＭＳ Ｐゴシック" charset="0"/>
                        <a:cs typeface="Arial" charset="0"/>
                      </a:endParaRPr>
                    </a:p>
                  </a:txBody>
                  <a:tcPr anchor="b" horzOverflow="overflow"/>
                </a:tc>
                <a:tc hMerge="1">
                  <a:txBody>
                    <a:bodyPr/>
                    <a:lstStyle/>
                    <a:p>
                      <a:endParaRPr lang="en-US" b="0" dirty="0">
                        <a:solidFill>
                          <a:schemeClr val="tx1"/>
                        </a:solidFill>
                      </a:endParaRPr>
                    </a:p>
                  </a:txBody>
                  <a:tcPr>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0"/>
                  </a:ext>
                </a:extLst>
              </a:tr>
              <a:tr h="370898">
                <a:tc>
                  <a:txBody>
                    <a:bodyPr/>
                    <a:lstStyle/>
                    <a:p>
                      <a:pPr algn="ctr"/>
                      <a:r>
                        <a:rPr lang="en-US" sz="1800" b="1" dirty="0">
                          <a:solidFill>
                            <a:schemeClr val="bg1"/>
                          </a:solidFill>
                          <a:latin typeface="Arial"/>
                          <a:cs typeface="Arial"/>
                        </a:rPr>
                        <a:t>ACTIVITY</a:t>
                      </a:r>
                    </a:p>
                  </a:txBody>
                  <a:tcPr marT="45727" marB="45727" anchor="ctr">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solidFill>
                      <a:schemeClr val="accent1"/>
                    </a:solidFill>
                  </a:tcPr>
                </a:tc>
                <a:tc>
                  <a:txBody>
                    <a:bodyPr/>
                    <a:lstStyle/>
                    <a:p>
                      <a:pPr algn="ctr"/>
                      <a:r>
                        <a:rPr lang="en-US" sz="1800" b="1" dirty="0">
                          <a:solidFill>
                            <a:schemeClr val="bg1"/>
                          </a:solidFill>
                          <a:latin typeface="Arial"/>
                          <a:cs typeface="Arial"/>
                        </a:rPr>
                        <a:t>DESCRIPTION</a:t>
                      </a:r>
                    </a:p>
                  </a:txBody>
                  <a:tcPr marT="45727" marB="45727" anchor="ct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solidFill>
                      <a:schemeClr val="accent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cap="none" normalizeH="0" baseline="0" dirty="0">
                          <a:ln>
                            <a:noFill/>
                          </a:ln>
                          <a:solidFill>
                            <a:schemeClr val="bg1"/>
                          </a:solidFill>
                          <a:effectLst/>
                          <a:latin typeface="Arial" charset="0"/>
                          <a:ea typeface="ＭＳ Ｐゴシック" charset="0"/>
                          <a:cs typeface="Arial" charset="0"/>
                        </a:rPr>
                        <a:t>PREDECESSORS</a:t>
                      </a:r>
                    </a:p>
                  </a:txBody>
                  <a:tcPr anchor="ct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B w="12700" cap="flat" cmpd="sng" algn="ctr">
                      <a:solidFill>
                        <a:srgbClr val="FFFFFF">
                          <a:lumMod val="75000"/>
                        </a:srgbClr>
                      </a:solidFill>
                      <a:prstDash val="solid"/>
                      <a:round/>
                      <a:headEnd type="none" w="med" len="med"/>
                      <a:tailEnd type="none" w="med" len="med"/>
                    </a:lnB>
                    <a:solidFill>
                      <a:schemeClr val="accent1"/>
                    </a:solidFill>
                  </a:tcPr>
                </a:tc>
                <a:tc>
                  <a:txBody>
                    <a:bodyPr/>
                    <a:lstStyle/>
                    <a:p>
                      <a:pPr algn="ctr"/>
                      <a:r>
                        <a:rPr lang="en-US" sz="1800" b="1" dirty="0">
                          <a:solidFill>
                            <a:schemeClr val="bg1"/>
                          </a:solidFill>
                          <a:latin typeface="Arial"/>
                          <a:cs typeface="Arial"/>
                        </a:rPr>
                        <a:t>TIME (WEEKS)</a:t>
                      </a:r>
                    </a:p>
                  </a:txBody>
                  <a:tcPr marT="45727" marB="45727" anchor="ctr">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solidFill>
                      <a:schemeClr val="accent1"/>
                    </a:solidFill>
                  </a:tcPr>
                </a:tc>
                <a:extLst>
                  <a:ext uri="{0D108BD9-81ED-4DB2-BD59-A6C34878D82A}">
                    <a16:rowId xmlns:a16="http://schemas.microsoft.com/office/drawing/2014/main" val="10001"/>
                  </a:ext>
                </a:extLst>
              </a:tr>
              <a:tr h="370898">
                <a:tc>
                  <a:txBody>
                    <a:bodyPr/>
                    <a:lstStyle/>
                    <a:p>
                      <a:pPr algn="ctr"/>
                      <a:r>
                        <a:rPr lang="en-US" sz="1800" b="0" dirty="0">
                          <a:solidFill>
                            <a:schemeClr val="tx1"/>
                          </a:solidFill>
                          <a:latin typeface="Arial"/>
                          <a:cs typeface="Arial"/>
                        </a:rPr>
                        <a:t>A</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r>
                        <a:rPr lang="en-US" sz="1800" b="0" dirty="0">
                          <a:solidFill>
                            <a:schemeClr val="tx1"/>
                          </a:solidFill>
                          <a:latin typeface="Arial"/>
                          <a:cs typeface="Arial"/>
                        </a:rPr>
                        <a:t>Build internal components</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2"/>
                  </a:ext>
                </a:extLst>
              </a:tr>
              <a:tr h="370898">
                <a:tc>
                  <a:txBody>
                    <a:bodyPr/>
                    <a:lstStyle/>
                    <a:p>
                      <a:pPr algn="ctr"/>
                      <a:r>
                        <a:rPr lang="en-US" sz="1800" b="0" dirty="0">
                          <a:solidFill>
                            <a:schemeClr val="tx1"/>
                          </a:solidFill>
                          <a:latin typeface="Arial"/>
                          <a:cs typeface="Arial"/>
                        </a:rPr>
                        <a:t>B</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Modify roof and floor</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3</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3"/>
                  </a:ext>
                </a:extLst>
              </a:tr>
              <a:tr h="370898">
                <a:tc>
                  <a:txBody>
                    <a:bodyPr/>
                    <a:lstStyle/>
                    <a:p>
                      <a:pPr algn="ctr"/>
                      <a:r>
                        <a:rPr lang="en-US" sz="1800" b="0" dirty="0">
                          <a:solidFill>
                            <a:schemeClr val="tx1"/>
                          </a:solidFill>
                          <a:latin typeface="Arial"/>
                          <a:cs typeface="Arial"/>
                        </a:rPr>
                        <a:t>C</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Construct collection stack</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4"/>
                  </a:ext>
                </a:extLst>
              </a:tr>
              <a:tr h="370898">
                <a:tc>
                  <a:txBody>
                    <a:bodyPr/>
                    <a:lstStyle/>
                    <a:p>
                      <a:pPr algn="ctr"/>
                      <a:r>
                        <a:rPr lang="en-US" sz="1800" b="0" dirty="0">
                          <a:solidFill>
                            <a:schemeClr val="tx1"/>
                          </a:solidFill>
                          <a:latin typeface="Arial"/>
                          <a:cs typeface="Arial"/>
                        </a:rPr>
                        <a:t>D</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Pour concrete and install frame</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 B</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4</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5"/>
                  </a:ext>
                </a:extLst>
              </a:tr>
              <a:tr h="370898">
                <a:tc>
                  <a:txBody>
                    <a:bodyPr/>
                    <a:lstStyle/>
                    <a:p>
                      <a:pPr algn="ctr"/>
                      <a:r>
                        <a:rPr lang="en-US" sz="1800" b="0" dirty="0">
                          <a:solidFill>
                            <a:schemeClr val="tx1"/>
                          </a:solidFill>
                          <a:latin typeface="Arial"/>
                          <a:cs typeface="Arial"/>
                        </a:rPr>
                        <a:t>E</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Build high-temperature burner</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4</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6"/>
                  </a:ext>
                </a:extLst>
              </a:tr>
              <a:tr h="370898">
                <a:tc>
                  <a:txBody>
                    <a:bodyPr/>
                    <a:lstStyle/>
                    <a:p>
                      <a:pPr algn="ctr"/>
                      <a:r>
                        <a:rPr lang="en-US" sz="1800" b="0" dirty="0">
                          <a:solidFill>
                            <a:schemeClr val="tx1"/>
                          </a:solidFill>
                          <a:latin typeface="Arial"/>
                          <a:cs typeface="Arial"/>
                        </a:rPr>
                        <a:t>F</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Install pollution control system</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3</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7"/>
                  </a:ext>
                </a:extLst>
              </a:tr>
              <a:tr h="370898">
                <a:tc>
                  <a:txBody>
                    <a:bodyPr/>
                    <a:lstStyle/>
                    <a:p>
                      <a:pPr algn="ctr"/>
                      <a:r>
                        <a:rPr lang="en-US" sz="1800" b="0" dirty="0">
                          <a:solidFill>
                            <a:schemeClr val="tx1"/>
                          </a:solidFill>
                          <a:latin typeface="Arial"/>
                          <a:cs typeface="Arial"/>
                        </a:rPr>
                        <a:t>G</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Install air pollution device</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D, E</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5</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8"/>
                  </a:ext>
                </a:extLst>
              </a:tr>
              <a:tr h="370898">
                <a:tc>
                  <a:txBody>
                    <a:bodyPr/>
                    <a:lstStyle/>
                    <a:p>
                      <a:pPr algn="ctr"/>
                      <a:r>
                        <a:rPr lang="en-US" sz="1800" b="0" dirty="0">
                          <a:solidFill>
                            <a:schemeClr val="tx1"/>
                          </a:solidFill>
                          <a:latin typeface="Arial"/>
                          <a:cs typeface="Arial"/>
                        </a:rPr>
                        <a:t>H</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r>
                        <a:rPr kumimoji="0" lang="en-US" sz="1800" b="0" i="0" u="none" strike="noStrike" cap="none" normalizeH="0" baseline="0" dirty="0">
                          <a:ln>
                            <a:noFill/>
                          </a:ln>
                          <a:solidFill>
                            <a:schemeClr val="tx1"/>
                          </a:solidFill>
                          <a:effectLst/>
                          <a:latin typeface="Arial"/>
                          <a:ea typeface="ＭＳ Ｐゴシック" charset="0"/>
                          <a:cs typeface="Arial"/>
                        </a:rPr>
                        <a:t>Inspect and test</a:t>
                      </a:r>
                      <a:endParaRPr lang="en-US" sz="1800" b="0" dirty="0">
                        <a:solidFill>
                          <a:schemeClr val="tx1"/>
                        </a:solidFill>
                        <a:latin typeface="Arial"/>
                        <a:cs typeface="Arial"/>
                      </a:endParaRP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F, G</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70898">
                <a:tc>
                  <a:txBody>
                    <a:bodyPr/>
                    <a:lstStyle/>
                    <a:p>
                      <a:pPr algn="ctr"/>
                      <a:endParaRPr lang="en-US" sz="1800" b="0" dirty="0">
                        <a:solidFill>
                          <a:schemeClr val="tx1"/>
                        </a:solidFill>
                        <a:latin typeface="Arial"/>
                        <a:cs typeface="Arial"/>
                      </a:endParaRP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800" b="0" dirty="0">
                          <a:solidFill>
                            <a:schemeClr val="tx1"/>
                          </a:solidFill>
                          <a:latin typeface="Arial"/>
                          <a:cs typeface="Arial"/>
                        </a:rPr>
                        <a:t>Total time (weeks)</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25</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bl>
          </a:graphicData>
        </a:graphic>
      </p:graphicFrame>
      <p:sp>
        <p:nvSpPr>
          <p:cNvPr id="6" name="Slide Number Placeholder 4">
            <a:extLst>
              <a:ext uri="{FF2B5EF4-FFF2-40B4-BE49-F238E27FC236}">
                <a16:creationId xmlns:a16="http://schemas.microsoft.com/office/drawing/2014/main" id="{34D57372-4C45-4345-88FF-18D9F06F3F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2697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2/3*#ppt_w"/>
                                          </p:val>
                                        </p:tav>
                                        <p:tav tm="100000">
                                          <p:val>
                                            <p:strVal val="#ppt_w"/>
                                          </p:val>
                                        </p:tav>
                                      </p:tavLst>
                                    </p:anim>
                                    <p:anim calcmode="lin" valueType="num">
                                      <p:cBhvr>
                                        <p:cTn id="8" dur="1000" fill="hold"/>
                                        <p:tgtEl>
                                          <p:spTgt spid="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9061A2BD-22EA-4E95-A9D4-27BBD4F6C03F}"/>
              </a:ext>
            </a:extLst>
          </p:cNvPr>
          <p:cNvPicPr>
            <a:picLocks noChangeAspect="1" noChangeArrowheads="1"/>
          </p:cNvPicPr>
          <p:nvPr/>
        </p:nvPicPr>
        <p:blipFill>
          <a:blip r:embed="rId2"/>
          <a:srcRect/>
          <a:stretch>
            <a:fillRect/>
          </a:stretch>
        </p:blipFill>
        <p:spPr bwMode="auto">
          <a:xfrm>
            <a:off x="266700" y="1290701"/>
            <a:ext cx="9313542" cy="5172012"/>
          </a:xfrm>
          <a:prstGeom prst="rect">
            <a:avLst/>
          </a:prstGeom>
          <a:solidFill>
            <a:srgbClr val="08CC78">
              <a:lumMod val="75000"/>
            </a:srgbClr>
          </a:solidFill>
          <a:ln w="9525">
            <a:solidFill>
              <a:srgbClr val="FFC000"/>
            </a:solidFill>
            <a:miter lim="800000"/>
            <a:headEnd/>
            <a:tailEnd/>
          </a:ln>
        </p:spPr>
      </p:pic>
      <p:sp>
        <p:nvSpPr>
          <p:cNvPr id="4" name="Title 3">
            <a:extLst>
              <a:ext uri="{FF2B5EF4-FFF2-40B4-BE49-F238E27FC236}">
                <a16:creationId xmlns:a16="http://schemas.microsoft.com/office/drawing/2014/main" id="{2979AD2F-4562-4BED-803C-AC0ABB3C5AD8}"/>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Example 3 – Project Delta</a:t>
            </a:r>
          </a:p>
        </p:txBody>
      </p:sp>
      <p:graphicFrame>
        <p:nvGraphicFramePr>
          <p:cNvPr id="2" name="Table 2">
            <a:extLst>
              <a:ext uri="{FF2B5EF4-FFF2-40B4-BE49-F238E27FC236}">
                <a16:creationId xmlns:a16="http://schemas.microsoft.com/office/drawing/2014/main" id="{73EC9717-764B-4398-9EB2-F206B4E8F8B2}"/>
              </a:ext>
            </a:extLst>
          </p:cNvPr>
          <p:cNvGraphicFramePr>
            <a:graphicFrameLocks noGrp="1"/>
          </p:cNvGraphicFramePr>
          <p:nvPr>
            <p:ph idx="1"/>
            <p:extLst>
              <p:ext uri="{D42A27DB-BD31-4B8C-83A1-F6EECF244321}">
                <p14:modId xmlns:p14="http://schemas.microsoft.com/office/powerpoint/2010/main" val="1595155264"/>
              </p:ext>
            </p:extLst>
          </p:nvPr>
        </p:nvGraphicFramePr>
        <p:xfrm>
          <a:off x="9255598" y="2200272"/>
          <a:ext cx="1864046" cy="4257680"/>
        </p:xfrm>
        <a:graphic>
          <a:graphicData uri="http://schemas.openxmlformats.org/drawingml/2006/table">
            <a:tbl>
              <a:tblPr firstRow="1" bandRow="1">
                <a:tableStyleId>{5C22544A-7EE6-4342-B048-85BDC9FD1C3A}</a:tableStyleId>
              </a:tblPr>
              <a:tblGrid>
                <a:gridCol w="1864046">
                  <a:extLst>
                    <a:ext uri="{9D8B030D-6E8A-4147-A177-3AD203B41FA5}">
                      <a16:colId xmlns:a16="http://schemas.microsoft.com/office/drawing/2014/main" val="1566685940"/>
                    </a:ext>
                  </a:extLst>
                </a:gridCol>
              </a:tblGrid>
              <a:tr h="425768">
                <a:tc>
                  <a:txBody>
                    <a:bodyPr/>
                    <a:lstStyle/>
                    <a:p>
                      <a:pPr algn="ctr" rtl="1"/>
                      <a:r>
                        <a:rPr lang="en-US" dirty="0">
                          <a:solidFill>
                            <a:schemeClr val="tx1"/>
                          </a:solidFill>
                        </a:rPr>
                        <a:t>Predecessors</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6995A"/>
                    </a:solidFill>
                  </a:tcPr>
                </a:tc>
                <a:extLst>
                  <a:ext uri="{0D108BD9-81ED-4DB2-BD59-A6C34878D82A}">
                    <a16:rowId xmlns:a16="http://schemas.microsoft.com/office/drawing/2014/main" val="2335867915"/>
                  </a:ext>
                </a:extLst>
              </a:tr>
              <a:tr h="425768">
                <a:tc>
                  <a:txBody>
                    <a:bodyPr/>
                    <a:lstStyle/>
                    <a:p>
                      <a:pPr algn="ctr" rtl="1"/>
                      <a:r>
                        <a:rPr lang="en-US" dirty="0">
                          <a:solidFill>
                            <a:schemeClr val="tx1"/>
                          </a:solidFill>
                        </a:rPr>
                        <a:t>-</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06995A"/>
                    </a:solidFill>
                  </a:tcPr>
                </a:tc>
                <a:extLst>
                  <a:ext uri="{0D108BD9-81ED-4DB2-BD59-A6C34878D82A}">
                    <a16:rowId xmlns:a16="http://schemas.microsoft.com/office/drawing/2014/main" val="2716868917"/>
                  </a:ext>
                </a:extLst>
              </a:tr>
              <a:tr h="425768">
                <a:tc>
                  <a:txBody>
                    <a:bodyPr/>
                    <a:lstStyle/>
                    <a:p>
                      <a:pPr algn="ctr" rtl="1"/>
                      <a:r>
                        <a:rPr lang="en-US" dirty="0">
                          <a:solidFill>
                            <a:schemeClr val="tx1"/>
                          </a:solidFill>
                        </a:rPr>
                        <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6995A"/>
                    </a:solidFill>
                  </a:tcPr>
                </a:tc>
                <a:extLst>
                  <a:ext uri="{0D108BD9-81ED-4DB2-BD59-A6C34878D82A}">
                    <a16:rowId xmlns:a16="http://schemas.microsoft.com/office/drawing/2014/main" val="1819709940"/>
                  </a:ext>
                </a:extLst>
              </a:tr>
              <a:tr h="425768">
                <a:tc>
                  <a:txBody>
                    <a:bodyPr/>
                    <a:lstStyle/>
                    <a:p>
                      <a:pPr algn="ctr" rtl="1"/>
                      <a:r>
                        <a:rPr lang="en-US" dirty="0">
                          <a:solidFill>
                            <a:schemeClr val="tx1"/>
                          </a:solidFill>
                        </a:rPr>
                        <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6995A"/>
                    </a:solidFill>
                  </a:tcPr>
                </a:tc>
                <a:extLst>
                  <a:ext uri="{0D108BD9-81ED-4DB2-BD59-A6C34878D82A}">
                    <a16:rowId xmlns:a16="http://schemas.microsoft.com/office/drawing/2014/main" val="1022053829"/>
                  </a:ext>
                </a:extLst>
              </a:tr>
              <a:tr h="425768">
                <a:tc>
                  <a:txBody>
                    <a:bodyPr/>
                    <a:lstStyle/>
                    <a:p>
                      <a:pPr algn="ctr" rtl="1"/>
                      <a:r>
                        <a:rPr lang="en-US" dirty="0">
                          <a:solidFill>
                            <a:schemeClr val="tx1"/>
                          </a:solidFill>
                        </a:rPr>
                        <a:t>B, 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6995A"/>
                    </a:solidFill>
                  </a:tcPr>
                </a:tc>
                <a:extLst>
                  <a:ext uri="{0D108BD9-81ED-4DB2-BD59-A6C34878D82A}">
                    <a16:rowId xmlns:a16="http://schemas.microsoft.com/office/drawing/2014/main" val="488847156"/>
                  </a:ext>
                </a:extLst>
              </a:tr>
              <a:tr h="425768">
                <a:tc>
                  <a:txBody>
                    <a:bodyPr/>
                    <a:lstStyle/>
                    <a:p>
                      <a:pPr algn="ctr" rtl="1"/>
                      <a:r>
                        <a:rPr lang="en-US" dirty="0">
                          <a:solidFill>
                            <a:schemeClr val="tx1"/>
                          </a:solidFill>
                        </a:rPr>
                        <a:t>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6995A"/>
                    </a:solidFill>
                  </a:tcPr>
                </a:tc>
                <a:extLst>
                  <a:ext uri="{0D108BD9-81ED-4DB2-BD59-A6C34878D82A}">
                    <a16:rowId xmlns:a16="http://schemas.microsoft.com/office/drawing/2014/main" val="1924888054"/>
                  </a:ext>
                </a:extLst>
              </a:tr>
              <a:tr h="425768">
                <a:tc>
                  <a:txBody>
                    <a:bodyPr/>
                    <a:lstStyle/>
                    <a:p>
                      <a:pPr algn="ctr" rtl="1"/>
                      <a:r>
                        <a:rPr lang="en-US" dirty="0">
                          <a:solidFill>
                            <a:schemeClr val="tx1"/>
                          </a:solidFill>
                        </a:rPr>
                        <a:t>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6995A"/>
                    </a:solidFill>
                  </a:tcPr>
                </a:tc>
                <a:extLst>
                  <a:ext uri="{0D108BD9-81ED-4DB2-BD59-A6C34878D82A}">
                    <a16:rowId xmlns:a16="http://schemas.microsoft.com/office/drawing/2014/main" val="1270547329"/>
                  </a:ext>
                </a:extLst>
              </a:tr>
              <a:tr h="425768">
                <a:tc>
                  <a:txBody>
                    <a:bodyPr/>
                    <a:lstStyle/>
                    <a:p>
                      <a:pPr algn="ctr" rtl="1"/>
                      <a:r>
                        <a:rPr lang="en-US" dirty="0">
                          <a:solidFill>
                            <a:schemeClr val="tx1"/>
                          </a:solidFill>
                        </a:rPr>
                        <a:t>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6995A"/>
                    </a:solidFill>
                  </a:tcPr>
                </a:tc>
                <a:extLst>
                  <a:ext uri="{0D108BD9-81ED-4DB2-BD59-A6C34878D82A}">
                    <a16:rowId xmlns:a16="http://schemas.microsoft.com/office/drawing/2014/main" val="2012782378"/>
                  </a:ext>
                </a:extLst>
              </a:tr>
              <a:tr h="425768">
                <a:tc>
                  <a:txBody>
                    <a:bodyPr/>
                    <a:lstStyle/>
                    <a:p>
                      <a:pPr algn="ctr" rtl="1"/>
                      <a:r>
                        <a:rPr lang="en-US" dirty="0">
                          <a:solidFill>
                            <a:schemeClr val="tx1"/>
                          </a:solidFill>
                        </a:rPr>
                        <a:t>E, F, 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6995A"/>
                    </a:solidFill>
                  </a:tcPr>
                </a:tc>
                <a:extLst>
                  <a:ext uri="{0D108BD9-81ED-4DB2-BD59-A6C34878D82A}">
                    <a16:rowId xmlns:a16="http://schemas.microsoft.com/office/drawing/2014/main" val="4128882871"/>
                  </a:ext>
                </a:extLst>
              </a:tr>
              <a:tr h="425768">
                <a:tc>
                  <a:txBody>
                    <a:bodyPr/>
                    <a:lstStyle/>
                    <a:p>
                      <a:pPr algn="ctr" rtl="1"/>
                      <a:endParaRPr lang="en-US" dirty="0">
                        <a:solidFill>
                          <a:schemeClr val="tx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6995A"/>
                    </a:solidFill>
                  </a:tcPr>
                </a:tc>
                <a:extLst>
                  <a:ext uri="{0D108BD9-81ED-4DB2-BD59-A6C34878D82A}">
                    <a16:rowId xmlns:a16="http://schemas.microsoft.com/office/drawing/2014/main" val="1834912151"/>
                  </a:ext>
                </a:extLst>
              </a:tr>
            </a:tbl>
          </a:graphicData>
        </a:graphic>
      </p:graphicFrame>
      <p:sp>
        <p:nvSpPr>
          <p:cNvPr id="8" name="Slide Number Placeholder 4">
            <a:extLst>
              <a:ext uri="{FF2B5EF4-FFF2-40B4-BE49-F238E27FC236}">
                <a16:creationId xmlns:a16="http://schemas.microsoft.com/office/drawing/2014/main" id="{3DB4436A-5538-47BA-A3F6-D2E3AC424F2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55</a:t>
            </a:fld>
            <a:endParaRPr lang="en-US" sz="1600" dirty="0">
              <a:solidFill>
                <a:srgbClr val="44546A"/>
              </a:solidFill>
            </a:endParaRPr>
          </a:p>
        </p:txBody>
      </p:sp>
    </p:spTree>
    <p:extLst>
      <p:ext uri="{BB962C8B-B14F-4D97-AF65-F5344CB8AC3E}">
        <p14:creationId xmlns:p14="http://schemas.microsoft.com/office/powerpoint/2010/main" val="218869489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79AD2F-4562-4BED-803C-AC0ABB3C5AD8}"/>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Example 3 – Project Delta</a:t>
            </a:r>
          </a:p>
        </p:txBody>
      </p:sp>
      <p:sp>
        <p:nvSpPr>
          <p:cNvPr id="5" name="Content Placeholder 4">
            <a:extLst>
              <a:ext uri="{FF2B5EF4-FFF2-40B4-BE49-F238E27FC236}">
                <a16:creationId xmlns:a16="http://schemas.microsoft.com/office/drawing/2014/main" id="{147E130B-DD53-4860-99E4-10A4A6661359}"/>
              </a:ext>
            </a:extLst>
          </p:cNvPr>
          <p:cNvSpPr>
            <a:spLocks noGrp="1"/>
          </p:cNvSpPr>
          <p:nvPr>
            <p:ph idx="1"/>
          </p:nvPr>
        </p:nvSpPr>
        <p:spPr/>
        <p:txBody>
          <a:bodyPr/>
          <a:lstStyle/>
          <a:p>
            <a:endParaRPr lang="en-US"/>
          </a:p>
        </p:txBody>
      </p:sp>
      <p:pic>
        <p:nvPicPr>
          <p:cNvPr id="6" name="Picture 1">
            <a:extLst>
              <a:ext uri="{FF2B5EF4-FFF2-40B4-BE49-F238E27FC236}">
                <a16:creationId xmlns:a16="http://schemas.microsoft.com/office/drawing/2014/main" id="{0389ACFA-6E27-48AD-AED9-1B2FF450075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97000" y="1462088"/>
            <a:ext cx="9490687" cy="471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lide Number Placeholder 4">
            <a:extLst>
              <a:ext uri="{FF2B5EF4-FFF2-40B4-BE49-F238E27FC236}">
                <a16:creationId xmlns:a16="http://schemas.microsoft.com/office/drawing/2014/main" id="{3FECEF55-E607-4D32-8BFF-14AE0D288C1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56</a:t>
            </a:fld>
            <a:endParaRPr lang="en-US" sz="1600" dirty="0">
              <a:solidFill>
                <a:srgbClr val="44546A"/>
              </a:solidFill>
            </a:endParaRPr>
          </a:p>
        </p:txBody>
      </p:sp>
    </p:spTree>
    <p:extLst>
      <p:ext uri="{BB962C8B-B14F-4D97-AF65-F5344CB8AC3E}">
        <p14:creationId xmlns:p14="http://schemas.microsoft.com/office/powerpoint/2010/main" val="171361478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C92A2D4-6C12-4443-AA2F-ABFD548C0AAB}"/>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Summary of Today Session </a:t>
            </a:r>
          </a:p>
        </p:txBody>
      </p:sp>
      <p:sp>
        <p:nvSpPr>
          <p:cNvPr id="5" name="Text Placeholder 4">
            <a:extLst>
              <a:ext uri="{FF2B5EF4-FFF2-40B4-BE49-F238E27FC236}">
                <a16:creationId xmlns:a16="http://schemas.microsoft.com/office/drawing/2014/main" id="{B8E1D9D7-5EE0-4607-AEAE-BE16DFAF8635}"/>
              </a:ext>
            </a:extLst>
          </p:cNvPr>
          <p:cNvSpPr>
            <a:spLocks noGrp="1"/>
          </p:cNvSpPr>
          <p:nvPr>
            <p:ph type="body" idx="1"/>
          </p:nvPr>
        </p:nvSpPr>
        <p:spPr>
          <a:xfrm>
            <a:off x="838199" y="4983276"/>
            <a:ext cx="10512552" cy="1126680"/>
          </a:xfrm>
        </p:spPr>
        <p:txBody>
          <a:bodyPr vert="horz" lIns="91440" tIns="45720" rIns="91440" bIns="45720" rtlCol="0">
            <a:normAutofit/>
          </a:bodyPr>
          <a:lstStyle/>
          <a:p>
            <a:endParaRPr lang="en-US" sz="2400" kern="1200">
              <a:solidFill>
                <a:schemeClr val="tx1"/>
              </a:solidFill>
              <a:latin typeface="+mn-lt"/>
              <a:ea typeface="+mn-ea"/>
              <a:cs typeface="+mn-cs"/>
            </a:endParaRPr>
          </a:p>
        </p:txBody>
      </p:sp>
      <p:sp>
        <p:nvSpPr>
          <p:cNvPr id="2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2E980B4-0BD7-490F-8C6F-86D07950997C}"/>
              </a:ext>
            </a:extLst>
          </p:cNvPr>
          <p:cNvPicPr>
            <a:picLocks noChangeAspect="1"/>
          </p:cNvPicPr>
          <p:nvPr/>
        </p:nvPicPr>
        <p:blipFill>
          <a:blip r:embed="rId2"/>
          <a:stretch>
            <a:fillRect/>
          </a:stretch>
        </p:blipFill>
        <p:spPr>
          <a:xfrm>
            <a:off x="8229600" y="51740"/>
            <a:ext cx="3901209" cy="3506703"/>
          </a:xfrm>
          <a:prstGeom prst="rect">
            <a:avLst/>
          </a:prstGeom>
        </p:spPr>
      </p:pic>
    </p:spTree>
    <p:extLst>
      <p:ext uri="{BB962C8B-B14F-4D97-AF65-F5344CB8AC3E}">
        <p14:creationId xmlns:p14="http://schemas.microsoft.com/office/powerpoint/2010/main" val="17030341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FA1521C-36B6-4BA1-B713-37EE1F060D63}"/>
              </a:ext>
            </a:extLst>
          </p:cNvPr>
          <p:cNvPicPr>
            <a:picLocks noChangeAspect="1"/>
          </p:cNvPicPr>
          <p:nvPr/>
        </p:nvPicPr>
        <p:blipFill>
          <a:blip r:embed="rId2"/>
          <a:stretch>
            <a:fillRect/>
          </a:stretch>
        </p:blipFill>
        <p:spPr>
          <a:xfrm>
            <a:off x="183565" y="152514"/>
            <a:ext cx="4926936" cy="2771402"/>
          </a:xfrm>
          <a:prstGeom prst="rect">
            <a:avLst/>
          </a:prstGeom>
        </p:spPr>
      </p:pic>
      <p:sp>
        <p:nvSpPr>
          <p:cNvPr id="7" name="Rectangle: Rounded Corners 6">
            <a:extLst>
              <a:ext uri="{FF2B5EF4-FFF2-40B4-BE49-F238E27FC236}">
                <a16:creationId xmlns:a16="http://schemas.microsoft.com/office/drawing/2014/main" id="{CCBF90D3-C4F3-41B4-A36A-F7F805E64661}"/>
              </a:ext>
            </a:extLst>
          </p:cNvPr>
          <p:cNvSpPr/>
          <p:nvPr/>
        </p:nvSpPr>
        <p:spPr>
          <a:xfrm>
            <a:off x="4864592" y="2342268"/>
            <a:ext cx="2462784" cy="15918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EF = ES + Duration</a:t>
            </a:r>
          </a:p>
          <a:p>
            <a:pPr algn="ctr"/>
            <a:r>
              <a:rPr lang="en-US" dirty="0"/>
              <a:t>LS = LF – Duration</a:t>
            </a:r>
          </a:p>
          <a:p>
            <a:pPr algn="ctr"/>
            <a:r>
              <a:rPr lang="en-US" dirty="0"/>
              <a:t>SL = LS - ES or</a:t>
            </a:r>
          </a:p>
          <a:p>
            <a:pPr algn="ctr"/>
            <a:r>
              <a:rPr lang="en-US" dirty="0"/>
              <a:t>SL = LF – EF</a:t>
            </a:r>
          </a:p>
          <a:p>
            <a:pPr algn="ctr"/>
            <a:r>
              <a:rPr lang="en-US" dirty="0"/>
              <a:t>FS = ES </a:t>
            </a:r>
            <a:r>
              <a:rPr lang="en-US" baseline="-25000" dirty="0"/>
              <a:t>successor</a:t>
            </a:r>
            <a:r>
              <a:rPr lang="en-US" dirty="0"/>
              <a:t> - EF</a:t>
            </a:r>
          </a:p>
        </p:txBody>
      </p:sp>
      <p:pic>
        <p:nvPicPr>
          <p:cNvPr id="8" name="Picture 7">
            <a:extLst>
              <a:ext uri="{FF2B5EF4-FFF2-40B4-BE49-F238E27FC236}">
                <a16:creationId xmlns:a16="http://schemas.microsoft.com/office/drawing/2014/main" id="{FD0837CB-E9E1-47A3-AC65-AD7006E6D9B4}"/>
              </a:ext>
            </a:extLst>
          </p:cNvPr>
          <p:cNvPicPr>
            <a:picLocks noChangeAspect="1"/>
          </p:cNvPicPr>
          <p:nvPr/>
        </p:nvPicPr>
        <p:blipFill>
          <a:blip r:embed="rId3"/>
          <a:stretch>
            <a:fillRect/>
          </a:stretch>
        </p:blipFill>
        <p:spPr>
          <a:xfrm>
            <a:off x="207264" y="4019258"/>
            <a:ext cx="4926936" cy="2771402"/>
          </a:xfrm>
          <a:prstGeom prst="rect">
            <a:avLst/>
          </a:prstGeom>
        </p:spPr>
      </p:pic>
      <p:pic>
        <p:nvPicPr>
          <p:cNvPr id="9" name="Picture 8">
            <a:extLst>
              <a:ext uri="{FF2B5EF4-FFF2-40B4-BE49-F238E27FC236}">
                <a16:creationId xmlns:a16="http://schemas.microsoft.com/office/drawing/2014/main" id="{5BBC420E-19CC-4796-83AD-C7FCB1DF6D62}"/>
              </a:ext>
            </a:extLst>
          </p:cNvPr>
          <p:cNvPicPr>
            <a:picLocks noChangeAspect="1"/>
          </p:cNvPicPr>
          <p:nvPr/>
        </p:nvPicPr>
        <p:blipFill>
          <a:blip r:embed="rId4"/>
          <a:stretch>
            <a:fillRect/>
          </a:stretch>
        </p:blipFill>
        <p:spPr>
          <a:xfrm>
            <a:off x="7327409" y="152514"/>
            <a:ext cx="4657326" cy="2619746"/>
          </a:xfrm>
          <a:prstGeom prst="rect">
            <a:avLst/>
          </a:prstGeom>
        </p:spPr>
      </p:pic>
      <p:pic>
        <p:nvPicPr>
          <p:cNvPr id="10" name="Picture 9">
            <a:extLst>
              <a:ext uri="{FF2B5EF4-FFF2-40B4-BE49-F238E27FC236}">
                <a16:creationId xmlns:a16="http://schemas.microsoft.com/office/drawing/2014/main" id="{8B7E84F4-5A90-4C37-9767-00FD4AC8A33C}"/>
              </a:ext>
            </a:extLst>
          </p:cNvPr>
          <p:cNvPicPr>
            <a:picLocks noChangeAspect="1"/>
          </p:cNvPicPr>
          <p:nvPr/>
        </p:nvPicPr>
        <p:blipFill>
          <a:blip r:embed="rId5"/>
          <a:stretch>
            <a:fillRect/>
          </a:stretch>
        </p:blipFill>
        <p:spPr>
          <a:xfrm>
            <a:off x="7057801" y="4085740"/>
            <a:ext cx="4808747" cy="2704920"/>
          </a:xfrm>
          <a:prstGeom prst="rect">
            <a:avLst/>
          </a:prstGeom>
        </p:spPr>
      </p:pic>
      <p:sp>
        <p:nvSpPr>
          <p:cNvPr id="11" name="Slide Number Placeholder 4">
            <a:extLst>
              <a:ext uri="{FF2B5EF4-FFF2-40B4-BE49-F238E27FC236}">
                <a16:creationId xmlns:a16="http://schemas.microsoft.com/office/drawing/2014/main" id="{332D5764-7C80-46CD-8A97-38508B18CA7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58</a:t>
            </a:fld>
            <a:endParaRPr lang="en-US" sz="1600" dirty="0">
              <a:solidFill>
                <a:srgbClr val="44546A"/>
              </a:solidFill>
            </a:endParaRPr>
          </a:p>
        </p:txBody>
      </p:sp>
    </p:spTree>
    <p:extLst>
      <p:ext uri="{BB962C8B-B14F-4D97-AF65-F5344CB8AC3E}">
        <p14:creationId xmlns:p14="http://schemas.microsoft.com/office/powerpoint/2010/main" val="10440032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idx="4294967295"/>
          </p:nvPr>
        </p:nvSpPr>
        <p:spPr>
          <a:xfrm>
            <a:off x="560832" y="160908"/>
            <a:ext cx="10515600" cy="1062038"/>
          </a:xfrm>
        </p:spPr>
        <p:txBody>
          <a:bodyPr vert="horz" lIns="91440" tIns="45720" rIns="91440" bIns="45720" rtlCol="0" anchor="ctr">
            <a:normAutofit/>
          </a:bodyPr>
          <a:lstStyle/>
          <a:p>
            <a:r>
              <a:rPr lang="en-US" sz="3600" dirty="0">
                <a:solidFill>
                  <a:schemeClr val="accent1"/>
                </a:solidFill>
              </a:rPr>
              <a:t>Resources</a:t>
            </a:r>
          </a:p>
        </p:txBody>
      </p:sp>
      <p:sp>
        <p:nvSpPr>
          <p:cNvPr id="3" name="Content Placeholder 2"/>
          <p:cNvSpPr>
            <a:spLocks noGrp="1"/>
          </p:cNvSpPr>
          <p:nvPr>
            <p:ph idx="4294967295"/>
          </p:nvPr>
        </p:nvSpPr>
        <p:spPr>
          <a:xfrm>
            <a:off x="560832" y="1304354"/>
            <a:ext cx="8241792" cy="5392737"/>
          </a:xfrm>
        </p:spPr>
        <p:txBody>
          <a:bodyPr>
            <a:normAutofit/>
          </a:bodyPr>
          <a:lstStyle/>
          <a:p>
            <a:pPr marL="0" indent="0">
              <a:lnSpc>
                <a:spcPct val="150000"/>
              </a:lnSpc>
              <a:buNone/>
            </a:pPr>
            <a:r>
              <a:rPr lang="en-US" sz="2400" dirty="0"/>
              <a:t>Project Management</a:t>
            </a:r>
          </a:p>
          <a:p>
            <a:pPr marL="0" indent="0">
              <a:lnSpc>
                <a:spcPct val="150000"/>
              </a:lnSpc>
              <a:buNone/>
            </a:pPr>
            <a:r>
              <a:rPr lang="en-US" sz="2400" dirty="0"/>
              <a:t>The Managerial Process</a:t>
            </a:r>
          </a:p>
          <a:p>
            <a:pPr marL="0" indent="0">
              <a:lnSpc>
                <a:spcPct val="150000"/>
              </a:lnSpc>
              <a:buNone/>
            </a:pPr>
            <a:r>
              <a:rPr lang="en-US" sz="2400" dirty="0"/>
              <a:t>Fifth Edition</a:t>
            </a:r>
          </a:p>
          <a:p>
            <a:pPr marL="0" indent="0">
              <a:lnSpc>
                <a:spcPct val="150000"/>
              </a:lnSpc>
              <a:buNone/>
            </a:pPr>
            <a:r>
              <a:rPr lang="en-US" sz="2400" dirty="0"/>
              <a:t>By: Erik W. Larson</a:t>
            </a:r>
          </a:p>
          <a:p>
            <a:pPr marL="0" indent="0">
              <a:lnSpc>
                <a:spcPct val="150000"/>
              </a:lnSpc>
              <a:buNone/>
            </a:pPr>
            <a:r>
              <a:rPr lang="en-US" sz="2400" dirty="0"/>
              <a:t>Oregon State University</a:t>
            </a:r>
          </a:p>
          <a:p>
            <a:pPr marL="0" indent="0">
              <a:lnSpc>
                <a:spcPct val="150000"/>
              </a:lnSpc>
              <a:buNone/>
            </a:pPr>
            <a:r>
              <a:rPr lang="en-US" sz="2400" dirty="0"/>
              <a:t>Clifford F. Gray</a:t>
            </a:r>
          </a:p>
          <a:p>
            <a:pPr marL="0" indent="0">
              <a:lnSpc>
                <a:spcPct val="150000"/>
              </a:lnSpc>
              <a:buNone/>
            </a:pPr>
            <a:r>
              <a:rPr lang="en-US" sz="2400" dirty="0"/>
              <a:t>Oregon State University</a:t>
            </a:r>
          </a:p>
        </p:txBody>
      </p:sp>
      <p:pic>
        <p:nvPicPr>
          <p:cNvPr id="7" name="Picture 6">
            <a:extLst>
              <a:ext uri="{FF2B5EF4-FFF2-40B4-BE49-F238E27FC236}">
                <a16:creationId xmlns:a16="http://schemas.microsoft.com/office/drawing/2014/main" id="{4D3DEEB3-39E0-45FC-AF7D-9124CAEA3727}"/>
              </a:ext>
            </a:extLst>
          </p:cNvPr>
          <p:cNvPicPr>
            <a:picLocks noChangeAspect="1"/>
          </p:cNvPicPr>
          <p:nvPr/>
        </p:nvPicPr>
        <p:blipFill>
          <a:blip r:embed="rId2"/>
          <a:stretch>
            <a:fillRect/>
          </a:stretch>
        </p:blipFill>
        <p:spPr>
          <a:xfrm>
            <a:off x="5997526" y="1083857"/>
            <a:ext cx="5217945" cy="4690285"/>
          </a:xfrm>
          <a:prstGeom prst="rect">
            <a:avLst/>
          </a:prstGeom>
        </p:spPr>
      </p:pic>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2544</TotalTime>
  <Words>2503</Words>
  <Application>Microsoft Office PowerPoint</Application>
  <PresentationFormat>Widescreen</PresentationFormat>
  <Paragraphs>963</Paragraphs>
  <Slides>59</Slides>
  <Notes>16</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59</vt:i4>
      </vt:variant>
    </vt:vector>
  </HeadingPairs>
  <TitlesOfParts>
    <vt:vector size="71" baseType="lpstr">
      <vt:lpstr>Amasis MT Pro Black</vt:lpstr>
      <vt:lpstr>Arial</vt:lpstr>
      <vt:lpstr>Calibri</vt:lpstr>
      <vt:lpstr>Calibri Light</vt:lpstr>
      <vt:lpstr>Gabriola</vt:lpstr>
      <vt:lpstr>Lucida Grande</vt:lpstr>
      <vt:lpstr>Symbol</vt:lpstr>
      <vt:lpstr>Times New Roman</vt:lpstr>
      <vt:lpstr>Wingdings</vt:lpstr>
      <vt:lpstr>Office Theme</vt:lpstr>
      <vt:lpstr>1_Office Theme</vt:lpstr>
      <vt:lpstr>2_Office Theme</vt:lpstr>
      <vt:lpstr>Lecture 4: Developing Project Scheduling Plan </vt:lpstr>
      <vt:lpstr>Session Outline</vt:lpstr>
      <vt:lpstr>PowerPoint Presentation</vt:lpstr>
      <vt:lpstr>PowerPoint Presentation</vt:lpstr>
      <vt:lpstr>PowerPoint Presentation</vt:lpstr>
      <vt:lpstr>PowerPoint Presentation</vt:lpstr>
      <vt:lpstr>PowerPoint Presentation</vt:lpstr>
      <vt:lpstr>Gantt Chart</vt:lpstr>
      <vt:lpstr>A Simple Gantt Chart</vt:lpstr>
      <vt:lpstr>Service For a Delta Jet</vt:lpstr>
      <vt:lpstr>PowerPoint Presentation</vt:lpstr>
      <vt:lpstr>PowerPoint Presentation</vt:lpstr>
      <vt:lpstr>The Project Network</vt:lpstr>
      <vt:lpstr>Activity on- node (AON) and Activity-on-arrow (AOA)</vt:lpstr>
      <vt:lpstr>8 Basic Rules to Follow in Developing Project Networks</vt:lpstr>
      <vt:lpstr>Activity-on-Node (AON) Fundamentals</vt:lpstr>
      <vt:lpstr>Activity-on-Node (AON) Fundamentals</vt:lpstr>
      <vt:lpstr>PERT and CPM</vt:lpstr>
      <vt:lpstr>PERT and CPM</vt:lpstr>
      <vt:lpstr>PERT and CPM</vt:lpstr>
      <vt:lpstr>Example 1- Koll Business Center</vt:lpstr>
      <vt:lpstr>Example 1</vt:lpstr>
      <vt:lpstr>Network Computation Process</vt:lpstr>
      <vt:lpstr>Forward Pass Computation</vt:lpstr>
      <vt:lpstr>Backward Pass Computation</vt:lpstr>
      <vt:lpstr>Slack (or Float)</vt:lpstr>
      <vt:lpstr>Example 1</vt:lpstr>
      <vt:lpstr>Example 1</vt:lpstr>
      <vt:lpstr>Example 1</vt:lpstr>
      <vt:lpstr>Critical Path</vt:lpstr>
      <vt:lpstr>Example 1</vt:lpstr>
      <vt:lpstr>Example 1 - Koll Business Center   </vt:lpstr>
      <vt:lpstr>Calendar Dates</vt:lpstr>
      <vt:lpstr>Calendar Dates</vt:lpstr>
      <vt:lpstr>PowerPoint Presentation</vt:lpstr>
      <vt:lpstr>Laddering</vt:lpstr>
      <vt:lpstr>Lags</vt:lpstr>
      <vt:lpstr>Network Using Lags</vt:lpstr>
      <vt:lpstr>Example 2 - Milwaukee Paper's Project</vt:lpstr>
      <vt:lpstr>ES/EF Network for Milwaukee Paper</vt:lpstr>
      <vt:lpstr>ES/EF Network for Milwaukee Paper</vt:lpstr>
      <vt:lpstr>ES/EF Network for Milwaukee Paper</vt:lpstr>
      <vt:lpstr>ES/EF Network for Milwaukee Paper</vt:lpstr>
      <vt:lpstr>ES/EF Network for Milwaukee Paper</vt:lpstr>
      <vt:lpstr>ES/EF Network for Milwaukee Paper</vt:lpstr>
      <vt:lpstr>ES/EF Network for Milwaukee Paper</vt:lpstr>
      <vt:lpstr>LS/LF Times for Milwaukee Paper</vt:lpstr>
      <vt:lpstr>LS/LF Times for Milwaukee Paper</vt:lpstr>
      <vt:lpstr>LS/LF Times for Milwaukee Paper</vt:lpstr>
      <vt:lpstr>LS/LF Times for Milwaukee Paper</vt:lpstr>
      <vt:lpstr>Computing Slack Time</vt:lpstr>
      <vt:lpstr>Project variance </vt:lpstr>
      <vt:lpstr>ES – EF Gantt Chart</vt:lpstr>
      <vt:lpstr>PowerPoint Presentation</vt:lpstr>
      <vt:lpstr>Example 3 – Project Delta</vt:lpstr>
      <vt:lpstr>Example 3 – Project Delta</vt:lpstr>
      <vt:lpstr>Summary of Today Session </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Abdullah Jameel Yousuf Halawany</cp:lastModifiedBy>
  <cp:revision>327</cp:revision>
  <dcterms:created xsi:type="dcterms:W3CDTF">2020-10-15T07:04:09Z</dcterms:created>
  <dcterms:modified xsi:type="dcterms:W3CDTF">2021-09-22T17:18:04Z</dcterms:modified>
</cp:coreProperties>
</file>