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B6F30-350A-E7AA-A66F-52F57AA66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B0F68F-04B0-3D4C-3366-27FF5E05D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1D61-CBD3-47CB-95E7-F4C1598C67AD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F6F219-A419-B91C-FE23-E2857F693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95ED59-FC00-55AE-ACDC-D0110F787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0EC8-BB58-4E94-8C8B-DACDD3A13D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37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B047FE-36CD-8085-91B2-6A54480B8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9D1AE-5C28-FCB0-C94A-EB6384956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A5A55-A2BE-4369-D7E3-093E4C7018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051D61-CBD3-47CB-95E7-F4C1598C67AD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F14A79-559B-21A2-B141-280E07E25B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76513-1031-3133-F718-4DEF50E0F5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460EC8-BB58-4E94-8C8B-DACDD3A13D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826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BCB712-D640-8976-DAFE-6D2D3D970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B687A-2DD2-C2C5-90E5-8A124C8173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25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"/>
    </mc:Choice>
    <mc:Fallback xmlns="">
      <p:transition spd="slow" advTm="22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54358A-312E-B61F-DE2B-0DA017D09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69639E-A539-38F5-9296-4182757451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54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3E3502-35C7-4C76-C375-498D596AD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AE03C6-9629-B97F-AA51-1578D5C8CB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58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048993-5807-4FE3-F6D8-61F589CC8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06FC3-C55D-981E-9B27-2BD6C06FA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942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08473C-45B6-A737-A26A-40BB0CD47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AA5CD6-479C-B223-505B-E520BE12E3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562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74E0E9-783A-AA31-1DDE-D7BBCE995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FC9678-1AE4-C128-695B-A7A6D4A57C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005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91A101-D075-6BA8-23C8-EFD3C3960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5592F0-87CD-1739-753B-4D83040B39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15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BC5B4E-FC81-E58E-FABB-A1367B4B8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DE1099-AE0C-F36F-5C28-A735D47DC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70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B01790-984A-AD84-63B5-AFE9D804D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C2EFD2-BA4F-9563-AF14-5D90DD5BAA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871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1FACD9-4A14-2B02-6BAF-BEB1C41C9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33BC9-4717-4C5C-4FC0-5722539B3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34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F37ED-9B33-60DC-A001-D99B015AC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84955E-0F8D-79E0-7F43-E43843F0FB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718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FFC35F-84F2-514E-FBEE-FA5E38870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8F7B41-2913-8BA6-E321-34EC43D9E4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87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B9AC76-2259-43C9-4474-5DA61B1C3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65684-4DED-F8E6-E6FE-9E2B4CC678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518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CB205E-F2A7-66FF-4787-746CEBF3D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5D8D0-DB78-2F69-5E67-9172FEDA9F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8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9C7937-DF70-A26E-670B-7918414C6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3CDFA-462D-900F-14C7-F3A1D8E75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56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3ACECB-0C50-40A3-68DA-A69833CE7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0200F-A523-F472-0AF0-2DEBC4A646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723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6F9F08-2665-B3C6-55F6-6BD6D45FF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4E6277-AF03-B695-235F-869608449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76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4E6BF8-8183-7AD5-CA62-A9AD68180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3EA8C-F114-8021-4C38-0DBA29860D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654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AA96F3-3F16-F56A-9433-4793F60A9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BC6265-888B-AFE3-8E3A-F7A6A50383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265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A38A07-E0F2-DCED-37DC-0A93CFAA9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46D39-B93B-4C27-CB25-0826761883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97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7E7D06-8770-BFB7-3D9E-937983E44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CF5C7D-C141-FC9F-5CAF-763A2B1797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512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327F63-C34C-B553-6317-F87881C00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F0FCB0-70B8-9B10-1832-59336FDDA2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7670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929531-270E-68AC-907F-81666EE65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1386F7-E5BD-9F31-D0BE-494D697B0F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252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51BA6F-09E2-5129-F37E-765F0022D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F64584-BBDA-A31C-792E-D690B7A0D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425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64A323-E912-43C4-C914-7FF0F531B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80F798-6C21-DFCA-EDB2-AE939E1FDA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834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A753D9-4830-1AE8-79FB-3C0C5A60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937EDD-CDBE-6102-1AC3-5366260CF9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8831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6B409F-50E0-C059-D1EE-C32B1EE8F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005F8-5C59-F3EC-C052-02EE2A701B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4638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62AC6F-37CD-6D50-2F55-1A80EA9A4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15F73B-9886-4D30-6920-267BD85A2B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582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D95C3F-DA08-C694-AA40-DC3A565DE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ED177-A718-7A75-EFEE-7ABD014027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4216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DA37EC-026D-498B-BD85-DEFBFF09C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3068B-2F0C-048D-85CB-35AFBBF85D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8223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111D31-6E94-2C88-99D8-4BD4F022B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354B6B-7C18-741A-4447-3C003D36CA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5000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4C118-35E2-2F63-3135-B92FBE9C5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576295-AC27-5D4B-F28A-F99F9E0D0E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9877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D74812-981F-3D1C-A081-D427780F8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1E4841-376E-DE52-D1F6-556985D2DC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7149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1C1CD3-122D-B2C6-1FC8-A97BD3F4B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4104A-EFB1-3B1C-0778-004C8C7EC9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907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2645E0-DD8E-980C-FC02-8A49E87B6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1CBCD-92C8-6F4C-0FF3-E17470F6CA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6878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23D0B0-5109-0CC5-8452-8F21130AE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720F74-8BF1-FDBC-13AA-08CCCEF5CE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511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F03FBC-3595-6800-6AE6-762DAD988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725A5-5E9C-73DC-D3CE-11CC684623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3222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B1A915-E66C-7FB8-6364-05AC5F77A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02BAD-CAEB-E656-78CB-D20064C1D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9014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B2FA3D-E455-04D2-461A-9BBAB8FEC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72DA5-256F-0058-726C-7F4A7DA7CF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4148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F6910D-510D-36BB-874D-0631950C8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E3EB34-DAE6-2C20-DEB4-6F1AB4F5A1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886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DF71A-3C80-EA8A-DF55-1009F8224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7D060F-621B-AF50-DF29-3BB6CA2050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89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B20E7B-4097-49C9-410B-33B0B77E6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8E010D-6651-2DE2-160D-9B62DF4633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1335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35E75F-97D0-BDE1-1C9B-92BD2E54C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E9125-BE30-29AE-13B9-4DDCD89D7E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2849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2DB2C0-DFEA-8F16-E220-DB908F37B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924F62-389B-1B7B-93D6-F6E1F4B975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6024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CA8F46-1333-73BE-E393-2F44A3827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67214D-805E-D8B4-FE21-952CAD9567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2936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526701-11D8-058E-635F-4E28C2974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6BF06-1F95-7D71-A9A1-7341BAE5F4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616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E43619-48AE-AD73-A271-5F244F445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A39FB0-1F97-E292-21C4-DF8F101BD5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3342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972B97-19A8-CCC8-E03E-1D01F902B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56E1C8-1271-640C-F497-0EB5DF94DE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9063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42924-7AEF-300E-45A1-5BD034F48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A6DB56-0E91-205C-8997-42EDF5DC9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612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4BB21A-0717-58AB-C107-0274718C7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8C235C-4C85-8AC3-6341-A58C3706CE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581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6BE5D5-A1D0-EF00-9E19-767D8C8C4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18AAA-4EF3-FE81-A79C-73467B6C4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810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2024-10-11T09:59:11Z</dcterms:created>
  <dcterms:modified xsi:type="dcterms:W3CDTF">2024-10-11T09:59:11Z</dcterms:modified>
</cp:coreProperties>
</file>