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543" r:id="rId3"/>
    <p:sldId id="262" r:id="rId4"/>
    <p:sldId id="509" r:id="rId5"/>
    <p:sldId id="524" r:id="rId6"/>
    <p:sldId id="592" r:id="rId7"/>
    <p:sldId id="287" r:id="rId8"/>
    <p:sldId id="529" r:id="rId9"/>
    <p:sldId id="505" r:id="rId10"/>
    <p:sldId id="530" r:id="rId11"/>
    <p:sldId id="542" r:id="rId12"/>
    <p:sldId id="589" r:id="rId13"/>
    <p:sldId id="535" r:id="rId14"/>
    <p:sldId id="537" r:id="rId15"/>
    <p:sldId id="538" r:id="rId16"/>
    <p:sldId id="539" r:id="rId17"/>
    <p:sldId id="275" r:id="rId18"/>
    <p:sldId id="501" r:id="rId19"/>
    <p:sldId id="540" r:id="rId20"/>
    <p:sldId id="541" r:id="rId21"/>
    <p:sldId id="281" r:id="rId22"/>
    <p:sldId id="510" r:id="rId23"/>
    <p:sldId id="593" r:id="rId24"/>
    <p:sldId id="272" r:id="rId25"/>
    <p:sldId id="269" r:id="rId26"/>
    <p:sldId id="270" r:id="rId27"/>
    <p:sldId id="285" r:id="rId28"/>
    <p:sldId id="278" r:id="rId29"/>
    <p:sldId id="286" r:id="rId30"/>
    <p:sldId id="256" r:id="rId31"/>
    <p:sldId id="289" r:id="rId32"/>
    <p:sldId id="280" r:id="rId33"/>
    <p:sldId id="257" r:id="rId34"/>
    <p:sldId id="551" r:id="rId35"/>
    <p:sldId id="594" r:id="rId36"/>
    <p:sldId id="595" r:id="rId37"/>
    <p:sldId id="596" r:id="rId38"/>
    <p:sldId id="597" r:id="rId39"/>
    <p:sldId id="590" r:id="rId40"/>
    <p:sldId id="5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3"/>
            <p14:sldId id="262"/>
            <p14:sldId id="509"/>
            <p14:sldId id="524"/>
            <p14:sldId id="592"/>
            <p14:sldId id="287"/>
            <p14:sldId id="529"/>
            <p14:sldId id="505"/>
            <p14:sldId id="530"/>
            <p14:sldId id="542"/>
            <p14:sldId id="589"/>
            <p14:sldId id="535"/>
            <p14:sldId id="537"/>
            <p14:sldId id="538"/>
            <p14:sldId id="539"/>
            <p14:sldId id="275"/>
            <p14:sldId id="501"/>
            <p14:sldId id="540"/>
            <p14:sldId id="541"/>
            <p14:sldId id="281"/>
            <p14:sldId id="510"/>
            <p14:sldId id="593"/>
            <p14:sldId id="272"/>
            <p14:sldId id="269"/>
            <p14:sldId id="270"/>
            <p14:sldId id="285"/>
            <p14:sldId id="278"/>
            <p14:sldId id="286"/>
            <p14:sldId id="256"/>
            <p14:sldId id="289"/>
            <p14:sldId id="280"/>
            <p14:sldId id="257"/>
            <p14:sldId id="551"/>
            <p14:sldId id="594"/>
            <p14:sldId id="595"/>
            <p14:sldId id="596"/>
            <p14:sldId id="597"/>
            <p14:sldId id="590"/>
            <p14:sldId id="5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3738" autoAdjust="0"/>
  </p:normalViewPr>
  <p:slideViewPr>
    <p:cSldViewPr snapToGrid="0">
      <p:cViewPr varScale="1">
        <p:scale>
          <a:sx n="95" d="100"/>
          <a:sy n="95" d="100"/>
        </p:scale>
        <p:origin x="1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51C175-BE20-421E-B4A4-105019A797C4}" type="doc">
      <dgm:prSet loTypeId="urn:microsoft.com/office/officeart/2005/8/layout/pyramid2" loCatId="list" qsTypeId="urn:microsoft.com/office/officeart/2005/8/quickstyle/simple1" qsCatId="simple" csTypeId="urn:microsoft.com/office/officeart/2005/8/colors/accent1_2" csCatId="accent1" phldr="1"/>
      <dgm:spPr/>
    </dgm:pt>
    <dgm:pt modelId="{FE693302-5DE9-43D6-AFF3-B2D042E0B401}">
      <dgm:prSet phldrT="[Text]" custT="1"/>
      <dgm:spPr/>
      <dgm:t>
        <a:bodyPr/>
        <a:lstStyle/>
        <a:p>
          <a:pPr rtl="0"/>
          <a:r>
            <a:rPr lang="en-US" altLang="en-US" sz="2200" dirty="0"/>
            <a:t>Share our ideas and opinions</a:t>
          </a:r>
          <a:endParaRPr lang="ar-EG" sz="2200" dirty="0"/>
        </a:p>
      </dgm:t>
    </dgm:pt>
    <dgm:pt modelId="{8E0F5AE2-A24E-4192-9C6C-B3FECF747C96}" type="parTrans" cxnId="{F548C8C7-044E-4D5C-B271-3261401A818D}">
      <dgm:prSet/>
      <dgm:spPr/>
      <dgm:t>
        <a:bodyPr/>
        <a:lstStyle/>
        <a:p>
          <a:pPr rtl="1"/>
          <a:endParaRPr lang="ar-EG"/>
        </a:p>
      </dgm:t>
    </dgm:pt>
    <dgm:pt modelId="{FA26D1BD-5D94-431E-8134-7F3A4D2C2EA6}" type="sibTrans" cxnId="{F548C8C7-044E-4D5C-B271-3261401A818D}">
      <dgm:prSet/>
      <dgm:spPr/>
      <dgm:t>
        <a:bodyPr/>
        <a:lstStyle/>
        <a:p>
          <a:pPr rtl="1"/>
          <a:endParaRPr lang="ar-EG"/>
        </a:p>
      </dgm:t>
    </dgm:pt>
    <dgm:pt modelId="{72379BC3-4F3E-4B7B-9F50-412206005930}">
      <dgm:prSet phldrT="[Text]" custT="1"/>
      <dgm:spPr>
        <a:solidFill>
          <a:schemeClr val="accent4">
            <a:lumMod val="40000"/>
            <a:lumOff val="60000"/>
            <a:alpha val="90000"/>
          </a:schemeClr>
        </a:solidFill>
      </dgm:spPr>
      <dgm:t>
        <a:bodyPr/>
        <a:lstStyle/>
        <a:p>
          <a:pPr rtl="0"/>
          <a:r>
            <a:rPr lang="en-US" altLang="en-US" sz="2200" dirty="0"/>
            <a:t>Provide feedback to others</a:t>
          </a:r>
          <a:endParaRPr lang="ar-EG" sz="2200" dirty="0"/>
        </a:p>
      </dgm:t>
    </dgm:pt>
    <dgm:pt modelId="{996DE699-7C41-4A17-80DC-BD0CA3CF1A68}" type="parTrans" cxnId="{CEFE05B5-4A94-4B83-AF1E-36502D1B1A3B}">
      <dgm:prSet/>
      <dgm:spPr/>
      <dgm:t>
        <a:bodyPr/>
        <a:lstStyle/>
        <a:p>
          <a:pPr rtl="1"/>
          <a:endParaRPr lang="ar-EG"/>
        </a:p>
      </dgm:t>
    </dgm:pt>
    <dgm:pt modelId="{B1BC4595-B768-41C9-A2E5-29721BF5C5E1}" type="sibTrans" cxnId="{CEFE05B5-4A94-4B83-AF1E-36502D1B1A3B}">
      <dgm:prSet/>
      <dgm:spPr/>
      <dgm:t>
        <a:bodyPr/>
        <a:lstStyle/>
        <a:p>
          <a:pPr rtl="1"/>
          <a:endParaRPr lang="ar-EG"/>
        </a:p>
      </dgm:t>
    </dgm:pt>
    <dgm:pt modelId="{8C4CCE8D-B4CD-4413-A47E-A2B839E2B5EC}">
      <dgm:prSet phldrT="[Text]" custT="1"/>
      <dgm:spPr/>
      <dgm:t>
        <a:bodyPr/>
        <a:lstStyle/>
        <a:p>
          <a:pPr rtl="0"/>
          <a:r>
            <a:rPr lang="en-US" altLang="en-US" sz="2200" dirty="0"/>
            <a:t>Get information from others</a:t>
          </a:r>
        </a:p>
      </dgm:t>
    </dgm:pt>
    <dgm:pt modelId="{666A8C94-D3B7-46FB-94BB-522E16F48047}" type="parTrans" cxnId="{7981ED74-9419-4B36-A434-C1B4F668DDB1}">
      <dgm:prSet/>
      <dgm:spPr/>
      <dgm:t>
        <a:bodyPr/>
        <a:lstStyle/>
        <a:p>
          <a:pPr rtl="1"/>
          <a:endParaRPr lang="ar-EG"/>
        </a:p>
      </dgm:t>
    </dgm:pt>
    <dgm:pt modelId="{141F9383-0B6D-46CD-9BA2-559D02A7EC5B}" type="sibTrans" cxnId="{7981ED74-9419-4B36-A434-C1B4F668DDB1}">
      <dgm:prSet/>
      <dgm:spPr/>
      <dgm:t>
        <a:bodyPr/>
        <a:lstStyle/>
        <a:p>
          <a:pPr rtl="1"/>
          <a:endParaRPr lang="ar-EG"/>
        </a:p>
      </dgm:t>
    </dgm:pt>
    <dgm:pt modelId="{BB17AA7C-8BA9-469D-99E3-CDB7A703F1FA}">
      <dgm:prSet phldrT="[Text]" custT="1"/>
      <dgm:spPr>
        <a:solidFill>
          <a:schemeClr val="accent4">
            <a:lumMod val="40000"/>
            <a:lumOff val="60000"/>
            <a:alpha val="90000"/>
          </a:schemeClr>
        </a:solidFill>
      </dgm:spPr>
      <dgm:t>
        <a:bodyPr/>
        <a:lstStyle/>
        <a:p>
          <a:pPr rtl="0"/>
          <a:r>
            <a:rPr lang="en-US" altLang="en-US" sz="2200" dirty="0"/>
            <a:t>Gain power and influence</a:t>
          </a:r>
        </a:p>
      </dgm:t>
    </dgm:pt>
    <dgm:pt modelId="{FAB5F61B-6C6B-4A9A-9787-431F4641B25B}" type="parTrans" cxnId="{C0976884-C53E-49D1-BAD2-1772CABCE5F2}">
      <dgm:prSet/>
      <dgm:spPr/>
      <dgm:t>
        <a:bodyPr/>
        <a:lstStyle/>
        <a:p>
          <a:pPr rtl="1"/>
          <a:endParaRPr lang="ar-EG"/>
        </a:p>
      </dgm:t>
    </dgm:pt>
    <dgm:pt modelId="{EE669FB3-15DA-40A0-9FE5-A97E23A41AEB}" type="sibTrans" cxnId="{C0976884-C53E-49D1-BAD2-1772CABCE5F2}">
      <dgm:prSet/>
      <dgm:spPr/>
      <dgm:t>
        <a:bodyPr/>
        <a:lstStyle/>
        <a:p>
          <a:pPr rtl="1"/>
          <a:endParaRPr lang="ar-EG"/>
        </a:p>
      </dgm:t>
    </dgm:pt>
    <dgm:pt modelId="{66EA6EC1-B0E1-4078-887E-EA4093B6ED00}">
      <dgm:prSet phldrT="[Text]" custT="1"/>
      <dgm:spPr/>
      <dgm:t>
        <a:bodyPr/>
        <a:lstStyle/>
        <a:p>
          <a:pPr rtl="0"/>
          <a:r>
            <a:rPr lang="en-US" altLang="en-US" sz="2200" dirty="0"/>
            <a:t>Develop social relationships</a:t>
          </a:r>
        </a:p>
      </dgm:t>
    </dgm:pt>
    <dgm:pt modelId="{505B0021-A174-46D6-AB14-8749072D4076}" type="parTrans" cxnId="{DFF19717-B01D-4964-98C9-DD7C4A702671}">
      <dgm:prSet/>
      <dgm:spPr/>
      <dgm:t>
        <a:bodyPr/>
        <a:lstStyle/>
        <a:p>
          <a:pPr rtl="1"/>
          <a:endParaRPr lang="ar-EG"/>
        </a:p>
      </dgm:t>
    </dgm:pt>
    <dgm:pt modelId="{1B3DFF7B-3731-43BE-A9CB-2644698FE0E1}" type="sibTrans" cxnId="{DFF19717-B01D-4964-98C9-DD7C4A702671}">
      <dgm:prSet/>
      <dgm:spPr/>
      <dgm:t>
        <a:bodyPr/>
        <a:lstStyle/>
        <a:p>
          <a:pPr rtl="1"/>
          <a:endParaRPr lang="ar-EG"/>
        </a:p>
      </dgm:t>
    </dgm:pt>
    <dgm:pt modelId="{DF51454C-3C97-49B9-A7BB-A4D51FE5CC77}">
      <dgm:prSet phldrT="[Text]" custT="1"/>
      <dgm:spPr>
        <a:solidFill>
          <a:schemeClr val="accent4">
            <a:lumMod val="40000"/>
            <a:lumOff val="60000"/>
            <a:alpha val="90000"/>
          </a:schemeClr>
        </a:solidFill>
      </dgm:spPr>
      <dgm:t>
        <a:bodyPr/>
        <a:lstStyle/>
        <a:p>
          <a:pPr rtl="0"/>
          <a:r>
            <a:rPr lang="en-US" altLang="en-US" sz="2200" dirty="0"/>
            <a:t>Maintain self-expression and our culture</a:t>
          </a:r>
        </a:p>
      </dgm:t>
    </dgm:pt>
    <dgm:pt modelId="{19AAD44D-A68A-4ACA-8A8D-E2699FC68D11}" type="parTrans" cxnId="{69286566-514D-47E5-881A-725920028AB1}">
      <dgm:prSet/>
      <dgm:spPr/>
      <dgm:t>
        <a:bodyPr/>
        <a:lstStyle/>
        <a:p>
          <a:pPr rtl="1"/>
          <a:endParaRPr lang="ar-EG"/>
        </a:p>
      </dgm:t>
    </dgm:pt>
    <dgm:pt modelId="{D32CF5E5-C6FA-4FAE-90E3-EB2E3718AB70}" type="sibTrans" cxnId="{69286566-514D-47E5-881A-725920028AB1}">
      <dgm:prSet/>
      <dgm:spPr/>
      <dgm:t>
        <a:bodyPr/>
        <a:lstStyle/>
        <a:p>
          <a:pPr rtl="1"/>
          <a:endParaRPr lang="ar-EG"/>
        </a:p>
      </dgm:t>
    </dgm:pt>
    <dgm:pt modelId="{1996FCBF-8026-4712-BAD1-F00CE73CD15A}">
      <dgm:prSet phldrT="[Text]" custT="1"/>
      <dgm:spPr/>
      <dgm:t>
        <a:bodyPr/>
        <a:lstStyle/>
        <a:p>
          <a:pPr rtl="0"/>
          <a:r>
            <a:rPr lang="en-US" altLang="en-US" sz="2200"/>
            <a:t>other ideas you may have thought of</a:t>
          </a:r>
          <a:endParaRPr lang="en-US" altLang="en-US" sz="2200" dirty="0"/>
        </a:p>
      </dgm:t>
    </dgm:pt>
    <dgm:pt modelId="{D055C214-D4EA-4963-B572-1B54EB643895}" type="parTrans" cxnId="{56464E34-03A6-4F52-97FB-720C2D72A231}">
      <dgm:prSet/>
      <dgm:spPr/>
      <dgm:t>
        <a:bodyPr/>
        <a:lstStyle/>
        <a:p>
          <a:pPr rtl="1"/>
          <a:endParaRPr lang="ar-EG"/>
        </a:p>
      </dgm:t>
    </dgm:pt>
    <dgm:pt modelId="{9CFE91AA-6C10-42BB-AAF7-D3EC1F26DA1B}" type="sibTrans" cxnId="{56464E34-03A6-4F52-97FB-720C2D72A231}">
      <dgm:prSet/>
      <dgm:spPr/>
      <dgm:t>
        <a:bodyPr/>
        <a:lstStyle/>
        <a:p>
          <a:pPr rtl="1"/>
          <a:endParaRPr lang="ar-EG"/>
        </a:p>
      </dgm:t>
    </dgm:pt>
    <dgm:pt modelId="{B91B08DC-000D-4A1F-AA23-1767658CA624}" type="pres">
      <dgm:prSet presAssocID="{1F51C175-BE20-421E-B4A4-105019A797C4}" presName="compositeShape" presStyleCnt="0">
        <dgm:presLayoutVars>
          <dgm:dir/>
          <dgm:resizeHandles/>
        </dgm:presLayoutVars>
      </dgm:prSet>
      <dgm:spPr/>
    </dgm:pt>
    <dgm:pt modelId="{435A6B62-18E5-4A7E-9257-828B17CB8544}" type="pres">
      <dgm:prSet presAssocID="{1F51C175-BE20-421E-B4A4-105019A797C4}" presName="pyramid" presStyleLbl="node1" presStyleIdx="0" presStyleCnt="1" custLinFactNeighborY="-3101"/>
      <dgm:spPr/>
    </dgm:pt>
    <dgm:pt modelId="{0A2A04DD-CE2D-4EE9-A9B2-B4A8CB31DCE8}" type="pres">
      <dgm:prSet presAssocID="{1F51C175-BE20-421E-B4A4-105019A797C4}" presName="theList" presStyleCnt="0"/>
      <dgm:spPr/>
    </dgm:pt>
    <dgm:pt modelId="{0CA91351-54B4-469D-96D0-1F0D33D1C1A1}" type="pres">
      <dgm:prSet presAssocID="{FE693302-5DE9-43D6-AFF3-B2D042E0B401}" presName="aNode" presStyleLbl="fgAcc1" presStyleIdx="0" presStyleCnt="7" custScaleX="149691">
        <dgm:presLayoutVars>
          <dgm:bulletEnabled val="1"/>
        </dgm:presLayoutVars>
      </dgm:prSet>
      <dgm:spPr/>
    </dgm:pt>
    <dgm:pt modelId="{F3A5EB29-040B-4769-A596-F0DBE0F0F2FB}" type="pres">
      <dgm:prSet presAssocID="{FE693302-5DE9-43D6-AFF3-B2D042E0B401}" presName="aSpace" presStyleCnt="0"/>
      <dgm:spPr/>
    </dgm:pt>
    <dgm:pt modelId="{285EE1CD-AE2D-413D-B878-854F621E4223}" type="pres">
      <dgm:prSet presAssocID="{72379BC3-4F3E-4B7B-9F50-412206005930}" presName="aNode" presStyleLbl="fgAcc1" presStyleIdx="1" presStyleCnt="7" custScaleX="149691">
        <dgm:presLayoutVars>
          <dgm:bulletEnabled val="1"/>
        </dgm:presLayoutVars>
      </dgm:prSet>
      <dgm:spPr/>
    </dgm:pt>
    <dgm:pt modelId="{7DFAFBA8-EE4A-4A44-802E-0DEC531B1383}" type="pres">
      <dgm:prSet presAssocID="{72379BC3-4F3E-4B7B-9F50-412206005930}" presName="aSpace" presStyleCnt="0"/>
      <dgm:spPr/>
    </dgm:pt>
    <dgm:pt modelId="{DA80B720-73EB-4CC3-9167-E4DFB7C6EEF6}" type="pres">
      <dgm:prSet presAssocID="{8C4CCE8D-B4CD-4413-A47E-A2B839E2B5EC}" presName="aNode" presStyleLbl="fgAcc1" presStyleIdx="2" presStyleCnt="7" custScaleX="149691">
        <dgm:presLayoutVars>
          <dgm:bulletEnabled val="1"/>
        </dgm:presLayoutVars>
      </dgm:prSet>
      <dgm:spPr/>
    </dgm:pt>
    <dgm:pt modelId="{B9664781-A666-42A5-8084-DDBE7DFDE55B}" type="pres">
      <dgm:prSet presAssocID="{8C4CCE8D-B4CD-4413-A47E-A2B839E2B5EC}" presName="aSpace" presStyleCnt="0"/>
      <dgm:spPr/>
    </dgm:pt>
    <dgm:pt modelId="{A426FA8D-E47B-406D-A78C-9D6A370738DE}" type="pres">
      <dgm:prSet presAssocID="{BB17AA7C-8BA9-469D-99E3-CDB7A703F1FA}" presName="aNode" presStyleLbl="fgAcc1" presStyleIdx="3" presStyleCnt="7" custScaleX="149691">
        <dgm:presLayoutVars>
          <dgm:bulletEnabled val="1"/>
        </dgm:presLayoutVars>
      </dgm:prSet>
      <dgm:spPr/>
    </dgm:pt>
    <dgm:pt modelId="{F6F9C53D-26BF-4F21-B781-6991BC8E6CDD}" type="pres">
      <dgm:prSet presAssocID="{BB17AA7C-8BA9-469D-99E3-CDB7A703F1FA}" presName="aSpace" presStyleCnt="0"/>
      <dgm:spPr/>
    </dgm:pt>
    <dgm:pt modelId="{D58FC437-7159-4AF9-840A-30A777C5AE06}" type="pres">
      <dgm:prSet presAssocID="{66EA6EC1-B0E1-4078-887E-EA4093B6ED00}" presName="aNode" presStyleLbl="fgAcc1" presStyleIdx="4" presStyleCnt="7" custScaleX="149691">
        <dgm:presLayoutVars>
          <dgm:bulletEnabled val="1"/>
        </dgm:presLayoutVars>
      </dgm:prSet>
      <dgm:spPr/>
    </dgm:pt>
    <dgm:pt modelId="{1A48DCA5-5154-4469-BE49-775C174EC09C}" type="pres">
      <dgm:prSet presAssocID="{66EA6EC1-B0E1-4078-887E-EA4093B6ED00}" presName="aSpace" presStyleCnt="0"/>
      <dgm:spPr/>
    </dgm:pt>
    <dgm:pt modelId="{334695E9-4BE0-4842-88CA-E17A576DFA4F}" type="pres">
      <dgm:prSet presAssocID="{DF51454C-3C97-49B9-A7BB-A4D51FE5CC77}" presName="aNode" presStyleLbl="fgAcc1" presStyleIdx="5" presStyleCnt="7" custScaleX="149691">
        <dgm:presLayoutVars>
          <dgm:bulletEnabled val="1"/>
        </dgm:presLayoutVars>
      </dgm:prSet>
      <dgm:spPr/>
    </dgm:pt>
    <dgm:pt modelId="{D39C5C30-B88F-4A3D-945B-36F9D81AB823}" type="pres">
      <dgm:prSet presAssocID="{DF51454C-3C97-49B9-A7BB-A4D51FE5CC77}" presName="aSpace" presStyleCnt="0"/>
      <dgm:spPr/>
    </dgm:pt>
    <dgm:pt modelId="{2E9BDF24-C241-432C-BA2C-61E3F206E210}" type="pres">
      <dgm:prSet presAssocID="{1996FCBF-8026-4712-BAD1-F00CE73CD15A}" presName="aNode" presStyleLbl="fgAcc1" presStyleIdx="6" presStyleCnt="7" custScaleX="149691">
        <dgm:presLayoutVars>
          <dgm:bulletEnabled val="1"/>
        </dgm:presLayoutVars>
      </dgm:prSet>
      <dgm:spPr/>
    </dgm:pt>
    <dgm:pt modelId="{647454AC-0D06-42D8-B1F2-6A8DC316389E}" type="pres">
      <dgm:prSet presAssocID="{1996FCBF-8026-4712-BAD1-F00CE73CD15A}" presName="aSpace" presStyleCnt="0"/>
      <dgm:spPr/>
    </dgm:pt>
  </dgm:ptLst>
  <dgm:cxnLst>
    <dgm:cxn modelId="{F8520B09-E406-4751-B29D-AF7CF364D7FC}" type="presOf" srcId="{DF51454C-3C97-49B9-A7BB-A4D51FE5CC77}" destId="{334695E9-4BE0-4842-88CA-E17A576DFA4F}" srcOrd="0" destOrd="0" presId="urn:microsoft.com/office/officeart/2005/8/layout/pyramid2"/>
    <dgm:cxn modelId="{DFF19717-B01D-4964-98C9-DD7C4A702671}" srcId="{1F51C175-BE20-421E-B4A4-105019A797C4}" destId="{66EA6EC1-B0E1-4078-887E-EA4093B6ED00}" srcOrd="4" destOrd="0" parTransId="{505B0021-A174-46D6-AB14-8749072D4076}" sibTransId="{1B3DFF7B-3731-43BE-A9CB-2644698FE0E1}"/>
    <dgm:cxn modelId="{0851D11B-8F47-429F-BC2A-C7EE105E3B99}" type="presOf" srcId="{FE693302-5DE9-43D6-AFF3-B2D042E0B401}" destId="{0CA91351-54B4-469D-96D0-1F0D33D1C1A1}" srcOrd="0" destOrd="0" presId="urn:microsoft.com/office/officeart/2005/8/layout/pyramid2"/>
    <dgm:cxn modelId="{56464E34-03A6-4F52-97FB-720C2D72A231}" srcId="{1F51C175-BE20-421E-B4A4-105019A797C4}" destId="{1996FCBF-8026-4712-BAD1-F00CE73CD15A}" srcOrd="6" destOrd="0" parTransId="{D055C214-D4EA-4963-B572-1B54EB643895}" sibTransId="{9CFE91AA-6C10-42BB-AAF7-D3EC1F26DA1B}"/>
    <dgm:cxn modelId="{69286566-514D-47E5-881A-725920028AB1}" srcId="{1F51C175-BE20-421E-B4A4-105019A797C4}" destId="{DF51454C-3C97-49B9-A7BB-A4D51FE5CC77}" srcOrd="5" destOrd="0" parTransId="{19AAD44D-A68A-4ACA-8A8D-E2699FC68D11}" sibTransId="{D32CF5E5-C6FA-4FAE-90E3-EB2E3718AB70}"/>
    <dgm:cxn modelId="{7981ED74-9419-4B36-A434-C1B4F668DDB1}" srcId="{1F51C175-BE20-421E-B4A4-105019A797C4}" destId="{8C4CCE8D-B4CD-4413-A47E-A2B839E2B5EC}" srcOrd="2" destOrd="0" parTransId="{666A8C94-D3B7-46FB-94BB-522E16F48047}" sibTransId="{141F9383-0B6D-46CD-9BA2-559D02A7EC5B}"/>
    <dgm:cxn modelId="{A346E177-6789-47C1-8C09-4937C43DCCFE}" type="presOf" srcId="{1996FCBF-8026-4712-BAD1-F00CE73CD15A}" destId="{2E9BDF24-C241-432C-BA2C-61E3F206E210}" srcOrd="0" destOrd="0" presId="urn:microsoft.com/office/officeart/2005/8/layout/pyramid2"/>
    <dgm:cxn modelId="{C0976884-C53E-49D1-BAD2-1772CABCE5F2}" srcId="{1F51C175-BE20-421E-B4A4-105019A797C4}" destId="{BB17AA7C-8BA9-469D-99E3-CDB7A703F1FA}" srcOrd="3" destOrd="0" parTransId="{FAB5F61B-6C6B-4A9A-9787-431F4641B25B}" sibTransId="{EE669FB3-15DA-40A0-9FE5-A97E23A41AEB}"/>
    <dgm:cxn modelId="{6A0F0C8C-9612-4296-9971-F9B105A80B5B}" type="presOf" srcId="{66EA6EC1-B0E1-4078-887E-EA4093B6ED00}" destId="{D58FC437-7159-4AF9-840A-30A777C5AE06}" srcOrd="0" destOrd="0" presId="urn:microsoft.com/office/officeart/2005/8/layout/pyramid2"/>
    <dgm:cxn modelId="{CEFE05B5-4A94-4B83-AF1E-36502D1B1A3B}" srcId="{1F51C175-BE20-421E-B4A4-105019A797C4}" destId="{72379BC3-4F3E-4B7B-9F50-412206005930}" srcOrd="1" destOrd="0" parTransId="{996DE699-7C41-4A17-80DC-BD0CA3CF1A68}" sibTransId="{B1BC4595-B768-41C9-A2E5-29721BF5C5E1}"/>
    <dgm:cxn modelId="{F548C8C7-044E-4D5C-B271-3261401A818D}" srcId="{1F51C175-BE20-421E-B4A4-105019A797C4}" destId="{FE693302-5DE9-43D6-AFF3-B2D042E0B401}" srcOrd="0" destOrd="0" parTransId="{8E0F5AE2-A24E-4192-9C6C-B3FECF747C96}" sibTransId="{FA26D1BD-5D94-431E-8134-7F3A4D2C2EA6}"/>
    <dgm:cxn modelId="{98EE1ED0-6183-4563-B49D-605E6F536EE5}" type="presOf" srcId="{BB17AA7C-8BA9-469D-99E3-CDB7A703F1FA}" destId="{A426FA8D-E47B-406D-A78C-9D6A370738DE}" srcOrd="0" destOrd="0" presId="urn:microsoft.com/office/officeart/2005/8/layout/pyramid2"/>
    <dgm:cxn modelId="{146F74DA-89B0-4822-8792-FD469B64939D}" type="presOf" srcId="{8C4CCE8D-B4CD-4413-A47E-A2B839E2B5EC}" destId="{DA80B720-73EB-4CC3-9167-E4DFB7C6EEF6}" srcOrd="0" destOrd="0" presId="urn:microsoft.com/office/officeart/2005/8/layout/pyramid2"/>
    <dgm:cxn modelId="{54E2BEE0-DC78-4D86-A7FB-CBB247286693}" type="presOf" srcId="{1F51C175-BE20-421E-B4A4-105019A797C4}" destId="{B91B08DC-000D-4A1F-AA23-1767658CA624}" srcOrd="0" destOrd="0" presId="urn:microsoft.com/office/officeart/2005/8/layout/pyramid2"/>
    <dgm:cxn modelId="{350AB5F9-2A90-4882-8E00-3289A5F34D47}" type="presOf" srcId="{72379BC3-4F3E-4B7B-9F50-412206005930}" destId="{285EE1CD-AE2D-413D-B878-854F621E4223}" srcOrd="0" destOrd="0" presId="urn:microsoft.com/office/officeart/2005/8/layout/pyramid2"/>
    <dgm:cxn modelId="{AEF131EC-07F4-46EC-8F82-1E2C0E62412B}" type="presParOf" srcId="{B91B08DC-000D-4A1F-AA23-1767658CA624}" destId="{435A6B62-18E5-4A7E-9257-828B17CB8544}" srcOrd="0" destOrd="0" presId="urn:microsoft.com/office/officeart/2005/8/layout/pyramid2"/>
    <dgm:cxn modelId="{5A52B573-8994-4B04-851E-481CB60F4449}" type="presParOf" srcId="{B91B08DC-000D-4A1F-AA23-1767658CA624}" destId="{0A2A04DD-CE2D-4EE9-A9B2-B4A8CB31DCE8}" srcOrd="1" destOrd="0" presId="urn:microsoft.com/office/officeart/2005/8/layout/pyramid2"/>
    <dgm:cxn modelId="{3612CBE2-B1A4-4464-BC06-D1EAD7C836F7}" type="presParOf" srcId="{0A2A04DD-CE2D-4EE9-A9B2-B4A8CB31DCE8}" destId="{0CA91351-54B4-469D-96D0-1F0D33D1C1A1}" srcOrd="0" destOrd="0" presId="urn:microsoft.com/office/officeart/2005/8/layout/pyramid2"/>
    <dgm:cxn modelId="{38F07A66-2C00-43AA-9479-F2B35CAEB1BE}" type="presParOf" srcId="{0A2A04DD-CE2D-4EE9-A9B2-B4A8CB31DCE8}" destId="{F3A5EB29-040B-4769-A596-F0DBE0F0F2FB}" srcOrd="1" destOrd="0" presId="urn:microsoft.com/office/officeart/2005/8/layout/pyramid2"/>
    <dgm:cxn modelId="{C1B93B9B-B1AB-4E1C-AF1C-1310FB925768}" type="presParOf" srcId="{0A2A04DD-CE2D-4EE9-A9B2-B4A8CB31DCE8}" destId="{285EE1CD-AE2D-413D-B878-854F621E4223}" srcOrd="2" destOrd="0" presId="urn:microsoft.com/office/officeart/2005/8/layout/pyramid2"/>
    <dgm:cxn modelId="{AFD33BAE-E720-455A-BE07-C4C4CF8DB800}" type="presParOf" srcId="{0A2A04DD-CE2D-4EE9-A9B2-B4A8CB31DCE8}" destId="{7DFAFBA8-EE4A-4A44-802E-0DEC531B1383}" srcOrd="3" destOrd="0" presId="urn:microsoft.com/office/officeart/2005/8/layout/pyramid2"/>
    <dgm:cxn modelId="{7B50A401-51AD-4098-AB5F-481EC18BBD27}" type="presParOf" srcId="{0A2A04DD-CE2D-4EE9-A9B2-B4A8CB31DCE8}" destId="{DA80B720-73EB-4CC3-9167-E4DFB7C6EEF6}" srcOrd="4" destOrd="0" presId="urn:microsoft.com/office/officeart/2005/8/layout/pyramid2"/>
    <dgm:cxn modelId="{98526CD8-B511-48B8-BC66-9CED6321508F}" type="presParOf" srcId="{0A2A04DD-CE2D-4EE9-A9B2-B4A8CB31DCE8}" destId="{B9664781-A666-42A5-8084-DDBE7DFDE55B}" srcOrd="5" destOrd="0" presId="urn:microsoft.com/office/officeart/2005/8/layout/pyramid2"/>
    <dgm:cxn modelId="{1FC3D716-4BF5-4824-A21E-3F3D7A138270}" type="presParOf" srcId="{0A2A04DD-CE2D-4EE9-A9B2-B4A8CB31DCE8}" destId="{A426FA8D-E47B-406D-A78C-9D6A370738DE}" srcOrd="6" destOrd="0" presId="urn:microsoft.com/office/officeart/2005/8/layout/pyramid2"/>
    <dgm:cxn modelId="{FEF0981A-88EA-489D-AF61-0ABA31A32441}" type="presParOf" srcId="{0A2A04DD-CE2D-4EE9-A9B2-B4A8CB31DCE8}" destId="{F6F9C53D-26BF-4F21-B781-6991BC8E6CDD}" srcOrd="7" destOrd="0" presId="urn:microsoft.com/office/officeart/2005/8/layout/pyramid2"/>
    <dgm:cxn modelId="{6F4A780F-7AC8-4F8B-806E-F1AAC79F048E}" type="presParOf" srcId="{0A2A04DD-CE2D-4EE9-A9B2-B4A8CB31DCE8}" destId="{D58FC437-7159-4AF9-840A-30A777C5AE06}" srcOrd="8" destOrd="0" presId="urn:microsoft.com/office/officeart/2005/8/layout/pyramid2"/>
    <dgm:cxn modelId="{F575AF9C-5EA4-4F36-BC99-0A0A496A41D5}" type="presParOf" srcId="{0A2A04DD-CE2D-4EE9-A9B2-B4A8CB31DCE8}" destId="{1A48DCA5-5154-4469-BE49-775C174EC09C}" srcOrd="9" destOrd="0" presId="urn:microsoft.com/office/officeart/2005/8/layout/pyramid2"/>
    <dgm:cxn modelId="{71A88D4C-CE97-4872-85CC-A0BF4250884C}" type="presParOf" srcId="{0A2A04DD-CE2D-4EE9-A9B2-B4A8CB31DCE8}" destId="{334695E9-4BE0-4842-88CA-E17A576DFA4F}" srcOrd="10" destOrd="0" presId="urn:microsoft.com/office/officeart/2005/8/layout/pyramid2"/>
    <dgm:cxn modelId="{D39CBC72-81B8-46C9-BC64-D6C8F8B1EF4D}" type="presParOf" srcId="{0A2A04DD-CE2D-4EE9-A9B2-B4A8CB31DCE8}" destId="{D39C5C30-B88F-4A3D-945B-36F9D81AB823}" srcOrd="11" destOrd="0" presId="urn:microsoft.com/office/officeart/2005/8/layout/pyramid2"/>
    <dgm:cxn modelId="{754E06F7-6008-48F4-AC3D-081198B6B37F}" type="presParOf" srcId="{0A2A04DD-CE2D-4EE9-A9B2-B4A8CB31DCE8}" destId="{2E9BDF24-C241-432C-BA2C-61E3F206E210}" srcOrd="12" destOrd="0" presId="urn:microsoft.com/office/officeart/2005/8/layout/pyramid2"/>
    <dgm:cxn modelId="{0964AFB2-35BD-4E26-BF50-963A11C2E8C4}" type="presParOf" srcId="{0A2A04DD-CE2D-4EE9-A9B2-B4A8CB31DCE8}" destId="{647454AC-0D06-42D8-B1F2-6A8DC316389E}" srcOrd="13"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9D209F-C168-40B4-AADF-E01565440C76}"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249AE01F-0A35-43A0-8A27-14226DFB97F2}">
      <dgm:prSet phldrT="[Text]" phldr="1"/>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dgm:spPr>
      <dgm:t>
        <a:bodyPr/>
        <a:lstStyle/>
        <a:p>
          <a:pPr rtl="1"/>
          <a:endParaRPr lang="ar-EG"/>
        </a:p>
      </dgm:t>
    </dgm:pt>
    <dgm:pt modelId="{D8AA169C-3576-4116-BED4-2ED7F1465D0D}" type="parTrans" cxnId="{610813B9-458D-4990-B01F-46B48ADB8FB8}">
      <dgm:prSet/>
      <dgm:spPr/>
      <dgm:t>
        <a:bodyPr/>
        <a:lstStyle/>
        <a:p>
          <a:pPr rtl="1"/>
          <a:endParaRPr lang="ar-EG"/>
        </a:p>
      </dgm:t>
    </dgm:pt>
    <dgm:pt modelId="{0A5B79D8-4246-46B6-A361-A05D9E6FEDB0}" type="sibTrans" cxnId="{610813B9-458D-4990-B01F-46B48ADB8FB8}">
      <dgm:prSet/>
      <dgm:spPr/>
      <dgm:t>
        <a:bodyPr/>
        <a:lstStyle/>
        <a:p>
          <a:pPr rtl="1"/>
          <a:endParaRPr lang="ar-EG"/>
        </a:p>
      </dgm:t>
    </dgm:pt>
    <dgm:pt modelId="{AE0371AB-866C-4CC4-970A-6A6FDBEF433C}">
      <dgm:prSet phldrT="[Text]"/>
      <dgm:spPr/>
      <dgm:t>
        <a:bodyPr/>
        <a:lstStyle/>
        <a:p>
          <a:pPr algn="ctr" rtl="0"/>
          <a:r>
            <a:rPr lang="en-US" altLang="ar-EG" b="1" dirty="0"/>
            <a:t>Encourage creative and Critical Thinking</a:t>
          </a:r>
          <a:endParaRPr lang="ar-EG" dirty="0"/>
        </a:p>
      </dgm:t>
    </dgm:pt>
    <dgm:pt modelId="{23FFCC41-98A9-49A5-8828-20B788867837}" type="parTrans" cxnId="{EF8BB2BA-528F-41EA-A8F1-63EE70FDFD72}">
      <dgm:prSet/>
      <dgm:spPr/>
      <dgm:t>
        <a:bodyPr/>
        <a:lstStyle/>
        <a:p>
          <a:pPr rtl="1"/>
          <a:endParaRPr lang="ar-EG"/>
        </a:p>
      </dgm:t>
    </dgm:pt>
    <dgm:pt modelId="{5CBF7F7C-BE00-4374-B4EB-484ED83B334E}" type="sibTrans" cxnId="{EF8BB2BA-528F-41EA-A8F1-63EE70FDFD72}">
      <dgm:prSet/>
      <dgm:spPr/>
      <dgm:t>
        <a:bodyPr/>
        <a:lstStyle/>
        <a:p>
          <a:pPr rtl="1"/>
          <a:endParaRPr lang="ar-EG"/>
        </a:p>
      </dgm:t>
    </dgm:pt>
    <dgm:pt modelId="{3735FBE7-B94D-4ECE-B27A-96157F2921C3}">
      <dgm:prSet phldrT="[Text]" phldr="1"/>
      <dgm:spPr/>
      <dgm:t>
        <a:bodyPr/>
        <a:lstStyle/>
        <a:p>
          <a:pPr rtl="1"/>
          <a:endParaRPr lang="ar-EG"/>
        </a:p>
      </dgm:t>
    </dgm:pt>
    <dgm:pt modelId="{0CFAE976-B0A0-41D3-BEE4-9DF75A79D62F}" type="parTrans" cxnId="{A39138D6-A3DF-40BE-A56C-785B62FC2DF1}">
      <dgm:prSet/>
      <dgm:spPr/>
      <dgm:t>
        <a:bodyPr/>
        <a:lstStyle/>
        <a:p>
          <a:pPr rtl="1"/>
          <a:endParaRPr lang="ar-EG"/>
        </a:p>
      </dgm:t>
    </dgm:pt>
    <dgm:pt modelId="{8DA4CAEC-B2B8-4FC4-81EF-3495132D1726}" type="sibTrans" cxnId="{A39138D6-A3DF-40BE-A56C-785B62FC2DF1}">
      <dgm:prSet/>
      <dgm:spPr/>
      <dgm:t>
        <a:bodyPr/>
        <a:lstStyle/>
        <a:p>
          <a:pPr rtl="1"/>
          <a:endParaRPr lang="ar-EG"/>
        </a:p>
      </dgm:t>
    </dgm:pt>
    <dgm:pt modelId="{F7C7CFC6-B424-4113-8A52-C544CB4C468D}">
      <dgm:prSet phldrT="[Text]"/>
      <dgm:spPr>
        <a:solidFill>
          <a:schemeClr val="bg1">
            <a:lumMod val="95000"/>
            <a:alpha val="90000"/>
          </a:schemeClr>
        </a:solidFill>
      </dgm:spPr>
      <dgm:t>
        <a:bodyPr/>
        <a:lstStyle/>
        <a:p>
          <a:pPr algn="ctr" rtl="0"/>
          <a:r>
            <a:rPr lang="en-US" altLang="ar-EG" b="1" dirty="0"/>
            <a:t>Consider audience’s information needs</a:t>
          </a:r>
          <a:endParaRPr lang="ar-EG" dirty="0"/>
        </a:p>
      </dgm:t>
    </dgm:pt>
    <dgm:pt modelId="{2374613A-D0EC-436F-8C8A-45C6D710D2F2}" type="parTrans" cxnId="{F412A41A-4FE4-4E88-9A60-483782D31072}">
      <dgm:prSet/>
      <dgm:spPr/>
      <dgm:t>
        <a:bodyPr/>
        <a:lstStyle/>
        <a:p>
          <a:pPr rtl="1"/>
          <a:endParaRPr lang="ar-EG"/>
        </a:p>
      </dgm:t>
    </dgm:pt>
    <dgm:pt modelId="{E09C89D2-3604-48C1-8BDD-6AB84D65644E}" type="sibTrans" cxnId="{F412A41A-4FE4-4E88-9A60-483782D31072}">
      <dgm:prSet/>
      <dgm:spPr/>
      <dgm:t>
        <a:bodyPr/>
        <a:lstStyle/>
        <a:p>
          <a:pPr rtl="1"/>
          <a:endParaRPr lang="ar-EG"/>
        </a:p>
      </dgm:t>
    </dgm:pt>
    <dgm:pt modelId="{F8060A06-DAFA-4F44-B25C-926F5CE35291}">
      <dgm:prSet phldrT="[Text]" phldr="1"/>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dgm:spPr>
      <dgm:t>
        <a:bodyPr/>
        <a:lstStyle/>
        <a:p>
          <a:pPr rtl="1"/>
          <a:endParaRPr lang="ar-EG"/>
        </a:p>
      </dgm:t>
    </dgm:pt>
    <dgm:pt modelId="{BAE6A287-57D3-4B12-857E-AC91BD4C8EDB}" type="parTrans" cxnId="{70FCA0EE-CC93-4728-9697-8E2A48DEF328}">
      <dgm:prSet/>
      <dgm:spPr/>
      <dgm:t>
        <a:bodyPr/>
        <a:lstStyle/>
        <a:p>
          <a:pPr rtl="1"/>
          <a:endParaRPr lang="ar-EG"/>
        </a:p>
      </dgm:t>
    </dgm:pt>
    <dgm:pt modelId="{38397A3E-3DEC-4DBB-B7A0-95DF17494DE5}" type="sibTrans" cxnId="{70FCA0EE-CC93-4728-9697-8E2A48DEF328}">
      <dgm:prSet/>
      <dgm:spPr/>
      <dgm:t>
        <a:bodyPr/>
        <a:lstStyle/>
        <a:p>
          <a:pPr rtl="1"/>
          <a:endParaRPr lang="ar-EG"/>
        </a:p>
      </dgm:t>
    </dgm:pt>
    <dgm:pt modelId="{0309CFA5-8DB0-4755-9286-B90C5CC40D7D}">
      <dgm:prSet phldrT="[Text]"/>
      <dgm:spPr/>
      <dgm:t>
        <a:bodyPr/>
        <a:lstStyle/>
        <a:p>
          <a:pPr algn="ctr" rtl="0"/>
          <a:r>
            <a:rPr lang="en-US" altLang="ar-EG" b="1" dirty="0"/>
            <a:t>Consider Audience's Technical Background</a:t>
          </a:r>
          <a:endParaRPr lang="ar-EG" dirty="0"/>
        </a:p>
      </dgm:t>
    </dgm:pt>
    <dgm:pt modelId="{071055BD-5D77-4899-9EB9-01E71CD5D595}" type="parTrans" cxnId="{4DA07D53-9846-4AEC-B511-F414F34CEF5E}">
      <dgm:prSet/>
      <dgm:spPr/>
      <dgm:t>
        <a:bodyPr/>
        <a:lstStyle/>
        <a:p>
          <a:pPr rtl="1"/>
          <a:endParaRPr lang="ar-EG"/>
        </a:p>
      </dgm:t>
    </dgm:pt>
    <dgm:pt modelId="{EBFEA7F6-A8D6-46F4-97A1-FCA4152966CD}" type="sibTrans" cxnId="{4DA07D53-9846-4AEC-B511-F414F34CEF5E}">
      <dgm:prSet/>
      <dgm:spPr/>
      <dgm:t>
        <a:bodyPr/>
        <a:lstStyle/>
        <a:p>
          <a:pPr rtl="1"/>
          <a:endParaRPr lang="ar-EG"/>
        </a:p>
      </dgm:t>
    </dgm:pt>
    <dgm:pt modelId="{335405B9-4070-47D4-A93F-714CACBB157E}">
      <dgm:prSet phldrT="[Text]"/>
      <dgm:spPr/>
      <dgm:t>
        <a:bodyPr/>
        <a:lstStyle/>
        <a:p>
          <a:pPr rtl="0"/>
          <a:endParaRPr lang="ar-EG" dirty="0"/>
        </a:p>
      </dgm:t>
    </dgm:pt>
    <dgm:pt modelId="{AE54B878-4778-4034-89C0-7C3CF2610E02}" type="parTrans" cxnId="{A462DEF4-01B2-44D5-86E8-94B9DFF69E36}">
      <dgm:prSet/>
      <dgm:spPr/>
      <dgm:t>
        <a:bodyPr/>
        <a:lstStyle/>
        <a:p>
          <a:pPr rtl="1"/>
          <a:endParaRPr lang="ar-EG"/>
        </a:p>
      </dgm:t>
    </dgm:pt>
    <dgm:pt modelId="{CE8BA9F4-5D06-47AA-BCE7-5F5BAF373CF9}" type="sibTrans" cxnId="{A462DEF4-01B2-44D5-86E8-94B9DFF69E36}">
      <dgm:prSet/>
      <dgm:spPr/>
      <dgm:t>
        <a:bodyPr/>
        <a:lstStyle/>
        <a:p>
          <a:pPr rtl="1"/>
          <a:endParaRPr lang="ar-EG"/>
        </a:p>
      </dgm:t>
    </dgm:pt>
    <dgm:pt modelId="{6A22C4BC-12D1-4F18-9C04-292B3F85C668}">
      <dgm:prSet/>
      <dgm:spPr>
        <a:solidFill>
          <a:schemeClr val="bg1">
            <a:lumMod val="95000"/>
            <a:alpha val="90000"/>
          </a:schemeClr>
        </a:solidFill>
      </dgm:spPr>
      <dgm:t>
        <a:bodyPr/>
        <a:lstStyle/>
        <a:p>
          <a:pPr algn="ctr" rtl="0"/>
          <a:r>
            <a:rPr lang="en-US" altLang="ar-EG" b="1" dirty="0"/>
            <a:t>Consider Audience's Cultural Background and Gender</a:t>
          </a:r>
          <a:endParaRPr lang="ar-EG" dirty="0"/>
        </a:p>
      </dgm:t>
    </dgm:pt>
    <dgm:pt modelId="{63902D3A-C887-48F9-BF97-7EDF3C4D9BB5}" type="parTrans" cxnId="{BD69075A-6309-44EB-88A3-3296D756579C}">
      <dgm:prSet/>
      <dgm:spPr/>
      <dgm:t>
        <a:bodyPr/>
        <a:lstStyle/>
        <a:p>
          <a:pPr rtl="1"/>
          <a:endParaRPr lang="ar-EG"/>
        </a:p>
      </dgm:t>
    </dgm:pt>
    <dgm:pt modelId="{A7C2D00A-FF3D-466C-BD8D-3A219BDEDB45}" type="sibTrans" cxnId="{BD69075A-6309-44EB-88A3-3296D756579C}">
      <dgm:prSet/>
      <dgm:spPr/>
      <dgm:t>
        <a:bodyPr/>
        <a:lstStyle/>
        <a:p>
          <a:pPr rtl="1"/>
          <a:endParaRPr lang="ar-EG"/>
        </a:p>
      </dgm:t>
    </dgm:pt>
    <dgm:pt modelId="{CF9E4BD3-43C9-4AB3-BC80-48FBBBAA2D90}">
      <dgm:prSet/>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dgm:spPr>
      <dgm:t>
        <a:bodyPr/>
        <a:lstStyle/>
        <a:p>
          <a:pPr algn="ctr" rtl="0"/>
          <a:endParaRPr lang="ar-EG" dirty="0"/>
        </a:p>
      </dgm:t>
    </dgm:pt>
    <dgm:pt modelId="{693E9FD0-919D-45BE-9023-A33531248414}" type="parTrans" cxnId="{8940152B-530A-49C2-9D6A-3EBBBEF2105E}">
      <dgm:prSet/>
      <dgm:spPr/>
      <dgm:t>
        <a:bodyPr/>
        <a:lstStyle/>
        <a:p>
          <a:pPr rtl="1"/>
          <a:endParaRPr lang="ar-EG"/>
        </a:p>
      </dgm:t>
    </dgm:pt>
    <dgm:pt modelId="{EC59F5B6-3A92-4C1D-A9D1-565DFA7CAF00}" type="sibTrans" cxnId="{8940152B-530A-49C2-9D6A-3EBBBEF2105E}">
      <dgm:prSet/>
      <dgm:spPr/>
      <dgm:t>
        <a:bodyPr/>
        <a:lstStyle/>
        <a:p>
          <a:pPr rtl="1"/>
          <a:endParaRPr lang="ar-EG"/>
        </a:p>
      </dgm:t>
    </dgm:pt>
    <dgm:pt modelId="{798869B0-D5D3-4E9E-A133-46ED7C258ABA}">
      <dgm:prSet/>
      <dgm:spPr/>
      <dgm:t>
        <a:bodyPr/>
        <a:lstStyle/>
        <a:p>
          <a:pPr algn="ctr" rtl="0"/>
          <a:r>
            <a:rPr lang="en-US" altLang="ar-EG" b="1" dirty="0"/>
            <a:t>Consider Audience's Knowledge of the Subject</a:t>
          </a:r>
          <a:endParaRPr lang="ar-EG" dirty="0"/>
        </a:p>
      </dgm:t>
    </dgm:pt>
    <dgm:pt modelId="{1385B13C-F04E-40EF-9B04-3EE037C87BA3}" type="parTrans" cxnId="{4E717D61-4855-4A23-9016-C7B6D69B5556}">
      <dgm:prSet/>
      <dgm:spPr/>
      <dgm:t>
        <a:bodyPr/>
        <a:lstStyle/>
        <a:p>
          <a:pPr rtl="1"/>
          <a:endParaRPr lang="ar-EG"/>
        </a:p>
      </dgm:t>
    </dgm:pt>
    <dgm:pt modelId="{7B2AFD1E-5E08-44E4-AA25-07F615CC1082}" type="sibTrans" cxnId="{4E717D61-4855-4A23-9016-C7B6D69B5556}">
      <dgm:prSet/>
      <dgm:spPr/>
      <dgm:t>
        <a:bodyPr/>
        <a:lstStyle/>
        <a:p>
          <a:pPr rtl="1"/>
          <a:endParaRPr lang="ar-EG"/>
        </a:p>
      </dgm:t>
    </dgm:pt>
    <dgm:pt modelId="{9866F0FB-FE45-439F-9213-DB75210A57D1}" type="pres">
      <dgm:prSet presAssocID="{739D209F-C168-40B4-AADF-E01565440C76}" presName="linearFlow" presStyleCnt="0">
        <dgm:presLayoutVars>
          <dgm:dir/>
          <dgm:animLvl val="lvl"/>
          <dgm:resizeHandles val="exact"/>
        </dgm:presLayoutVars>
      </dgm:prSet>
      <dgm:spPr/>
    </dgm:pt>
    <dgm:pt modelId="{2A812E28-E301-43FA-AA5E-67C24BD16F8E}" type="pres">
      <dgm:prSet presAssocID="{249AE01F-0A35-43A0-8A27-14226DFB97F2}" presName="composite" presStyleCnt="0"/>
      <dgm:spPr/>
    </dgm:pt>
    <dgm:pt modelId="{080FB956-CC04-4BB0-9612-2BD71F93649C}" type="pres">
      <dgm:prSet presAssocID="{249AE01F-0A35-43A0-8A27-14226DFB97F2}" presName="parentText" presStyleLbl="alignNode1" presStyleIdx="0" presStyleCnt="5">
        <dgm:presLayoutVars>
          <dgm:chMax val="1"/>
          <dgm:bulletEnabled val="1"/>
        </dgm:presLayoutVars>
      </dgm:prSet>
      <dgm:spPr/>
    </dgm:pt>
    <dgm:pt modelId="{A4890A71-8744-4D31-BBA5-1F8CE9A5FA74}" type="pres">
      <dgm:prSet presAssocID="{249AE01F-0A35-43A0-8A27-14226DFB97F2}" presName="descendantText" presStyleLbl="alignAcc1" presStyleIdx="0" presStyleCnt="5">
        <dgm:presLayoutVars>
          <dgm:bulletEnabled val="1"/>
        </dgm:presLayoutVars>
      </dgm:prSet>
      <dgm:spPr/>
    </dgm:pt>
    <dgm:pt modelId="{2C3BACAF-0CD1-411D-BFE7-7996B1CBEDDC}" type="pres">
      <dgm:prSet presAssocID="{0A5B79D8-4246-46B6-A361-A05D9E6FEDB0}" presName="sp" presStyleCnt="0"/>
      <dgm:spPr/>
    </dgm:pt>
    <dgm:pt modelId="{B6ED81F4-8762-449A-83CE-B6AC072B3528}" type="pres">
      <dgm:prSet presAssocID="{3735FBE7-B94D-4ECE-B27A-96157F2921C3}" presName="composite" presStyleCnt="0"/>
      <dgm:spPr/>
    </dgm:pt>
    <dgm:pt modelId="{8588CDC5-940D-4CE6-9E18-9772752EAC9B}" type="pres">
      <dgm:prSet presAssocID="{3735FBE7-B94D-4ECE-B27A-96157F2921C3}" presName="parentText" presStyleLbl="alignNode1" presStyleIdx="1" presStyleCnt="5">
        <dgm:presLayoutVars>
          <dgm:chMax val="1"/>
          <dgm:bulletEnabled val="1"/>
        </dgm:presLayoutVars>
      </dgm:prSet>
      <dgm:spPr/>
    </dgm:pt>
    <dgm:pt modelId="{EFF0F239-6A88-4070-998A-B0F24BE86A1D}" type="pres">
      <dgm:prSet presAssocID="{3735FBE7-B94D-4ECE-B27A-96157F2921C3}" presName="descendantText" presStyleLbl="alignAcc1" presStyleIdx="1" presStyleCnt="5" custLinFactNeighborY="0">
        <dgm:presLayoutVars>
          <dgm:bulletEnabled val="1"/>
        </dgm:presLayoutVars>
      </dgm:prSet>
      <dgm:spPr/>
    </dgm:pt>
    <dgm:pt modelId="{151B54BC-64BF-4B5C-B7A7-2CFDA5FE0E6F}" type="pres">
      <dgm:prSet presAssocID="{8DA4CAEC-B2B8-4FC4-81EF-3495132D1726}" presName="sp" presStyleCnt="0"/>
      <dgm:spPr/>
    </dgm:pt>
    <dgm:pt modelId="{5B715877-2291-46E9-B3E3-5F126A93C150}" type="pres">
      <dgm:prSet presAssocID="{F8060A06-DAFA-4F44-B25C-926F5CE35291}" presName="composite" presStyleCnt="0"/>
      <dgm:spPr/>
    </dgm:pt>
    <dgm:pt modelId="{7A0F1C14-99D1-417A-A01B-A7FEF738DC20}" type="pres">
      <dgm:prSet presAssocID="{F8060A06-DAFA-4F44-B25C-926F5CE35291}" presName="parentText" presStyleLbl="alignNode1" presStyleIdx="2" presStyleCnt="5">
        <dgm:presLayoutVars>
          <dgm:chMax val="1"/>
          <dgm:bulletEnabled val="1"/>
        </dgm:presLayoutVars>
      </dgm:prSet>
      <dgm:spPr/>
    </dgm:pt>
    <dgm:pt modelId="{A8524FD1-E161-4D50-B392-F1F7FAF07884}" type="pres">
      <dgm:prSet presAssocID="{F8060A06-DAFA-4F44-B25C-926F5CE35291}" presName="descendantText" presStyleLbl="alignAcc1" presStyleIdx="2" presStyleCnt="5">
        <dgm:presLayoutVars>
          <dgm:bulletEnabled val="1"/>
        </dgm:presLayoutVars>
      </dgm:prSet>
      <dgm:spPr/>
    </dgm:pt>
    <dgm:pt modelId="{23D8BC5B-D864-4B29-809C-1067F5A2B832}" type="pres">
      <dgm:prSet presAssocID="{38397A3E-3DEC-4DBB-B7A0-95DF17494DE5}" presName="sp" presStyleCnt="0"/>
      <dgm:spPr/>
    </dgm:pt>
    <dgm:pt modelId="{5FA34177-B4AD-4FC8-9302-E1D17E0863E4}" type="pres">
      <dgm:prSet presAssocID="{335405B9-4070-47D4-A93F-714CACBB157E}" presName="composite" presStyleCnt="0"/>
      <dgm:spPr/>
    </dgm:pt>
    <dgm:pt modelId="{48C31106-3ED5-4C8E-A8CF-0DAF2DD13F42}" type="pres">
      <dgm:prSet presAssocID="{335405B9-4070-47D4-A93F-714CACBB157E}" presName="parentText" presStyleLbl="alignNode1" presStyleIdx="3" presStyleCnt="5">
        <dgm:presLayoutVars>
          <dgm:chMax val="1"/>
          <dgm:bulletEnabled val="1"/>
        </dgm:presLayoutVars>
      </dgm:prSet>
      <dgm:spPr/>
    </dgm:pt>
    <dgm:pt modelId="{49E9631C-DF30-4AD3-AA4A-B724442139D6}" type="pres">
      <dgm:prSet presAssocID="{335405B9-4070-47D4-A93F-714CACBB157E}" presName="descendantText" presStyleLbl="alignAcc1" presStyleIdx="3" presStyleCnt="5" custLinFactNeighborY="0">
        <dgm:presLayoutVars>
          <dgm:bulletEnabled val="1"/>
        </dgm:presLayoutVars>
      </dgm:prSet>
      <dgm:spPr/>
    </dgm:pt>
    <dgm:pt modelId="{B2C08725-AF47-4ED7-BDD6-5BB4DD6DFAC6}" type="pres">
      <dgm:prSet presAssocID="{CE8BA9F4-5D06-47AA-BCE7-5F5BAF373CF9}" presName="sp" presStyleCnt="0"/>
      <dgm:spPr/>
    </dgm:pt>
    <dgm:pt modelId="{6C5917CF-253B-41F0-BBBE-89689CDFE9B0}" type="pres">
      <dgm:prSet presAssocID="{CF9E4BD3-43C9-4AB3-BC80-48FBBBAA2D90}" presName="composite" presStyleCnt="0"/>
      <dgm:spPr/>
    </dgm:pt>
    <dgm:pt modelId="{92573CD3-338B-4823-A3BA-520CA6D1C742}" type="pres">
      <dgm:prSet presAssocID="{CF9E4BD3-43C9-4AB3-BC80-48FBBBAA2D90}" presName="parentText" presStyleLbl="alignNode1" presStyleIdx="4" presStyleCnt="5">
        <dgm:presLayoutVars>
          <dgm:chMax val="1"/>
          <dgm:bulletEnabled val="1"/>
        </dgm:presLayoutVars>
      </dgm:prSet>
      <dgm:spPr/>
    </dgm:pt>
    <dgm:pt modelId="{3A2F34EE-8287-4AFA-8BEE-3E1E006B461C}" type="pres">
      <dgm:prSet presAssocID="{CF9E4BD3-43C9-4AB3-BC80-48FBBBAA2D90}" presName="descendantText" presStyleLbl="alignAcc1" presStyleIdx="4" presStyleCnt="5">
        <dgm:presLayoutVars>
          <dgm:bulletEnabled val="1"/>
        </dgm:presLayoutVars>
      </dgm:prSet>
      <dgm:spPr/>
    </dgm:pt>
  </dgm:ptLst>
  <dgm:cxnLst>
    <dgm:cxn modelId="{F412A41A-4FE4-4E88-9A60-483782D31072}" srcId="{3735FBE7-B94D-4ECE-B27A-96157F2921C3}" destId="{F7C7CFC6-B424-4113-8A52-C544CB4C468D}" srcOrd="0" destOrd="0" parTransId="{2374613A-D0EC-436F-8C8A-45C6D710D2F2}" sibTransId="{E09C89D2-3604-48C1-8BDD-6AB84D65644E}"/>
    <dgm:cxn modelId="{8940152B-530A-49C2-9D6A-3EBBBEF2105E}" srcId="{739D209F-C168-40B4-AADF-E01565440C76}" destId="{CF9E4BD3-43C9-4AB3-BC80-48FBBBAA2D90}" srcOrd="4" destOrd="0" parTransId="{693E9FD0-919D-45BE-9023-A33531248414}" sibTransId="{EC59F5B6-3A92-4C1D-A9D1-565DFA7CAF00}"/>
    <dgm:cxn modelId="{4846622D-0260-4C4B-9402-B2A7CE1578FA}" type="presOf" srcId="{335405B9-4070-47D4-A93F-714CACBB157E}" destId="{48C31106-3ED5-4C8E-A8CF-0DAF2DD13F42}" srcOrd="0" destOrd="0" presId="urn:microsoft.com/office/officeart/2005/8/layout/chevron2"/>
    <dgm:cxn modelId="{3E748640-1D34-4A10-AE4C-BCEFF6DA4A09}" type="presOf" srcId="{F8060A06-DAFA-4F44-B25C-926F5CE35291}" destId="{7A0F1C14-99D1-417A-A01B-A7FEF738DC20}" srcOrd="0" destOrd="0" presId="urn:microsoft.com/office/officeart/2005/8/layout/chevron2"/>
    <dgm:cxn modelId="{4E717D61-4855-4A23-9016-C7B6D69B5556}" srcId="{CF9E4BD3-43C9-4AB3-BC80-48FBBBAA2D90}" destId="{798869B0-D5D3-4E9E-A133-46ED7C258ABA}" srcOrd="0" destOrd="0" parTransId="{1385B13C-F04E-40EF-9B04-3EE037C87BA3}" sibTransId="{7B2AFD1E-5E08-44E4-AA25-07F615CC1082}"/>
    <dgm:cxn modelId="{FE2A3E52-850C-4A49-B58B-6B73C4E4DBFA}" type="presOf" srcId="{739D209F-C168-40B4-AADF-E01565440C76}" destId="{9866F0FB-FE45-439F-9213-DB75210A57D1}" srcOrd="0" destOrd="0" presId="urn:microsoft.com/office/officeart/2005/8/layout/chevron2"/>
    <dgm:cxn modelId="{10746A73-F2C6-4D14-AE74-A97426366C98}" type="presOf" srcId="{F7C7CFC6-B424-4113-8A52-C544CB4C468D}" destId="{EFF0F239-6A88-4070-998A-B0F24BE86A1D}" srcOrd="0" destOrd="0" presId="urn:microsoft.com/office/officeart/2005/8/layout/chevron2"/>
    <dgm:cxn modelId="{4DA07D53-9846-4AEC-B511-F414F34CEF5E}" srcId="{F8060A06-DAFA-4F44-B25C-926F5CE35291}" destId="{0309CFA5-8DB0-4755-9286-B90C5CC40D7D}" srcOrd="0" destOrd="0" parTransId="{071055BD-5D77-4899-9EB9-01E71CD5D595}" sibTransId="{EBFEA7F6-A8D6-46F4-97A1-FCA4152966CD}"/>
    <dgm:cxn modelId="{BD69075A-6309-44EB-88A3-3296D756579C}" srcId="{335405B9-4070-47D4-A93F-714CACBB157E}" destId="{6A22C4BC-12D1-4F18-9C04-292B3F85C668}" srcOrd="0" destOrd="0" parTransId="{63902D3A-C887-48F9-BF97-7EDF3C4D9BB5}" sibTransId="{A7C2D00A-FF3D-466C-BD8D-3A219BDEDB45}"/>
    <dgm:cxn modelId="{FF75297A-9302-4C9F-911F-153777FA4521}" type="presOf" srcId="{6A22C4BC-12D1-4F18-9C04-292B3F85C668}" destId="{49E9631C-DF30-4AD3-AA4A-B724442139D6}" srcOrd="0" destOrd="0" presId="urn:microsoft.com/office/officeart/2005/8/layout/chevron2"/>
    <dgm:cxn modelId="{6E00179B-390A-46A9-9DF7-EF00B8838653}" type="presOf" srcId="{798869B0-D5D3-4E9E-A133-46ED7C258ABA}" destId="{3A2F34EE-8287-4AFA-8BEE-3E1E006B461C}" srcOrd="0" destOrd="0" presId="urn:microsoft.com/office/officeart/2005/8/layout/chevron2"/>
    <dgm:cxn modelId="{E935529D-32B8-49E1-96BB-DDEACA45293F}" type="presOf" srcId="{0309CFA5-8DB0-4755-9286-B90C5CC40D7D}" destId="{A8524FD1-E161-4D50-B392-F1F7FAF07884}" srcOrd="0" destOrd="0" presId="urn:microsoft.com/office/officeart/2005/8/layout/chevron2"/>
    <dgm:cxn modelId="{13729BB2-6025-4D80-B5D1-37900D84D0E9}" type="presOf" srcId="{249AE01F-0A35-43A0-8A27-14226DFB97F2}" destId="{080FB956-CC04-4BB0-9612-2BD71F93649C}" srcOrd="0" destOrd="0" presId="urn:microsoft.com/office/officeart/2005/8/layout/chevron2"/>
    <dgm:cxn modelId="{610813B9-458D-4990-B01F-46B48ADB8FB8}" srcId="{739D209F-C168-40B4-AADF-E01565440C76}" destId="{249AE01F-0A35-43A0-8A27-14226DFB97F2}" srcOrd="0" destOrd="0" parTransId="{D8AA169C-3576-4116-BED4-2ED7F1465D0D}" sibTransId="{0A5B79D8-4246-46B6-A361-A05D9E6FEDB0}"/>
    <dgm:cxn modelId="{EF8BB2BA-528F-41EA-A8F1-63EE70FDFD72}" srcId="{249AE01F-0A35-43A0-8A27-14226DFB97F2}" destId="{AE0371AB-866C-4CC4-970A-6A6FDBEF433C}" srcOrd="0" destOrd="0" parTransId="{23FFCC41-98A9-49A5-8828-20B788867837}" sibTransId="{5CBF7F7C-BE00-4374-B4EB-484ED83B334E}"/>
    <dgm:cxn modelId="{E98DD2CD-2B00-49BE-BDBB-4836157EAB7A}" type="presOf" srcId="{3735FBE7-B94D-4ECE-B27A-96157F2921C3}" destId="{8588CDC5-940D-4CE6-9E18-9772752EAC9B}" srcOrd="0" destOrd="0" presId="urn:microsoft.com/office/officeart/2005/8/layout/chevron2"/>
    <dgm:cxn modelId="{A39138D6-A3DF-40BE-A56C-785B62FC2DF1}" srcId="{739D209F-C168-40B4-AADF-E01565440C76}" destId="{3735FBE7-B94D-4ECE-B27A-96157F2921C3}" srcOrd="1" destOrd="0" parTransId="{0CFAE976-B0A0-41D3-BEE4-9DF75A79D62F}" sibTransId="{8DA4CAEC-B2B8-4FC4-81EF-3495132D1726}"/>
    <dgm:cxn modelId="{C231CBE8-FB46-49C4-A63F-4B496555A99F}" type="presOf" srcId="{AE0371AB-866C-4CC4-970A-6A6FDBEF433C}" destId="{A4890A71-8744-4D31-BBA5-1F8CE9A5FA74}" srcOrd="0" destOrd="0" presId="urn:microsoft.com/office/officeart/2005/8/layout/chevron2"/>
    <dgm:cxn modelId="{00CDAAEB-577D-4FD4-869F-85CD0076CF8E}" type="presOf" srcId="{CF9E4BD3-43C9-4AB3-BC80-48FBBBAA2D90}" destId="{92573CD3-338B-4823-A3BA-520CA6D1C742}" srcOrd="0" destOrd="0" presId="urn:microsoft.com/office/officeart/2005/8/layout/chevron2"/>
    <dgm:cxn modelId="{70FCA0EE-CC93-4728-9697-8E2A48DEF328}" srcId="{739D209F-C168-40B4-AADF-E01565440C76}" destId="{F8060A06-DAFA-4F44-B25C-926F5CE35291}" srcOrd="2" destOrd="0" parTransId="{BAE6A287-57D3-4B12-857E-AC91BD4C8EDB}" sibTransId="{38397A3E-3DEC-4DBB-B7A0-95DF17494DE5}"/>
    <dgm:cxn modelId="{A462DEF4-01B2-44D5-86E8-94B9DFF69E36}" srcId="{739D209F-C168-40B4-AADF-E01565440C76}" destId="{335405B9-4070-47D4-A93F-714CACBB157E}" srcOrd="3" destOrd="0" parTransId="{AE54B878-4778-4034-89C0-7C3CF2610E02}" sibTransId="{CE8BA9F4-5D06-47AA-BCE7-5F5BAF373CF9}"/>
    <dgm:cxn modelId="{AAD4BE67-5D89-4342-B411-685C052D2965}" type="presParOf" srcId="{9866F0FB-FE45-439F-9213-DB75210A57D1}" destId="{2A812E28-E301-43FA-AA5E-67C24BD16F8E}" srcOrd="0" destOrd="0" presId="urn:microsoft.com/office/officeart/2005/8/layout/chevron2"/>
    <dgm:cxn modelId="{BD3A66C5-828E-447C-8AFB-73795E5AACDC}" type="presParOf" srcId="{2A812E28-E301-43FA-AA5E-67C24BD16F8E}" destId="{080FB956-CC04-4BB0-9612-2BD71F93649C}" srcOrd="0" destOrd="0" presId="urn:microsoft.com/office/officeart/2005/8/layout/chevron2"/>
    <dgm:cxn modelId="{4EDADBCE-D779-4361-82E6-320304BA26C8}" type="presParOf" srcId="{2A812E28-E301-43FA-AA5E-67C24BD16F8E}" destId="{A4890A71-8744-4D31-BBA5-1F8CE9A5FA74}" srcOrd="1" destOrd="0" presId="urn:microsoft.com/office/officeart/2005/8/layout/chevron2"/>
    <dgm:cxn modelId="{66BFA3D2-8373-4859-8715-ECB28943F2B9}" type="presParOf" srcId="{9866F0FB-FE45-439F-9213-DB75210A57D1}" destId="{2C3BACAF-0CD1-411D-BFE7-7996B1CBEDDC}" srcOrd="1" destOrd="0" presId="urn:microsoft.com/office/officeart/2005/8/layout/chevron2"/>
    <dgm:cxn modelId="{2DF24FB2-F896-47C6-99C9-55A773C7B608}" type="presParOf" srcId="{9866F0FB-FE45-439F-9213-DB75210A57D1}" destId="{B6ED81F4-8762-449A-83CE-B6AC072B3528}" srcOrd="2" destOrd="0" presId="urn:microsoft.com/office/officeart/2005/8/layout/chevron2"/>
    <dgm:cxn modelId="{4A387EAB-1731-4C5D-9959-58A3A2C7E3EB}" type="presParOf" srcId="{B6ED81F4-8762-449A-83CE-B6AC072B3528}" destId="{8588CDC5-940D-4CE6-9E18-9772752EAC9B}" srcOrd="0" destOrd="0" presId="urn:microsoft.com/office/officeart/2005/8/layout/chevron2"/>
    <dgm:cxn modelId="{2C843620-8634-44AD-8A6D-F517C055372D}" type="presParOf" srcId="{B6ED81F4-8762-449A-83CE-B6AC072B3528}" destId="{EFF0F239-6A88-4070-998A-B0F24BE86A1D}" srcOrd="1" destOrd="0" presId="urn:microsoft.com/office/officeart/2005/8/layout/chevron2"/>
    <dgm:cxn modelId="{FFB700F3-F2CC-4F79-A58F-F935CAACA385}" type="presParOf" srcId="{9866F0FB-FE45-439F-9213-DB75210A57D1}" destId="{151B54BC-64BF-4B5C-B7A7-2CFDA5FE0E6F}" srcOrd="3" destOrd="0" presId="urn:microsoft.com/office/officeart/2005/8/layout/chevron2"/>
    <dgm:cxn modelId="{D49ACB37-DE84-40EC-A741-FD598060C0E7}" type="presParOf" srcId="{9866F0FB-FE45-439F-9213-DB75210A57D1}" destId="{5B715877-2291-46E9-B3E3-5F126A93C150}" srcOrd="4" destOrd="0" presId="urn:microsoft.com/office/officeart/2005/8/layout/chevron2"/>
    <dgm:cxn modelId="{B22C0C2A-9E3B-464A-807A-082DCD048C1D}" type="presParOf" srcId="{5B715877-2291-46E9-B3E3-5F126A93C150}" destId="{7A0F1C14-99D1-417A-A01B-A7FEF738DC20}" srcOrd="0" destOrd="0" presId="urn:microsoft.com/office/officeart/2005/8/layout/chevron2"/>
    <dgm:cxn modelId="{904B8846-F26A-41E1-A863-28AF394541CF}" type="presParOf" srcId="{5B715877-2291-46E9-B3E3-5F126A93C150}" destId="{A8524FD1-E161-4D50-B392-F1F7FAF07884}" srcOrd="1" destOrd="0" presId="urn:microsoft.com/office/officeart/2005/8/layout/chevron2"/>
    <dgm:cxn modelId="{369A3ABD-517E-4527-BDE9-FF52D0907E92}" type="presParOf" srcId="{9866F0FB-FE45-439F-9213-DB75210A57D1}" destId="{23D8BC5B-D864-4B29-809C-1067F5A2B832}" srcOrd="5" destOrd="0" presId="urn:microsoft.com/office/officeart/2005/8/layout/chevron2"/>
    <dgm:cxn modelId="{EE2C3C05-3299-495A-85F9-A16ECE17A2DD}" type="presParOf" srcId="{9866F0FB-FE45-439F-9213-DB75210A57D1}" destId="{5FA34177-B4AD-4FC8-9302-E1D17E0863E4}" srcOrd="6" destOrd="0" presId="urn:microsoft.com/office/officeart/2005/8/layout/chevron2"/>
    <dgm:cxn modelId="{F7578CCA-7862-4FD7-8A3C-704B391BD388}" type="presParOf" srcId="{5FA34177-B4AD-4FC8-9302-E1D17E0863E4}" destId="{48C31106-3ED5-4C8E-A8CF-0DAF2DD13F42}" srcOrd="0" destOrd="0" presId="urn:microsoft.com/office/officeart/2005/8/layout/chevron2"/>
    <dgm:cxn modelId="{4B60A26E-3D61-4C53-A41B-0908B917F5F3}" type="presParOf" srcId="{5FA34177-B4AD-4FC8-9302-E1D17E0863E4}" destId="{49E9631C-DF30-4AD3-AA4A-B724442139D6}" srcOrd="1" destOrd="0" presId="urn:microsoft.com/office/officeart/2005/8/layout/chevron2"/>
    <dgm:cxn modelId="{B0B10C61-65BE-414E-8395-656EE3CC8B1B}" type="presParOf" srcId="{9866F0FB-FE45-439F-9213-DB75210A57D1}" destId="{B2C08725-AF47-4ED7-BDD6-5BB4DD6DFAC6}" srcOrd="7" destOrd="0" presId="urn:microsoft.com/office/officeart/2005/8/layout/chevron2"/>
    <dgm:cxn modelId="{A066395F-C875-4291-BCD8-A7AA52196C8A}" type="presParOf" srcId="{9866F0FB-FE45-439F-9213-DB75210A57D1}" destId="{6C5917CF-253B-41F0-BBBE-89689CDFE9B0}" srcOrd="8" destOrd="0" presId="urn:microsoft.com/office/officeart/2005/8/layout/chevron2"/>
    <dgm:cxn modelId="{5755FB2F-5C2C-44B8-A800-9A1F8FF2E45D}" type="presParOf" srcId="{6C5917CF-253B-41F0-BBBE-89689CDFE9B0}" destId="{92573CD3-338B-4823-A3BA-520CA6D1C742}" srcOrd="0" destOrd="0" presId="urn:microsoft.com/office/officeart/2005/8/layout/chevron2"/>
    <dgm:cxn modelId="{5F2129E2-F696-44FC-82F8-5EB1B43CE1AB}" type="presParOf" srcId="{6C5917CF-253B-41F0-BBBE-89689CDFE9B0}" destId="{3A2F34EE-8287-4AFA-8BEE-3E1E006B461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11FD393-7774-4791-84B8-E919927201FF}"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B193D717-8937-4559-9C16-AEAFEBB86959}">
      <dgm:prSet phldrT="[Text]"/>
      <dgm:spPr/>
      <dgm:t>
        <a:bodyPr/>
        <a:lstStyle/>
        <a:p>
          <a:pPr rtl="0"/>
          <a:endParaRPr lang="ar-EG" dirty="0"/>
        </a:p>
      </dgm:t>
    </dgm:pt>
    <dgm:pt modelId="{6BB82436-D5A6-409B-83BD-96904CF6ED80}" type="parTrans" cxnId="{F7B6FAD9-9C08-4F03-A02F-145DB1E8784B}">
      <dgm:prSet/>
      <dgm:spPr/>
      <dgm:t>
        <a:bodyPr/>
        <a:lstStyle/>
        <a:p>
          <a:pPr rtl="1"/>
          <a:endParaRPr lang="ar-EG"/>
        </a:p>
      </dgm:t>
    </dgm:pt>
    <dgm:pt modelId="{7AC4249D-02F1-49AF-AEEE-A99B69D92441}" type="sibTrans" cxnId="{F7B6FAD9-9C08-4F03-A02F-145DB1E8784B}">
      <dgm:prSet/>
      <dgm:spPr/>
      <dgm:t>
        <a:bodyPr/>
        <a:lstStyle/>
        <a:p>
          <a:pPr rtl="1"/>
          <a:endParaRPr lang="ar-EG"/>
        </a:p>
      </dgm:t>
    </dgm:pt>
    <dgm:pt modelId="{BF287447-7DA8-4EAF-BFBA-C58BE6580F58}">
      <dgm:prSet phldrT="[Text]"/>
      <dgm:spPr/>
      <dgm:t>
        <a:bodyPr/>
        <a:lstStyle/>
        <a:p>
          <a:pPr algn="ctr" rtl="0"/>
          <a:endParaRPr lang="ar-EG" dirty="0"/>
        </a:p>
      </dgm:t>
    </dgm:pt>
    <dgm:pt modelId="{48559FC3-1765-4BDA-8E84-69E85109FE8F}" type="parTrans" cxnId="{FBCAFC7D-1636-4175-AEA0-9EEA304E4339}">
      <dgm:prSet/>
      <dgm:spPr/>
      <dgm:t>
        <a:bodyPr/>
        <a:lstStyle/>
        <a:p>
          <a:pPr rtl="1"/>
          <a:endParaRPr lang="ar-EG"/>
        </a:p>
      </dgm:t>
    </dgm:pt>
    <dgm:pt modelId="{FA22536C-2C3D-441F-A7BC-094A7807645A}" type="sibTrans" cxnId="{FBCAFC7D-1636-4175-AEA0-9EEA304E4339}">
      <dgm:prSet/>
      <dgm:spPr/>
      <dgm:t>
        <a:bodyPr/>
        <a:lstStyle/>
        <a:p>
          <a:pPr rtl="1"/>
          <a:endParaRPr lang="ar-EG"/>
        </a:p>
      </dgm:t>
    </dgm:pt>
    <dgm:pt modelId="{150C2ED6-6A56-4460-BE43-E89ABFACFCF3}">
      <dgm:prSet/>
      <dgm:spPr/>
      <dgm:t>
        <a:bodyPr/>
        <a:lstStyle/>
        <a:p>
          <a:pPr algn="ctr" rtl="0"/>
          <a:endParaRPr lang="ar-EG" dirty="0"/>
        </a:p>
      </dgm:t>
    </dgm:pt>
    <dgm:pt modelId="{74777084-B78A-4579-AC14-91F48B01709C}" type="parTrans" cxnId="{A03601D9-7D5D-4BFA-B5C2-03896B07909E}">
      <dgm:prSet/>
      <dgm:spPr/>
      <dgm:t>
        <a:bodyPr/>
        <a:lstStyle/>
        <a:p>
          <a:pPr rtl="1"/>
          <a:endParaRPr lang="ar-EG"/>
        </a:p>
      </dgm:t>
    </dgm:pt>
    <dgm:pt modelId="{51EE8954-E247-4BD8-BC42-249EACCD366D}" type="sibTrans" cxnId="{A03601D9-7D5D-4BFA-B5C2-03896B07909E}">
      <dgm:prSet/>
      <dgm:spPr/>
      <dgm:t>
        <a:bodyPr/>
        <a:lstStyle/>
        <a:p>
          <a:pPr rtl="1"/>
          <a:endParaRPr lang="ar-EG"/>
        </a:p>
      </dgm:t>
    </dgm:pt>
    <dgm:pt modelId="{DA6205A2-EA44-48B1-829A-50A1C91C8E47}">
      <dgm:prSet phldrT="[Text]"/>
      <dgm:spPr/>
      <dgm:t>
        <a:bodyPr/>
        <a:lstStyle/>
        <a:p>
          <a:pPr algn="ctr" rtl="0"/>
          <a:endParaRPr lang="ar-EG" dirty="0"/>
        </a:p>
      </dgm:t>
    </dgm:pt>
    <dgm:pt modelId="{21B6FA98-E155-4A81-9E6D-60C74797CA13}" type="parTrans" cxnId="{62559456-B961-4D1E-ACA7-C7947E5685E8}">
      <dgm:prSet/>
      <dgm:spPr/>
      <dgm:t>
        <a:bodyPr/>
        <a:lstStyle/>
        <a:p>
          <a:pPr rtl="1"/>
          <a:endParaRPr lang="ar-EG"/>
        </a:p>
      </dgm:t>
    </dgm:pt>
    <dgm:pt modelId="{8701FCA1-BC60-4F92-BA94-3AD87F81D815}" type="sibTrans" cxnId="{62559456-B961-4D1E-ACA7-C7947E5685E8}">
      <dgm:prSet/>
      <dgm:spPr/>
      <dgm:t>
        <a:bodyPr/>
        <a:lstStyle/>
        <a:p>
          <a:pPr rtl="1"/>
          <a:endParaRPr lang="ar-EG"/>
        </a:p>
      </dgm:t>
    </dgm:pt>
    <dgm:pt modelId="{D88D9846-087E-4394-AFD0-4D15B815C48C}">
      <dgm:prSet/>
      <dgm:spPr/>
      <dgm:t>
        <a:bodyPr/>
        <a:lstStyle/>
        <a:p>
          <a:r>
            <a:rPr lang="en-US"/>
            <a:t>Help us to understand a person or a situation in a better way</a:t>
          </a:r>
        </a:p>
      </dgm:t>
    </dgm:pt>
    <dgm:pt modelId="{F4D8743F-47BD-44FF-9305-27E5DC4BEE90}" type="parTrans" cxnId="{F3BC4635-D6BE-4B62-84D9-FBC989DA9ED8}">
      <dgm:prSet/>
      <dgm:spPr/>
      <dgm:t>
        <a:bodyPr/>
        <a:lstStyle/>
        <a:p>
          <a:endParaRPr lang="en-US"/>
        </a:p>
      </dgm:t>
    </dgm:pt>
    <dgm:pt modelId="{EF7A64A7-117F-4996-BB0B-5E34E68138B0}" type="sibTrans" cxnId="{F3BC4635-D6BE-4B62-84D9-FBC989DA9ED8}">
      <dgm:prSet/>
      <dgm:spPr/>
      <dgm:t>
        <a:bodyPr/>
        <a:lstStyle/>
        <a:p>
          <a:endParaRPr lang="en-US"/>
        </a:p>
      </dgm:t>
    </dgm:pt>
    <dgm:pt modelId="{0C851C9C-63B2-48E5-A418-1F743714A3CE}">
      <dgm:prSet/>
      <dgm:spPr/>
      <dgm:t>
        <a:bodyPr/>
        <a:lstStyle/>
        <a:p>
          <a:r>
            <a:rPr lang="en-US"/>
            <a:t>It enables us to solve the differences, build trust and respect In the organization </a:t>
          </a:r>
        </a:p>
      </dgm:t>
    </dgm:pt>
    <dgm:pt modelId="{939E5F22-7CAC-4AC2-897F-8A06921A13E2}" type="parTrans" cxnId="{D2992C07-EA0A-40F6-AA88-5A2C7817F709}">
      <dgm:prSet/>
      <dgm:spPr/>
      <dgm:t>
        <a:bodyPr/>
        <a:lstStyle/>
        <a:p>
          <a:endParaRPr lang="en-US"/>
        </a:p>
      </dgm:t>
    </dgm:pt>
    <dgm:pt modelId="{AC32EEBF-1232-4166-96BC-D41ECC3AA4D1}" type="sibTrans" cxnId="{D2992C07-EA0A-40F6-AA88-5A2C7817F709}">
      <dgm:prSet/>
      <dgm:spPr/>
      <dgm:t>
        <a:bodyPr/>
        <a:lstStyle/>
        <a:p>
          <a:endParaRPr lang="en-US"/>
        </a:p>
      </dgm:t>
    </dgm:pt>
    <dgm:pt modelId="{17F7DFD0-CE09-491C-A551-DDE082794DA6}">
      <dgm:prSet/>
      <dgm:spPr/>
      <dgm:t>
        <a:bodyPr/>
        <a:lstStyle/>
        <a:p>
          <a:r>
            <a:rPr lang="en-US"/>
            <a:t>Resolve problems from both points of view and offer best decision making</a:t>
          </a:r>
        </a:p>
      </dgm:t>
    </dgm:pt>
    <dgm:pt modelId="{E030660B-6AF9-499F-A08C-4F6E875C5BBF}" type="parTrans" cxnId="{9E9A12E0-79D1-4226-999C-39AFF68C42E0}">
      <dgm:prSet/>
      <dgm:spPr/>
      <dgm:t>
        <a:bodyPr/>
        <a:lstStyle/>
        <a:p>
          <a:endParaRPr lang="en-US"/>
        </a:p>
      </dgm:t>
    </dgm:pt>
    <dgm:pt modelId="{E2BA2E30-3700-41E1-ADB4-D5B97B6E5B80}" type="sibTrans" cxnId="{9E9A12E0-79D1-4226-999C-39AFF68C42E0}">
      <dgm:prSet/>
      <dgm:spPr/>
      <dgm:t>
        <a:bodyPr/>
        <a:lstStyle/>
        <a:p>
          <a:endParaRPr lang="en-US"/>
        </a:p>
      </dgm:t>
    </dgm:pt>
    <dgm:pt modelId="{2D58FAB0-2BDA-4256-954C-2960151FCFC5}">
      <dgm:prSet/>
      <dgm:spPr/>
      <dgm:t>
        <a:bodyPr/>
        <a:lstStyle/>
        <a:p>
          <a:r>
            <a:rPr lang="en-US"/>
            <a:t>Help well connection with each other</a:t>
          </a:r>
        </a:p>
      </dgm:t>
    </dgm:pt>
    <dgm:pt modelId="{32CB3D3F-2227-489A-9336-5BEB9CC95845}" type="parTrans" cxnId="{95734B35-11BA-463F-B345-508C01417308}">
      <dgm:prSet/>
      <dgm:spPr/>
      <dgm:t>
        <a:bodyPr/>
        <a:lstStyle/>
        <a:p>
          <a:endParaRPr lang="en-US"/>
        </a:p>
      </dgm:t>
    </dgm:pt>
    <dgm:pt modelId="{CF1AB7A6-C154-4070-9052-4C7719E2B729}" type="sibTrans" cxnId="{95734B35-11BA-463F-B345-508C01417308}">
      <dgm:prSet/>
      <dgm:spPr/>
      <dgm:t>
        <a:bodyPr/>
        <a:lstStyle/>
        <a:p>
          <a:endParaRPr lang="en-US"/>
        </a:p>
      </dgm:t>
    </dgm:pt>
    <dgm:pt modelId="{A99804FF-0E37-49AC-9A40-B0CF96F94EDE}" type="pres">
      <dgm:prSet presAssocID="{311FD393-7774-4791-84B8-E919927201FF}" presName="linearFlow" presStyleCnt="0">
        <dgm:presLayoutVars>
          <dgm:dir/>
          <dgm:animLvl val="lvl"/>
          <dgm:resizeHandles val="exact"/>
        </dgm:presLayoutVars>
      </dgm:prSet>
      <dgm:spPr/>
    </dgm:pt>
    <dgm:pt modelId="{7EFE2312-1833-4CCB-97DB-F30656B1FD4D}" type="pres">
      <dgm:prSet presAssocID="{B193D717-8937-4559-9C16-AEAFEBB86959}" presName="composite" presStyleCnt="0"/>
      <dgm:spPr/>
    </dgm:pt>
    <dgm:pt modelId="{AEC60558-D5BD-4113-B04B-AAD334ABD51B}" type="pres">
      <dgm:prSet presAssocID="{B193D717-8937-4559-9C16-AEAFEBB86959}" presName="parentText" presStyleLbl="alignNode1" presStyleIdx="0" presStyleCnt="4">
        <dgm:presLayoutVars>
          <dgm:chMax val="1"/>
          <dgm:bulletEnabled val="1"/>
        </dgm:presLayoutVars>
      </dgm:prSet>
      <dgm:spPr/>
    </dgm:pt>
    <dgm:pt modelId="{1F7671C2-5CEB-49A3-B795-9864F758D36C}" type="pres">
      <dgm:prSet presAssocID="{B193D717-8937-4559-9C16-AEAFEBB86959}" presName="descendantText" presStyleLbl="alignAcc1" presStyleIdx="0" presStyleCnt="4">
        <dgm:presLayoutVars>
          <dgm:bulletEnabled val="1"/>
        </dgm:presLayoutVars>
      </dgm:prSet>
      <dgm:spPr/>
    </dgm:pt>
    <dgm:pt modelId="{D2CE9F93-70A4-477E-BC6C-31547451B334}" type="pres">
      <dgm:prSet presAssocID="{7AC4249D-02F1-49AF-AEEE-A99B69D92441}" presName="sp" presStyleCnt="0"/>
      <dgm:spPr/>
    </dgm:pt>
    <dgm:pt modelId="{620F67DE-18E1-4054-A050-AAA39B52C3AF}" type="pres">
      <dgm:prSet presAssocID="{150C2ED6-6A56-4460-BE43-E89ABFACFCF3}" presName="composite" presStyleCnt="0"/>
      <dgm:spPr/>
    </dgm:pt>
    <dgm:pt modelId="{83C33002-38C0-4F33-B37F-5B044E75A75D}" type="pres">
      <dgm:prSet presAssocID="{150C2ED6-6A56-4460-BE43-E89ABFACFCF3}" presName="parentText" presStyleLbl="alignNode1" presStyleIdx="1" presStyleCnt="4">
        <dgm:presLayoutVars>
          <dgm:chMax val="1"/>
          <dgm:bulletEnabled val="1"/>
        </dgm:presLayoutVars>
      </dgm:prSet>
      <dgm:spPr/>
    </dgm:pt>
    <dgm:pt modelId="{4FC66804-7A4D-46E2-AEDF-3F00AAC999B8}" type="pres">
      <dgm:prSet presAssocID="{150C2ED6-6A56-4460-BE43-E89ABFACFCF3}" presName="descendantText" presStyleLbl="alignAcc1" presStyleIdx="1" presStyleCnt="4">
        <dgm:presLayoutVars>
          <dgm:bulletEnabled val="1"/>
        </dgm:presLayoutVars>
      </dgm:prSet>
      <dgm:spPr/>
    </dgm:pt>
    <dgm:pt modelId="{EC7C4DB8-B8FF-4301-AD99-83880A4946F6}" type="pres">
      <dgm:prSet presAssocID="{51EE8954-E247-4BD8-BC42-249EACCD366D}" presName="sp" presStyleCnt="0"/>
      <dgm:spPr/>
    </dgm:pt>
    <dgm:pt modelId="{8700C744-ED99-4298-B15D-F8187F5D69E4}" type="pres">
      <dgm:prSet presAssocID="{BF287447-7DA8-4EAF-BFBA-C58BE6580F58}" presName="composite" presStyleCnt="0"/>
      <dgm:spPr/>
    </dgm:pt>
    <dgm:pt modelId="{3AC9BCBD-E04C-4964-9026-EF5F4BD1FDD7}" type="pres">
      <dgm:prSet presAssocID="{BF287447-7DA8-4EAF-BFBA-C58BE6580F58}" presName="parentText" presStyleLbl="alignNode1" presStyleIdx="2" presStyleCnt="4">
        <dgm:presLayoutVars>
          <dgm:chMax val="1"/>
          <dgm:bulletEnabled val="1"/>
        </dgm:presLayoutVars>
      </dgm:prSet>
      <dgm:spPr/>
    </dgm:pt>
    <dgm:pt modelId="{991E4330-ABEB-4BEF-8460-EE840992BBFD}" type="pres">
      <dgm:prSet presAssocID="{BF287447-7DA8-4EAF-BFBA-C58BE6580F58}" presName="descendantText" presStyleLbl="alignAcc1" presStyleIdx="2" presStyleCnt="4">
        <dgm:presLayoutVars>
          <dgm:bulletEnabled val="1"/>
        </dgm:presLayoutVars>
      </dgm:prSet>
      <dgm:spPr/>
    </dgm:pt>
    <dgm:pt modelId="{1411ECA1-7AF1-4FEE-BCFA-1900940D049C}" type="pres">
      <dgm:prSet presAssocID="{FA22536C-2C3D-441F-A7BC-094A7807645A}" presName="sp" presStyleCnt="0"/>
      <dgm:spPr/>
    </dgm:pt>
    <dgm:pt modelId="{47B880F3-2C3E-48CF-8139-5C85B0C9731C}" type="pres">
      <dgm:prSet presAssocID="{DA6205A2-EA44-48B1-829A-50A1C91C8E47}" presName="composite" presStyleCnt="0"/>
      <dgm:spPr/>
    </dgm:pt>
    <dgm:pt modelId="{AD5A3451-4228-4CDD-B714-6055D471D361}" type="pres">
      <dgm:prSet presAssocID="{DA6205A2-EA44-48B1-829A-50A1C91C8E47}" presName="parentText" presStyleLbl="alignNode1" presStyleIdx="3" presStyleCnt="4">
        <dgm:presLayoutVars>
          <dgm:chMax val="1"/>
          <dgm:bulletEnabled val="1"/>
        </dgm:presLayoutVars>
      </dgm:prSet>
      <dgm:spPr/>
    </dgm:pt>
    <dgm:pt modelId="{2D2E2BB9-298C-43E9-BFF3-75E152508FAD}" type="pres">
      <dgm:prSet presAssocID="{DA6205A2-EA44-48B1-829A-50A1C91C8E47}" presName="descendantText" presStyleLbl="alignAcc1" presStyleIdx="3" presStyleCnt="4">
        <dgm:presLayoutVars>
          <dgm:bulletEnabled val="1"/>
        </dgm:presLayoutVars>
      </dgm:prSet>
      <dgm:spPr/>
    </dgm:pt>
  </dgm:ptLst>
  <dgm:cxnLst>
    <dgm:cxn modelId="{D2992C07-EA0A-40F6-AA88-5A2C7817F709}" srcId="{150C2ED6-6A56-4460-BE43-E89ABFACFCF3}" destId="{0C851C9C-63B2-48E5-A418-1F743714A3CE}" srcOrd="0" destOrd="0" parTransId="{939E5F22-7CAC-4AC2-897F-8A06921A13E2}" sibTransId="{AC32EEBF-1232-4166-96BC-D41ECC3AA4D1}"/>
    <dgm:cxn modelId="{B20D9427-7984-475D-AEA7-6A96409EDFC9}" type="presOf" srcId="{311FD393-7774-4791-84B8-E919927201FF}" destId="{A99804FF-0E37-49AC-9A40-B0CF96F94EDE}" srcOrd="0" destOrd="0" presId="urn:microsoft.com/office/officeart/2005/8/layout/chevron2"/>
    <dgm:cxn modelId="{F3BC4635-D6BE-4B62-84D9-FBC989DA9ED8}" srcId="{B193D717-8937-4559-9C16-AEAFEBB86959}" destId="{D88D9846-087E-4394-AFD0-4D15B815C48C}" srcOrd="0" destOrd="0" parTransId="{F4D8743F-47BD-44FF-9305-27E5DC4BEE90}" sibTransId="{EF7A64A7-117F-4996-BB0B-5E34E68138B0}"/>
    <dgm:cxn modelId="{95734B35-11BA-463F-B345-508C01417308}" srcId="{DA6205A2-EA44-48B1-829A-50A1C91C8E47}" destId="{2D58FAB0-2BDA-4256-954C-2960151FCFC5}" srcOrd="0" destOrd="0" parTransId="{32CB3D3F-2227-489A-9336-5BEB9CC95845}" sibTransId="{CF1AB7A6-C154-4070-9052-4C7719E2B729}"/>
    <dgm:cxn modelId="{7C754855-830D-489F-9892-D18042CBE571}" type="presOf" srcId="{0C851C9C-63B2-48E5-A418-1F743714A3CE}" destId="{4FC66804-7A4D-46E2-AEDF-3F00AAC999B8}" srcOrd="0" destOrd="0" presId="urn:microsoft.com/office/officeart/2005/8/layout/chevron2"/>
    <dgm:cxn modelId="{4006B975-24F9-407C-A031-F1E41FC12BCA}" type="presOf" srcId="{2D58FAB0-2BDA-4256-954C-2960151FCFC5}" destId="{2D2E2BB9-298C-43E9-BFF3-75E152508FAD}" srcOrd="0" destOrd="0" presId="urn:microsoft.com/office/officeart/2005/8/layout/chevron2"/>
    <dgm:cxn modelId="{62559456-B961-4D1E-ACA7-C7947E5685E8}" srcId="{311FD393-7774-4791-84B8-E919927201FF}" destId="{DA6205A2-EA44-48B1-829A-50A1C91C8E47}" srcOrd="3" destOrd="0" parTransId="{21B6FA98-E155-4A81-9E6D-60C74797CA13}" sibTransId="{8701FCA1-BC60-4F92-BA94-3AD87F81D815}"/>
    <dgm:cxn modelId="{FBCAFC7D-1636-4175-AEA0-9EEA304E4339}" srcId="{311FD393-7774-4791-84B8-E919927201FF}" destId="{BF287447-7DA8-4EAF-BFBA-C58BE6580F58}" srcOrd="2" destOrd="0" parTransId="{48559FC3-1765-4BDA-8E84-69E85109FE8F}" sibTransId="{FA22536C-2C3D-441F-A7BC-094A7807645A}"/>
    <dgm:cxn modelId="{D7F08480-261C-4796-9545-D3EF96EE3F8A}" type="presOf" srcId="{B193D717-8937-4559-9C16-AEAFEBB86959}" destId="{AEC60558-D5BD-4113-B04B-AAD334ABD51B}" srcOrd="0" destOrd="0" presId="urn:microsoft.com/office/officeart/2005/8/layout/chevron2"/>
    <dgm:cxn modelId="{C03E7BB3-6491-4A9E-B8E4-568B8DD6C8C6}" type="presOf" srcId="{BF287447-7DA8-4EAF-BFBA-C58BE6580F58}" destId="{3AC9BCBD-E04C-4964-9026-EF5F4BD1FDD7}" srcOrd="0" destOrd="0" presId="urn:microsoft.com/office/officeart/2005/8/layout/chevron2"/>
    <dgm:cxn modelId="{596863D1-4AC9-4DF7-B1D4-6F40C6B878AF}" type="presOf" srcId="{D88D9846-087E-4394-AFD0-4D15B815C48C}" destId="{1F7671C2-5CEB-49A3-B795-9864F758D36C}" srcOrd="0" destOrd="0" presId="urn:microsoft.com/office/officeart/2005/8/layout/chevron2"/>
    <dgm:cxn modelId="{AFACFED8-98E2-4D8C-8807-B2545E485324}" type="presOf" srcId="{150C2ED6-6A56-4460-BE43-E89ABFACFCF3}" destId="{83C33002-38C0-4F33-B37F-5B044E75A75D}" srcOrd="0" destOrd="0" presId="urn:microsoft.com/office/officeart/2005/8/layout/chevron2"/>
    <dgm:cxn modelId="{A03601D9-7D5D-4BFA-B5C2-03896B07909E}" srcId="{311FD393-7774-4791-84B8-E919927201FF}" destId="{150C2ED6-6A56-4460-BE43-E89ABFACFCF3}" srcOrd="1" destOrd="0" parTransId="{74777084-B78A-4579-AC14-91F48B01709C}" sibTransId="{51EE8954-E247-4BD8-BC42-249EACCD366D}"/>
    <dgm:cxn modelId="{F7B6FAD9-9C08-4F03-A02F-145DB1E8784B}" srcId="{311FD393-7774-4791-84B8-E919927201FF}" destId="{B193D717-8937-4559-9C16-AEAFEBB86959}" srcOrd="0" destOrd="0" parTransId="{6BB82436-D5A6-409B-83BD-96904CF6ED80}" sibTransId="{7AC4249D-02F1-49AF-AEEE-A99B69D92441}"/>
    <dgm:cxn modelId="{9E9A12E0-79D1-4226-999C-39AFF68C42E0}" srcId="{BF287447-7DA8-4EAF-BFBA-C58BE6580F58}" destId="{17F7DFD0-CE09-491C-A551-DDE082794DA6}" srcOrd="0" destOrd="0" parTransId="{E030660B-6AF9-499F-A08C-4F6E875C5BBF}" sibTransId="{E2BA2E30-3700-41E1-ADB4-D5B97B6E5B80}"/>
    <dgm:cxn modelId="{2A3C7CE4-0359-4DC2-8FFB-581124F48869}" type="presOf" srcId="{17F7DFD0-CE09-491C-A551-DDE082794DA6}" destId="{991E4330-ABEB-4BEF-8460-EE840992BBFD}" srcOrd="0" destOrd="0" presId="urn:microsoft.com/office/officeart/2005/8/layout/chevron2"/>
    <dgm:cxn modelId="{CD18F8ED-3BA2-4550-AD74-F24EAF311F75}" type="presOf" srcId="{DA6205A2-EA44-48B1-829A-50A1C91C8E47}" destId="{AD5A3451-4228-4CDD-B714-6055D471D361}" srcOrd="0" destOrd="0" presId="urn:microsoft.com/office/officeart/2005/8/layout/chevron2"/>
    <dgm:cxn modelId="{B3390959-A029-4C23-A329-3079A1FEFC39}" type="presParOf" srcId="{A99804FF-0E37-49AC-9A40-B0CF96F94EDE}" destId="{7EFE2312-1833-4CCB-97DB-F30656B1FD4D}" srcOrd="0" destOrd="0" presId="urn:microsoft.com/office/officeart/2005/8/layout/chevron2"/>
    <dgm:cxn modelId="{0FE9B079-293E-4070-89AA-E159DE7153FC}" type="presParOf" srcId="{7EFE2312-1833-4CCB-97DB-F30656B1FD4D}" destId="{AEC60558-D5BD-4113-B04B-AAD334ABD51B}" srcOrd="0" destOrd="0" presId="urn:microsoft.com/office/officeart/2005/8/layout/chevron2"/>
    <dgm:cxn modelId="{61A65476-2CCD-4C13-A9ED-042EB1943B1C}" type="presParOf" srcId="{7EFE2312-1833-4CCB-97DB-F30656B1FD4D}" destId="{1F7671C2-5CEB-49A3-B795-9864F758D36C}" srcOrd="1" destOrd="0" presId="urn:microsoft.com/office/officeart/2005/8/layout/chevron2"/>
    <dgm:cxn modelId="{DAB347AB-099F-4E81-9162-56087B6B0FDD}" type="presParOf" srcId="{A99804FF-0E37-49AC-9A40-B0CF96F94EDE}" destId="{D2CE9F93-70A4-477E-BC6C-31547451B334}" srcOrd="1" destOrd="0" presId="urn:microsoft.com/office/officeart/2005/8/layout/chevron2"/>
    <dgm:cxn modelId="{A89F86A8-8B2D-420A-9F3C-6D9A49922337}" type="presParOf" srcId="{A99804FF-0E37-49AC-9A40-B0CF96F94EDE}" destId="{620F67DE-18E1-4054-A050-AAA39B52C3AF}" srcOrd="2" destOrd="0" presId="urn:microsoft.com/office/officeart/2005/8/layout/chevron2"/>
    <dgm:cxn modelId="{57BFCD81-012E-4B0B-A8D7-9EDB05FE759C}" type="presParOf" srcId="{620F67DE-18E1-4054-A050-AAA39B52C3AF}" destId="{83C33002-38C0-4F33-B37F-5B044E75A75D}" srcOrd="0" destOrd="0" presId="urn:microsoft.com/office/officeart/2005/8/layout/chevron2"/>
    <dgm:cxn modelId="{31EE3C02-A71E-42E7-AC66-ADE44B532309}" type="presParOf" srcId="{620F67DE-18E1-4054-A050-AAA39B52C3AF}" destId="{4FC66804-7A4D-46E2-AEDF-3F00AAC999B8}" srcOrd="1" destOrd="0" presId="urn:microsoft.com/office/officeart/2005/8/layout/chevron2"/>
    <dgm:cxn modelId="{4B7DF427-BAAB-44F1-97E9-7CF8BE58EAE7}" type="presParOf" srcId="{A99804FF-0E37-49AC-9A40-B0CF96F94EDE}" destId="{EC7C4DB8-B8FF-4301-AD99-83880A4946F6}" srcOrd="3" destOrd="0" presId="urn:microsoft.com/office/officeart/2005/8/layout/chevron2"/>
    <dgm:cxn modelId="{B80D1DEE-5E01-4703-9499-5AF4F02C733F}" type="presParOf" srcId="{A99804FF-0E37-49AC-9A40-B0CF96F94EDE}" destId="{8700C744-ED99-4298-B15D-F8187F5D69E4}" srcOrd="4" destOrd="0" presId="urn:microsoft.com/office/officeart/2005/8/layout/chevron2"/>
    <dgm:cxn modelId="{D05B3468-D4BA-4724-BEA8-B1523A618D98}" type="presParOf" srcId="{8700C744-ED99-4298-B15D-F8187F5D69E4}" destId="{3AC9BCBD-E04C-4964-9026-EF5F4BD1FDD7}" srcOrd="0" destOrd="0" presId="urn:microsoft.com/office/officeart/2005/8/layout/chevron2"/>
    <dgm:cxn modelId="{67CBB187-B3AA-4219-958D-429B711495AB}" type="presParOf" srcId="{8700C744-ED99-4298-B15D-F8187F5D69E4}" destId="{991E4330-ABEB-4BEF-8460-EE840992BBFD}" srcOrd="1" destOrd="0" presId="urn:microsoft.com/office/officeart/2005/8/layout/chevron2"/>
    <dgm:cxn modelId="{86817D47-C6E9-4AD0-9C96-C9A2891BA4D9}" type="presParOf" srcId="{A99804FF-0E37-49AC-9A40-B0CF96F94EDE}" destId="{1411ECA1-7AF1-4FEE-BCFA-1900940D049C}" srcOrd="5" destOrd="0" presId="urn:microsoft.com/office/officeart/2005/8/layout/chevron2"/>
    <dgm:cxn modelId="{40F0CD4C-C425-4657-BAE8-53DA0BDE4F61}" type="presParOf" srcId="{A99804FF-0E37-49AC-9A40-B0CF96F94EDE}" destId="{47B880F3-2C3E-48CF-8139-5C85B0C9731C}" srcOrd="6" destOrd="0" presId="urn:microsoft.com/office/officeart/2005/8/layout/chevron2"/>
    <dgm:cxn modelId="{2DB5B29C-54B0-480B-9668-301C1A7276F9}" type="presParOf" srcId="{47B880F3-2C3E-48CF-8139-5C85B0C9731C}" destId="{AD5A3451-4228-4CDD-B714-6055D471D361}" srcOrd="0" destOrd="0" presId="urn:microsoft.com/office/officeart/2005/8/layout/chevron2"/>
    <dgm:cxn modelId="{D8B27EDF-BB29-43B9-927D-926AB6DF879A}" type="presParOf" srcId="{47B880F3-2C3E-48CF-8139-5C85B0C9731C}" destId="{2D2E2BB9-298C-43E9-BFF3-75E152508FAD}"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C10B82F-6D61-46A7-804D-CE9C27C8A396}"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B7514563-36DA-4E7F-981D-4D19F7D1D149}">
      <dgm:prSet phldrT="[Text]"/>
      <dgm:spPr/>
      <dgm:t>
        <a:bodyPr/>
        <a:lstStyle/>
        <a:p>
          <a:pPr rtl="1"/>
          <a:r>
            <a:rPr lang="en-US" dirty="0"/>
            <a:t>Clear</a:t>
          </a:r>
          <a:endParaRPr lang="ar-EG" dirty="0"/>
        </a:p>
      </dgm:t>
    </dgm:pt>
    <dgm:pt modelId="{568154EF-A206-470E-9746-34B92DEA3E70}" type="parTrans" cxnId="{0819583C-415B-4CA3-8370-EB6BB02B6F8C}">
      <dgm:prSet/>
      <dgm:spPr/>
      <dgm:t>
        <a:bodyPr/>
        <a:lstStyle/>
        <a:p>
          <a:pPr rtl="1"/>
          <a:endParaRPr lang="ar-EG"/>
        </a:p>
      </dgm:t>
    </dgm:pt>
    <dgm:pt modelId="{71668EAA-FB59-4C5E-BC6C-A6A62458158A}" type="sibTrans" cxnId="{0819583C-415B-4CA3-8370-EB6BB02B6F8C}">
      <dgm:prSet/>
      <dgm:spPr/>
      <dgm:t>
        <a:bodyPr/>
        <a:lstStyle/>
        <a:p>
          <a:pPr rtl="1"/>
          <a:endParaRPr lang="ar-EG"/>
        </a:p>
      </dgm:t>
    </dgm:pt>
    <dgm:pt modelId="{A084D2A9-3BB5-4D47-9BED-5F45D2677515}">
      <dgm:prSet phldrT="[Text]"/>
      <dgm:spPr/>
      <dgm:t>
        <a:bodyPr/>
        <a:lstStyle/>
        <a:p>
          <a:pPr algn="ctr" rtl="0"/>
          <a:r>
            <a:rPr lang="en-US" dirty="0"/>
            <a:t>main ideas easily identified and understood</a:t>
          </a:r>
          <a:endParaRPr lang="ar-EG" dirty="0"/>
        </a:p>
      </dgm:t>
    </dgm:pt>
    <dgm:pt modelId="{1FA51A5B-720D-4871-810D-4105BFE13A41}" type="parTrans" cxnId="{EA0C7269-7014-474B-B581-EA0FD93BB2C6}">
      <dgm:prSet/>
      <dgm:spPr/>
      <dgm:t>
        <a:bodyPr/>
        <a:lstStyle/>
        <a:p>
          <a:pPr rtl="1"/>
          <a:endParaRPr lang="ar-EG"/>
        </a:p>
      </dgm:t>
    </dgm:pt>
    <dgm:pt modelId="{4CD2E38C-470C-4E1A-90C5-7D03CDFA1B77}" type="sibTrans" cxnId="{EA0C7269-7014-474B-B581-EA0FD93BB2C6}">
      <dgm:prSet/>
      <dgm:spPr/>
      <dgm:t>
        <a:bodyPr/>
        <a:lstStyle/>
        <a:p>
          <a:pPr rtl="1"/>
          <a:endParaRPr lang="ar-EG"/>
        </a:p>
      </dgm:t>
    </dgm:pt>
    <dgm:pt modelId="{23DBD3C6-13CB-412A-BF97-7C9BB9942D54}">
      <dgm:prSet phldrT="[Text]"/>
      <dgm:spPr/>
      <dgm:t>
        <a:bodyPr/>
        <a:lstStyle/>
        <a:p>
          <a:pPr rtl="1"/>
          <a:r>
            <a:rPr lang="en-US" dirty="0"/>
            <a:t>Concise</a:t>
          </a:r>
          <a:endParaRPr lang="ar-EG" dirty="0"/>
        </a:p>
      </dgm:t>
    </dgm:pt>
    <dgm:pt modelId="{DCCDAC7D-25C1-4886-ABA8-A807D3D67A38}" type="parTrans" cxnId="{86D204CB-D8C6-4B10-B35B-41EB37A37C0E}">
      <dgm:prSet/>
      <dgm:spPr/>
      <dgm:t>
        <a:bodyPr/>
        <a:lstStyle/>
        <a:p>
          <a:pPr rtl="1"/>
          <a:endParaRPr lang="ar-EG"/>
        </a:p>
      </dgm:t>
    </dgm:pt>
    <dgm:pt modelId="{0A64006A-19CE-4636-8E53-78F7DBB59151}" type="sibTrans" cxnId="{86D204CB-D8C6-4B10-B35B-41EB37A37C0E}">
      <dgm:prSet/>
      <dgm:spPr/>
      <dgm:t>
        <a:bodyPr/>
        <a:lstStyle/>
        <a:p>
          <a:pPr rtl="1"/>
          <a:endParaRPr lang="ar-EG"/>
        </a:p>
      </dgm:t>
    </dgm:pt>
    <dgm:pt modelId="{2A75582F-8CD0-49EC-8699-E40E89682CF5}">
      <dgm:prSet phldrT="[Text]"/>
      <dgm:spPr/>
      <dgm:t>
        <a:bodyPr/>
        <a:lstStyle/>
        <a:p>
          <a:pPr algn="ctr" rtl="0"/>
          <a:r>
            <a:rPr lang="en-US" dirty="0"/>
            <a:t>gets to the point without using unneeded words or images</a:t>
          </a:r>
          <a:endParaRPr lang="ar-EG" dirty="0"/>
        </a:p>
      </dgm:t>
    </dgm:pt>
    <dgm:pt modelId="{B7C34FBD-886F-4528-BE2E-00AB787A20D9}" type="parTrans" cxnId="{976654A6-1735-4A26-A38F-81F8D6FFE04D}">
      <dgm:prSet/>
      <dgm:spPr/>
      <dgm:t>
        <a:bodyPr/>
        <a:lstStyle/>
        <a:p>
          <a:pPr rtl="1"/>
          <a:endParaRPr lang="ar-EG"/>
        </a:p>
      </dgm:t>
    </dgm:pt>
    <dgm:pt modelId="{26AF7A04-1D36-4C2F-984D-83AA8190E850}" type="sibTrans" cxnId="{976654A6-1735-4A26-A38F-81F8D6FFE04D}">
      <dgm:prSet/>
      <dgm:spPr/>
      <dgm:t>
        <a:bodyPr/>
        <a:lstStyle/>
        <a:p>
          <a:pPr rtl="1"/>
          <a:endParaRPr lang="ar-EG"/>
        </a:p>
      </dgm:t>
    </dgm:pt>
    <dgm:pt modelId="{A06E3F70-AC33-4965-9273-E1A6BA3C5DA7}">
      <dgm:prSet phldrT="[Text]"/>
      <dgm:spPr/>
      <dgm:t>
        <a:bodyPr/>
        <a:lstStyle/>
        <a:p>
          <a:pPr rtl="1"/>
          <a:r>
            <a:rPr lang="en-US" dirty="0"/>
            <a:t>Concrete</a:t>
          </a:r>
          <a:endParaRPr lang="ar-EG" dirty="0"/>
        </a:p>
      </dgm:t>
    </dgm:pt>
    <dgm:pt modelId="{D71978C6-BF28-47B6-A6E9-244F13782A15}" type="parTrans" cxnId="{9E039D75-1C1E-45C4-9198-EC37944B7223}">
      <dgm:prSet/>
      <dgm:spPr/>
      <dgm:t>
        <a:bodyPr/>
        <a:lstStyle/>
        <a:p>
          <a:pPr rtl="1"/>
          <a:endParaRPr lang="ar-EG"/>
        </a:p>
      </dgm:t>
    </dgm:pt>
    <dgm:pt modelId="{DCB7E98B-4825-43FF-9432-C9A497C78CC4}" type="sibTrans" cxnId="{9E039D75-1C1E-45C4-9198-EC37944B7223}">
      <dgm:prSet/>
      <dgm:spPr/>
      <dgm:t>
        <a:bodyPr/>
        <a:lstStyle/>
        <a:p>
          <a:pPr rtl="1"/>
          <a:endParaRPr lang="ar-EG"/>
        </a:p>
      </dgm:t>
    </dgm:pt>
    <dgm:pt modelId="{1B8210E1-862C-4B8F-8E59-8354364F33DB}">
      <dgm:prSet phldrT="[Text]"/>
      <dgm:spPr/>
      <dgm:t>
        <a:bodyPr/>
        <a:lstStyle/>
        <a:p>
          <a:pPr algn="ctr" rtl="0"/>
          <a:r>
            <a:rPr lang="en-US" dirty="0"/>
            <a:t>includes specific examples or explanations</a:t>
          </a:r>
          <a:endParaRPr lang="ar-EG" dirty="0"/>
        </a:p>
      </dgm:t>
    </dgm:pt>
    <dgm:pt modelId="{98D068BE-D6F1-4594-9B79-0CDE446AEEA9}" type="parTrans" cxnId="{166E921F-2CBD-44F3-A9BC-6A371EDA46F6}">
      <dgm:prSet/>
      <dgm:spPr/>
      <dgm:t>
        <a:bodyPr/>
        <a:lstStyle/>
        <a:p>
          <a:pPr rtl="1"/>
          <a:endParaRPr lang="ar-EG"/>
        </a:p>
      </dgm:t>
    </dgm:pt>
    <dgm:pt modelId="{621C9427-B14A-4FCE-B552-478790AE5DF8}" type="sibTrans" cxnId="{166E921F-2CBD-44F3-A9BC-6A371EDA46F6}">
      <dgm:prSet/>
      <dgm:spPr/>
      <dgm:t>
        <a:bodyPr/>
        <a:lstStyle/>
        <a:p>
          <a:pPr rtl="1"/>
          <a:endParaRPr lang="ar-EG"/>
        </a:p>
      </dgm:t>
    </dgm:pt>
    <dgm:pt modelId="{6AA75148-7946-467A-AF01-4C879AD91E0D}">
      <dgm:prSet phldrT="[Text]"/>
      <dgm:spPr/>
      <dgm:t>
        <a:bodyPr/>
        <a:lstStyle/>
        <a:p>
          <a:pPr algn="ctr" rtl="0"/>
          <a:r>
            <a:rPr lang="en-US" dirty="0"/>
            <a:t>polite, professional tone</a:t>
          </a:r>
          <a:endParaRPr lang="ar-EG" dirty="0"/>
        </a:p>
      </dgm:t>
    </dgm:pt>
    <dgm:pt modelId="{6D360A1F-1796-4734-BFB6-011999A561D4}" type="parTrans" cxnId="{CEA8092F-137D-4217-AAA7-3C444C192174}">
      <dgm:prSet/>
      <dgm:spPr/>
      <dgm:t>
        <a:bodyPr/>
        <a:lstStyle/>
        <a:p>
          <a:pPr rtl="1"/>
          <a:endParaRPr lang="ar-EG"/>
        </a:p>
      </dgm:t>
    </dgm:pt>
    <dgm:pt modelId="{33AE7B9F-D5CF-42BD-B611-91EEE364AA08}" type="sibTrans" cxnId="{CEA8092F-137D-4217-AAA7-3C444C192174}">
      <dgm:prSet/>
      <dgm:spPr/>
      <dgm:t>
        <a:bodyPr/>
        <a:lstStyle/>
        <a:p>
          <a:pPr rtl="1"/>
          <a:endParaRPr lang="ar-EG"/>
        </a:p>
      </dgm:t>
    </dgm:pt>
    <dgm:pt modelId="{5B1E2C79-FBFC-4393-AADA-34C74A0CEE97}">
      <dgm:prSet phldrT="[Text]"/>
      <dgm:spPr/>
      <dgm:t>
        <a:bodyPr/>
        <a:lstStyle/>
        <a:p>
          <a:pPr algn="ctr" rtl="0"/>
          <a:r>
            <a:rPr lang="en-US" dirty="0"/>
            <a:t>Coherent</a:t>
          </a:r>
          <a:endParaRPr lang="ar-EG" dirty="0"/>
        </a:p>
      </dgm:t>
    </dgm:pt>
    <dgm:pt modelId="{DA26D540-0121-4B5C-BA86-A2DFBD6BDC21}" type="parTrans" cxnId="{D487E357-959D-48AE-B89D-28A336B86076}">
      <dgm:prSet/>
      <dgm:spPr/>
      <dgm:t>
        <a:bodyPr/>
        <a:lstStyle/>
        <a:p>
          <a:pPr rtl="1"/>
          <a:endParaRPr lang="ar-EG"/>
        </a:p>
      </dgm:t>
    </dgm:pt>
    <dgm:pt modelId="{A8E58E1C-465A-4074-B962-14414B93D49D}" type="sibTrans" cxnId="{D487E357-959D-48AE-B89D-28A336B86076}">
      <dgm:prSet/>
      <dgm:spPr/>
      <dgm:t>
        <a:bodyPr/>
        <a:lstStyle/>
        <a:p>
          <a:pPr rtl="1"/>
          <a:endParaRPr lang="ar-EG"/>
        </a:p>
      </dgm:t>
    </dgm:pt>
    <dgm:pt modelId="{1A10764D-65CD-4156-83AE-7B1D182BC005}">
      <dgm:prSet phldrT="[Text]"/>
      <dgm:spPr/>
      <dgm:t>
        <a:bodyPr/>
        <a:lstStyle/>
        <a:p>
          <a:pPr algn="ctr" rtl="0"/>
          <a:r>
            <a:rPr lang="en-US" dirty="0"/>
            <a:t>information presented in a logical sequence</a:t>
          </a:r>
          <a:endParaRPr lang="ar-EG" dirty="0"/>
        </a:p>
      </dgm:t>
    </dgm:pt>
    <dgm:pt modelId="{D03ECCF7-0415-4444-B2B5-3CEC5F5304D8}" type="parTrans" cxnId="{2C392DE5-2F44-40E1-B525-62FD717B486F}">
      <dgm:prSet/>
      <dgm:spPr/>
      <dgm:t>
        <a:bodyPr/>
        <a:lstStyle/>
        <a:p>
          <a:pPr rtl="1"/>
          <a:endParaRPr lang="ar-EG"/>
        </a:p>
      </dgm:t>
    </dgm:pt>
    <dgm:pt modelId="{FF4B5C43-EEAF-4F89-924D-716AC611370C}" type="sibTrans" cxnId="{2C392DE5-2F44-40E1-B525-62FD717B486F}">
      <dgm:prSet/>
      <dgm:spPr/>
      <dgm:t>
        <a:bodyPr/>
        <a:lstStyle/>
        <a:p>
          <a:pPr rtl="1"/>
          <a:endParaRPr lang="ar-EG"/>
        </a:p>
      </dgm:t>
    </dgm:pt>
    <dgm:pt modelId="{68EF6CA8-E541-45D5-9030-2380DF3CC690}">
      <dgm:prSet phldrT="[Text]"/>
      <dgm:spPr/>
      <dgm:t>
        <a:bodyPr/>
        <a:lstStyle/>
        <a:p>
          <a:pPr algn="ctr" rtl="1"/>
          <a:r>
            <a:rPr lang="en-US" dirty="0"/>
            <a:t>Courteous</a:t>
          </a:r>
          <a:endParaRPr lang="ar-EG" dirty="0"/>
        </a:p>
      </dgm:t>
    </dgm:pt>
    <dgm:pt modelId="{02DDE626-9697-4075-8584-FF6C1895845D}" type="parTrans" cxnId="{BD0102AB-A32F-4D7F-8606-D7DABF08DFCD}">
      <dgm:prSet/>
      <dgm:spPr/>
      <dgm:t>
        <a:bodyPr/>
        <a:lstStyle/>
        <a:p>
          <a:pPr rtl="1"/>
          <a:endParaRPr lang="ar-EG"/>
        </a:p>
      </dgm:t>
    </dgm:pt>
    <dgm:pt modelId="{3AB3347E-969A-49A5-93F4-D6A830FB22D4}" type="sibTrans" cxnId="{BD0102AB-A32F-4D7F-8606-D7DABF08DFCD}">
      <dgm:prSet/>
      <dgm:spPr/>
      <dgm:t>
        <a:bodyPr/>
        <a:lstStyle/>
        <a:p>
          <a:pPr rtl="1"/>
          <a:endParaRPr lang="ar-EG"/>
        </a:p>
      </dgm:t>
    </dgm:pt>
    <dgm:pt modelId="{F54764EB-A09E-42E3-BBE4-5EEDA235C820}">
      <dgm:prSet phldrT="[Text]"/>
      <dgm:spPr/>
      <dgm:t>
        <a:bodyPr/>
        <a:lstStyle/>
        <a:p>
          <a:pPr algn="ctr" rtl="0"/>
          <a:r>
            <a:rPr lang="en-US" dirty="0"/>
            <a:t>enough information so the audience can understand</a:t>
          </a:r>
          <a:endParaRPr lang="ar-EG" dirty="0"/>
        </a:p>
      </dgm:t>
    </dgm:pt>
    <dgm:pt modelId="{BD5C10C6-DC4B-4BBA-97FB-78AD4DA7F6E0}" type="parTrans" cxnId="{E98F7D59-65B3-439C-9470-1F3D16F9915F}">
      <dgm:prSet/>
      <dgm:spPr/>
      <dgm:t>
        <a:bodyPr/>
        <a:lstStyle/>
        <a:p>
          <a:pPr rtl="1"/>
          <a:endParaRPr lang="ar-EG"/>
        </a:p>
      </dgm:t>
    </dgm:pt>
    <dgm:pt modelId="{63CE2E04-3B3D-402C-82A6-ADB71F9AB42D}" type="sibTrans" cxnId="{E98F7D59-65B3-439C-9470-1F3D16F9915F}">
      <dgm:prSet/>
      <dgm:spPr/>
      <dgm:t>
        <a:bodyPr/>
        <a:lstStyle/>
        <a:p>
          <a:pPr rtl="1"/>
          <a:endParaRPr lang="ar-EG"/>
        </a:p>
      </dgm:t>
    </dgm:pt>
    <dgm:pt modelId="{2A44553E-B21F-4651-BB4E-A2AF6BFFE281}">
      <dgm:prSet phldrT="[Text]"/>
      <dgm:spPr/>
      <dgm:t>
        <a:bodyPr/>
        <a:lstStyle/>
        <a:p>
          <a:pPr algn="ctr" rtl="1"/>
          <a:r>
            <a:rPr lang="en-US" dirty="0"/>
            <a:t>Complete</a:t>
          </a:r>
          <a:endParaRPr lang="ar-EG" dirty="0"/>
        </a:p>
      </dgm:t>
    </dgm:pt>
    <dgm:pt modelId="{4C1E7BF6-A1D1-4844-B25B-BB1E9567A406}" type="parTrans" cxnId="{6559FAE9-A90E-4954-BD07-7D9CA6B931CC}">
      <dgm:prSet/>
      <dgm:spPr/>
      <dgm:t>
        <a:bodyPr/>
        <a:lstStyle/>
        <a:p>
          <a:pPr rtl="1"/>
          <a:endParaRPr lang="ar-EG"/>
        </a:p>
      </dgm:t>
    </dgm:pt>
    <dgm:pt modelId="{26AA1EB3-7D47-4579-BF3C-BBDCB98971EA}" type="sibTrans" cxnId="{6559FAE9-A90E-4954-BD07-7D9CA6B931CC}">
      <dgm:prSet/>
      <dgm:spPr/>
      <dgm:t>
        <a:bodyPr/>
        <a:lstStyle/>
        <a:p>
          <a:pPr rtl="1"/>
          <a:endParaRPr lang="ar-EG"/>
        </a:p>
      </dgm:t>
    </dgm:pt>
    <dgm:pt modelId="{7C0B694D-0BC8-4B23-B33F-1531FE01FFFE}">
      <dgm:prSet phldrT="[Text]"/>
      <dgm:spPr/>
      <dgm:t>
        <a:bodyPr/>
        <a:lstStyle/>
        <a:p>
          <a:pPr algn="ctr" rtl="0"/>
          <a:r>
            <a:rPr lang="en-US" dirty="0"/>
            <a:t>in information, word choice, and grammar</a:t>
          </a:r>
          <a:endParaRPr lang="ar-EG" dirty="0"/>
        </a:p>
      </dgm:t>
    </dgm:pt>
    <dgm:pt modelId="{B5D2C195-4389-4A27-AF31-6E4C6D6AC573}" type="parTrans" cxnId="{BD641E1A-F5EE-4760-93E6-F3933BE19AF2}">
      <dgm:prSet/>
      <dgm:spPr/>
      <dgm:t>
        <a:bodyPr/>
        <a:lstStyle/>
        <a:p>
          <a:pPr rtl="1"/>
          <a:endParaRPr lang="ar-EG"/>
        </a:p>
      </dgm:t>
    </dgm:pt>
    <dgm:pt modelId="{8DBE50DF-2985-4633-B228-4E0E4F0D6CD2}" type="sibTrans" cxnId="{BD641E1A-F5EE-4760-93E6-F3933BE19AF2}">
      <dgm:prSet/>
      <dgm:spPr/>
      <dgm:t>
        <a:bodyPr/>
        <a:lstStyle/>
        <a:p>
          <a:pPr rtl="1"/>
          <a:endParaRPr lang="ar-EG"/>
        </a:p>
      </dgm:t>
    </dgm:pt>
    <dgm:pt modelId="{20BAB458-E3F1-4E4D-8CBB-923CF726F4A8}">
      <dgm:prSet phldrT="[Text]"/>
      <dgm:spPr/>
      <dgm:t>
        <a:bodyPr/>
        <a:lstStyle/>
        <a:p>
          <a:pPr algn="ctr" rtl="1"/>
          <a:r>
            <a:rPr lang="en-US" dirty="0"/>
            <a:t>Correct ( </a:t>
          </a:r>
          <a:r>
            <a:rPr lang="en-US" b="1" dirty="0">
              <a:effectLst>
                <a:outerShdw blurRad="38100" dist="38100" dir="2700000" algn="tl">
                  <a:srgbClr val="000000">
                    <a:alpha val="43137"/>
                  </a:srgbClr>
                </a:outerShdw>
              </a:effectLst>
            </a:rPr>
            <a:t>Comprehension)</a:t>
          </a:r>
          <a:endParaRPr lang="ar-EG" dirty="0"/>
        </a:p>
      </dgm:t>
    </dgm:pt>
    <dgm:pt modelId="{71A1481E-0CF8-4E95-93F3-B47D5831381B}" type="parTrans" cxnId="{3838E45E-7DB3-42B8-AEAC-4D216371F12F}">
      <dgm:prSet/>
      <dgm:spPr/>
      <dgm:t>
        <a:bodyPr/>
        <a:lstStyle/>
        <a:p>
          <a:pPr rtl="1"/>
          <a:endParaRPr lang="ar-EG"/>
        </a:p>
      </dgm:t>
    </dgm:pt>
    <dgm:pt modelId="{0EEBECE0-C934-4E3F-A93D-B7B526F83DC3}" type="sibTrans" cxnId="{3838E45E-7DB3-42B8-AEAC-4D216371F12F}">
      <dgm:prSet/>
      <dgm:spPr/>
      <dgm:t>
        <a:bodyPr/>
        <a:lstStyle/>
        <a:p>
          <a:pPr rtl="1"/>
          <a:endParaRPr lang="ar-EG"/>
        </a:p>
      </dgm:t>
    </dgm:pt>
    <dgm:pt modelId="{CF50F58D-F562-43DB-B29C-F8888EF79D6E}" type="pres">
      <dgm:prSet presAssocID="{CC10B82F-6D61-46A7-804D-CE9C27C8A396}" presName="Name0" presStyleCnt="0">
        <dgm:presLayoutVars>
          <dgm:dir/>
          <dgm:animLvl val="lvl"/>
          <dgm:resizeHandles val="exact"/>
        </dgm:presLayoutVars>
      </dgm:prSet>
      <dgm:spPr/>
    </dgm:pt>
    <dgm:pt modelId="{D6DCF702-31D8-4128-9CF3-6B56EF8CDA9B}" type="pres">
      <dgm:prSet presAssocID="{B7514563-36DA-4E7F-981D-4D19F7D1D149}" presName="linNode" presStyleCnt="0"/>
      <dgm:spPr/>
    </dgm:pt>
    <dgm:pt modelId="{7DD5BF9E-9915-474F-87C3-A5B516058366}" type="pres">
      <dgm:prSet presAssocID="{B7514563-36DA-4E7F-981D-4D19F7D1D149}" presName="parentText" presStyleLbl="node1" presStyleIdx="0" presStyleCnt="7">
        <dgm:presLayoutVars>
          <dgm:chMax val="1"/>
          <dgm:bulletEnabled val="1"/>
        </dgm:presLayoutVars>
      </dgm:prSet>
      <dgm:spPr/>
    </dgm:pt>
    <dgm:pt modelId="{73C162AD-92B9-4876-A436-9A0F0AB08275}" type="pres">
      <dgm:prSet presAssocID="{B7514563-36DA-4E7F-981D-4D19F7D1D149}" presName="descendantText" presStyleLbl="alignAccFollowNode1" presStyleIdx="0" presStyleCnt="7">
        <dgm:presLayoutVars>
          <dgm:bulletEnabled val="1"/>
        </dgm:presLayoutVars>
      </dgm:prSet>
      <dgm:spPr/>
    </dgm:pt>
    <dgm:pt modelId="{944E9419-ECB6-4674-8BEC-10702AC84CDE}" type="pres">
      <dgm:prSet presAssocID="{71668EAA-FB59-4C5E-BC6C-A6A62458158A}" presName="sp" presStyleCnt="0"/>
      <dgm:spPr/>
    </dgm:pt>
    <dgm:pt modelId="{9871747B-539E-4DE9-BE35-A0E741F763F4}" type="pres">
      <dgm:prSet presAssocID="{23DBD3C6-13CB-412A-BF97-7C9BB9942D54}" presName="linNode" presStyleCnt="0"/>
      <dgm:spPr/>
    </dgm:pt>
    <dgm:pt modelId="{EFE9600D-4575-416B-BF5C-4DA839C94101}" type="pres">
      <dgm:prSet presAssocID="{23DBD3C6-13CB-412A-BF97-7C9BB9942D54}" presName="parentText" presStyleLbl="node1" presStyleIdx="1" presStyleCnt="7">
        <dgm:presLayoutVars>
          <dgm:chMax val="1"/>
          <dgm:bulletEnabled val="1"/>
        </dgm:presLayoutVars>
      </dgm:prSet>
      <dgm:spPr/>
    </dgm:pt>
    <dgm:pt modelId="{7BA06517-FB22-45F8-8BD8-37FF95A65811}" type="pres">
      <dgm:prSet presAssocID="{23DBD3C6-13CB-412A-BF97-7C9BB9942D54}" presName="descendantText" presStyleLbl="alignAccFollowNode1" presStyleIdx="1" presStyleCnt="7">
        <dgm:presLayoutVars>
          <dgm:bulletEnabled val="1"/>
        </dgm:presLayoutVars>
      </dgm:prSet>
      <dgm:spPr/>
    </dgm:pt>
    <dgm:pt modelId="{01AC2C2D-5678-496F-B6F5-193C623981C5}" type="pres">
      <dgm:prSet presAssocID="{0A64006A-19CE-4636-8E53-78F7DBB59151}" presName="sp" presStyleCnt="0"/>
      <dgm:spPr/>
    </dgm:pt>
    <dgm:pt modelId="{BEBDFF5A-4D7D-49A2-B747-F4716570459E}" type="pres">
      <dgm:prSet presAssocID="{A06E3F70-AC33-4965-9273-E1A6BA3C5DA7}" presName="linNode" presStyleCnt="0"/>
      <dgm:spPr/>
    </dgm:pt>
    <dgm:pt modelId="{582D78EE-DE0B-4524-AD0E-A2069BE5E652}" type="pres">
      <dgm:prSet presAssocID="{A06E3F70-AC33-4965-9273-E1A6BA3C5DA7}" presName="parentText" presStyleLbl="node1" presStyleIdx="2" presStyleCnt="7">
        <dgm:presLayoutVars>
          <dgm:chMax val="1"/>
          <dgm:bulletEnabled val="1"/>
        </dgm:presLayoutVars>
      </dgm:prSet>
      <dgm:spPr/>
    </dgm:pt>
    <dgm:pt modelId="{DBDA1057-FB7B-4545-A0BE-78CC1D4D382F}" type="pres">
      <dgm:prSet presAssocID="{A06E3F70-AC33-4965-9273-E1A6BA3C5DA7}" presName="descendantText" presStyleLbl="alignAccFollowNode1" presStyleIdx="2" presStyleCnt="7">
        <dgm:presLayoutVars>
          <dgm:bulletEnabled val="1"/>
        </dgm:presLayoutVars>
      </dgm:prSet>
      <dgm:spPr/>
    </dgm:pt>
    <dgm:pt modelId="{88F756BC-D55D-4784-8EB6-66DF0421AE50}" type="pres">
      <dgm:prSet presAssocID="{DCB7E98B-4825-43FF-9432-C9A497C78CC4}" presName="sp" presStyleCnt="0"/>
      <dgm:spPr/>
    </dgm:pt>
    <dgm:pt modelId="{4C9D26B1-2FCC-4907-8AA2-3E20AE5D35BE}" type="pres">
      <dgm:prSet presAssocID="{5B1E2C79-FBFC-4393-AADA-34C74A0CEE97}" presName="linNode" presStyleCnt="0"/>
      <dgm:spPr/>
    </dgm:pt>
    <dgm:pt modelId="{CD1494C8-BC75-4FD7-A3B6-59E0641C3BF0}" type="pres">
      <dgm:prSet presAssocID="{5B1E2C79-FBFC-4393-AADA-34C74A0CEE97}" presName="parentText" presStyleLbl="node1" presStyleIdx="3" presStyleCnt="7">
        <dgm:presLayoutVars>
          <dgm:chMax val="1"/>
          <dgm:bulletEnabled val="1"/>
        </dgm:presLayoutVars>
      </dgm:prSet>
      <dgm:spPr/>
    </dgm:pt>
    <dgm:pt modelId="{F77CA121-47FC-41D3-9839-433AE0D85BEF}" type="pres">
      <dgm:prSet presAssocID="{5B1E2C79-FBFC-4393-AADA-34C74A0CEE97}" presName="descendantText" presStyleLbl="alignAccFollowNode1" presStyleIdx="3" presStyleCnt="7">
        <dgm:presLayoutVars>
          <dgm:bulletEnabled val="1"/>
        </dgm:presLayoutVars>
      </dgm:prSet>
      <dgm:spPr/>
    </dgm:pt>
    <dgm:pt modelId="{732F411A-2850-410C-AAC4-155B923D885B}" type="pres">
      <dgm:prSet presAssocID="{A8E58E1C-465A-4074-B962-14414B93D49D}" presName="sp" presStyleCnt="0"/>
      <dgm:spPr/>
    </dgm:pt>
    <dgm:pt modelId="{297A5B45-6D15-4066-AA83-7E05E53493D6}" type="pres">
      <dgm:prSet presAssocID="{68EF6CA8-E541-45D5-9030-2380DF3CC690}" presName="linNode" presStyleCnt="0"/>
      <dgm:spPr/>
    </dgm:pt>
    <dgm:pt modelId="{96F2A516-836A-4EE8-8911-816A10FE4379}" type="pres">
      <dgm:prSet presAssocID="{68EF6CA8-E541-45D5-9030-2380DF3CC690}" presName="parentText" presStyleLbl="node1" presStyleIdx="4" presStyleCnt="7">
        <dgm:presLayoutVars>
          <dgm:chMax val="1"/>
          <dgm:bulletEnabled val="1"/>
        </dgm:presLayoutVars>
      </dgm:prSet>
      <dgm:spPr/>
    </dgm:pt>
    <dgm:pt modelId="{A9254947-C5A8-40E8-A4BC-C998AC1E70A3}" type="pres">
      <dgm:prSet presAssocID="{68EF6CA8-E541-45D5-9030-2380DF3CC690}" presName="descendantText" presStyleLbl="alignAccFollowNode1" presStyleIdx="4" presStyleCnt="7">
        <dgm:presLayoutVars>
          <dgm:bulletEnabled val="1"/>
        </dgm:presLayoutVars>
      </dgm:prSet>
      <dgm:spPr/>
    </dgm:pt>
    <dgm:pt modelId="{7275BA72-49E3-45ED-A6ED-DCF01FBF3A1C}" type="pres">
      <dgm:prSet presAssocID="{3AB3347E-969A-49A5-93F4-D6A830FB22D4}" presName="sp" presStyleCnt="0"/>
      <dgm:spPr/>
    </dgm:pt>
    <dgm:pt modelId="{D5C3C181-28CC-4552-B68E-3E1E20DEB931}" type="pres">
      <dgm:prSet presAssocID="{2A44553E-B21F-4651-BB4E-A2AF6BFFE281}" presName="linNode" presStyleCnt="0"/>
      <dgm:spPr/>
    </dgm:pt>
    <dgm:pt modelId="{9FB3EA2F-3D20-40CF-9324-6019822342B3}" type="pres">
      <dgm:prSet presAssocID="{2A44553E-B21F-4651-BB4E-A2AF6BFFE281}" presName="parentText" presStyleLbl="node1" presStyleIdx="5" presStyleCnt="7">
        <dgm:presLayoutVars>
          <dgm:chMax val="1"/>
          <dgm:bulletEnabled val="1"/>
        </dgm:presLayoutVars>
      </dgm:prSet>
      <dgm:spPr/>
    </dgm:pt>
    <dgm:pt modelId="{FF242D90-5CDE-4BDC-B089-C61827574746}" type="pres">
      <dgm:prSet presAssocID="{2A44553E-B21F-4651-BB4E-A2AF6BFFE281}" presName="descendantText" presStyleLbl="alignAccFollowNode1" presStyleIdx="5" presStyleCnt="7">
        <dgm:presLayoutVars>
          <dgm:bulletEnabled val="1"/>
        </dgm:presLayoutVars>
      </dgm:prSet>
      <dgm:spPr/>
    </dgm:pt>
    <dgm:pt modelId="{62CBF98E-C923-44B9-8F0D-272C10BE3DAD}" type="pres">
      <dgm:prSet presAssocID="{26AA1EB3-7D47-4579-BF3C-BBDCB98971EA}" presName="sp" presStyleCnt="0"/>
      <dgm:spPr/>
    </dgm:pt>
    <dgm:pt modelId="{000F2818-8367-452E-BCBF-98E0D386E521}" type="pres">
      <dgm:prSet presAssocID="{20BAB458-E3F1-4E4D-8CBB-923CF726F4A8}" presName="linNode" presStyleCnt="0"/>
      <dgm:spPr/>
    </dgm:pt>
    <dgm:pt modelId="{BF4E5F5F-B3F9-43AE-9B82-EB2E7F6F4850}" type="pres">
      <dgm:prSet presAssocID="{20BAB458-E3F1-4E4D-8CBB-923CF726F4A8}" presName="parentText" presStyleLbl="node1" presStyleIdx="6" presStyleCnt="7">
        <dgm:presLayoutVars>
          <dgm:chMax val="1"/>
          <dgm:bulletEnabled val="1"/>
        </dgm:presLayoutVars>
      </dgm:prSet>
      <dgm:spPr/>
    </dgm:pt>
    <dgm:pt modelId="{02F0050B-D59F-437E-8B1C-E92505152203}" type="pres">
      <dgm:prSet presAssocID="{20BAB458-E3F1-4E4D-8CBB-923CF726F4A8}" presName="descendantText" presStyleLbl="alignAccFollowNode1" presStyleIdx="6" presStyleCnt="7">
        <dgm:presLayoutVars>
          <dgm:bulletEnabled val="1"/>
        </dgm:presLayoutVars>
      </dgm:prSet>
      <dgm:spPr/>
    </dgm:pt>
  </dgm:ptLst>
  <dgm:cxnLst>
    <dgm:cxn modelId="{50F5300F-1543-4DF2-A4EC-C6C4E061CBD1}" type="presOf" srcId="{6AA75148-7946-467A-AF01-4C879AD91E0D}" destId="{A9254947-C5A8-40E8-A4BC-C998AC1E70A3}" srcOrd="0" destOrd="0" presId="urn:microsoft.com/office/officeart/2005/8/layout/vList5"/>
    <dgm:cxn modelId="{28697418-F33B-4E69-8517-824B8BBBE93F}" type="presOf" srcId="{1A10764D-65CD-4156-83AE-7B1D182BC005}" destId="{F77CA121-47FC-41D3-9839-433AE0D85BEF}" srcOrd="0" destOrd="0" presId="urn:microsoft.com/office/officeart/2005/8/layout/vList5"/>
    <dgm:cxn modelId="{BD641E1A-F5EE-4760-93E6-F3933BE19AF2}" srcId="{20BAB458-E3F1-4E4D-8CBB-923CF726F4A8}" destId="{7C0B694D-0BC8-4B23-B33F-1531FE01FFFE}" srcOrd="0" destOrd="0" parTransId="{B5D2C195-4389-4A27-AF31-6E4C6D6AC573}" sibTransId="{8DBE50DF-2985-4633-B228-4E0E4F0D6CD2}"/>
    <dgm:cxn modelId="{166E921F-2CBD-44F3-A9BC-6A371EDA46F6}" srcId="{A06E3F70-AC33-4965-9273-E1A6BA3C5DA7}" destId="{1B8210E1-862C-4B8F-8E59-8354364F33DB}" srcOrd="0" destOrd="0" parTransId="{98D068BE-D6F1-4594-9B79-0CDE446AEEA9}" sibTransId="{621C9427-B14A-4FCE-B552-478790AE5DF8}"/>
    <dgm:cxn modelId="{7F2E7A29-BF64-4398-A228-5D0E21743203}" type="presOf" srcId="{7C0B694D-0BC8-4B23-B33F-1531FE01FFFE}" destId="{02F0050B-D59F-437E-8B1C-E92505152203}" srcOrd="0" destOrd="0" presId="urn:microsoft.com/office/officeart/2005/8/layout/vList5"/>
    <dgm:cxn modelId="{2875162C-FCDB-437D-BF44-91E61A73DF55}" type="presOf" srcId="{2A44553E-B21F-4651-BB4E-A2AF6BFFE281}" destId="{9FB3EA2F-3D20-40CF-9324-6019822342B3}" srcOrd="0" destOrd="0" presId="urn:microsoft.com/office/officeart/2005/8/layout/vList5"/>
    <dgm:cxn modelId="{CEA8092F-137D-4217-AAA7-3C444C192174}" srcId="{68EF6CA8-E541-45D5-9030-2380DF3CC690}" destId="{6AA75148-7946-467A-AF01-4C879AD91E0D}" srcOrd="0" destOrd="0" parTransId="{6D360A1F-1796-4734-BFB6-011999A561D4}" sibTransId="{33AE7B9F-D5CF-42BD-B611-91EEE364AA08}"/>
    <dgm:cxn modelId="{0819583C-415B-4CA3-8370-EB6BB02B6F8C}" srcId="{CC10B82F-6D61-46A7-804D-CE9C27C8A396}" destId="{B7514563-36DA-4E7F-981D-4D19F7D1D149}" srcOrd="0" destOrd="0" parTransId="{568154EF-A206-470E-9746-34B92DEA3E70}" sibTransId="{71668EAA-FB59-4C5E-BC6C-A6A62458158A}"/>
    <dgm:cxn modelId="{A5EBA73C-94ED-4B86-8550-50BBE3E4D391}" type="presOf" srcId="{5B1E2C79-FBFC-4393-AADA-34C74A0CEE97}" destId="{CD1494C8-BC75-4FD7-A3B6-59E0641C3BF0}" srcOrd="0" destOrd="0" presId="urn:microsoft.com/office/officeart/2005/8/layout/vList5"/>
    <dgm:cxn modelId="{3838E45E-7DB3-42B8-AEAC-4D216371F12F}" srcId="{CC10B82F-6D61-46A7-804D-CE9C27C8A396}" destId="{20BAB458-E3F1-4E4D-8CBB-923CF726F4A8}" srcOrd="6" destOrd="0" parTransId="{71A1481E-0CF8-4E95-93F3-B47D5831381B}" sibTransId="{0EEBECE0-C934-4E3F-A93D-B7B526F83DC3}"/>
    <dgm:cxn modelId="{49083060-F9AE-4E5A-9E95-66214A882552}" type="presOf" srcId="{2A75582F-8CD0-49EC-8699-E40E89682CF5}" destId="{7BA06517-FB22-45F8-8BD8-37FF95A65811}" srcOrd="0" destOrd="0" presId="urn:microsoft.com/office/officeart/2005/8/layout/vList5"/>
    <dgm:cxn modelId="{2E209B67-72D3-4D52-BB65-6875F76442EB}" type="presOf" srcId="{A084D2A9-3BB5-4D47-9BED-5F45D2677515}" destId="{73C162AD-92B9-4876-A436-9A0F0AB08275}" srcOrd="0" destOrd="0" presId="urn:microsoft.com/office/officeart/2005/8/layout/vList5"/>
    <dgm:cxn modelId="{EA0C7269-7014-474B-B581-EA0FD93BB2C6}" srcId="{B7514563-36DA-4E7F-981D-4D19F7D1D149}" destId="{A084D2A9-3BB5-4D47-9BED-5F45D2677515}" srcOrd="0" destOrd="0" parTransId="{1FA51A5B-720D-4871-810D-4105BFE13A41}" sibTransId="{4CD2E38C-470C-4E1A-90C5-7D03CDFA1B77}"/>
    <dgm:cxn modelId="{A4E5494C-FCEF-47DB-8995-516E5C9F049A}" type="presOf" srcId="{CC10B82F-6D61-46A7-804D-CE9C27C8A396}" destId="{CF50F58D-F562-43DB-B29C-F8888EF79D6E}" srcOrd="0" destOrd="0" presId="urn:microsoft.com/office/officeart/2005/8/layout/vList5"/>
    <dgm:cxn modelId="{9E039D75-1C1E-45C4-9198-EC37944B7223}" srcId="{CC10B82F-6D61-46A7-804D-CE9C27C8A396}" destId="{A06E3F70-AC33-4965-9273-E1A6BA3C5DA7}" srcOrd="2" destOrd="0" parTransId="{D71978C6-BF28-47B6-A6E9-244F13782A15}" sibTransId="{DCB7E98B-4825-43FF-9432-C9A497C78CC4}"/>
    <dgm:cxn modelId="{D487E357-959D-48AE-B89D-28A336B86076}" srcId="{CC10B82F-6D61-46A7-804D-CE9C27C8A396}" destId="{5B1E2C79-FBFC-4393-AADA-34C74A0CEE97}" srcOrd="3" destOrd="0" parTransId="{DA26D540-0121-4B5C-BA86-A2DFBD6BDC21}" sibTransId="{A8E58E1C-465A-4074-B962-14414B93D49D}"/>
    <dgm:cxn modelId="{E98F7D59-65B3-439C-9470-1F3D16F9915F}" srcId="{2A44553E-B21F-4651-BB4E-A2AF6BFFE281}" destId="{F54764EB-A09E-42E3-BBE4-5EEDA235C820}" srcOrd="0" destOrd="0" parTransId="{BD5C10C6-DC4B-4BBA-97FB-78AD4DA7F6E0}" sibTransId="{63CE2E04-3B3D-402C-82A6-ADB71F9AB42D}"/>
    <dgm:cxn modelId="{B145958A-4746-45BC-975F-DFE87A07014A}" type="presOf" srcId="{F54764EB-A09E-42E3-BBE4-5EEDA235C820}" destId="{FF242D90-5CDE-4BDC-B089-C61827574746}" srcOrd="0" destOrd="0" presId="urn:microsoft.com/office/officeart/2005/8/layout/vList5"/>
    <dgm:cxn modelId="{5040C690-F6E7-462B-877B-C1EA5219992D}" type="presOf" srcId="{B7514563-36DA-4E7F-981D-4D19F7D1D149}" destId="{7DD5BF9E-9915-474F-87C3-A5B516058366}" srcOrd="0" destOrd="0" presId="urn:microsoft.com/office/officeart/2005/8/layout/vList5"/>
    <dgm:cxn modelId="{FD30F993-EF6E-400F-B024-8D16BA490B9F}" type="presOf" srcId="{1B8210E1-862C-4B8F-8E59-8354364F33DB}" destId="{DBDA1057-FB7B-4545-A0BE-78CC1D4D382F}" srcOrd="0" destOrd="0" presId="urn:microsoft.com/office/officeart/2005/8/layout/vList5"/>
    <dgm:cxn modelId="{976654A6-1735-4A26-A38F-81F8D6FFE04D}" srcId="{23DBD3C6-13CB-412A-BF97-7C9BB9942D54}" destId="{2A75582F-8CD0-49EC-8699-E40E89682CF5}" srcOrd="0" destOrd="0" parTransId="{B7C34FBD-886F-4528-BE2E-00AB787A20D9}" sibTransId="{26AF7A04-1D36-4C2F-984D-83AA8190E850}"/>
    <dgm:cxn modelId="{BD0102AB-A32F-4D7F-8606-D7DABF08DFCD}" srcId="{CC10B82F-6D61-46A7-804D-CE9C27C8A396}" destId="{68EF6CA8-E541-45D5-9030-2380DF3CC690}" srcOrd="4" destOrd="0" parTransId="{02DDE626-9697-4075-8584-FF6C1895845D}" sibTransId="{3AB3347E-969A-49A5-93F4-D6A830FB22D4}"/>
    <dgm:cxn modelId="{B2B23CBB-4A48-45EC-A777-53CA0D804183}" type="presOf" srcId="{A06E3F70-AC33-4965-9273-E1A6BA3C5DA7}" destId="{582D78EE-DE0B-4524-AD0E-A2069BE5E652}" srcOrd="0" destOrd="0" presId="urn:microsoft.com/office/officeart/2005/8/layout/vList5"/>
    <dgm:cxn modelId="{365D16C6-73E2-4F75-962D-319526F6F1E6}" type="presOf" srcId="{20BAB458-E3F1-4E4D-8CBB-923CF726F4A8}" destId="{BF4E5F5F-B3F9-43AE-9B82-EB2E7F6F4850}" srcOrd="0" destOrd="0" presId="urn:microsoft.com/office/officeart/2005/8/layout/vList5"/>
    <dgm:cxn modelId="{86D204CB-D8C6-4B10-B35B-41EB37A37C0E}" srcId="{CC10B82F-6D61-46A7-804D-CE9C27C8A396}" destId="{23DBD3C6-13CB-412A-BF97-7C9BB9942D54}" srcOrd="1" destOrd="0" parTransId="{DCCDAC7D-25C1-4886-ABA8-A807D3D67A38}" sibTransId="{0A64006A-19CE-4636-8E53-78F7DBB59151}"/>
    <dgm:cxn modelId="{786F3CD0-DB27-4F51-94FF-42615FE85CFD}" type="presOf" srcId="{23DBD3C6-13CB-412A-BF97-7C9BB9942D54}" destId="{EFE9600D-4575-416B-BF5C-4DA839C94101}" srcOrd="0" destOrd="0" presId="urn:microsoft.com/office/officeart/2005/8/layout/vList5"/>
    <dgm:cxn modelId="{2C392DE5-2F44-40E1-B525-62FD717B486F}" srcId="{5B1E2C79-FBFC-4393-AADA-34C74A0CEE97}" destId="{1A10764D-65CD-4156-83AE-7B1D182BC005}" srcOrd="0" destOrd="0" parTransId="{D03ECCF7-0415-4444-B2B5-3CEC5F5304D8}" sibTransId="{FF4B5C43-EEAF-4F89-924D-716AC611370C}"/>
    <dgm:cxn modelId="{27BFCDE6-C6C8-443A-8E46-64A3399F806C}" type="presOf" srcId="{68EF6CA8-E541-45D5-9030-2380DF3CC690}" destId="{96F2A516-836A-4EE8-8911-816A10FE4379}" srcOrd="0" destOrd="0" presId="urn:microsoft.com/office/officeart/2005/8/layout/vList5"/>
    <dgm:cxn modelId="{6559FAE9-A90E-4954-BD07-7D9CA6B931CC}" srcId="{CC10B82F-6D61-46A7-804D-CE9C27C8A396}" destId="{2A44553E-B21F-4651-BB4E-A2AF6BFFE281}" srcOrd="5" destOrd="0" parTransId="{4C1E7BF6-A1D1-4844-B25B-BB1E9567A406}" sibTransId="{26AA1EB3-7D47-4579-BF3C-BBDCB98971EA}"/>
    <dgm:cxn modelId="{EC929955-3B08-4AD0-ACAF-616EA71BA389}" type="presParOf" srcId="{CF50F58D-F562-43DB-B29C-F8888EF79D6E}" destId="{D6DCF702-31D8-4128-9CF3-6B56EF8CDA9B}" srcOrd="0" destOrd="0" presId="urn:microsoft.com/office/officeart/2005/8/layout/vList5"/>
    <dgm:cxn modelId="{C29FA437-FC07-482F-BB43-CD3875ABC762}" type="presParOf" srcId="{D6DCF702-31D8-4128-9CF3-6B56EF8CDA9B}" destId="{7DD5BF9E-9915-474F-87C3-A5B516058366}" srcOrd="0" destOrd="0" presId="urn:microsoft.com/office/officeart/2005/8/layout/vList5"/>
    <dgm:cxn modelId="{19F910EE-6C44-44FE-BBA4-AC7A3ACF328E}" type="presParOf" srcId="{D6DCF702-31D8-4128-9CF3-6B56EF8CDA9B}" destId="{73C162AD-92B9-4876-A436-9A0F0AB08275}" srcOrd="1" destOrd="0" presId="urn:microsoft.com/office/officeart/2005/8/layout/vList5"/>
    <dgm:cxn modelId="{F79B0483-A2E6-43F6-A451-18179F3A15E0}" type="presParOf" srcId="{CF50F58D-F562-43DB-B29C-F8888EF79D6E}" destId="{944E9419-ECB6-4674-8BEC-10702AC84CDE}" srcOrd="1" destOrd="0" presId="urn:microsoft.com/office/officeart/2005/8/layout/vList5"/>
    <dgm:cxn modelId="{1E0E6D2D-75FA-44E1-8393-1280D6C6BB5D}" type="presParOf" srcId="{CF50F58D-F562-43DB-B29C-F8888EF79D6E}" destId="{9871747B-539E-4DE9-BE35-A0E741F763F4}" srcOrd="2" destOrd="0" presId="urn:microsoft.com/office/officeart/2005/8/layout/vList5"/>
    <dgm:cxn modelId="{5819CB3F-169F-4BE6-A362-C4408D389969}" type="presParOf" srcId="{9871747B-539E-4DE9-BE35-A0E741F763F4}" destId="{EFE9600D-4575-416B-BF5C-4DA839C94101}" srcOrd="0" destOrd="0" presId="urn:microsoft.com/office/officeart/2005/8/layout/vList5"/>
    <dgm:cxn modelId="{B0F6DB68-3D5B-46A3-AD61-95E147A7FF74}" type="presParOf" srcId="{9871747B-539E-4DE9-BE35-A0E741F763F4}" destId="{7BA06517-FB22-45F8-8BD8-37FF95A65811}" srcOrd="1" destOrd="0" presId="urn:microsoft.com/office/officeart/2005/8/layout/vList5"/>
    <dgm:cxn modelId="{6844E5F9-7CF5-4503-B151-8A220FE59939}" type="presParOf" srcId="{CF50F58D-F562-43DB-B29C-F8888EF79D6E}" destId="{01AC2C2D-5678-496F-B6F5-193C623981C5}" srcOrd="3" destOrd="0" presId="urn:microsoft.com/office/officeart/2005/8/layout/vList5"/>
    <dgm:cxn modelId="{81B2A728-0B13-408A-9517-7952AD29BCC6}" type="presParOf" srcId="{CF50F58D-F562-43DB-B29C-F8888EF79D6E}" destId="{BEBDFF5A-4D7D-49A2-B747-F4716570459E}" srcOrd="4" destOrd="0" presId="urn:microsoft.com/office/officeart/2005/8/layout/vList5"/>
    <dgm:cxn modelId="{DE2B3949-A534-4D2B-9F4B-C61CCF0CA273}" type="presParOf" srcId="{BEBDFF5A-4D7D-49A2-B747-F4716570459E}" destId="{582D78EE-DE0B-4524-AD0E-A2069BE5E652}" srcOrd="0" destOrd="0" presId="urn:microsoft.com/office/officeart/2005/8/layout/vList5"/>
    <dgm:cxn modelId="{DFBF6F2D-FDAA-40C9-AB7F-5A335E0C1AF0}" type="presParOf" srcId="{BEBDFF5A-4D7D-49A2-B747-F4716570459E}" destId="{DBDA1057-FB7B-4545-A0BE-78CC1D4D382F}" srcOrd="1" destOrd="0" presId="urn:microsoft.com/office/officeart/2005/8/layout/vList5"/>
    <dgm:cxn modelId="{340B72E3-44B8-4461-B123-88234039291F}" type="presParOf" srcId="{CF50F58D-F562-43DB-B29C-F8888EF79D6E}" destId="{88F756BC-D55D-4784-8EB6-66DF0421AE50}" srcOrd="5" destOrd="0" presId="urn:microsoft.com/office/officeart/2005/8/layout/vList5"/>
    <dgm:cxn modelId="{99AB02A5-67B2-4DD9-8C85-094CA89A4970}" type="presParOf" srcId="{CF50F58D-F562-43DB-B29C-F8888EF79D6E}" destId="{4C9D26B1-2FCC-4907-8AA2-3E20AE5D35BE}" srcOrd="6" destOrd="0" presId="urn:microsoft.com/office/officeart/2005/8/layout/vList5"/>
    <dgm:cxn modelId="{251DAB97-229D-40BB-AC8F-9D90330EA1B4}" type="presParOf" srcId="{4C9D26B1-2FCC-4907-8AA2-3E20AE5D35BE}" destId="{CD1494C8-BC75-4FD7-A3B6-59E0641C3BF0}" srcOrd="0" destOrd="0" presId="urn:microsoft.com/office/officeart/2005/8/layout/vList5"/>
    <dgm:cxn modelId="{BEA72DE2-5E0D-4033-A1EE-454067F08390}" type="presParOf" srcId="{4C9D26B1-2FCC-4907-8AA2-3E20AE5D35BE}" destId="{F77CA121-47FC-41D3-9839-433AE0D85BEF}" srcOrd="1" destOrd="0" presId="urn:microsoft.com/office/officeart/2005/8/layout/vList5"/>
    <dgm:cxn modelId="{A587C572-4155-4687-B280-BE9E9683B3BF}" type="presParOf" srcId="{CF50F58D-F562-43DB-B29C-F8888EF79D6E}" destId="{732F411A-2850-410C-AAC4-155B923D885B}" srcOrd="7" destOrd="0" presId="urn:microsoft.com/office/officeart/2005/8/layout/vList5"/>
    <dgm:cxn modelId="{2D4BA7A8-5399-4164-A62B-0AF1D52478FF}" type="presParOf" srcId="{CF50F58D-F562-43DB-B29C-F8888EF79D6E}" destId="{297A5B45-6D15-4066-AA83-7E05E53493D6}" srcOrd="8" destOrd="0" presId="urn:microsoft.com/office/officeart/2005/8/layout/vList5"/>
    <dgm:cxn modelId="{04E45FF9-75F3-4C67-916E-A30FB502A742}" type="presParOf" srcId="{297A5B45-6D15-4066-AA83-7E05E53493D6}" destId="{96F2A516-836A-4EE8-8911-816A10FE4379}" srcOrd="0" destOrd="0" presId="urn:microsoft.com/office/officeart/2005/8/layout/vList5"/>
    <dgm:cxn modelId="{96861163-7B38-40AB-B098-39BDC3FD0808}" type="presParOf" srcId="{297A5B45-6D15-4066-AA83-7E05E53493D6}" destId="{A9254947-C5A8-40E8-A4BC-C998AC1E70A3}" srcOrd="1" destOrd="0" presId="urn:microsoft.com/office/officeart/2005/8/layout/vList5"/>
    <dgm:cxn modelId="{4E52BDEB-6967-46FE-AA2E-A572B06FD7C1}" type="presParOf" srcId="{CF50F58D-F562-43DB-B29C-F8888EF79D6E}" destId="{7275BA72-49E3-45ED-A6ED-DCF01FBF3A1C}" srcOrd="9" destOrd="0" presId="urn:microsoft.com/office/officeart/2005/8/layout/vList5"/>
    <dgm:cxn modelId="{6494DBB5-BD49-46A5-962B-CE7059626D66}" type="presParOf" srcId="{CF50F58D-F562-43DB-B29C-F8888EF79D6E}" destId="{D5C3C181-28CC-4552-B68E-3E1E20DEB931}" srcOrd="10" destOrd="0" presId="urn:microsoft.com/office/officeart/2005/8/layout/vList5"/>
    <dgm:cxn modelId="{F8D3E0A0-DB6B-41D5-97D2-7EA662CBCEBE}" type="presParOf" srcId="{D5C3C181-28CC-4552-B68E-3E1E20DEB931}" destId="{9FB3EA2F-3D20-40CF-9324-6019822342B3}" srcOrd="0" destOrd="0" presId="urn:microsoft.com/office/officeart/2005/8/layout/vList5"/>
    <dgm:cxn modelId="{043BD326-E3CB-445C-9177-17518AFA4EE5}" type="presParOf" srcId="{D5C3C181-28CC-4552-B68E-3E1E20DEB931}" destId="{FF242D90-5CDE-4BDC-B089-C61827574746}" srcOrd="1" destOrd="0" presId="urn:microsoft.com/office/officeart/2005/8/layout/vList5"/>
    <dgm:cxn modelId="{03E3D7AD-2A30-470B-AC05-9FBE312E0979}" type="presParOf" srcId="{CF50F58D-F562-43DB-B29C-F8888EF79D6E}" destId="{62CBF98E-C923-44B9-8F0D-272C10BE3DAD}" srcOrd="11" destOrd="0" presId="urn:microsoft.com/office/officeart/2005/8/layout/vList5"/>
    <dgm:cxn modelId="{1FA9DEDB-AA6F-4A2A-A39C-554BDD079EC8}" type="presParOf" srcId="{CF50F58D-F562-43DB-B29C-F8888EF79D6E}" destId="{000F2818-8367-452E-BCBF-98E0D386E521}" srcOrd="12" destOrd="0" presId="urn:microsoft.com/office/officeart/2005/8/layout/vList5"/>
    <dgm:cxn modelId="{18591752-9EDE-4D2D-B1A7-6D76A6100CD4}" type="presParOf" srcId="{000F2818-8367-452E-BCBF-98E0D386E521}" destId="{BF4E5F5F-B3F9-43AE-9B82-EB2E7F6F4850}" srcOrd="0" destOrd="0" presId="urn:microsoft.com/office/officeart/2005/8/layout/vList5"/>
    <dgm:cxn modelId="{2427F1BC-B0FE-459E-B7EC-8793AB7A8C0C}" type="presParOf" srcId="{000F2818-8367-452E-BCBF-98E0D386E521}" destId="{02F0050B-D59F-437E-8B1C-E9250515220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2D3E4E7-7502-414F-AD1D-A9396D6CF671}" type="doc">
      <dgm:prSet loTypeId="urn:microsoft.com/office/officeart/2005/8/layout/hList6" loCatId="list" qsTypeId="urn:microsoft.com/office/officeart/2005/8/quickstyle/simple1" qsCatId="simple" csTypeId="urn:microsoft.com/office/officeart/2005/8/colors/accent1_2" csCatId="accent1" phldr="1"/>
      <dgm:spPr/>
      <dgm:t>
        <a:bodyPr/>
        <a:lstStyle/>
        <a:p>
          <a:pPr rtl="1"/>
          <a:endParaRPr lang="ar-EG"/>
        </a:p>
      </dgm:t>
    </dgm:pt>
    <dgm:pt modelId="{9146A791-363A-4555-B72F-57FE1D1196FA}">
      <dgm:prSet phldrT="[Text]" custT="1"/>
      <dgm:spPr/>
      <dgm:t>
        <a:bodyPr/>
        <a:lstStyle/>
        <a:p>
          <a:pPr rtl="0"/>
          <a:r>
            <a:rPr lang="en-US" sz="2800" dirty="0"/>
            <a:t>Gender barriers</a:t>
          </a:r>
          <a:endParaRPr lang="ar-EG" sz="2800" dirty="0"/>
        </a:p>
      </dgm:t>
    </dgm:pt>
    <dgm:pt modelId="{8F6251F5-B783-48FB-B79A-2027C4209B77}" type="parTrans" cxnId="{69E1CF0E-9544-4AFE-9127-C37A996AB2C3}">
      <dgm:prSet/>
      <dgm:spPr/>
      <dgm:t>
        <a:bodyPr/>
        <a:lstStyle/>
        <a:p>
          <a:pPr rtl="1"/>
          <a:endParaRPr lang="ar-EG"/>
        </a:p>
      </dgm:t>
    </dgm:pt>
    <dgm:pt modelId="{78C575EF-303D-4490-9E1B-DDDD7D076D5C}" type="sibTrans" cxnId="{69E1CF0E-9544-4AFE-9127-C37A996AB2C3}">
      <dgm:prSet/>
      <dgm:spPr/>
      <dgm:t>
        <a:bodyPr/>
        <a:lstStyle/>
        <a:p>
          <a:pPr rtl="1"/>
          <a:endParaRPr lang="ar-EG"/>
        </a:p>
      </dgm:t>
    </dgm:pt>
    <dgm:pt modelId="{D389FE62-4705-474B-A39E-F94C7CF87B8C}">
      <dgm:prSet phldrT="[Text]" custT="1"/>
      <dgm:spPr>
        <a:gradFill flip="none" rotWithShape="0">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2700000" scaled="1"/>
          <a:tileRect/>
        </a:gradFill>
      </dgm:spPr>
      <dgm:t>
        <a:bodyPr/>
        <a:lstStyle/>
        <a:p>
          <a:pPr rtl="0"/>
          <a:r>
            <a:rPr lang="en-US" sz="2000" b="1" dirty="0">
              <a:solidFill>
                <a:schemeClr val="tx1"/>
              </a:solidFill>
            </a:rPr>
            <a:t>Distractions</a:t>
          </a:r>
          <a:endParaRPr lang="ar-EG" sz="2000" b="1" dirty="0">
            <a:solidFill>
              <a:schemeClr val="tx1"/>
            </a:solidFill>
          </a:endParaRPr>
        </a:p>
      </dgm:t>
    </dgm:pt>
    <dgm:pt modelId="{D022E0A3-F98E-499B-B32B-DA079428841A}" type="parTrans" cxnId="{60EF150A-2DC3-4F6E-801F-61767E4C90FA}">
      <dgm:prSet/>
      <dgm:spPr/>
      <dgm:t>
        <a:bodyPr/>
        <a:lstStyle/>
        <a:p>
          <a:pPr rtl="1"/>
          <a:endParaRPr lang="ar-EG"/>
        </a:p>
      </dgm:t>
    </dgm:pt>
    <dgm:pt modelId="{10246712-E63E-4AC3-8FAD-B4A34EACB1E6}" type="sibTrans" cxnId="{60EF150A-2DC3-4F6E-801F-61767E4C90FA}">
      <dgm:prSet/>
      <dgm:spPr/>
      <dgm:t>
        <a:bodyPr/>
        <a:lstStyle/>
        <a:p>
          <a:pPr rtl="1"/>
          <a:endParaRPr lang="ar-EG"/>
        </a:p>
      </dgm:t>
    </dgm:pt>
    <dgm:pt modelId="{6B6CBE73-F37B-446A-A079-6D4208BDF81F}">
      <dgm:prSet phldrT="[Text]" custT="1"/>
      <dgm:spPr/>
      <dgm:t>
        <a:bodyPr/>
        <a:lstStyle/>
        <a:p>
          <a:pPr rtl="0"/>
          <a:r>
            <a:rPr lang="en-US" sz="2400" dirty="0"/>
            <a:t>Physical proximity</a:t>
          </a:r>
          <a:endParaRPr lang="ar-EG" sz="2400" dirty="0"/>
        </a:p>
      </dgm:t>
    </dgm:pt>
    <dgm:pt modelId="{81EB8482-FF93-47CF-8FFA-D0E4BB4C09B3}" type="parTrans" cxnId="{13B2A3DA-D9D6-4831-941D-D6436F74C18E}">
      <dgm:prSet/>
      <dgm:spPr/>
      <dgm:t>
        <a:bodyPr/>
        <a:lstStyle/>
        <a:p>
          <a:pPr rtl="1"/>
          <a:endParaRPr lang="ar-EG"/>
        </a:p>
      </dgm:t>
    </dgm:pt>
    <dgm:pt modelId="{87ACAC6F-B726-49D3-990F-C997D0C1D181}" type="sibTrans" cxnId="{13B2A3DA-D9D6-4831-941D-D6436F74C18E}">
      <dgm:prSet/>
      <dgm:spPr/>
      <dgm:t>
        <a:bodyPr/>
        <a:lstStyle/>
        <a:p>
          <a:pPr rtl="1"/>
          <a:endParaRPr lang="ar-EG"/>
        </a:p>
      </dgm:t>
    </dgm:pt>
    <dgm:pt modelId="{A6A7FAC2-DC92-416E-B8DF-FDB3FB74ED0D}">
      <dgm:prSet phldrT="[Text]" custT="1"/>
      <dgm:spPr>
        <a:gradFill flip="none" rotWithShape="0">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2700000" scaled="1"/>
          <a:tileRect/>
        </a:gradFill>
      </dgm:spPr>
      <dgm:t>
        <a:bodyPr/>
        <a:lstStyle/>
        <a:p>
          <a:pPr rtl="0"/>
          <a:r>
            <a:rPr lang="en-US" sz="2000" b="1" dirty="0">
              <a:solidFill>
                <a:schemeClr val="tx1"/>
              </a:solidFill>
            </a:rPr>
            <a:t>Personalities</a:t>
          </a:r>
          <a:endParaRPr lang="ar-EG" sz="2000" b="1" dirty="0">
            <a:solidFill>
              <a:schemeClr val="tx1"/>
            </a:solidFill>
          </a:endParaRPr>
        </a:p>
      </dgm:t>
    </dgm:pt>
    <dgm:pt modelId="{05D73DE1-2C7A-4B36-9FAE-94A9CE5817DB}" type="parTrans" cxnId="{41F9A85A-1E97-44BE-9564-7AEE66314A97}">
      <dgm:prSet/>
      <dgm:spPr/>
      <dgm:t>
        <a:bodyPr/>
        <a:lstStyle/>
        <a:p>
          <a:pPr rtl="1"/>
          <a:endParaRPr lang="ar-EG"/>
        </a:p>
      </dgm:t>
    </dgm:pt>
    <dgm:pt modelId="{CA4F94D9-34FF-484B-91DD-4E69715F67F2}" type="sibTrans" cxnId="{41F9A85A-1E97-44BE-9564-7AEE66314A97}">
      <dgm:prSet/>
      <dgm:spPr/>
      <dgm:t>
        <a:bodyPr/>
        <a:lstStyle/>
        <a:p>
          <a:pPr rtl="1"/>
          <a:endParaRPr lang="ar-EG"/>
        </a:p>
      </dgm:t>
    </dgm:pt>
    <dgm:pt modelId="{F68F6444-B245-4E36-BFDC-2DC2818E73B4}">
      <dgm:prSet phldrT="[Text]" custT="1"/>
      <dgm:spPr/>
      <dgm:t>
        <a:bodyPr/>
        <a:lstStyle/>
        <a:p>
          <a:pPr rtl="0"/>
          <a:r>
            <a:rPr lang="en-US" sz="2800" dirty="0"/>
            <a:t>Conflict and Shift change</a:t>
          </a:r>
          <a:endParaRPr lang="ar-EG" sz="2800" dirty="0"/>
        </a:p>
      </dgm:t>
    </dgm:pt>
    <dgm:pt modelId="{345EB02C-4FFB-4FC7-8ECB-A164D84A553F}" type="parTrans" cxnId="{8415343B-63B3-4502-B304-CEB5BEC712B2}">
      <dgm:prSet/>
      <dgm:spPr/>
      <dgm:t>
        <a:bodyPr/>
        <a:lstStyle/>
        <a:p>
          <a:pPr rtl="1"/>
          <a:endParaRPr lang="ar-EG"/>
        </a:p>
      </dgm:t>
    </dgm:pt>
    <dgm:pt modelId="{43DB618D-F5A0-4EAE-9DD0-60D37013B320}" type="sibTrans" cxnId="{8415343B-63B3-4502-B304-CEB5BEC712B2}">
      <dgm:prSet/>
      <dgm:spPr/>
      <dgm:t>
        <a:bodyPr/>
        <a:lstStyle/>
        <a:p>
          <a:pPr rtl="1"/>
          <a:endParaRPr lang="ar-EG"/>
        </a:p>
      </dgm:t>
    </dgm:pt>
    <dgm:pt modelId="{FC072D4D-81FE-44D0-96C9-30449CAB201F}">
      <dgm:prSet phldrT="[Text]" custT="1"/>
      <dgm:spPr/>
      <dgm:t>
        <a:bodyPr/>
        <a:lstStyle/>
        <a:p>
          <a:pPr rtl="0"/>
          <a:r>
            <a:rPr lang="en-US" sz="1600" b="1" dirty="0"/>
            <a:t>Varying communication styles</a:t>
          </a:r>
          <a:endParaRPr lang="ar-EG" sz="1600" b="1" dirty="0"/>
        </a:p>
      </dgm:t>
    </dgm:pt>
    <dgm:pt modelId="{A7A85F97-08F5-44B3-966C-EE6C51C84FAD}" type="parTrans" cxnId="{C1A868FA-B98C-4B28-9899-94E33023A76A}">
      <dgm:prSet/>
      <dgm:spPr/>
      <dgm:t>
        <a:bodyPr/>
        <a:lstStyle/>
        <a:p>
          <a:pPr rtl="1"/>
          <a:endParaRPr lang="ar-EG"/>
        </a:p>
      </dgm:t>
    </dgm:pt>
    <dgm:pt modelId="{C01E8453-2AB7-4B27-A890-EEC7216695C0}" type="sibTrans" cxnId="{C1A868FA-B98C-4B28-9899-94E33023A76A}">
      <dgm:prSet/>
      <dgm:spPr/>
      <dgm:t>
        <a:bodyPr/>
        <a:lstStyle/>
        <a:p>
          <a:pPr rtl="1"/>
          <a:endParaRPr lang="ar-EG"/>
        </a:p>
      </dgm:t>
    </dgm:pt>
    <dgm:pt modelId="{C4002B58-B6A5-4A2D-843B-3F2BF5BA4F71}">
      <dgm:prSet phldrT="[Text]" custT="1"/>
      <dgm:spPr>
        <a:gradFill flip="none" rotWithShape="0">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2700000" scaled="1"/>
          <a:tileRect/>
        </a:gradFill>
      </dgm:spPr>
      <dgm:t>
        <a:bodyPr/>
        <a:lstStyle/>
        <a:p>
          <a:pPr rtl="0"/>
          <a:r>
            <a:rPr lang="en-US" sz="2400" b="1" dirty="0">
              <a:solidFill>
                <a:schemeClr val="tx1"/>
              </a:solidFill>
            </a:rPr>
            <a:t>Workload</a:t>
          </a:r>
          <a:endParaRPr lang="ar-EG" sz="2400" b="1" dirty="0">
            <a:solidFill>
              <a:schemeClr val="tx1"/>
            </a:solidFill>
          </a:endParaRPr>
        </a:p>
      </dgm:t>
    </dgm:pt>
    <dgm:pt modelId="{6FCC052B-9E32-411C-9C9D-98A5B197962B}" type="parTrans" cxnId="{690AF691-A470-4B4A-907D-2BFAE149B5B4}">
      <dgm:prSet/>
      <dgm:spPr/>
      <dgm:t>
        <a:bodyPr/>
        <a:lstStyle/>
        <a:p>
          <a:pPr rtl="1"/>
          <a:endParaRPr lang="ar-EG"/>
        </a:p>
      </dgm:t>
    </dgm:pt>
    <dgm:pt modelId="{822528E1-9701-40A1-9098-E732012A35C1}" type="sibTrans" cxnId="{690AF691-A470-4B4A-907D-2BFAE149B5B4}">
      <dgm:prSet/>
      <dgm:spPr/>
      <dgm:t>
        <a:bodyPr/>
        <a:lstStyle/>
        <a:p>
          <a:pPr rtl="1"/>
          <a:endParaRPr lang="ar-EG"/>
        </a:p>
      </dgm:t>
    </dgm:pt>
    <dgm:pt modelId="{51D720D1-F836-4DC7-BAE9-2AA3A202DEB8}" type="pres">
      <dgm:prSet presAssocID="{82D3E4E7-7502-414F-AD1D-A9396D6CF671}" presName="Name0" presStyleCnt="0">
        <dgm:presLayoutVars>
          <dgm:dir/>
          <dgm:resizeHandles val="exact"/>
        </dgm:presLayoutVars>
      </dgm:prSet>
      <dgm:spPr/>
    </dgm:pt>
    <dgm:pt modelId="{84D264E8-B66B-46F0-9DA6-5F24F1EDAECB}" type="pres">
      <dgm:prSet presAssocID="{9146A791-363A-4555-B72F-57FE1D1196FA}" presName="node" presStyleLbl="node1" presStyleIdx="0" presStyleCnt="7">
        <dgm:presLayoutVars>
          <dgm:bulletEnabled val="1"/>
        </dgm:presLayoutVars>
      </dgm:prSet>
      <dgm:spPr/>
    </dgm:pt>
    <dgm:pt modelId="{CF013904-4705-4A1B-9F87-02E41F238380}" type="pres">
      <dgm:prSet presAssocID="{78C575EF-303D-4490-9E1B-DDDD7D076D5C}" presName="sibTrans" presStyleCnt="0"/>
      <dgm:spPr/>
    </dgm:pt>
    <dgm:pt modelId="{A68E4C28-7DF1-4C20-AA4A-FFFD8B23ADD3}" type="pres">
      <dgm:prSet presAssocID="{D389FE62-4705-474B-A39E-F94C7CF87B8C}" presName="node" presStyleLbl="node1" presStyleIdx="1" presStyleCnt="7" custLinFactNeighborX="2">
        <dgm:presLayoutVars>
          <dgm:bulletEnabled val="1"/>
        </dgm:presLayoutVars>
      </dgm:prSet>
      <dgm:spPr/>
    </dgm:pt>
    <dgm:pt modelId="{D230F30C-5D90-4C24-9669-9A1D44558B59}" type="pres">
      <dgm:prSet presAssocID="{10246712-E63E-4AC3-8FAD-B4A34EACB1E6}" presName="sibTrans" presStyleCnt="0"/>
      <dgm:spPr/>
    </dgm:pt>
    <dgm:pt modelId="{2717164C-E3C0-4D8C-86F5-1EA321A3CA9A}" type="pres">
      <dgm:prSet presAssocID="{6B6CBE73-F37B-446A-A079-6D4208BDF81F}" presName="node" presStyleLbl="node1" presStyleIdx="2" presStyleCnt="7">
        <dgm:presLayoutVars>
          <dgm:bulletEnabled val="1"/>
        </dgm:presLayoutVars>
      </dgm:prSet>
      <dgm:spPr/>
    </dgm:pt>
    <dgm:pt modelId="{4A547A9E-0A5F-4C6C-AAE7-AA43B6DDF307}" type="pres">
      <dgm:prSet presAssocID="{87ACAC6F-B726-49D3-990F-C997D0C1D181}" presName="sibTrans" presStyleCnt="0"/>
      <dgm:spPr/>
    </dgm:pt>
    <dgm:pt modelId="{32C9FEF2-4C9B-4BC5-ABD5-AABFBF9C79D7}" type="pres">
      <dgm:prSet presAssocID="{A6A7FAC2-DC92-416E-B8DF-FDB3FB74ED0D}" presName="node" presStyleLbl="node1" presStyleIdx="3" presStyleCnt="7" custLinFactNeighborX="2">
        <dgm:presLayoutVars>
          <dgm:bulletEnabled val="1"/>
        </dgm:presLayoutVars>
      </dgm:prSet>
      <dgm:spPr/>
    </dgm:pt>
    <dgm:pt modelId="{B8CD1B56-4421-44B2-9066-8F92DD862525}" type="pres">
      <dgm:prSet presAssocID="{CA4F94D9-34FF-484B-91DD-4E69715F67F2}" presName="sibTrans" presStyleCnt="0"/>
      <dgm:spPr/>
    </dgm:pt>
    <dgm:pt modelId="{58DD9469-C116-4ADC-A54D-982D3EEC1148}" type="pres">
      <dgm:prSet presAssocID="{FC072D4D-81FE-44D0-96C9-30449CAB201F}" presName="node" presStyleLbl="node1" presStyleIdx="4" presStyleCnt="7">
        <dgm:presLayoutVars>
          <dgm:bulletEnabled val="1"/>
        </dgm:presLayoutVars>
      </dgm:prSet>
      <dgm:spPr/>
    </dgm:pt>
    <dgm:pt modelId="{829DF097-9BC6-43F5-B344-C90E07DB01E7}" type="pres">
      <dgm:prSet presAssocID="{C01E8453-2AB7-4B27-A890-EEC7216695C0}" presName="sibTrans" presStyleCnt="0"/>
      <dgm:spPr/>
    </dgm:pt>
    <dgm:pt modelId="{B6AC0679-0CC1-49D9-B582-CE4DFEF6DCCA}" type="pres">
      <dgm:prSet presAssocID="{C4002B58-B6A5-4A2D-843B-3F2BF5BA4F71}" presName="node" presStyleLbl="node1" presStyleIdx="5" presStyleCnt="7" custLinFactNeighborX="1">
        <dgm:presLayoutVars>
          <dgm:bulletEnabled val="1"/>
        </dgm:presLayoutVars>
      </dgm:prSet>
      <dgm:spPr/>
    </dgm:pt>
    <dgm:pt modelId="{1D72E511-16C2-4251-A9B8-98AD70972F71}" type="pres">
      <dgm:prSet presAssocID="{822528E1-9701-40A1-9098-E732012A35C1}" presName="sibTrans" presStyleCnt="0"/>
      <dgm:spPr/>
    </dgm:pt>
    <dgm:pt modelId="{6F8B7CC2-52F0-4F8A-A4AE-8D22BD3D3F2A}" type="pres">
      <dgm:prSet presAssocID="{F68F6444-B245-4E36-BFDC-2DC2818E73B4}" presName="node" presStyleLbl="node1" presStyleIdx="6" presStyleCnt="7">
        <dgm:presLayoutVars>
          <dgm:bulletEnabled val="1"/>
        </dgm:presLayoutVars>
      </dgm:prSet>
      <dgm:spPr/>
    </dgm:pt>
  </dgm:ptLst>
  <dgm:cxnLst>
    <dgm:cxn modelId="{60EF150A-2DC3-4F6E-801F-61767E4C90FA}" srcId="{82D3E4E7-7502-414F-AD1D-A9396D6CF671}" destId="{D389FE62-4705-474B-A39E-F94C7CF87B8C}" srcOrd="1" destOrd="0" parTransId="{D022E0A3-F98E-499B-B32B-DA079428841A}" sibTransId="{10246712-E63E-4AC3-8FAD-B4A34EACB1E6}"/>
    <dgm:cxn modelId="{69E1CF0E-9544-4AFE-9127-C37A996AB2C3}" srcId="{82D3E4E7-7502-414F-AD1D-A9396D6CF671}" destId="{9146A791-363A-4555-B72F-57FE1D1196FA}" srcOrd="0" destOrd="0" parTransId="{8F6251F5-B783-48FB-B79A-2027C4209B77}" sibTransId="{78C575EF-303D-4490-9E1B-DDDD7D076D5C}"/>
    <dgm:cxn modelId="{CB3D2624-939F-4678-83AA-E9B974E1C23B}" type="presOf" srcId="{C4002B58-B6A5-4A2D-843B-3F2BF5BA4F71}" destId="{B6AC0679-0CC1-49D9-B582-CE4DFEF6DCCA}" srcOrd="0" destOrd="0" presId="urn:microsoft.com/office/officeart/2005/8/layout/hList6"/>
    <dgm:cxn modelId="{8F6DC535-2D83-47A6-A640-9D2A9DE6B043}" type="presOf" srcId="{D389FE62-4705-474B-A39E-F94C7CF87B8C}" destId="{A68E4C28-7DF1-4C20-AA4A-FFFD8B23ADD3}" srcOrd="0" destOrd="0" presId="urn:microsoft.com/office/officeart/2005/8/layout/hList6"/>
    <dgm:cxn modelId="{D328A137-5041-496C-9596-6A1E5B2A35E7}" type="presOf" srcId="{82D3E4E7-7502-414F-AD1D-A9396D6CF671}" destId="{51D720D1-F836-4DC7-BAE9-2AA3A202DEB8}" srcOrd="0" destOrd="0" presId="urn:microsoft.com/office/officeart/2005/8/layout/hList6"/>
    <dgm:cxn modelId="{8415343B-63B3-4502-B304-CEB5BEC712B2}" srcId="{82D3E4E7-7502-414F-AD1D-A9396D6CF671}" destId="{F68F6444-B245-4E36-BFDC-2DC2818E73B4}" srcOrd="6" destOrd="0" parTransId="{345EB02C-4FFB-4FC7-8ECB-A164D84A553F}" sibTransId="{43DB618D-F5A0-4EAE-9DD0-60D37013B320}"/>
    <dgm:cxn modelId="{F0EDE454-5212-4A0C-838E-D05E9DEEBA54}" type="presOf" srcId="{6B6CBE73-F37B-446A-A079-6D4208BDF81F}" destId="{2717164C-E3C0-4D8C-86F5-1EA321A3CA9A}" srcOrd="0" destOrd="0" presId="urn:microsoft.com/office/officeart/2005/8/layout/hList6"/>
    <dgm:cxn modelId="{41F9A85A-1E97-44BE-9564-7AEE66314A97}" srcId="{82D3E4E7-7502-414F-AD1D-A9396D6CF671}" destId="{A6A7FAC2-DC92-416E-B8DF-FDB3FB74ED0D}" srcOrd="3" destOrd="0" parTransId="{05D73DE1-2C7A-4B36-9FAE-94A9CE5817DB}" sibTransId="{CA4F94D9-34FF-484B-91DD-4E69715F67F2}"/>
    <dgm:cxn modelId="{E9A91B7F-3578-47E7-B480-67C813F1461B}" type="presOf" srcId="{A6A7FAC2-DC92-416E-B8DF-FDB3FB74ED0D}" destId="{32C9FEF2-4C9B-4BC5-ABD5-AABFBF9C79D7}" srcOrd="0" destOrd="0" presId="urn:microsoft.com/office/officeart/2005/8/layout/hList6"/>
    <dgm:cxn modelId="{690AF691-A470-4B4A-907D-2BFAE149B5B4}" srcId="{82D3E4E7-7502-414F-AD1D-A9396D6CF671}" destId="{C4002B58-B6A5-4A2D-843B-3F2BF5BA4F71}" srcOrd="5" destOrd="0" parTransId="{6FCC052B-9E32-411C-9C9D-98A5B197962B}" sibTransId="{822528E1-9701-40A1-9098-E732012A35C1}"/>
    <dgm:cxn modelId="{3BF619AE-C287-4AF9-B074-D345B805B606}" type="presOf" srcId="{9146A791-363A-4555-B72F-57FE1D1196FA}" destId="{84D264E8-B66B-46F0-9DA6-5F24F1EDAECB}" srcOrd="0" destOrd="0" presId="urn:microsoft.com/office/officeart/2005/8/layout/hList6"/>
    <dgm:cxn modelId="{13B2A3DA-D9D6-4831-941D-D6436F74C18E}" srcId="{82D3E4E7-7502-414F-AD1D-A9396D6CF671}" destId="{6B6CBE73-F37B-446A-A079-6D4208BDF81F}" srcOrd="2" destOrd="0" parTransId="{81EB8482-FF93-47CF-8FFA-D0E4BB4C09B3}" sibTransId="{87ACAC6F-B726-49D3-990F-C997D0C1D181}"/>
    <dgm:cxn modelId="{F13F9CE4-F7EE-4C01-9BD3-FA2D09A5FB62}" type="presOf" srcId="{FC072D4D-81FE-44D0-96C9-30449CAB201F}" destId="{58DD9469-C116-4ADC-A54D-982D3EEC1148}" srcOrd="0" destOrd="0" presId="urn:microsoft.com/office/officeart/2005/8/layout/hList6"/>
    <dgm:cxn modelId="{A7B874EF-C731-4951-8247-EBCD9BC26FAD}" type="presOf" srcId="{F68F6444-B245-4E36-BFDC-2DC2818E73B4}" destId="{6F8B7CC2-52F0-4F8A-A4AE-8D22BD3D3F2A}" srcOrd="0" destOrd="0" presId="urn:microsoft.com/office/officeart/2005/8/layout/hList6"/>
    <dgm:cxn modelId="{C1A868FA-B98C-4B28-9899-94E33023A76A}" srcId="{82D3E4E7-7502-414F-AD1D-A9396D6CF671}" destId="{FC072D4D-81FE-44D0-96C9-30449CAB201F}" srcOrd="4" destOrd="0" parTransId="{A7A85F97-08F5-44B3-966C-EE6C51C84FAD}" sibTransId="{C01E8453-2AB7-4B27-A890-EEC7216695C0}"/>
    <dgm:cxn modelId="{FD0B2F0D-119D-4150-B1CA-F10F4E558D4A}" type="presParOf" srcId="{51D720D1-F836-4DC7-BAE9-2AA3A202DEB8}" destId="{84D264E8-B66B-46F0-9DA6-5F24F1EDAECB}" srcOrd="0" destOrd="0" presId="urn:microsoft.com/office/officeart/2005/8/layout/hList6"/>
    <dgm:cxn modelId="{8D4CEDAF-656E-459C-91A5-E25FB8416BDF}" type="presParOf" srcId="{51D720D1-F836-4DC7-BAE9-2AA3A202DEB8}" destId="{CF013904-4705-4A1B-9F87-02E41F238380}" srcOrd="1" destOrd="0" presId="urn:microsoft.com/office/officeart/2005/8/layout/hList6"/>
    <dgm:cxn modelId="{F74821A8-E0CB-4509-BF18-93B8CC8DDF57}" type="presParOf" srcId="{51D720D1-F836-4DC7-BAE9-2AA3A202DEB8}" destId="{A68E4C28-7DF1-4C20-AA4A-FFFD8B23ADD3}" srcOrd="2" destOrd="0" presId="urn:microsoft.com/office/officeart/2005/8/layout/hList6"/>
    <dgm:cxn modelId="{EA0EA87C-A860-4F6A-BFA1-1084D9CDDA48}" type="presParOf" srcId="{51D720D1-F836-4DC7-BAE9-2AA3A202DEB8}" destId="{D230F30C-5D90-4C24-9669-9A1D44558B59}" srcOrd="3" destOrd="0" presId="urn:microsoft.com/office/officeart/2005/8/layout/hList6"/>
    <dgm:cxn modelId="{ED4EC13D-4B2C-4475-A19A-CBC651FDC7A8}" type="presParOf" srcId="{51D720D1-F836-4DC7-BAE9-2AA3A202DEB8}" destId="{2717164C-E3C0-4D8C-86F5-1EA321A3CA9A}" srcOrd="4" destOrd="0" presId="urn:microsoft.com/office/officeart/2005/8/layout/hList6"/>
    <dgm:cxn modelId="{A28E95BD-EA14-4C1D-B72A-AE774A43ACAE}" type="presParOf" srcId="{51D720D1-F836-4DC7-BAE9-2AA3A202DEB8}" destId="{4A547A9E-0A5F-4C6C-AAE7-AA43B6DDF307}" srcOrd="5" destOrd="0" presId="urn:microsoft.com/office/officeart/2005/8/layout/hList6"/>
    <dgm:cxn modelId="{A8EED5EA-2D3A-4CCF-A3A7-ECFC0A9E57BE}" type="presParOf" srcId="{51D720D1-F836-4DC7-BAE9-2AA3A202DEB8}" destId="{32C9FEF2-4C9B-4BC5-ABD5-AABFBF9C79D7}" srcOrd="6" destOrd="0" presId="urn:microsoft.com/office/officeart/2005/8/layout/hList6"/>
    <dgm:cxn modelId="{8934B936-9CBA-4EED-A4B2-FD4C01BF90CA}" type="presParOf" srcId="{51D720D1-F836-4DC7-BAE9-2AA3A202DEB8}" destId="{B8CD1B56-4421-44B2-9066-8F92DD862525}" srcOrd="7" destOrd="0" presId="urn:microsoft.com/office/officeart/2005/8/layout/hList6"/>
    <dgm:cxn modelId="{F4290D8B-062F-4690-902C-4B843968D21C}" type="presParOf" srcId="{51D720D1-F836-4DC7-BAE9-2AA3A202DEB8}" destId="{58DD9469-C116-4ADC-A54D-982D3EEC1148}" srcOrd="8" destOrd="0" presId="urn:microsoft.com/office/officeart/2005/8/layout/hList6"/>
    <dgm:cxn modelId="{9B3B8A9A-EF07-4059-96A1-F1BE6A4D3ED8}" type="presParOf" srcId="{51D720D1-F836-4DC7-BAE9-2AA3A202DEB8}" destId="{829DF097-9BC6-43F5-B344-C90E07DB01E7}" srcOrd="9" destOrd="0" presId="urn:microsoft.com/office/officeart/2005/8/layout/hList6"/>
    <dgm:cxn modelId="{8FE6FE88-2CF8-42E6-88F0-987558477CF3}" type="presParOf" srcId="{51D720D1-F836-4DC7-BAE9-2AA3A202DEB8}" destId="{B6AC0679-0CC1-49D9-B582-CE4DFEF6DCCA}" srcOrd="10" destOrd="0" presId="urn:microsoft.com/office/officeart/2005/8/layout/hList6"/>
    <dgm:cxn modelId="{47F2B696-91F7-4362-A456-DD742D84398C}" type="presParOf" srcId="{51D720D1-F836-4DC7-BAE9-2AA3A202DEB8}" destId="{1D72E511-16C2-4251-A9B8-98AD70972F71}" srcOrd="11" destOrd="0" presId="urn:microsoft.com/office/officeart/2005/8/layout/hList6"/>
    <dgm:cxn modelId="{EB31F2A6-0E5F-4D89-A364-71B0E4128A7E}" type="presParOf" srcId="{51D720D1-F836-4DC7-BAE9-2AA3A202DEB8}" destId="{6F8B7CC2-52F0-4F8A-A4AE-8D22BD3D3F2A}" srcOrd="12"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5A6B62-18E5-4A7E-9257-828B17CB8544}">
      <dsp:nvSpPr>
        <dsp:cNvPr id="0" name=""/>
        <dsp:cNvSpPr/>
      </dsp:nvSpPr>
      <dsp:spPr>
        <a:xfrm>
          <a:off x="1658023" y="0"/>
          <a:ext cx="5489574" cy="5489574"/>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A91351-54B4-469D-96D0-1F0D33D1C1A1}">
      <dsp:nvSpPr>
        <dsp:cNvPr id="0" name=""/>
        <dsp:cNvSpPr/>
      </dsp:nvSpPr>
      <dsp:spPr>
        <a:xfrm>
          <a:off x="3516267" y="549493"/>
          <a:ext cx="5341308" cy="55753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Share our ideas and opinions</a:t>
          </a:r>
          <a:endParaRPr lang="ar-EG" sz="2200" kern="1200" dirty="0"/>
        </a:p>
      </dsp:txBody>
      <dsp:txXfrm>
        <a:off x="3543484" y="576710"/>
        <a:ext cx="5286874" cy="503100"/>
      </dsp:txXfrm>
    </dsp:sp>
    <dsp:sp modelId="{285EE1CD-AE2D-413D-B878-854F621E4223}">
      <dsp:nvSpPr>
        <dsp:cNvPr id="0" name=""/>
        <dsp:cNvSpPr/>
      </dsp:nvSpPr>
      <dsp:spPr>
        <a:xfrm>
          <a:off x="3516267" y="1176720"/>
          <a:ext cx="5341308" cy="557534"/>
        </a:xfrm>
        <a:prstGeom prst="roundRect">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Provide feedback to others</a:t>
          </a:r>
          <a:endParaRPr lang="ar-EG" sz="2200" kern="1200" dirty="0"/>
        </a:p>
      </dsp:txBody>
      <dsp:txXfrm>
        <a:off x="3543484" y="1203937"/>
        <a:ext cx="5286874" cy="503100"/>
      </dsp:txXfrm>
    </dsp:sp>
    <dsp:sp modelId="{DA80B720-73EB-4CC3-9167-E4DFB7C6EEF6}">
      <dsp:nvSpPr>
        <dsp:cNvPr id="0" name=""/>
        <dsp:cNvSpPr/>
      </dsp:nvSpPr>
      <dsp:spPr>
        <a:xfrm>
          <a:off x="3516267" y="1803946"/>
          <a:ext cx="5341308" cy="55753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Get information from others</a:t>
          </a:r>
        </a:p>
      </dsp:txBody>
      <dsp:txXfrm>
        <a:off x="3543484" y="1831163"/>
        <a:ext cx="5286874" cy="503100"/>
      </dsp:txXfrm>
    </dsp:sp>
    <dsp:sp modelId="{A426FA8D-E47B-406D-A78C-9D6A370738DE}">
      <dsp:nvSpPr>
        <dsp:cNvPr id="0" name=""/>
        <dsp:cNvSpPr/>
      </dsp:nvSpPr>
      <dsp:spPr>
        <a:xfrm>
          <a:off x="3516267" y="2431173"/>
          <a:ext cx="5341308" cy="557534"/>
        </a:xfrm>
        <a:prstGeom prst="roundRect">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Gain power and influence</a:t>
          </a:r>
        </a:p>
      </dsp:txBody>
      <dsp:txXfrm>
        <a:off x="3543484" y="2458390"/>
        <a:ext cx="5286874" cy="503100"/>
      </dsp:txXfrm>
    </dsp:sp>
    <dsp:sp modelId="{D58FC437-7159-4AF9-840A-30A777C5AE06}">
      <dsp:nvSpPr>
        <dsp:cNvPr id="0" name=""/>
        <dsp:cNvSpPr/>
      </dsp:nvSpPr>
      <dsp:spPr>
        <a:xfrm>
          <a:off x="3516267" y="3058400"/>
          <a:ext cx="5341308" cy="55753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Develop social relationships</a:t>
          </a:r>
        </a:p>
      </dsp:txBody>
      <dsp:txXfrm>
        <a:off x="3543484" y="3085617"/>
        <a:ext cx="5286874" cy="503100"/>
      </dsp:txXfrm>
    </dsp:sp>
    <dsp:sp modelId="{334695E9-4BE0-4842-88CA-E17A576DFA4F}">
      <dsp:nvSpPr>
        <dsp:cNvPr id="0" name=""/>
        <dsp:cNvSpPr/>
      </dsp:nvSpPr>
      <dsp:spPr>
        <a:xfrm>
          <a:off x="3516267" y="3685627"/>
          <a:ext cx="5341308" cy="557534"/>
        </a:xfrm>
        <a:prstGeom prst="roundRect">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Maintain self-expression and our culture</a:t>
          </a:r>
        </a:p>
      </dsp:txBody>
      <dsp:txXfrm>
        <a:off x="3543484" y="3712844"/>
        <a:ext cx="5286874" cy="503100"/>
      </dsp:txXfrm>
    </dsp:sp>
    <dsp:sp modelId="{2E9BDF24-C241-432C-BA2C-61E3F206E210}">
      <dsp:nvSpPr>
        <dsp:cNvPr id="0" name=""/>
        <dsp:cNvSpPr/>
      </dsp:nvSpPr>
      <dsp:spPr>
        <a:xfrm>
          <a:off x="3516267" y="4312853"/>
          <a:ext cx="5341308" cy="55753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a:t>other ideas you may have thought of</a:t>
          </a:r>
          <a:endParaRPr lang="en-US" altLang="en-US" sz="2200" kern="1200" dirty="0"/>
        </a:p>
      </dsp:txBody>
      <dsp:txXfrm>
        <a:off x="3543484" y="4340070"/>
        <a:ext cx="5286874" cy="5031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0FB956-CC04-4BB0-9612-2BD71F93649C}">
      <dsp:nvSpPr>
        <dsp:cNvPr id="0" name=""/>
        <dsp:cNvSpPr/>
      </dsp:nvSpPr>
      <dsp:spPr>
        <a:xfrm rot="5400000">
          <a:off x="-157984" y="159403"/>
          <a:ext cx="1053233" cy="737263"/>
        </a:xfrm>
        <a:prstGeom prst="chevron">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endParaRPr lang="ar-EG" sz="2000" kern="1200"/>
        </a:p>
      </dsp:txBody>
      <dsp:txXfrm rot="-5400000">
        <a:off x="2" y="370050"/>
        <a:ext cx="737263" cy="315970"/>
      </dsp:txXfrm>
    </dsp:sp>
    <dsp:sp modelId="{A4890A71-8744-4D31-BBA5-1F8CE9A5FA74}">
      <dsp:nvSpPr>
        <dsp:cNvPr id="0" name=""/>
        <dsp:cNvSpPr/>
      </dsp:nvSpPr>
      <dsp:spPr>
        <a:xfrm rot="5400000">
          <a:off x="5567313" y="-4828632"/>
          <a:ext cx="684601" cy="1034470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1808" tIns="21590" rIns="21590" bIns="21590" numCol="1" spcCol="1270" anchor="ctr" anchorCtr="0">
          <a:noAutofit/>
        </a:bodyPr>
        <a:lstStyle/>
        <a:p>
          <a:pPr marL="285750" lvl="1" indent="-285750" algn="ctr" defTabSz="1511300" rtl="0">
            <a:lnSpc>
              <a:spcPct val="90000"/>
            </a:lnSpc>
            <a:spcBef>
              <a:spcPct val="0"/>
            </a:spcBef>
            <a:spcAft>
              <a:spcPct val="15000"/>
            </a:spcAft>
            <a:buChar char="•"/>
          </a:pPr>
          <a:r>
            <a:rPr lang="en-US" altLang="ar-EG" sz="3400" b="1" kern="1200" dirty="0"/>
            <a:t>Encourage creative and Critical Thinking</a:t>
          </a:r>
          <a:endParaRPr lang="ar-EG" sz="3400" kern="1200" dirty="0"/>
        </a:p>
      </dsp:txBody>
      <dsp:txXfrm rot="-5400000">
        <a:off x="737263" y="34837"/>
        <a:ext cx="10311283" cy="617763"/>
      </dsp:txXfrm>
    </dsp:sp>
    <dsp:sp modelId="{8588CDC5-940D-4CE6-9E18-9772752EAC9B}">
      <dsp:nvSpPr>
        <dsp:cNvPr id="0" name=""/>
        <dsp:cNvSpPr/>
      </dsp:nvSpPr>
      <dsp:spPr>
        <a:xfrm rot="5400000">
          <a:off x="-157984" y="1095064"/>
          <a:ext cx="1053233" cy="737263"/>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endParaRPr lang="ar-EG" sz="2000" kern="1200"/>
        </a:p>
      </dsp:txBody>
      <dsp:txXfrm rot="-5400000">
        <a:off x="2" y="1305711"/>
        <a:ext cx="737263" cy="315970"/>
      </dsp:txXfrm>
    </dsp:sp>
    <dsp:sp modelId="{EFF0F239-6A88-4070-998A-B0F24BE86A1D}">
      <dsp:nvSpPr>
        <dsp:cNvPr id="0" name=""/>
        <dsp:cNvSpPr/>
      </dsp:nvSpPr>
      <dsp:spPr>
        <a:xfrm rot="5400000">
          <a:off x="5567313" y="-3892971"/>
          <a:ext cx="684601" cy="10344702"/>
        </a:xfrm>
        <a:prstGeom prst="round2SameRect">
          <a:avLst/>
        </a:prstGeom>
        <a:solidFill>
          <a:schemeClr val="bg1">
            <a:lumMod val="9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1808" tIns="21590" rIns="21590" bIns="21590" numCol="1" spcCol="1270" anchor="ctr" anchorCtr="0">
          <a:noAutofit/>
        </a:bodyPr>
        <a:lstStyle/>
        <a:p>
          <a:pPr marL="285750" lvl="1" indent="-285750" algn="ctr" defTabSz="1511300" rtl="0">
            <a:lnSpc>
              <a:spcPct val="90000"/>
            </a:lnSpc>
            <a:spcBef>
              <a:spcPct val="0"/>
            </a:spcBef>
            <a:spcAft>
              <a:spcPct val="15000"/>
            </a:spcAft>
            <a:buChar char="•"/>
          </a:pPr>
          <a:r>
            <a:rPr lang="en-US" altLang="ar-EG" sz="3400" b="1" kern="1200" dirty="0"/>
            <a:t>Consider audience’s information needs</a:t>
          </a:r>
          <a:endParaRPr lang="ar-EG" sz="3400" kern="1200" dirty="0"/>
        </a:p>
      </dsp:txBody>
      <dsp:txXfrm rot="-5400000">
        <a:off x="737263" y="970498"/>
        <a:ext cx="10311283" cy="617763"/>
      </dsp:txXfrm>
    </dsp:sp>
    <dsp:sp modelId="{7A0F1C14-99D1-417A-A01B-A7FEF738DC20}">
      <dsp:nvSpPr>
        <dsp:cNvPr id="0" name=""/>
        <dsp:cNvSpPr/>
      </dsp:nvSpPr>
      <dsp:spPr>
        <a:xfrm rot="5400000">
          <a:off x="-157984" y="2030724"/>
          <a:ext cx="1053233" cy="737263"/>
        </a:xfrm>
        <a:prstGeom prst="chevron">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endParaRPr lang="ar-EG" sz="2000" kern="1200"/>
        </a:p>
      </dsp:txBody>
      <dsp:txXfrm rot="-5400000">
        <a:off x="2" y="2241371"/>
        <a:ext cx="737263" cy="315970"/>
      </dsp:txXfrm>
    </dsp:sp>
    <dsp:sp modelId="{A8524FD1-E161-4D50-B392-F1F7FAF07884}">
      <dsp:nvSpPr>
        <dsp:cNvPr id="0" name=""/>
        <dsp:cNvSpPr/>
      </dsp:nvSpPr>
      <dsp:spPr>
        <a:xfrm rot="5400000">
          <a:off x="5567313" y="-2957310"/>
          <a:ext cx="684601" cy="1034470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1808" tIns="21590" rIns="21590" bIns="21590" numCol="1" spcCol="1270" anchor="ctr" anchorCtr="0">
          <a:noAutofit/>
        </a:bodyPr>
        <a:lstStyle/>
        <a:p>
          <a:pPr marL="285750" lvl="1" indent="-285750" algn="ctr" defTabSz="1511300" rtl="0">
            <a:lnSpc>
              <a:spcPct val="90000"/>
            </a:lnSpc>
            <a:spcBef>
              <a:spcPct val="0"/>
            </a:spcBef>
            <a:spcAft>
              <a:spcPct val="15000"/>
            </a:spcAft>
            <a:buChar char="•"/>
          </a:pPr>
          <a:r>
            <a:rPr lang="en-US" altLang="ar-EG" sz="3400" b="1" kern="1200" dirty="0"/>
            <a:t>Consider Audience's Technical Background</a:t>
          </a:r>
          <a:endParaRPr lang="ar-EG" sz="3400" kern="1200" dirty="0"/>
        </a:p>
      </dsp:txBody>
      <dsp:txXfrm rot="-5400000">
        <a:off x="737263" y="1906159"/>
        <a:ext cx="10311283" cy="617763"/>
      </dsp:txXfrm>
    </dsp:sp>
    <dsp:sp modelId="{48C31106-3ED5-4C8E-A8CF-0DAF2DD13F42}">
      <dsp:nvSpPr>
        <dsp:cNvPr id="0" name=""/>
        <dsp:cNvSpPr/>
      </dsp:nvSpPr>
      <dsp:spPr>
        <a:xfrm rot="5400000">
          <a:off x="-157984" y="2966385"/>
          <a:ext cx="1053233" cy="737263"/>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rtl="0">
            <a:lnSpc>
              <a:spcPct val="90000"/>
            </a:lnSpc>
            <a:spcBef>
              <a:spcPct val="0"/>
            </a:spcBef>
            <a:spcAft>
              <a:spcPct val="35000"/>
            </a:spcAft>
            <a:buNone/>
          </a:pPr>
          <a:endParaRPr lang="ar-EG" sz="2100" kern="1200" dirty="0"/>
        </a:p>
      </dsp:txBody>
      <dsp:txXfrm rot="-5400000">
        <a:off x="2" y="3177032"/>
        <a:ext cx="737263" cy="315970"/>
      </dsp:txXfrm>
    </dsp:sp>
    <dsp:sp modelId="{49E9631C-DF30-4AD3-AA4A-B724442139D6}">
      <dsp:nvSpPr>
        <dsp:cNvPr id="0" name=""/>
        <dsp:cNvSpPr/>
      </dsp:nvSpPr>
      <dsp:spPr>
        <a:xfrm rot="5400000">
          <a:off x="5567313" y="-2021649"/>
          <a:ext cx="684601" cy="10344702"/>
        </a:xfrm>
        <a:prstGeom prst="round2SameRect">
          <a:avLst/>
        </a:prstGeom>
        <a:solidFill>
          <a:schemeClr val="bg1">
            <a:lumMod val="9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1808" tIns="21590" rIns="21590" bIns="21590" numCol="1" spcCol="1270" anchor="ctr" anchorCtr="0">
          <a:noAutofit/>
        </a:bodyPr>
        <a:lstStyle/>
        <a:p>
          <a:pPr marL="285750" lvl="1" indent="-285750" algn="ctr" defTabSz="1511300" rtl="0">
            <a:lnSpc>
              <a:spcPct val="90000"/>
            </a:lnSpc>
            <a:spcBef>
              <a:spcPct val="0"/>
            </a:spcBef>
            <a:spcAft>
              <a:spcPct val="15000"/>
            </a:spcAft>
            <a:buChar char="•"/>
          </a:pPr>
          <a:r>
            <a:rPr lang="en-US" altLang="ar-EG" sz="3400" b="1" kern="1200" dirty="0"/>
            <a:t>Consider Audience's Cultural Background and Gender</a:t>
          </a:r>
          <a:endParaRPr lang="ar-EG" sz="3400" kern="1200" dirty="0"/>
        </a:p>
      </dsp:txBody>
      <dsp:txXfrm rot="-5400000">
        <a:off x="737263" y="2841820"/>
        <a:ext cx="10311283" cy="617763"/>
      </dsp:txXfrm>
    </dsp:sp>
    <dsp:sp modelId="{92573CD3-338B-4823-A3BA-520CA6D1C742}">
      <dsp:nvSpPr>
        <dsp:cNvPr id="0" name=""/>
        <dsp:cNvSpPr/>
      </dsp:nvSpPr>
      <dsp:spPr>
        <a:xfrm rot="5400000">
          <a:off x="-157984" y="3902046"/>
          <a:ext cx="1053233" cy="737263"/>
        </a:xfrm>
        <a:prstGeom prst="chevron">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rtl="0">
            <a:lnSpc>
              <a:spcPct val="90000"/>
            </a:lnSpc>
            <a:spcBef>
              <a:spcPct val="0"/>
            </a:spcBef>
            <a:spcAft>
              <a:spcPct val="35000"/>
            </a:spcAft>
            <a:buNone/>
          </a:pPr>
          <a:endParaRPr lang="ar-EG" sz="2100" kern="1200" dirty="0"/>
        </a:p>
      </dsp:txBody>
      <dsp:txXfrm rot="-5400000">
        <a:off x="2" y="4112693"/>
        <a:ext cx="737263" cy="315970"/>
      </dsp:txXfrm>
    </dsp:sp>
    <dsp:sp modelId="{3A2F34EE-8287-4AFA-8BEE-3E1E006B461C}">
      <dsp:nvSpPr>
        <dsp:cNvPr id="0" name=""/>
        <dsp:cNvSpPr/>
      </dsp:nvSpPr>
      <dsp:spPr>
        <a:xfrm rot="5400000">
          <a:off x="5567313" y="-1085989"/>
          <a:ext cx="684601" cy="1034470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1808" tIns="21590" rIns="21590" bIns="21590" numCol="1" spcCol="1270" anchor="ctr" anchorCtr="0">
          <a:noAutofit/>
        </a:bodyPr>
        <a:lstStyle/>
        <a:p>
          <a:pPr marL="285750" lvl="1" indent="-285750" algn="ctr" defTabSz="1511300" rtl="0">
            <a:lnSpc>
              <a:spcPct val="90000"/>
            </a:lnSpc>
            <a:spcBef>
              <a:spcPct val="0"/>
            </a:spcBef>
            <a:spcAft>
              <a:spcPct val="15000"/>
            </a:spcAft>
            <a:buChar char="•"/>
          </a:pPr>
          <a:r>
            <a:rPr lang="en-US" altLang="ar-EG" sz="3400" b="1" kern="1200" dirty="0"/>
            <a:t>Consider Audience's Knowledge of the Subject</a:t>
          </a:r>
          <a:endParaRPr lang="ar-EG" sz="3400" kern="1200" dirty="0"/>
        </a:p>
      </dsp:txBody>
      <dsp:txXfrm rot="-5400000">
        <a:off x="737263" y="3777480"/>
        <a:ext cx="10311283" cy="6177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C60558-D5BD-4113-B04B-AAD334ABD51B}">
      <dsp:nvSpPr>
        <dsp:cNvPr id="0" name=""/>
        <dsp:cNvSpPr/>
      </dsp:nvSpPr>
      <dsp:spPr>
        <a:xfrm rot="5400000">
          <a:off x="-226759" y="228939"/>
          <a:ext cx="1511731" cy="1058211"/>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rtl="0">
            <a:lnSpc>
              <a:spcPct val="90000"/>
            </a:lnSpc>
            <a:spcBef>
              <a:spcPct val="0"/>
            </a:spcBef>
            <a:spcAft>
              <a:spcPct val="35000"/>
            </a:spcAft>
            <a:buNone/>
          </a:pPr>
          <a:endParaRPr lang="ar-EG" sz="3100" kern="1200" dirty="0"/>
        </a:p>
      </dsp:txBody>
      <dsp:txXfrm rot="-5400000">
        <a:off x="2" y="531285"/>
        <a:ext cx="1058211" cy="453520"/>
      </dsp:txXfrm>
    </dsp:sp>
    <dsp:sp modelId="{1F7671C2-5CEB-49A3-B795-9864F758D36C}">
      <dsp:nvSpPr>
        <dsp:cNvPr id="0" name=""/>
        <dsp:cNvSpPr/>
      </dsp:nvSpPr>
      <dsp:spPr>
        <a:xfrm rot="5400000">
          <a:off x="5888627" y="-4828236"/>
          <a:ext cx="982625" cy="1064345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en-US" sz="3000" kern="1200"/>
            <a:t>Help us to understand a person or a situation in a better way</a:t>
          </a:r>
        </a:p>
      </dsp:txBody>
      <dsp:txXfrm rot="-5400000">
        <a:off x="1058211" y="50148"/>
        <a:ext cx="10595489" cy="886689"/>
      </dsp:txXfrm>
    </dsp:sp>
    <dsp:sp modelId="{83C33002-38C0-4F33-B37F-5B044E75A75D}">
      <dsp:nvSpPr>
        <dsp:cNvPr id="0" name=""/>
        <dsp:cNvSpPr/>
      </dsp:nvSpPr>
      <dsp:spPr>
        <a:xfrm rot="5400000">
          <a:off x="-226759" y="1596549"/>
          <a:ext cx="1511731" cy="1058211"/>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rtl="0">
            <a:lnSpc>
              <a:spcPct val="90000"/>
            </a:lnSpc>
            <a:spcBef>
              <a:spcPct val="0"/>
            </a:spcBef>
            <a:spcAft>
              <a:spcPct val="35000"/>
            </a:spcAft>
            <a:buNone/>
          </a:pPr>
          <a:endParaRPr lang="ar-EG" sz="3100" kern="1200" dirty="0"/>
        </a:p>
      </dsp:txBody>
      <dsp:txXfrm rot="-5400000">
        <a:off x="2" y="1898895"/>
        <a:ext cx="1058211" cy="453520"/>
      </dsp:txXfrm>
    </dsp:sp>
    <dsp:sp modelId="{4FC66804-7A4D-46E2-AEDF-3F00AAC999B8}">
      <dsp:nvSpPr>
        <dsp:cNvPr id="0" name=""/>
        <dsp:cNvSpPr/>
      </dsp:nvSpPr>
      <dsp:spPr>
        <a:xfrm rot="5400000">
          <a:off x="5888627" y="-3460626"/>
          <a:ext cx="982625" cy="1064345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en-US" sz="3000" kern="1200"/>
            <a:t>It enables us to solve the differences, build trust and respect In the organization </a:t>
          </a:r>
        </a:p>
      </dsp:txBody>
      <dsp:txXfrm rot="-5400000">
        <a:off x="1058211" y="1417758"/>
        <a:ext cx="10595489" cy="886689"/>
      </dsp:txXfrm>
    </dsp:sp>
    <dsp:sp modelId="{3AC9BCBD-E04C-4964-9026-EF5F4BD1FDD7}">
      <dsp:nvSpPr>
        <dsp:cNvPr id="0" name=""/>
        <dsp:cNvSpPr/>
      </dsp:nvSpPr>
      <dsp:spPr>
        <a:xfrm rot="5400000">
          <a:off x="-226759" y="2964159"/>
          <a:ext cx="1511731" cy="1058211"/>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rtl="0">
            <a:lnSpc>
              <a:spcPct val="90000"/>
            </a:lnSpc>
            <a:spcBef>
              <a:spcPct val="0"/>
            </a:spcBef>
            <a:spcAft>
              <a:spcPct val="35000"/>
            </a:spcAft>
            <a:buNone/>
          </a:pPr>
          <a:endParaRPr lang="ar-EG" sz="3100" kern="1200" dirty="0"/>
        </a:p>
      </dsp:txBody>
      <dsp:txXfrm rot="-5400000">
        <a:off x="2" y="3266505"/>
        <a:ext cx="1058211" cy="453520"/>
      </dsp:txXfrm>
    </dsp:sp>
    <dsp:sp modelId="{991E4330-ABEB-4BEF-8460-EE840992BBFD}">
      <dsp:nvSpPr>
        <dsp:cNvPr id="0" name=""/>
        <dsp:cNvSpPr/>
      </dsp:nvSpPr>
      <dsp:spPr>
        <a:xfrm rot="5400000">
          <a:off x="5888627" y="-2093015"/>
          <a:ext cx="982625" cy="1064345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en-US" sz="3000" kern="1200"/>
            <a:t>Resolve problems from both points of view and offer best decision making</a:t>
          </a:r>
        </a:p>
      </dsp:txBody>
      <dsp:txXfrm rot="-5400000">
        <a:off x="1058211" y="2785369"/>
        <a:ext cx="10595489" cy="886689"/>
      </dsp:txXfrm>
    </dsp:sp>
    <dsp:sp modelId="{AD5A3451-4228-4CDD-B714-6055D471D361}">
      <dsp:nvSpPr>
        <dsp:cNvPr id="0" name=""/>
        <dsp:cNvSpPr/>
      </dsp:nvSpPr>
      <dsp:spPr>
        <a:xfrm rot="5400000">
          <a:off x="-226759" y="4331769"/>
          <a:ext cx="1511731" cy="1058211"/>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rtl="0">
            <a:lnSpc>
              <a:spcPct val="90000"/>
            </a:lnSpc>
            <a:spcBef>
              <a:spcPct val="0"/>
            </a:spcBef>
            <a:spcAft>
              <a:spcPct val="35000"/>
            </a:spcAft>
            <a:buNone/>
          </a:pPr>
          <a:endParaRPr lang="ar-EG" sz="3100" kern="1200" dirty="0"/>
        </a:p>
      </dsp:txBody>
      <dsp:txXfrm rot="-5400000">
        <a:off x="2" y="4634115"/>
        <a:ext cx="1058211" cy="453520"/>
      </dsp:txXfrm>
    </dsp:sp>
    <dsp:sp modelId="{2D2E2BB9-298C-43E9-BFF3-75E152508FAD}">
      <dsp:nvSpPr>
        <dsp:cNvPr id="0" name=""/>
        <dsp:cNvSpPr/>
      </dsp:nvSpPr>
      <dsp:spPr>
        <a:xfrm rot="5400000">
          <a:off x="5888627" y="-725405"/>
          <a:ext cx="982625" cy="1064345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en-US" sz="3000" kern="1200"/>
            <a:t>Help well connection with each other</a:t>
          </a:r>
        </a:p>
      </dsp:txBody>
      <dsp:txXfrm rot="-5400000">
        <a:off x="1058211" y="4152979"/>
        <a:ext cx="10595489" cy="88668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C162AD-92B9-4876-A436-9A0F0AB08275}">
      <dsp:nvSpPr>
        <dsp:cNvPr id="0" name=""/>
        <dsp:cNvSpPr/>
      </dsp:nvSpPr>
      <dsp:spPr>
        <a:xfrm rot="5400000">
          <a:off x="7640290" y="-3355021"/>
          <a:ext cx="615666" cy="748058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ctr" defTabSz="1022350" rtl="0">
            <a:lnSpc>
              <a:spcPct val="90000"/>
            </a:lnSpc>
            <a:spcBef>
              <a:spcPct val="0"/>
            </a:spcBef>
            <a:spcAft>
              <a:spcPct val="15000"/>
            </a:spcAft>
            <a:buChar char="•"/>
          </a:pPr>
          <a:r>
            <a:rPr lang="en-US" sz="2300" kern="1200" dirty="0"/>
            <a:t>main ideas easily identified and understood</a:t>
          </a:r>
          <a:endParaRPr lang="ar-EG" sz="2300" kern="1200" dirty="0"/>
        </a:p>
      </dsp:txBody>
      <dsp:txXfrm rot="-5400000">
        <a:off x="4207830" y="107493"/>
        <a:ext cx="7450532" cy="555558"/>
      </dsp:txXfrm>
    </dsp:sp>
    <dsp:sp modelId="{7DD5BF9E-9915-474F-87C3-A5B516058366}">
      <dsp:nvSpPr>
        <dsp:cNvPr id="0" name=""/>
        <dsp:cNvSpPr/>
      </dsp:nvSpPr>
      <dsp:spPr>
        <a:xfrm>
          <a:off x="0" y="480"/>
          <a:ext cx="4207830" cy="7695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rtl="1">
            <a:lnSpc>
              <a:spcPct val="90000"/>
            </a:lnSpc>
            <a:spcBef>
              <a:spcPct val="0"/>
            </a:spcBef>
            <a:spcAft>
              <a:spcPct val="35000"/>
            </a:spcAft>
            <a:buNone/>
          </a:pPr>
          <a:r>
            <a:rPr lang="en-US" sz="2800" kern="1200" dirty="0"/>
            <a:t>Clear</a:t>
          </a:r>
          <a:endParaRPr lang="ar-EG" sz="2800" kern="1200" dirty="0"/>
        </a:p>
      </dsp:txBody>
      <dsp:txXfrm>
        <a:off x="37568" y="38048"/>
        <a:ext cx="4132694" cy="694447"/>
      </dsp:txXfrm>
    </dsp:sp>
    <dsp:sp modelId="{7BA06517-FB22-45F8-8BD8-37FF95A65811}">
      <dsp:nvSpPr>
        <dsp:cNvPr id="0" name=""/>
        <dsp:cNvSpPr/>
      </dsp:nvSpPr>
      <dsp:spPr>
        <a:xfrm rot="5400000">
          <a:off x="7640290" y="-2546958"/>
          <a:ext cx="615666" cy="748058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ctr" defTabSz="1022350" rtl="0">
            <a:lnSpc>
              <a:spcPct val="90000"/>
            </a:lnSpc>
            <a:spcBef>
              <a:spcPct val="0"/>
            </a:spcBef>
            <a:spcAft>
              <a:spcPct val="15000"/>
            </a:spcAft>
            <a:buChar char="•"/>
          </a:pPr>
          <a:r>
            <a:rPr lang="en-US" sz="2300" kern="1200" dirty="0"/>
            <a:t>gets to the point without using unneeded words or images</a:t>
          </a:r>
          <a:endParaRPr lang="ar-EG" sz="2300" kern="1200" dirty="0"/>
        </a:p>
      </dsp:txBody>
      <dsp:txXfrm rot="-5400000">
        <a:off x="4207830" y="915556"/>
        <a:ext cx="7450532" cy="555558"/>
      </dsp:txXfrm>
    </dsp:sp>
    <dsp:sp modelId="{EFE9600D-4575-416B-BF5C-4DA839C94101}">
      <dsp:nvSpPr>
        <dsp:cNvPr id="0" name=""/>
        <dsp:cNvSpPr/>
      </dsp:nvSpPr>
      <dsp:spPr>
        <a:xfrm>
          <a:off x="0" y="808542"/>
          <a:ext cx="4207830" cy="7695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rtl="1">
            <a:lnSpc>
              <a:spcPct val="90000"/>
            </a:lnSpc>
            <a:spcBef>
              <a:spcPct val="0"/>
            </a:spcBef>
            <a:spcAft>
              <a:spcPct val="35000"/>
            </a:spcAft>
            <a:buNone/>
          </a:pPr>
          <a:r>
            <a:rPr lang="en-US" sz="2800" kern="1200" dirty="0"/>
            <a:t>Concise</a:t>
          </a:r>
          <a:endParaRPr lang="ar-EG" sz="2800" kern="1200" dirty="0"/>
        </a:p>
      </dsp:txBody>
      <dsp:txXfrm>
        <a:off x="37568" y="846110"/>
        <a:ext cx="4132694" cy="694447"/>
      </dsp:txXfrm>
    </dsp:sp>
    <dsp:sp modelId="{DBDA1057-FB7B-4545-A0BE-78CC1D4D382F}">
      <dsp:nvSpPr>
        <dsp:cNvPr id="0" name=""/>
        <dsp:cNvSpPr/>
      </dsp:nvSpPr>
      <dsp:spPr>
        <a:xfrm rot="5400000">
          <a:off x="7640290" y="-1738895"/>
          <a:ext cx="615666" cy="748058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ctr" defTabSz="1022350" rtl="0">
            <a:lnSpc>
              <a:spcPct val="90000"/>
            </a:lnSpc>
            <a:spcBef>
              <a:spcPct val="0"/>
            </a:spcBef>
            <a:spcAft>
              <a:spcPct val="15000"/>
            </a:spcAft>
            <a:buChar char="•"/>
          </a:pPr>
          <a:r>
            <a:rPr lang="en-US" sz="2300" kern="1200" dirty="0"/>
            <a:t>includes specific examples or explanations</a:t>
          </a:r>
          <a:endParaRPr lang="ar-EG" sz="2300" kern="1200" dirty="0"/>
        </a:p>
      </dsp:txBody>
      <dsp:txXfrm rot="-5400000">
        <a:off x="4207830" y="1723619"/>
        <a:ext cx="7450532" cy="555558"/>
      </dsp:txXfrm>
    </dsp:sp>
    <dsp:sp modelId="{582D78EE-DE0B-4524-AD0E-A2069BE5E652}">
      <dsp:nvSpPr>
        <dsp:cNvPr id="0" name=""/>
        <dsp:cNvSpPr/>
      </dsp:nvSpPr>
      <dsp:spPr>
        <a:xfrm>
          <a:off x="0" y="1616605"/>
          <a:ext cx="4207830" cy="7695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rtl="1">
            <a:lnSpc>
              <a:spcPct val="90000"/>
            </a:lnSpc>
            <a:spcBef>
              <a:spcPct val="0"/>
            </a:spcBef>
            <a:spcAft>
              <a:spcPct val="35000"/>
            </a:spcAft>
            <a:buNone/>
          </a:pPr>
          <a:r>
            <a:rPr lang="en-US" sz="2800" kern="1200" dirty="0"/>
            <a:t>Concrete</a:t>
          </a:r>
          <a:endParaRPr lang="ar-EG" sz="2800" kern="1200" dirty="0"/>
        </a:p>
      </dsp:txBody>
      <dsp:txXfrm>
        <a:off x="37568" y="1654173"/>
        <a:ext cx="4132694" cy="694447"/>
      </dsp:txXfrm>
    </dsp:sp>
    <dsp:sp modelId="{F77CA121-47FC-41D3-9839-433AE0D85BEF}">
      <dsp:nvSpPr>
        <dsp:cNvPr id="0" name=""/>
        <dsp:cNvSpPr/>
      </dsp:nvSpPr>
      <dsp:spPr>
        <a:xfrm rot="5400000">
          <a:off x="7640290" y="-930832"/>
          <a:ext cx="615666" cy="748058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ctr" defTabSz="1022350" rtl="0">
            <a:lnSpc>
              <a:spcPct val="90000"/>
            </a:lnSpc>
            <a:spcBef>
              <a:spcPct val="0"/>
            </a:spcBef>
            <a:spcAft>
              <a:spcPct val="15000"/>
            </a:spcAft>
            <a:buChar char="•"/>
          </a:pPr>
          <a:r>
            <a:rPr lang="en-US" sz="2300" kern="1200" dirty="0"/>
            <a:t>information presented in a logical sequence</a:t>
          </a:r>
          <a:endParaRPr lang="ar-EG" sz="2300" kern="1200" dirty="0"/>
        </a:p>
      </dsp:txBody>
      <dsp:txXfrm rot="-5400000">
        <a:off x="4207830" y="2531682"/>
        <a:ext cx="7450532" cy="555558"/>
      </dsp:txXfrm>
    </dsp:sp>
    <dsp:sp modelId="{CD1494C8-BC75-4FD7-A3B6-59E0641C3BF0}">
      <dsp:nvSpPr>
        <dsp:cNvPr id="0" name=""/>
        <dsp:cNvSpPr/>
      </dsp:nvSpPr>
      <dsp:spPr>
        <a:xfrm>
          <a:off x="0" y="2424668"/>
          <a:ext cx="4207830" cy="7695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rtl="0">
            <a:lnSpc>
              <a:spcPct val="90000"/>
            </a:lnSpc>
            <a:spcBef>
              <a:spcPct val="0"/>
            </a:spcBef>
            <a:spcAft>
              <a:spcPct val="35000"/>
            </a:spcAft>
            <a:buNone/>
          </a:pPr>
          <a:r>
            <a:rPr lang="en-US" sz="2800" kern="1200" dirty="0"/>
            <a:t>Coherent</a:t>
          </a:r>
          <a:endParaRPr lang="ar-EG" sz="2800" kern="1200" dirty="0"/>
        </a:p>
      </dsp:txBody>
      <dsp:txXfrm>
        <a:off x="37568" y="2462236"/>
        <a:ext cx="4132694" cy="694447"/>
      </dsp:txXfrm>
    </dsp:sp>
    <dsp:sp modelId="{A9254947-C5A8-40E8-A4BC-C998AC1E70A3}">
      <dsp:nvSpPr>
        <dsp:cNvPr id="0" name=""/>
        <dsp:cNvSpPr/>
      </dsp:nvSpPr>
      <dsp:spPr>
        <a:xfrm rot="5400000">
          <a:off x="7640290" y="-122770"/>
          <a:ext cx="615666" cy="748058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ctr" defTabSz="1022350" rtl="0">
            <a:lnSpc>
              <a:spcPct val="90000"/>
            </a:lnSpc>
            <a:spcBef>
              <a:spcPct val="0"/>
            </a:spcBef>
            <a:spcAft>
              <a:spcPct val="15000"/>
            </a:spcAft>
            <a:buChar char="•"/>
          </a:pPr>
          <a:r>
            <a:rPr lang="en-US" sz="2300" kern="1200" dirty="0"/>
            <a:t>polite, professional tone</a:t>
          </a:r>
          <a:endParaRPr lang="ar-EG" sz="2300" kern="1200" dirty="0"/>
        </a:p>
      </dsp:txBody>
      <dsp:txXfrm rot="-5400000">
        <a:off x="4207830" y="3339744"/>
        <a:ext cx="7450532" cy="555558"/>
      </dsp:txXfrm>
    </dsp:sp>
    <dsp:sp modelId="{96F2A516-836A-4EE8-8911-816A10FE4379}">
      <dsp:nvSpPr>
        <dsp:cNvPr id="0" name=""/>
        <dsp:cNvSpPr/>
      </dsp:nvSpPr>
      <dsp:spPr>
        <a:xfrm>
          <a:off x="0" y="3232731"/>
          <a:ext cx="4207830" cy="7695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rtl="1">
            <a:lnSpc>
              <a:spcPct val="90000"/>
            </a:lnSpc>
            <a:spcBef>
              <a:spcPct val="0"/>
            </a:spcBef>
            <a:spcAft>
              <a:spcPct val="35000"/>
            </a:spcAft>
            <a:buNone/>
          </a:pPr>
          <a:r>
            <a:rPr lang="en-US" sz="2800" kern="1200" dirty="0"/>
            <a:t>Courteous</a:t>
          </a:r>
          <a:endParaRPr lang="ar-EG" sz="2800" kern="1200" dirty="0"/>
        </a:p>
      </dsp:txBody>
      <dsp:txXfrm>
        <a:off x="37568" y="3270299"/>
        <a:ext cx="4132694" cy="694447"/>
      </dsp:txXfrm>
    </dsp:sp>
    <dsp:sp modelId="{FF242D90-5CDE-4BDC-B089-C61827574746}">
      <dsp:nvSpPr>
        <dsp:cNvPr id="0" name=""/>
        <dsp:cNvSpPr/>
      </dsp:nvSpPr>
      <dsp:spPr>
        <a:xfrm rot="5400000">
          <a:off x="7640290" y="685292"/>
          <a:ext cx="615666" cy="748058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ctr" defTabSz="1022350" rtl="0">
            <a:lnSpc>
              <a:spcPct val="90000"/>
            </a:lnSpc>
            <a:spcBef>
              <a:spcPct val="0"/>
            </a:spcBef>
            <a:spcAft>
              <a:spcPct val="15000"/>
            </a:spcAft>
            <a:buChar char="•"/>
          </a:pPr>
          <a:r>
            <a:rPr lang="en-US" sz="2300" kern="1200" dirty="0"/>
            <a:t>enough information so the audience can understand</a:t>
          </a:r>
          <a:endParaRPr lang="ar-EG" sz="2300" kern="1200" dirty="0"/>
        </a:p>
      </dsp:txBody>
      <dsp:txXfrm rot="-5400000">
        <a:off x="4207830" y="4147806"/>
        <a:ext cx="7450532" cy="555558"/>
      </dsp:txXfrm>
    </dsp:sp>
    <dsp:sp modelId="{9FB3EA2F-3D20-40CF-9324-6019822342B3}">
      <dsp:nvSpPr>
        <dsp:cNvPr id="0" name=""/>
        <dsp:cNvSpPr/>
      </dsp:nvSpPr>
      <dsp:spPr>
        <a:xfrm>
          <a:off x="0" y="4040794"/>
          <a:ext cx="4207830" cy="7695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rtl="1">
            <a:lnSpc>
              <a:spcPct val="90000"/>
            </a:lnSpc>
            <a:spcBef>
              <a:spcPct val="0"/>
            </a:spcBef>
            <a:spcAft>
              <a:spcPct val="35000"/>
            </a:spcAft>
            <a:buNone/>
          </a:pPr>
          <a:r>
            <a:rPr lang="en-US" sz="2800" kern="1200" dirty="0"/>
            <a:t>Complete</a:t>
          </a:r>
          <a:endParaRPr lang="ar-EG" sz="2800" kern="1200" dirty="0"/>
        </a:p>
      </dsp:txBody>
      <dsp:txXfrm>
        <a:off x="37568" y="4078362"/>
        <a:ext cx="4132694" cy="694447"/>
      </dsp:txXfrm>
    </dsp:sp>
    <dsp:sp modelId="{02F0050B-D59F-437E-8B1C-E92505152203}">
      <dsp:nvSpPr>
        <dsp:cNvPr id="0" name=""/>
        <dsp:cNvSpPr/>
      </dsp:nvSpPr>
      <dsp:spPr>
        <a:xfrm rot="5400000">
          <a:off x="7640290" y="1493355"/>
          <a:ext cx="615666" cy="748058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ctr" defTabSz="1022350" rtl="0">
            <a:lnSpc>
              <a:spcPct val="90000"/>
            </a:lnSpc>
            <a:spcBef>
              <a:spcPct val="0"/>
            </a:spcBef>
            <a:spcAft>
              <a:spcPct val="15000"/>
            </a:spcAft>
            <a:buChar char="•"/>
          </a:pPr>
          <a:r>
            <a:rPr lang="en-US" sz="2300" kern="1200" dirty="0"/>
            <a:t>in information, word choice, and grammar</a:t>
          </a:r>
          <a:endParaRPr lang="ar-EG" sz="2300" kern="1200" dirty="0"/>
        </a:p>
      </dsp:txBody>
      <dsp:txXfrm rot="-5400000">
        <a:off x="4207830" y="4955869"/>
        <a:ext cx="7450532" cy="555558"/>
      </dsp:txXfrm>
    </dsp:sp>
    <dsp:sp modelId="{BF4E5F5F-B3F9-43AE-9B82-EB2E7F6F4850}">
      <dsp:nvSpPr>
        <dsp:cNvPr id="0" name=""/>
        <dsp:cNvSpPr/>
      </dsp:nvSpPr>
      <dsp:spPr>
        <a:xfrm>
          <a:off x="0" y="4848857"/>
          <a:ext cx="4207830" cy="7695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rtl="1">
            <a:lnSpc>
              <a:spcPct val="90000"/>
            </a:lnSpc>
            <a:spcBef>
              <a:spcPct val="0"/>
            </a:spcBef>
            <a:spcAft>
              <a:spcPct val="35000"/>
            </a:spcAft>
            <a:buNone/>
          </a:pPr>
          <a:r>
            <a:rPr lang="en-US" sz="2800" kern="1200" dirty="0"/>
            <a:t>Correct ( </a:t>
          </a:r>
          <a:r>
            <a:rPr lang="en-US" sz="2800" b="1" kern="1200" dirty="0">
              <a:effectLst>
                <a:outerShdw blurRad="38100" dist="38100" dir="2700000" algn="tl">
                  <a:srgbClr val="000000">
                    <a:alpha val="43137"/>
                  </a:srgbClr>
                </a:outerShdw>
              </a:effectLst>
            </a:rPr>
            <a:t>Comprehension)</a:t>
          </a:r>
          <a:endParaRPr lang="ar-EG" sz="2800" kern="1200" dirty="0"/>
        </a:p>
      </dsp:txBody>
      <dsp:txXfrm>
        <a:off x="37568" y="4886425"/>
        <a:ext cx="4132694" cy="69444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D264E8-B66B-46F0-9DA6-5F24F1EDAECB}">
      <dsp:nvSpPr>
        <dsp:cNvPr id="0" name=""/>
        <dsp:cNvSpPr/>
      </dsp:nvSpPr>
      <dsp:spPr>
        <a:xfrm rot="16200000">
          <a:off x="-1859097" y="1867866"/>
          <a:ext cx="5353879" cy="1618146"/>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0" rIns="177800" bIns="0" numCol="1" spcCol="1270" anchor="ctr" anchorCtr="0">
          <a:noAutofit/>
        </a:bodyPr>
        <a:lstStyle/>
        <a:p>
          <a:pPr marL="0" lvl="0" indent="0" algn="ctr" defTabSz="1244600" rtl="0">
            <a:lnSpc>
              <a:spcPct val="90000"/>
            </a:lnSpc>
            <a:spcBef>
              <a:spcPct val="0"/>
            </a:spcBef>
            <a:spcAft>
              <a:spcPct val="35000"/>
            </a:spcAft>
            <a:buNone/>
          </a:pPr>
          <a:r>
            <a:rPr lang="en-US" sz="2800" kern="1200" dirty="0"/>
            <a:t>Gender barriers</a:t>
          </a:r>
          <a:endParaRPr lang="ar-EG" sz="2800" kern="1200" dirty="0"/>
        </a:p>
      </dsp:txBody>
      <dsp:txXfrm rot="5400000">
        <a:off x="8769" y="1070776"/>
        <a:ext cx="1618146" cy="3212327"/>
      </dsp:txXfrm>
    </dsp:sp>
    <dsp:sp modelId="{A68E4C28-7DF1-4C20-AA4A-FFFD8B23ADD3}">
      <dsp:nvSpPr>
        <dsp:cNvPr id="0" name=""/>
        <dsp:cNvSpPr/>
      </dsp:nvSpPr>
      <dsp:spPr>
        <a:xfrm rot="16200000">
          <a:off x="-119587" y="1867866"/>
          <a:ext cx="5353879" cy="1618146"/>
        </a:xfrm>
        <a:prstGeom prst="flowChartManualOperation">
          <a:avLst/>
        </a:prstGeom>
        <a:gradFill flip="none" rotWithShape="0">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27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rtl="0">
            <a:lnSpc>
              <a:spcPct val="90000"/>
            </a:lnSpc>
            <a:spcBef>
              <a:spcPct val="0"/>
            </a:spcBef>
            <a:spcAft>
              <a:spcPct val="35000"/>
            </a:spcAft>
            <a:buNone/>
          </a:pPr>
          <a:r>
            <a:rPr lang="en-US" sz="2000" b="1" kern="1200" dirty="0">
              <a:solidFill>
                <a:schemeClr val="tx1"/>
              </a:solidFill>
            </a:rPr>
            <a:t>Distractions</a:t>
          </a:r>
          <a:endParaRPr lang="ar-EG" sz="2000" b="1" kern="1200" dirty="0">
            <a:solidFill>
              <a:schemeClr val="tx1"/>
            </a:solidFill>
          </a:endParaRPr>
        </a:p>
      </dsp:txBody>
      <dsp:txXfrm rot="5400000">
        <a:off x="1748279" y="1070776"/>
        <a:ext cx="1618146" cy="3212327"/>
      </dsp:txXfrm>
    </dsp:sp>
    <dsp:sp modelId="{2717164C-E3C0-4D8C-86F5-1EA321A3CA9A}">
      <dsp:nvSpPr>
        <dsp:cNvPr id="0" name=""/>
        <dsp:cNvSpPr/>
      </dsp:nvSpPr>
      <dsp:spPr>
        <a:xfrm rot="16200000">
          <a:off x="1619917" y="1867866"/>
          <a:ext cx="5353879" cy="1618146"/>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lvl="0" indent="0" algn="ctr" defTabSz="1066800" rtl="0">
            <a:lnSpc>
              <a:spcPct val="90000"/>
            </a:lnSpc>
            <a:spcBef>
              <a:spcPct val="0"/>
            </a:spcBef>
            <a:spcAft>
              <a:spcPct val="35000"/>
            </a:spcAft>
            <a:buNone/>
          </a:pPr>
          <a:r>
            <a:rPr lang="en-US" sz="2400" kern="1200" dirty="0"/>
            <a:t>Physical proximity</a:t>
          </a:r>
          <a:endParaRPr lang="ar-EG" sz="2400" kern="1200" dirty="0"/>
        </a:p>
      </dsp:txBody>
      <dsp:txXfrm rot="5400000">
        <a:off x="3487783" y="1070776"/>
        <a:ext cx="1618146" cy="3212327"/>
      </dsp:txXfrm>
    </dsp:sp>
    <dsp:sp modelId="{32C9FEF2-4C9B-4BC5-ABD5-AABFBF9C79D7}">
      <dsp:nvSpPr>
        <dsp:cNvPr id="0" name=""/>
        <dsp:cNvSpPr/>
      </dsp:nvSpPr>
      <dsp:spPr>
        <a:xfrm rot="16200000">
          <a:off x="3359427" y="1867866"/>
          <a:ext cx="5353879" cy="1618146"/>
        </a:xfrm>
        <a:prstGeom prst="flowChartManualOperation">
          <a:avLst/>
        </a:prstGeom>
        <a:gradFill flip="none" rotWithShape="0">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27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rtl="0">
            <a:lnSpc>
              <a:spcPct val="90000"/>
            </a:lnSpc>
            <a:spcBef>
              <a:spcPct val="0"/>
            </a:spcBef>
            <a:spcAft>
              <a:spcPct val="35000"/>
            </a:spcAft>
            <a:buNone/>
          </a:pPr>
          <a:r>
            <a:rPr lang="en-US" sz="2000" b="1" kern="1200" dirty="0">
              <a:solidFill>
                <a:schemeClr val="tx1"/>
              </a:solidFill>
            </a:rPr>
            <a:t>Personalities</a:t>
          </a:r>
          <a:endParaRPr lang="ar-EG" sz="2000" b="1" kern="1200" dirty="0">
            <a:solidFill>
              <a:schemeClr val="tx1"/>
            </a:solidFill>
          </a:endParaRPr>
        </a:p>
      </dsp:txBody>
      <dsp:txXfrm rot="5400000">
        <a:off x="5227293" y="1070776"/>
        <a:ext cx="1618146" cy="3212327"/>
      </dsp:txXfrm>
    </dsp:sp>
    <dsp:sp modelId="{58DD9469-C116-4ADC-A54D-982D3EEC1148}">
      <dsp:nvSpPr>
        <dsp:cNvPr id="0" name=""/>
        <dsp:cNvSpPr/>
      </dsp:nvSpPr>
      <dsp:spPr>
        <a:xfrm rot="16200000">
          <a:off x="5098933" y="1867866"/>
          <a:ext cx="5353879" cy="1618146"/>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marL="0" lvl="0" indent="0" algn="ctr" defTabSz="711200" rtl="0">
            <a:lnSpc>
              <a:spcPct val="90000"/>
            </a:lnSpc>
            <a:spcBef>
              <a:spcPct val="0"/>
            </a:spcBef>
            <a:spcAft>
              <a:spcPct val="35000"/>
            </a:spcAft>
            <a:buNone/>
          </a:pPr>
          <a:r>
            <a:rPr lang="en-US" sz="1600" b="1" kern="1200" dirty="0"/>
            <a:t>Varying communication styles</a:t>
          </a:r>
          <a:endParaRPr lang="ar-EG" sz="1600" b="1" kern="1200" dirty="0"/>
        </a:p>
      </dsp:txBody>
      <dsp:txXfrm rot="5400000">
        <a:off x="6966799" y="1070776"/>
        <a:ext cx="1618146" cy="3212327"/>
      </dsp:txXfrm>
    </dsp:sp>
    <dsp:sp modelId="{B6AC0679-0CC1-49D9-B582-CE4DFEF6DCCA}">
      <dsp:nvSpPr>
        <dsp:cNvPr id="0" name=""/>
        <dsp:cNvSpPr/>
      </dsp:nvSpPr>
      <dsp:spPr>
        <a:xfrm rot="16200000">
          <a:off x="6838442" y="1867866"/>
          <a:ext cx="5353879" cy="1618146"/>
        </a:xfrm>
        <a:prstGeom prst="flowChartManualOperation">
          <a:avLst/>
        </a:prstGeom>
        <a:gradFill flip="none" rotWithShape="0">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27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lvl="0" indent="0" algn="ctr" defTabSz="1066800" rtl="0">
            <a:lnSpc>
              <a:spcPct val="90000"/>
            </a:lnSpc>
            <a:spcBef>
              <a:spcPct val="0"/>
            </a:spcBef>
            <a:spcAft>
              <a:spcPct val="35000"/>
            </a:spcAft>
            <a:buNone/>
          </a:pPr>
          <a:r>
            <a:rPr lang="en-US" sz="2400" b="1" kern="1200" dirty="0">
              <a:solidFill>
                <a:schemeClr val="tx1"/>
              </a:solidFill>
            </a:rPr>
            <a:t>Workload</a:t>
          </a:r>
          <a:endParaRPr lang="ar-EG" sz="2400" b="1" kern="1200" dirty="0">
            <a:solidFill>
              <a:schemeClr val="tx1"/>
            </a:solidFill>
          </a:endParaRPr>
        </a:p>
      </dsp:txBody>
      <dsp:txXfrm rot="5400000">
        <a:off x="8706308" y="1070776"/>
        <a:ext cx="1618146" cy="3212327"/>
      </dsp:txXfrm>
    </dsp:sp>
    <dsp:sp modelId="{6F8B7CC2-52F0-4F8A-A4AE-8D22BD3D3F2A}">
      <dsp:nvSpPr>
        <dsp:cNvPr id="0" name=""/>
        <dsp:cNvSpPr/>
      </dsp:nvSpPr>
      <dsp:spPr>
        <a:xfrm rot="16200000">
          <a:off x="8577948" y="1867866"/>
          <a:ext cx="5353879" cy="1618146"/>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0" rIns="177800" bIns="0" numCol="1" spcCol="1270" anchor="ctr" anchorCtr="0">
          <a:noAutofit/>
        </a:bodyPr>
        <a:lstStyle/>
        <a:p>
          <a:pPr marL="0" lvl="0" indent="0" algn="ctr" defTabSz="1244600" rtl="0">
            <a:lnSpc>
              <a:spcPct val="90000"/>
            </a:lnSpc>
            <a:spcBef>
              <a:spcPct val="0"/>
            </a:spcBef>
            <a:spcAft>
              <a:spcPct val="35000"/>
            </a:spcAft>
            <a:buNone/>
          </a:pPr>
          <a:r>
            <a:rPr lang="en-US" sz="2800" kern="1200" dirty="0"/>
            <a:t>Conflict and Shift change</a:t>
          </a:r>
          <a:endParaRPr lang="ar-EG" sz="2800" kern="1200" dirty="0"/>
        </a:p>
      </dsp:txBody>
      <dsp:txXfrm rot="5400000">
        <a:off x="10445814" y="1070776"/>
        <a:ext cx="1618146" cy="3212327"/>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a:p>
            <a:endParaRPr lang="en-US" dirty="0"/>
          </a:p>
        </p:txBody>
      </p:sp>
      <p:sp>
        <p:nvSpPr>
          <p:cNvPr id="4" name="Slide Number Placeholder 3"/>
          <p:cNvSpPr>
            <a:spLocks noGrp="1"/>
          </p:cNvSpPr>
          <p:nvPr>
            <p:ph type="sldNum" sz="quarter" idx="10"/>
          </p:nvPr>
        </p:nvSpPr>
        <p:spPr/>
        <p:txBody>
          <a:bodyPr/>
          <a:lstStyle/>
          <a:p>
            <a:fld id="{BE04CDDA-F6E9-49B7-A776-560008DAF47D}" type="slidenum">
              <a:rPr lang="en-US" smtClean="0"/>
              <a:pPr/>
              <a:t>6</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83799F-CC48-42B1-8448-FBDD3B8B6785}" type="slidenum">
              <a:rPr lang="en-US" altLang="ar-EG"/>
              <a:pPr/>
              <a:t>10</a:t>
            </a:fld>
            <a:endParaRPr lang="en-US" altLang="ar-EG"/>
          </a:p>
        </p:txBody>
      </p:sp>
      <p:sp>
        <p:nvSpPr>
          <p:cNvPr id="7170" name="Rectangle 2"/>
          <p:cNvSpPr>
            <a:spLocks noGrp="1" noRot="1" noChangeAspect="1" noChangeArrowheads="1" noTextEdit="1"/>
          </p:cNvSpPr>
          <p:nvPr>
            <p:ph type="sldImg"/>
          </p:nvPr>
        </p:nvSpPr>
        <p:spPr>
          <a:ln/>
        </p:spPr>
      </p:sp>
      <p:sp>
        <p:nvSpPr>
          <p:cNvPr id="7171" name="Rectangle 3"/>
          <p:cNvSpPr>
            <a:spLocks noGrp="1" noChangeArrowheads="1"/>
          </p:cNvSpPr>
          <p:nvPr>
            <p:ph type="body" idx="1"/>
          </p:nvPr>
        </p:nvSpPr>
        <p:spPr/>
        <p:txBody>
          <a:bodyPr/>
          <a:lstStyle/>
          <a:p>
            <a:endParaRPr lang="ar-EG" altLang="ar-EG"/>
          </a:p>
        </p:txBody>
      </p:sp>
    </p:spTree>
    <p:extLst>
      <p:ext uri="{BB962C8B-B14F-4D97-AF65-F5344CB8AC3E}">
        <p14:creationId xmlns:p14="http://schemas.microsoft.com/office/powerpoint/2010/main" val="20509910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algn="l" rtl="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952E20B8-008A-4698-863E-5AFDC5B264A6}" type="slidenum">
              <a:rPr lang="en-US" altLang="en-US" smtClean="0"/>
              <a:pPr>
                <a:spcBef>
                  <a:spcPct val="0"/>
                </a:spcBef>
              </a:pPr>
              <a:t>17</a:t>
            </a:fld>
            <a:endParaRPr lang="en-US" alt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345864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miter lim="800000"/>
            <a:headEnd/>
            <a:tailEnd/>
          </a:ln>
        </p:spPr>
        <p:txBody>
          <a:bodyPr/>
          <a:lstStyle/>
          <a:p>
            <a:fld id="{15906E0E-8F00-49E6-8B3B-850AE195E4DC}" type="slidenum">
              <a:rPr lang="en-US" smtClean="0"/>
              <a:pPr/>
              <a:t>32</a:t>
            </a:fld>
            <a:endParaRPr lang="en-US"/>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p:spPr>
        <p:txBody>
          <a:bodyPr/>
          <a:lstStyle/>
          <a:p>
            <a:pPr eaLnBrk="1" hangingPunct="1"/>
            <a:endParaRPr lang="en-US"/>
          </a:p>
        </p:txBody>
      </p:sp>
    </p:spTree>
    <p:extLst>
      <p:ext uri="{BB962C8B-B14F-4D97-AF65-F5344CB8AC3E}">
        <p14:creationId xmlns:p14="http://schemas.microsoft.com/office/powerpoint/2010/main" val="26072150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4370595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13154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Content with Caption">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1069053" cy="6858000"/>
          </a:xfrm>
          <a:custGeom>
            <a:avLst/>
            <a:gdLst>
              <a:gd name="connsiteX0" fmla="*/ 6045876 w 11069053"/>
              <a:gd name="connsiteY0" fmla="*/ 0 h 6858000"/>
              <a:gd name="connsiteX1" fmla="*/ 11069053 w 11069053"/>
              <a:gd name="connsiteY1" fmla="*/ 0 h 6858000"/>
              <a:gd name="connsiteX2" fmla="*/ 5023177 w 11069053"/>
              <a:gd name="connsiteY2" fmla="*/ 6858000 h 6858000"/>
              <a:gd name="connsiteX3" fmla="*/ 0 w 1106905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069053" h="6858000">
                <a:moveTo>
                  <a:pt x="6045876" y="0"/>
                </a:moveTo>
                <a:lnTo>
                  <a:pt x="11069053" y="0"/>
                </a:lnTo>
                <a:lnTo>
                  <a:pt x="5023177" y="6858000"/>
                </a:lnTo>
                <a:lnTo>
                  <a:pt x="0" y="6858000"/>
                </a:lnTo>
                <a:close/>
              </a:path>
            </a:pathLst>
          </a:custGeom>
        </p:spPr>
        <p:txBody>
          <a:bodyPr wrap="square">
            <a:noAutofit/>
          </a:bodyPr>
          <a:lstStyle/>
          <a:p>
            <a:endParaRPr lang="en-ID"/>
          </a:p>
        </p:txBody>
      </p:sp>
    </p:spTree>
    <p:extLst>
      <p:ext uri="{BB962C8B-B14F-4D97-AF65-F5344CB8AC3E}">
        <p14:creationId xmlns:p14="http://schemas.microsoft.com/office/powerpoint/2010/main" val="1770102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nodePh="1">
                                  <p:stCondLst>
                                    <p:cond delay="0"/>
                                  </p:stCondLst>
                                  <p:endCondLst>
                                    <p:cond evt="begin" delay="0">
                                      <p:tn val="5"/>
                                    </p:cond>
                                  </p:endCondLst>
                                  <p:childTnLst>
                                    <p:set>
                                      <p:cBhvr>
                                        <p:cTn id="6" dur="1" fill="hold">
                                          <p:stCondLst>
                                            <p:cond delay="0"/>
                                          </p:stCondLst>
                                        </p:cTn>
                                        <p:tgtEl>
                                          <p:spTgt spid="11"/>
                                        </p:tgtEl>
                                        <p:attrNameLst>
                                          <p:attrName>style.visibility</p:attrName>
                                        </p:attrNameLst>
                                      </p:cBhvr>
                                      <p:to>
                                        <p:strVal val="visible"/>
                                      </p:to>
                                    </p:set>
                                    <p:animEffect transition="in" filter="wipe(up)">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4" name="Rectangle 3"/>
          <p:cNvSpPr/>
          <p:nvPr userDrawn="1"/>
        </p:nvSpPr>
        <p:spPr>
          <a:xfrm>
            <a:off x="0" y="6618000"/>
            <a:ext cx="12192000" cy="24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5" name="Rectangle 4"/>
          <p:cNvSpPr/>
          <p:nvPr userDrawn="1"/>
        </p:nvSpPr>
        <p:spPr>
          <a:xfrm>
            <a:off x="0" y="0"/>
            <a:ext cx="12192000" cy="9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Tree>
    <p:extLst>
      <p:ext uri="{BB962C8B-B14F-4D97-AF65-F5344CB8AC3E}">
        <p14:creationId xmlns:p14="http://schemas.microsoft.com/office/powerpoint/2010/main" val="34775269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0" r:id="rId13"/>
    <p:sldLayoutId id="2147483671" r:id="rId14"/>
    <p:sldLayoutId id="214748367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4.xml"/><Relationship Id="rId5" Type="http://schemas.openxmlformats.org/officeDocument/2006/relationships/image" Target="../media/image5.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 Id="rId4" Type="http://schemas.openxmlformats.org/officeDocument/2006/relationships/image" Target="../media/image5.sv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hyperlink" Target="https://www.youtube.com/watch?v=8Ox5LhIJSBE"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pressbooks.bccampus.ca/technicalwriting/chapter/casestudy-costpoorcommunication/" TargetMode="External"/><Relationship Id="rId2" Type="http://schemas.openxmlformats.org/officeDocument/2006/relationships/hyperlink" Target="https://yl.sd53.bc.ca/mod/book/view.php?id=8576&amp;chapterid=4849"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4.png"/><Relationship Id="rId7"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13.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87805" y="4275157"/>
            <a:ext cx="5354152" cy="830997"/>
          </a:xfrm>
          <a:prstGeom prst="rect">
            <a:avLst/>
          </a:prstGeom>
          <a:noFill/>
        </p:spPr>
        <p:txBody>
          <a:bodyPr wrap="square" rtlCol="0">
            <a:spAutoFit/>
          </a:bodyPr>
          <a:lstStyle/>
          <a:p>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a:t>
            </a:r>
          </a:p>
          <a:p>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Dr. </a:t>
            </a:r>
            <a:r>
              <a:rPr lang="en-US" sz="2400" b="1" dirty="0" err="1">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Bothaina</a:t>
            </a:r>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Mahmoud Fouad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71357" y="1459039"/>
            <a:ext cx="5798909" cy="2070631"/>
          </a:xfrm>
          <a:prstGeom prst="rect">
            <a:avLst/>
          </a:prstGeom>
          <a:noFill/>
        </p:spPr>
        <p:txBody>
          <a:bodyPr wrap="square" rtlCol="0">
            <a:spAutoFit/>
          </a:bodyPr>
          <a:lstStyle/>
          <a:p>
            <a:pPr algn="ctr"/>
            <a:r>
              <a:rPr lang="en-US" sz="32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Influence and Negotiation Skills</a:t>
            </a:r>
          </a:p>
          <a:p>
            <a:pPr algn="ctr"/>
            <a:endParaRPr lang="en-US" sz="32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pPr marR="0" lvl="0" algn="ctr" rtl="0">
              <a:lnSpc>
                <a:spcPct val="107000"/>
              </a:lnSpc>
              <a:spcBef>
                <a:spcPts val="0"/>
              </a:spcBef>
              <a:spcAft>
                <a:spcPts val="0"/>
              </a:spcAft>
              <a:buSzPts val="1000"/>
              <a:tabLst>
                <a:tab pos="457200" algn="l"/>
              </a:tabLst>
            </a:pPr>
            <a:r>
              <a:rPr lang="en-US" sz="3200" dirty="0">
                <a:solidFill>
                  <a:srgbClr val="23232D"/>
                </a:solidFill>
                <a:effectLst/>
                <a:latin typeface="Times New Roman" panose="02020603050405020304" pitchFamily="18" charset="0"/>
                <a:ea typeface="Times New Roman" panose="02020603050405020304" pitchFamily="18" charset="0"/>
                <a:cs typeface="Arial" panose="020B0604020202020204" pitchFamily="34" charset="0"/>
              </a:rPr>
              <a:t>Communication Skills</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60514" y="598929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Week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6754" y="5367728"/>
            <a:ext cx="4955203" cy="1323439"/>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College of </a:t>
            </a:r>
          </a:p>
          <a:p>
            <a:pPr algn="ctr"/>
            <a:r>
              <a:rPr lang="en-US" sz="2000" dirty="0">
                <a:solidFill>
                  <a:srgbClr val="2D3956"/>
                </a:solidFill>
                <a:latin typeface="Tajawal Medium" panose="00000600000000000000" pitchFamily="2" charset="-78"/>
                <a:cs typeface="Tajawal Medium" panose="00000600000000000000" pitchFamily="2" charset="-78"/>
              </a:rPr>
              <a:t>Entrepreneurship and Innovation</a:t>
            </a:r>
          </a:p>
          <a:p>
            <a:pPr algn="ctr"/>
            <a:endParaRPr lang="en-US" sz="2000" dirty="0">
              <a:solidFill>
                <a:srgbClr val="2D3956"/>
              </a:solidFill>
              <a:latin typeface="Tajawal Medium" panose="00000600000000000000" pitchFamily="2" charset="-78"/>
              <a:cs typeface="Tajawal Medium" panose="00000600000000000000" pitchFamily="2" charset="-78"/>
            </a:endParaRPr>
          </a:p>
          <a:p>
            <a:pPr algn="ctr"/>
            <a:r>
              <a:rPr lang="en-US" sz="2000" dirty="0">
                <a:solidFill>
                  <a:srgbClr val="2D3956"/>
                </a:solidFill>
                <a:latin typeface="Tajawal Medium" panose="00000600000000000000" pitchFamily="2" charset="-78"/>
                <a:cs typeface="Tajawal Medium" panose="00000600000000000000" pitchFamily="2" charset="-78"/>
              </a:rPr>
              <a:t>Code ENT623</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mc:Choice xmlns:p14="http://schemas.microsoft.com/office/powerpoint/2010/main" Requires="p14">
      <p:transition spd="slow" p14:dur="2000" advTm="38010"/>
    </mc:Choice>
    <mc:Fallback>
      <p:transition spd="slow" advTm="3801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762000" y="184255"/>
            <a:ext cx="10515600"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3 Overview</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21063" y="1085222"/>
            <a:ext cx="6380703" cy="5588523"/>
          </a:xfrm>
        </p:spPr>
        <p:txBody>
          <a:bodyPr/>
          <a:lstStyle/>
          <a:p>
            <a:pPr marL="0" indent="0">
              <a:buNone/>
            </a:pPr>
            <a:r>
              <a:rPr lang="en-US" b="1" u="sng" dirty="0"/>
              <a:t>The main points:</a:t>
            </a:r>
          </a:p>
          <a:p>
            <a:pPr marL="0" indent="0">
              <a:buNone/>
            </a:pPr>
            <a:endParaRPr lang="en-US" b="1" u="sng" dirty="0"/>
          </a:p>
          <a:p>
            <a:pPr algn="just"/>
            <a:r>
              <a:rPr lang="en-US" b="1" dirty="0">
                <a:effectLst>
                  <a:outerShdw blurRad="38100" dist="38100" dir="2700000" algn="tl">
                    <a:srgbClr val="000000">
                      <a:alpha val="43137"/>
                    </a:srgbClr>
                  </a:outerShdw>
                </a:effectLst>
              </a:rPr>
              <a:t>Identify the concept of communication skills</a:t>
            </a:r>
            <a:endParaRPr lang="ar-EG" b="1" dirty="0">
              <a:effectLst>
                <a:outerShdw blurRad="38100" dist="38100" dir="2700000" algn="tl">
                  <a:srgbClr val="000000">
                    <a:alpha val="43137"/>
                  </a:srgbClr>
                </a:outerShdw>
              </a:effectLst>
            </a:endParaRPr>
          </a:p>
          <a:p>
            <a:pPr algn="just"/>
            <a:r>
              <a:rPr lang="en-US" b="1" dirty="0">
                <a:effectLst>
                  <a:outerShdw blurRad="38100" dist="38100" dir="2700000" algn="tl">
                    <a:srgbClr val="000000">
                      <a:alpha val="43137"/>
                    </a:srgbClr>
                  </a:outerShdw>
                </a:effectLst>
              </a:rPr>
              <a:t>Understand the principles of effective communication </a:t>
            </a:r>
          </a:p>
          <a:p>
            <a:endParaRPr lang="en-AU" altLang="en-US" dirty="0"/>
          </a:p>
          <a:p>
            <a:endParaRPr lang="en-AU" altLang="en-US" dirty="0"/>
          </a:p>
          <a:p>
            <a:endParaRPr lang="en-US" b="1" u="sng" dirty="0"/>
          </a:p>
          <a:p>
            <a:pPr marL="0" indent="0">
              <a:buNone/>
            </a:pPr>
            <a:endParaRPr lang="en-US" b="1" u="sng" dirty="0"/>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033847" y="1220569"/>
            <a:ext cx="4847544" cy="52405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993573" y="-582579"/>
            <a:ext cx="2876694" cy="2544327"/>
          </a:xfrm>
          <a:prstGeom prst="rect">
            <a:avLst/>
          </a:prstGeom>
        </p:spPr>
      </p:pic>
      <p:pic>
        <p:nvPicPr>
          <p:cNvPr id="8"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458377280"/>
      </p:ext>
    </p:extLst>
  </p:cSld>
  <p:clrMapOvr>
    <a:masterClrMapping/>
  </p:clrMapOvr>
  <mc:AlternateContent xmlns:mc="http://schemas.openxmlformats.org/markup-compatibility/2006">
    <mc:Choice xmlns:p14="http://schemas.microsoft.com/office/powerpoint/2010/main" Requires="p14">
      <p:transition spd="slow" p14:dur="2000" advTm="34977"/>
    </mc:Choice>
    <mc:Fallback>
      <p:transition spd="slow" advTm="3497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1769166" y="1950695"/>
            <a:ext cx="8229600" cy="1958698"/>
          </a:xfrm>
          <a:prstGeom prst="rect">
            <a:avLst/>
          </a:prstGeom>
        </p:spPr>
        <p:txBody>
          <a:bodyPr/>
          <a:lstStyle/>
          <a:p>
            <a:pPr algn="ctr" rtl="0">
              <a:spcBef>
                <a:spcPts val="600"/>
              </a:spcBef>
              <a:spcAft>
                <a:spcPts val="600"/>
              </a:spcAft>
              <a:defRPr/>
            </a:pPr>
            <a:r>
              <a:rPr lang="en-US" sz="3200" kern="0" dirty="0">
                <a:latin typeface="Verdana" pitchFamily="34" charset="0"/>
              </a:rPr>
              <a:t>Communication skills =</a:t>
            </a:r>
          </a:p>
          <a:p>
            <a:pPr algn="ctr" rtl="0">
              <a:spcBef>
                <a:spcPts val="600"/>
              </a:spcBef>
              <a:spcAft>
                <a:spcPts val="600"/>
              </a:spcAft>
              <a:defRPr/>
            </a:pPr>
            <a:r>
              <a:rPr lang="en-US" sz="3200" kern="0" dirty="0">
                <a:latin typeface="Verdana" pitchFamily="34" charset="0"/>
              </a:rPr>
              <a:t> 10% words + 30% (tone +tuning) + 60% body language.</a:t>
            </a:r>
          </a:p>
        </p:txBody>
      </p:sp>
    </p:spTree>
    <p:extLst>
      <p:ext uri="{BB962C8B-B14F-4D97-AF65-F5344CB8AC3E}">
        <p14:creationId xmlns:p14="http://schemas.microsoft.com/office/powerpoint/2010/main" val="2136954862"/>
      </p:ext>
    </p:extLst>
  </p:cSld>
  <p:clrMapOvr>
    <a:masterClrMapping/>
  </p:clrMapOvr>
  <mc:AlternateContent xmlns:mc="http://schemas.openxmlformats.org/markup-compatibility/2006">
    <mc:Choice xmlns:p14="http://schemas.microsoft.com/office/powerpoint/2010/main" Requires="p14">
      <p:transition spd="slow" p14:dur="2000" advTm="48286"/>
    </mc:Choice>
    <mc:Fallback>
      <p:transition spd="slow" advTm="4828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Grp="1" noChangeArrowheads="1"/>
          </p:cNvSpPr>
          <p:nvPr>
            <p:ph type="body" idx="1"/>
          </p:nvPr>
        </p:nvSpPr>
        <p:spPr>
          <a:xfrm>
            <a:off x="712303" y="977900"/>
            <a:ext cx="10154479" cy="4835525"/>
          </a:xfrm>
        </p:spPr>
        <p:txBody>
          <a:bodyPr/>
          <a:lstStyle/>
          <a:p>
            <a:pPr marL="0" indent="0">
              <a:buNone/>
            </a:pPr>
            <a:r>
              <a:rPr lang="en-US" altLang="ar-EG" u="sng" dirty="0"/>
              <a:t>What is communication?</a:t>
            </a:r>
          </a:p>
          <a:p>
            <a:pPr>
              <a:buFontTx/>
              <a:buNone/>
            </a:pPr>
            <a:r>
              <a:rPr lang="en-US" altLang="ar-EG" dirty="0"/>
              <a:t>	In simple words we can say that </a:t>
            </a:r>
          </a:p>
          <a:p>
            <a:pPr algn="ctr">
              <a:buFontTx/>
              <a:buNone/>
            </a:pPr>
            <a:r>
              <a:rPr lang="en-US" altLang="ar-EG" dirty="0"/>
              <a:t>“</a:t>
            </a:r>
            <a:r>
              <a:rPr lang="en-US" altLang="ar-EG" dirty="0">
                <a:solidFill>
                  <a:srgbClr val="F907A3"/>
                </a:solidFill>
              </a:rPr>
              <a:t>just to convey the message</a:t>
            </a:r>
            <a:r>
              <a:rPr lang="en-US" altLang="ar-EG" dirty="0"/>
              <a:t>”</a:t>
            </a:r>
          </a:p>
          <a:p>
            <a:pPr algn="ctr">
              <a:buFontTx/>
              <a:buNone/>
            </a:pPr>
            <a:endParaRPr lang="en-US" altLang="ar-EG" dirty="0"/>
          </a:p>
          <a:p>
            <a:pPr>
              <a:buFontTx/>
              <a:buNone/>
            </a:pPr>
            <a:r>
              <a:rPr lang="en-US" altLang="ar-EG" dirty="0"/>
              <a:t>If we go in more detail we can say that communication is </a:t>
            </a:r>
          </a:p>
          <a:p>
            <a:pPr algn="ctr">
              <a:buFontTx/>
              <a:buNone/>
            </a:pPr>
            <a:r>
              <a:rPr lang="en-US" altLang="ar-EG" dirty="0"/>
              <a:t>the process of transmitting </a:t>
            </a:r>
            <a:r>
              <a:rPr lang="en-US" altLang="ar-EG" dirty="0">
                <a:solidFill>
                  <a:srgbClr val="F907A3"/>
                </a:solidFill>
              </a:rPr>
              <a:t>(A                        B)</a:t>
            </a:r>
            <a:r>
              <a:rPr lang="en-US" altLang="ar-EG" dirty="0"/>
              <a:t> &amp; Receiving </a:t>
            </a:r>
          </a:p>
          <a:p>
            <a:pPr algn="ctr">
              <a:buFontTx/>
              <a:buNone/>
            </a:pPr>
            <a:r>
              <a:rPr lang="en-US" altLang="ar-EG" dirty="0">
                <a:solidFill>
                  <a:srgbClr val="F907A3"/>
                </a:solidFill>
              </a:rPr>
              <a:t>(B                              A)</a:t>
            </a:r>
            <a:r>
              <a:rPr lang="en-US" altLang="ar-EG" dirty="0"/>
              <a:t> Messages.</a:t>
            </a:r>
          </a:p>
        </p:txBody>
      </p:sp>
      <p:sp>
        <p:nvSpPr>
          <p:cNvPr id="3077" name="Line 5"/>
          <p:cNvSpPr>
            <a:spLocks noChangeShapeType="1"/>
          </p:cNvSpPr>
          <p:nvPr/>
        </p:nvSpPr>
        <p:spPr bwMode="auto">
          <a:xfrm flipV="1">
            <a:off x="6270171" y="3748034"/>
            <a:ext cx="1356527" cy="20098"/>
          </a:xfrm>
          <a:prstGeom prst="line">
            <a:avLst/>
          </a:prstGeom>
          <a:ln w="38100">
            <a:headEnd/>
            <a:tailEnd type="triangle" w="med" len="med"/>
          </a:ln>
        </p:spPr>
        <p:style>
          <a:lnRef idx="3">
            <a:schemeClr val="dk1"/>
          </a:lnRef>
          <a:fillRef idx="0">
            <a:schemeClr val="dk1"/>
          </a:fillRef>
          <a:effectRef idx="2">
            <a:schemeClr val="dk1"/>
          </a:effectRef>
          <a:fontRef idx="minor">
            <a:schemeClr val="tx1"/>
          </a:fontRef>
        </p:style>
        <p:txBody>
          <a:bodyPr wrap="none" anchor="ctr"/>
          <a:lstStyle/>
          <a:p>
            <a:endParaRPr lang="ar-EG" dirty="0"/>
          </a:p>
        </p:txBody>
      </p:sp>
      <p:sp>
        <p:nvSpPr>
          <p:cNvPr id="3078" name="Line 6"/>
          <p:cNvSpPr>
            <a:spLocks noChangeShapeType="1"/>
          </p:cNvSpPr>
          <p:nvPr/>
        </p:nvSpPr>
        <p:spPr bwMode="auto">
          <a:xfrm>
            <a:off x="4185144" y="4324143"/>
            <a:ext cx="1503362" cy="0"/>
          </a:xfrm>
          <a:prstGeom prst="line">
            <a:avLst/>
          </a:prstGeom>
          <a:ln w="38100">
            <a:headEnd/>
            <a:tailEnd type="triangle" w="med" len="med"/>
          </a:ln>
        </p:spPr>
        <p:style>
          <a:lnRef idx="3">
            <a:schemeClr val="dk1"/>
          </a:lnRef>
          <a:fillRef idx="0">
            <a:schemeClr val="dk1"/>
          </a:fillRef>
          <a:effectRef idx="2">
            <a:schemeClr val="dk1"/>
          </a:effectRef>
          <a:fontRef idx="minor">
            <a:schemeClr val="tx1"/>
          </a:fontRef>
        </p:style>
        <p:txBody>
          <a:bodyPr wrap="none" anchor="ctr"/>
          <a:lstStyle/>
          <a:p>
            <a:endParaRPr lang="ar-EG" dirty="0"/>
          </a:p>
        </p:txBody>
      </p:sp>
    </p:spTree>
    <p:extLst>
      <p:ext uri="{BB962C8B-B14F-4D97-AF65-F5344CB8AC3E}">
        <p14:creationId xmlns:p14="http://schemas.microsoft.com/office/powerpoint/2010/main" val="3514879327"/>
      </p:ext>
    </p:extLst>
  </p:cSld>
  <p:clrMapOvr>
    <a:masterClrMapping/>
  </p:clrMapOvr>
  <mc:AlternateContent xmlns:mc="http://schemas.openxmlformats.org/markup-compatibility/2006">
    <mc:Choice xmlns:p14="http://schemas.microsoft.com/office/powerpoint/2010/main" Requires="p14">
      <p:transition spd="slow" p14:dur="2000" advTm="37306"/>
    </mc:Choice>
    <mc:Fallback>
      <p:transition spd="slow" advTm="3730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1"/>
          </p:nvPr>
        </p:nvSpPr>
        <p:spPr>
          <a:xfrm>
            <a:off x="109330" y="1698171"/>
            <a:ext cx="3747053" cy="5023303"/>
          </a:xfrm>
        </p:spPr>
        <p:txBody>
          <a:bodyPr/>
          <a:lstStyle/>
          <a:p>
            <a:pPr marL="0" indent="0" algn="ctr">
              <a:buNone/>
            </a:pPr>
            <a:r>
              <a:rPr lang="en-US" b="1" dirty="0">
                <a:solidFill>
                  <a:srgbClr val="C00000"/>
                </a:solidFill>
                <a:effectLst>
                  <a:outerShdw blurRad="38100" dist="38100" dir="2700000" algn="tl">
                    <a:srgbClr val="000000">
                      <a:alpha val="43137"/>
                    </a:srgbClr>
                  </a:outerShdw>
                </a:effectLst>
              </a:rPr>
              <a:t>Communication Skills</a:t>
            </a:r>
            <a:endParaRPr lang="ar-EG" b="1" dirty="0">
              <a:solidFill>
                <a:srgbClr val="C00000"/>
              </a:solidFill>
              <a:effectLst>
                <a:outerShdw blurRad="38100" dist="38100" dir="2700000" algn="tl">
                  <a:srgbClr val="000000">
                    <a:alpha val="43137"/>
                  </a:srgbClr>
                </a:outerShdw>
              </a:effectLst>
            </a:endParaRPr>
          </a:p>
        </p:txBody>
      </p:sp>
      <p:sp>
        <p:nvSpPr>
          <p:cNvPr id="10" name="Rounded Rectangle 9"/>
          <p:cNvSpPr/>
          <p:nvPr/>
        </p:nvSpPr>
        <p:spPr>
          <a:xfrm>
            <a:off x="1741464" y="2351314"/>
            <a:ext cx="8417420" cy="4370160"/>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altLang="sk-SK" sz="2400" dirty="0"/>
              <a:t>the process by which people exchange information or express their thoughts and feelings </a:t>
            </a:r>
          </a:p>
          <a:p>
            <a:pPr algn="ctr">
              <a:buFontTx/>
              <a:buNone/>
            </a:pPr>
            <a:endParaRPr lang="en-GB" sz="2200" b="1" dirty="0"/>
          </a:p>
        </p:txBody>
      </p:sp>
      <p:pic>
        <p:nvPicPr>
          <p:cNvPr id="4" name="Picture 3">
            <a:extLst>
              <a:ext uri="{FF2B5EF4-FFF2-40B4-BE49-F238E27FC236}">
                <a16:creationId xmlns:a16="http://schemas.microsoft.com/office/drawing/2014/main" id="{E5F731A8-162C-D7F1-8D9E-EA757CF618C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93573" y="-582579"/>
            <a:ext cx="2876694" cy="2544327"/>
          </a:xfrm>
          <a:prstGeom prst="rect">
            <a:avLst/>
          </a:prstGeom>
        </p:spPr>
      </p:pic>
      <p:pic>
        <p:nvPicPr>
          <p:cNvPr id="11" name="Graphic 46">
            <a:extLst>
              <a:ext uri="{FF2B5EF4-FFF2-40B4-BE49-F238E27FC236}">
                <a16:creationId xmlns:a16="http://schemas.microsoft.com/office/drawing/2014/main" id="{1EC0DB8F-5D2A-5634-E340-FAA88C6D167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1732796679"/>
      </p:ext>
    </p:extLst>
  </p:cSld>
  <p:clrMapOvr>
    <a:masterClrMapping/>
  </p:clrMapOvr>
  <mc:AlternateContent xmlns:mc="http://schemas.openxmlformats.org/markup-compatibility/2006">
    <mc:Choice xmlns:p14="http://schemas.microsoft.com/office/powerpoint/2010/main" Requires="p14">
      <p:transition spd="slow" p14:dur="2000" advTm="48091"/>
    </mc:Choice>
    <mc:Fallback>
      <p:transition spd="slow" advTm="4809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solidFill>
                  <a:srgbClr val="C00000"/>
                </a:solidFill>
                <a:effectLst>
                  <a:outerShdw blurRad="38100" dist="38100" dir="2700000" algn="tl">
                    <a:srgbClr val="000000">
                      <a:alpha val="43137"/>
                    </a:srgbClr>
                  </a:outerShdw>
                </a:effectLst>
              </a:rPr>
              <a:t>What is communication?</a:t>
            </a:r>
            <a:endParaRPr lang="en-US" b="1" dirty="0">
              <a:solidFill>
                <a:srgbClr val="C0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1981200" y="1600201"/>
            <a:ext cx="8229600" cy="1540768"/>
          </a:xfrm>
        </p:spPr>
        <p:txBody>
          <a:bodyPr/>
          <a:lstStyle/>
          <a:p>
            <a:r>
              <a:rPr lang="en-GB" dirty="0"/>
              <a:t>In groups, try to come up with a definition of  communication.</a:t>
            </a:r>
          </a:p>
          <a:p>
            <a:endParaRPr lang="en-US" dirty="0"/>
          </a:p>
        </p:txBody>
      </p:sp>
      <p:sp>
        <p:nvSpPr>
          <p:cNvPr id="4" name="TextBox 3"/>
          <p:cNvSpPr txBox="1"/>
          <p:nvPr/>
        </p:nvSpPr>
        <p:spPr>
          <a:xfrm>
            <a:off x="2567608" y="3284984"/>
            <a:ext cx="7704856" cy="369332"/>
          </a:xfrm>
          <a:prstGeom prst="rect">
            <a:avLst/>
          </a:prstGeom>
          <a:noFill/>
        </p:spPr>
        <p:txBody>
          <a:bodyPr wrap="square" rtlCol="0">
            <a:spAutoFit/>
          </a:bodyPr>
          <a:lstStyle/>
          <a:p>
            <a:endParaRPr lang="en-US" dirty="0"/>
          </a:p>
        </p:txBody>
      </p:sp>
      <p:sp>
        <p:nvSpPr>
          <p:cNvPr id="5" name="TextBox 4"/>
          <p:cNvSpPr txBox="1"/>
          <p:nvPr/>
        </p:nvSpPr>
        <p:spPr>
          <a:xfrm>
            <a:off x="2720008" y="3437384"/>
            <a:ext cx="7704856" cy="369332"/>
          </a:xfrm>
          <a:prstGeom prst="rect">
            <a:avLst/>
          </a:prstGeom>
          <a:noFill/>
        </p:spPr>
        <p:txBody>
          <a:bodyPr wrap="square" rtlCol="0">
            <a:spAutoFit/>
          </a:bodyPr>
          <a:lstStyle/>
          <a:p>
            <a:endParaRPr lang="en-US" dirty="0"/>
          </a:p>
        </p:txBody>
      </p:sp>
      <p:sp>
        <p:nvSpPr>
          <p:cNvPr id="6" name="TextBox 5"/>
          <p:cNvSpPr txBox="1"/>
          <p:nvPr/>
        </p:nvSpPr>
        <p:spPr>
          <a:xfrm>
            <a:off x="2872408" y="3589784"/>
            <a:ext cx="7704856" cy="369332"/>
          </a:xfrm>
          <a:prstGeom prst="rect">
            <a:avLst/>
          </a:prstGeom>
          <a:noFill/>
        </p:spPr>
        <p:txBody>
          <a:bodyPr wrap="square" rtlCol="0">
            <a:spAutoFit/>
          </a:bodyPr>
          <a:lstStyle/>
          <a:p>
            <a:endParaRPr lang="en-US" dirty="0"/>
          </a:p>
        </p:txBody>
      </p:sp>
      <p:sp>
        <p:nvSpPr>
          <p:cNvPr id="1025" name="Rectangle 1"/>
          <p:cNvSpPr>
            <a:spLocks noChangeArrowheads="1"/>
          </p:cNvSpPr>
          <p:nvPr/>
        </p:nvSpPr>
        <p:spPr bwMode="auto">
          <a:xfrm>
            <a:off x="2207568" y="3068961"/>
            <a:ext cx="7848872"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GB" sz="2800" dirty="0">
                <a:ea typeface="Calibri" pitchFamily="34" charset="0"/>
                <a:cs typeface="Times New Roman" pitchFamily="18" charset="0"/>
              </a:rPr>
              <a:t>According to the Collins Essential English Dictionary (2006, 2</a:t>
            </a:r>
            <a:r>
              <a:rPr lang="en-GB" sz="2800" baseline="30000" dirty="0">
                <a:ea typeface="Calibri" pitchFamily="34" charset="0"/>
                <a:cs typeface="Times New Roman" pitchFamily="18" charset="0"/>
              </a:rPr>
              <a:t>nd</a:t>
            </a:r>
            <a:r>
              <a:rPr lang="en-GB" sz="2800" dirty="0">
                <a:ea typeface="Calibri" pitchFamily="34" charset="0"/>
                <a:cs typeface="Times New Roman" pitchFamily="18" charset="0"/>
              </a:rPr>
              <a:t> edition), it’s a noun meaning...</a:t>
            </a:r>
            <a:endParaRPr lang="en-US" sz="2800" dirty="0"/>
          </a:p>
          <a:p>
            <a:pPr eaLnBrk="0" fontAlgn="base" hangingPunct="0">
              <a:spcBef>
                <a:spcPct val="0"/>
              </a:spcBef>
              <a:spcAft>
                <a:spcPct val="0"/>
              </a:spcAft>
            </a:pPr>
            <a:r>
              <a:rPr lang="en-US" sz="2800" b="1" dirty="0">
                <a:ea typeface="Calibri" pitchFamily="34" charset="0"/>
                <a:cs typeface="Times New Roman" pitchFamily="18" charset="0"/>
              </a:rPr>
              <a:t>1</a:t>
            </a:r>
            <a:r>
              <a:rPr lang="en-US" sz="2800" dirty="0">
                <a:ea typeface="Calibri" pitchFamily="34" charset="0"/>
                <a:cs typeface="Times New Roman" pitchFamily="18" charset="0"/>
              </a:rPr>
              <a:t>. 	the exchange of information, ideas, or feelings </a:t>
            </a:r>
            <a:endParaRPr lang="en-US" sz="2800" dirty="0"/>
          </a:p>
          <a:p>
            <a:pPr eaLnBrk="0" fontAlgn="base" hangingPunct="0">
              <a:spcBef>
                <a:spcPct val="0"/>
              </a:spcBef>
              <a:spcAft>
                <a:spcPct val="0"/>
              </a:spcAft>
            </a:pPr>
            <a:r>
              <a:rPr lang="en-US" sz="2800" b="1" dirty="0">
                <a:ea typeface="Calibri" pitchFamily="34" charset="0"/>
                <a:cs typeface="Times New Roman" pitchFamily="18" charset="0"/>
              </a:rPr>
              <a:t>2</a:t>
            </a:r>
            <a:r>
              <a:rPr lang="en-US" sz="2800" dirty="0">
                <a:ea typeface="Calibri" pitchFamily="34" charset="0"/>
                <a:cs typeface="Times New Roman" pitchFamily="18" charset="0"/>
              </a:rPr>
              <a:t>. 	something communicated, such as a message </a:t>
            </a:r>
            <a:endParaRPr lang="en-US" sz="2800" dirty="0"/>
          </a:p>
          <a:p>
            <a:pPr eaLnBrk="0" fontAlgn="base" hangingPunct="0">
              <a:spcBef>
                <a:spcPct val="0"/>
              </a:spcBef>
              <a:spcAft>
                <a:spcPct val="0"/>
              </a:spcAft>
            </a:pPr>
            <a:r>
              <a:rPr lang="en-US" sz="2800" b="1" dirty="0">
                <a:ea typeface="Calibri" pitchFamily="34" charset="0"/>
                <a:cs typeface="Times New Roman" pitchFamily="18" charset="0"/>
              </a:rPr>
              <a:t>3</a:t>
            </a:r>
            <a:r>
              <a:rPr lang="en-US" sz="2800" dirty="0">
                <a:ea typeface="Calibri" pitchFamily="34" charset="0"/>
                <a:cs typeface="Times New Roman" pitchFamily="18" charset="0"/>
              </a:rPr>
              <a:t>. 	communications means of travelling or 	sending messages</a:t>
            </a:r>
            <a:endParaRPr lang="en-US" sz="2800" dirty="0"/>
          </a:p>
          <a:p>
            <a:pPr eaLnBrk="0" fontAlgn="base" hangingPunct="0">
              <a:spcBef>
                <a:spcPct val="0"/>
              </a:spcBef>
              <a:spcAft>
                <a:spcPct val="0"/>
              </a:spcAft>
            </a:pPr>
            <a:r>
              <a:rPr lang="en-GB" sz="2800" dirty="0">
                <a:ea typeface="Calibri" pitchFamily="34" charset="0"/>
                <a:cs typeface="Times New Roman" pitchFamily="18" charset="0"/>
              </a:rPr>
              <a:t>It’s an art as much as a science</a:t>
            </a:r>
            <a:endParaRPr lang="en-GB" sz="2800" dirty="0"/>
          </a:p>
        </p:txBody>
      </p:sp>
    </p:spTree>
    <p:custDataLst>
      <p:tags r:id="rId1"/>
    </p:custDataLst>
    <p:extLst>
      <p:ext uri="{BB962C8B-B14F-4D97-AF65-F5344CB8AC3E}">
        <p14:creationId xmlns:p14="http://schemas.microsoft.com/office/powerpoint/2010/main" val="2380237222"/>
      </p:ext>
    </p:extLst>
  </p:cSld>
  <p:clrMapOvr>
    <a:masterClrMapping/>
  </p:clrMapOvr>
  <mc:AlternateContent xmlns:mc="http://schemas.openxmlformats.org/markup-compatibility/2006">
    <mc:Choice xmlns:p14="http://schemas.microsoft.com/office/powerpoint/2010/main" Requires="p14">
      <p:transition spd="slow" p14:dur="2000" advTm="74796"/>
    </mc:Choice>
    <mc:Fallback>
      <p:transition spd="slow" advTm="747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427" y="166343"/>
            <a:ext cx="10515600" cy="774562"/>
          </a:xfrm>
        </p:spPr>
        <p:txBody>
          <a:bodyPr/>
          <a:lstStyle/>
          <a:p>
            <a:pPr algn="ctr" rtl="0"/>
            <a:r>
              <a:rPr lang="en-US" altLang="en-US" b="1" dirty="0">
                <a:effectLst>
                  <a:outerShdw blurRad="38100" dist="38100" dir="2700000" algn="tl">
                    <a:srgbClr val="000000">
                      <a:alpha val="43137"/>
                    </a:srgbClr>
                  </a:outerShdw>
                </a:effectLst>
              </a:rPr>
              <a:t>Reason of communication </a:t>
            </a:r>
            <a:endParaRPr lang="ar-EG" b="1" dirty="0">
              <a:effectLst>
                <a:outerShdw blurRad="38100" dist="38100" dir="2700000" algn="tl">
                  <a:srgbClr val="000000">
                    <a:alpha val="43137"/>
                  </a:srgbClr>
                </a:outerShdw>
              </a:effectLst>
            </a:endParaRPr>
          </a:p>
        </p:txBody>
      </p:sp>
      <p:graphicFrame>
        <p:nvGraphicFramePr>
          <p:cNvPr id="4" name="Content Placeholder 3"/>
          <p:cNvGraphicFramePr>
            <a:graphicFrameLocks noGrp="1"/>
          </p:cNvGraphicFramePr>
          <p:nvPr>
            <p:ph idx="1"/>
          </p:nvPr>
        </p:nvGraphicFramePr>
        <p:xfrm>
          <a:off x="692427" y="1176269"/>
          <a:ext cx="10515600" cy="54895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208401" y="1363123"/>
            <a:ext cx="3717877" cy="535531"/>
          </a:xfrm>
          <a:prstGeom prst="rect">
            <a:avLst/>
          </a:prstGeom>
        </p:spPr>
        <p:txBody>
          <a:bodyPr wrap="none">
            <a:spAutoFit/>
          </a:bodyPr>
          <a:lstStyle/>
          <a:p>
            <a:pPr algn="just" rtl="0">
              <a:lnSpc>
                <a:spcPct val="90000"/>
              </a:lnSpc>
            </a:pPr>
            <a:r>
              <a:rPr lang="en-US" altLang="en-US" sz="3200" b="1" dirty="0">
                <a:solidFill>
                  <a:srgbClr val="C00000"/>
                </a:solidFill>
                <a:effectLst>
                  <a:outerShdw blurRad="38100" dist="38100" dir="2700000" algn="tl">
                    <a:srgbClr val="000000">
                      <a:alpha val="43137"/>
                    </a:srgbClr>
                  </a:outerShdw>
                </a:effectLst>
              </a:rPr>
              <a:t>We communicate to:</a:t>
            </a:r>
          </a:p>
        </p:txBody>
      </p:sp>
    </p:spTree>
    <p:extLst>
      <p:ext uri="{BB962C8B-B14F-4D97-AF65-F5344CB8AC3E}">
        <p14:creationId xmlns:p14="http://schemas.microsoft.com/office/powerpoint/2010/main" val="1451031686"/>
      </p:ext>
    </p:extLst>
  </p:cSld>
  <p:clrMapOvr>
    <a:masterClrMapping/>
  </p:clrMapOvr>
  <mc:AlternateContent xmlns:mc="http://schemas.openxmlformats.org/markup-compatibility/2006">
    <mc:Choice xmlns:p14="http://schemas.microsoft.com/office/powerpoint/2010/main" Requires="p14">
      <p:transition spd="slow" p14:dur="2000" advTm="152998"/>
    </mc:Choice>
    <mc:Fallback>
      <p:transition spd="slow" advTm="15299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ChangeArrowheads="1"/>
          </p:cNvSpPr>
          <p:nvPr/>
        </p:nvSpPr>
        <p:spPr bwMode="auto">
          <a:xfrm>
            <a:off x="2590800" y="228601"/>
            <a:ext cx="8305800" cy="911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sz="2400">
                <a:solidFill>
                  <a:schemeClr val="tx1"/>
                </a:solidFill>
                <a:latin typeface="Times New Roman" panose="02020603050405020304" pitchFamily="18" charset="0"/>
                <a:ea typeface="宋体" panose="02010600030101010101" pitchFamily="2" charset="-122"/>
              </a:defRPr>
            </a:lvl1pPr>
            <a:lvl2pPr>
              <a:defRPr sz="2400">
                <a:solidFill>
                  <a:schemeClr val="tx1"/>
                </a:solidFill>
                <a:latin typeface="Times New Roman" panose="02020603050405020304" pitchFamily="18" charset="0"/>
                <a:ea typeface="宋体" panose="02010600030101010101" pitchFamily="2" charset="-122"/>
              </a:defRPr>
            </a:lvl2pPr>
            <a:lvl3pPr>
              <a:defRPr sz="2400">
                <a:solidFill>
                  <a:schemeClr val="tx1"/>
                </a:solidFill>
                <a:latin typeface="Times New Roman" panose="02020603050405020304" pitchFamily="18" charset="0"/>
                <a:ea typeface="宋体" panose="02010600030101010101" pitchFamily="2" charset="-122"/>
              </a:defRPr>
            </a:lvl3pPr>
            <a:lvl4pPr>
              <a:defRPr sz="2400">
                <a:solidFill>
                  <a:schemeClr val="tx1"/>
                </a:solidFill>
                <a:latin typeface="Times New Roman" panose="02020603050405020304" pitchFamily="18" charset="0"/>
                <a:ea typeface="宋体" panose="02010600030101010101" pitchFamily="2" charset="-122"/>
              </a:defRPr>
            </a:lvl4pPr>
            <a:lvl5pPr>
              <a:defRPr sz="2400">
                <a:solidFill>
                  <a:schemeClr val="tx1"/>
                </a:solidFill>
                <a:latin typeface="Times New Roman" panose="02020603050405020304" pitchFamily="18" charset="0"/>
                <a:ea typeface="宋体" panose="02010600030101010101" pitchFamily="2" charset="-122"/>
              </a:defRPr>
            </a:lvl5pPr>
            <a:lvl6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6pPr>
            <a:lvl7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7pPr>
            <a:lvl8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8pPr>
            <a:lvl9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9pPr>
          </a:lstStyle>
          <a:p>
            <a:pPr algn="ctr" eaLnBrk="0" hangingPunct="0"/>
            <a:r>
              <a:rPr lang="en-US" altLang="ar-EG" sz="3400" b="1" dirty="0">
                <a:solidFill>
                  <a:schemeClr val="tx2"/>
                </a:solidFill>
                <a:latin typeface="Arial" panose="020B0604020202020204" pitchFamily="34" charset="0"/>
              </a:rPr>
              <a:t>What are the most common ways </a:t>
            </a:r>
            <a:br>
              <a:rPr lang="en-US" altLang="ar-EG" sz="3400" b="1" dirty="0">
                <a:solidFill>
                  <a:schemeClr val="tx2"/>
                </a:solidFill>
                <a:latin typeface="Arial" panose="020B0604020202020204" pitchFamily="34" charset="0"/>
              </a:rPr>
            </a:br>
            <a:r>
              <a:rPr lang="en-US" altLang="ar-EG" sz="3400" b="1" dirty="0">
                <a:solidFill>
                  <a:schemeClr val="tx2"/>
                </a:solidFill>
                <a:latin typeface="Arial" panose="020B0604020202020204" pitchFamily="34" charset="0"/>
              </a:rPr>
              <a:t>we communicate?</a:t>
            </a:r>
          </a:p>
        </p:txBody>
      </p:sp>
      <p:sp>
        <p:nvSpPr>
          <p:cNvPr id="8195" name="AutoShape 3"/>
          <p:cNvSpPr>
            <a:spLocks noChangeArrowheads="1"/>
          </p:cNvSpPr>
          <p:nvPr/>
        </p:nvSpPr>
        <p:spPr bwMode="auto">
          <a:xfrm rot="20879958">
            <a:off x="2495550" y="1981200"/>
            <a:ext cx="3257550" cy="1752600"/>
          </a:xfrm>
          <a:prstGeom prst="rightArrow">
            <a:avLst>
              <a:gd name="adj1" fmla="val 50000"/>
              <a:gd name="adj2" fmla="val 46467"/>
            </a:avLst>
          </a:prstGeom>
          <a:solidFill>
            <a:srgbClr val="9966FF"/>
          </a:solidFill>
          <a:ln w="9525" cmpd="sng">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sz="2400">
                <a:solidFill>
                  <a:schemeClr val="tx1"/>
                </a:solidFill>
                <a:latin typeface="Times New Roman" panose="02020603050405020304" pitchFamily="18" charset="0"/>
                <a:ea typeface="宋体" panose="02010600030101010101" pitchFamily="2" charset="-122"/>
              </a:defRPr>
            </a:lvl1pPr>
            <a:lvl2pPr>
              <a:defRPr sz="2400">
                <a:solidFill>
                  <a:schemeClr val="tx1"/>
                </a:solidFill>
                <a:latin typeface="Times New Roman" panose="02020603050405020304" pitchFamily="18" charset="0"/>
                <a:ea typeface="宋体" panose="02010600030101010101" pitchFamily="2" charset="-122"/>
              </a:defRPr>
            </a:lvl2pPr>
            <a:lvl3pPr>
              <a:defRPr sz="2400">
                <a:solidFill>
                  <a:schemeClr val="tx1"/>
                </a:solidFill>
                <a:latin typeface="Times New Roman" panose="02020603050405020304" pitchFamily="18" charset="0"/>
                <a:ea typeface="宋体" panose="02010600030101010101" pitchFamily="2" charset="-122"/>
              </a:defRPr>
            </a:lvl3pPr>
            <a:lvl4pPr>
              <a:defRPr sz="2400">
                <a:solidFill>
                  <a:schemeClr val="tx1"/>
                </a:solidFill>
                <a:latin typeface="Times New Roman" panose="02020603050405020304" pitchFamily="18" charset="0"/>
                <a:ea typeface="宋体" panose="02010600030101010101" pitchFamily="2" charset="-122"/>
              </a:defRPr>
            </a:lvl4pPr>
            <a:lvl5pPr>
              <a:defRPr sz="2400">
                <a:solidFill>
                  <a:schemeClr val="tx1"/>
                </a:solidFill>
                <a:latin typeface="Times New Roman" panose="02020603050405020304" pitchFamily="18" charset="0"/>
                <a:ea typeface="宋体" panose="02010600030101010101" pitchFamily="2" charset="-122"/>
              </a:defRPr>
            </a:lvl5pPr>
            <a:lvl6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6pPr>
            <a:lvl7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7pPr>
            <a:lvl8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8pPr>
            <a:lvl9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9pPr>
          </a:lstStyle>
          <a:p>
            <a:pPr algn="ctr" eaLnBrk="0" hangingPunct="0"/>
            <a:r>
              <a:rPr lang="en-US" altLang="ar-EG" sz="1800" b="1">
                <a:latin typeface="Verdana" panose="020B0604030504040204" pitchFamily="34" charset="0"/>
              </a:rPr>
              <a:t>Spoken Word</a:t>
            </a:r>
          </a:p>
        </p:txBody>
      </p:sp>
      <p:sp>
        <p:nvSpPr>
          <p:cNvPr id="8196" name="AutoShape 4"/>
          <p:cNvSpPr>
            <a:spLocks noChangeArrowheads="1"/>
          </p:cNvSpPr>
          <p:nvPr/>
        </p:nvSpPr>
        <p:spPr bwMode="auto">
          <a:xfrm>
            <a:off x="2795589" y="3835400"/>
            <a:ext cx="3000375" cy="1828800"/>
          </a:xfrm>
          <a:prstGeom prst="rightArrow">
            <a:avLst>
              <a:gd name="adj1" fmla="val 50000"/>
              <a:gd name="adj2" fmla="val 41016"/>
            </a:avLst>
          </a:prstGeom>
          <a:solidFill>
            <a:srgbClr val="00FFFF"/>
          </a:solidFill>
          <a:ln w="9525" cmpd="sng">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sz="2400">
                <a:solidFill>
                  <a:schemeClr val="tx1"/>
                </a:solidFill>
                <a:latin typeface="Times New Roman" panose="02020603050405020304" pitchFamily="18" charset="0"/>
                <a:ea typeface="宋体" panose="02010600030101010101" pitchFamily="2" charset="-122"/>
              </a:defRPr>
            </a:lvl1pPr>
            <a:lvl2pPr>
              <a:defRPr sz="2400">
                <a:solidFill>
                  <a:schemeClr val="tx1"/>
                </a:solidFill>
                <a:latin typeface="Times New Roman" panose="02020603050405020304" pitchFamily="18" charset="0"/>
                <a:ea typeface="宋体" panose="02010600030101010101" pitchFamily="2" charset="-122"/>
              </a:defRPr>
            </a:lvl2pPr>
            <a:lvl3pPr>
              <a:defRPr sz="2400">
                <a:solidFill>
                  <a:schemeClr val="tx1"/>
                </a:solidFill>
                <a:latin typeface="Times New Roman" panose="02020603050405020304" pitchFamily="18" charset="0"/>
                <a:ea typeface="宋体" panose="02010600030101010101" pitchFamily="2" charset="-122"/>
              </a:defRPr>
            </a:lvl3pPr>
            <a:lvl4pPr>
              <a:defRPr sz="2400">
                <a:solidFill>
                  <a:schemeClr val="tx1"/>
                </a:solidFill>
                <a:latin typeface="Times New Roman" panose="02020603050405020304" pitchFamily="18" charset="0"/>
                <a:ea typeface="宋体" panose="02010600030101010101" pitchFamily="2" charset="-122"/>
              </a:defRPr>
            </a:lvl4pPr>
            <a:lvl5pPr>
              <a:defRPr sz="2400">
                <a:solidFill>
                  <a:schemeClr val="tx1"/>
                </a:solidFill>
                <a:latin typeface="Times New Roman" panose="02020603050405020304" pitchFamily="18" charset="0"/>
                <a:ea typeface="宋体" panose="02010600030101010101" pitchFamily="2" charset="-122"/>
              </a:defRPr>
            </a:lvl5pPr>
            <a:lvl6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6pPr>
            <a:lvl7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7pPr>
            <a:lvl8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8pPr>
            <a:lvl9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9pPr>
          </a:lstStyle>
          <a:p>
            <a:pPr algn="ctr" eaLnBrk="0" hangingPunct="0"/>
            <a:r>
              <a:rPr lang="en-US" altLang="ar-EG" sz="1800" b="1">
                <a:latin typeface="Verdana" panose="020B0604030504040204" pitchFamily="34" charset="0"/>
              </a:rPr>
              <a:t>Written Word</a:t>
            </a:r>
          </a:p>
        </p:txBody>
      </p:sp>
      <p:sp>
        <p:nvSpPr>
          <p:cNvPr id="8197" name="AutoShape 5"/>
          <p:cNvSpPr>
            <a:spLocks noChangeArrowheads="1"/>
          </p:cNvSpPr>
          <p:nvPr/>
        </p:nvSpPr>
        <p:spPr bwMode="auto">
          <a:xfrm rot="20784271">
            <a:off x="6296026" y="1587500"/>
            <a:ext cx="3171825" cy="1828800"/>
          </a:xfrm>
          <a:prstGeom prst="leftArrow">
            <a:avLst>
              <a:gd name="adj1" fmla="val 50000"/>
              <a:gd name="adj2" fmla="val 43359"/>
            </a:avLst>
          </a:prstGeom>
          <a:solidFill>
            <a:srgbClr val="99CCFF"/>
          </a:solidFill>
          <a:ln w="9525" cmpd="sng">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sz="2400">
                <a:solidFill>
                  <a:schemeClr val="tx1"/>
                </a:solidFill>
                <a:latin typeface="Times New Roman" panose="02020603050405020304" pitchFamily="18" charset="0"/>
                <a:ea typeface="宋体" panose="02010600030101010101" pitchFamily="2" charset="-122"/>
              </a:defRPr>
            </a:lvl1pPr>
            <a:lvl2pPr>
              <a:defRPr sz="2400">
                <a:solidFill>
                  <a:schemeClr val="tx1"/>
                </a:solidFill>
                <a:latin typeface="Times New Roman" panose="02020603050405020304" pitchFamily="18" charset="0"/>
                <a:ea typeface="宋体" panose="02010600030101010101" pitchFamily="2" charset="-122"/>
              </a:defRPr>
            </a:lvl2pPr>
            <a:lvl3pPr>
              <a:defRPr sz="2400">
                <a:solidFill>
                  <a:schemeClr val="tx1"/>
                </a:solidFill>
                <a:latin typeface="Times New Roman" panose="02020603050405020304" pitchFamily="18" charset="0"/>
                <a:ea typeface="宋体" panose="02010600030101010101" pitchFamily="2" charset="-122"/>
              </a:defRPr>
            </a:lvl3pPr>
            <a:lvl4pPr>
              <a:defRPr sz="2400">
                <a:solidFill>
                  <a:schemeClr val="tx1"/>
                </a:solidFill>
                <a:latin typeface="Times New Roman" panose="02020603050405020304" pitchFamily="18" charset="0"/>
                <a:ea typeface="宋体" panose="02010600030101010101" pitchFamily="2" charset="-122"/>
              </a:defRPr>
            </a:lvl4pPr>
            <a:lvl5pPr>
              <a:defRPr sz="2400">
                <a:solidFill>
                  <a:schemeClr val="tx1"/>
                </a:solidFill>
                <a:latin typeface="Times New Roman" panose="02020603050405020304" pitchFamily="18" charset="0"/>
                <a:ea typeface="宋体" panose="02010600030101010101" pitchFamily="2" charset="-122"/>
              </a:defRPr>
            </a:lvl5pPr>
            <a:lvl6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6pPr>
            <a:lvl7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7pPr>
            <a:lvl8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8pPr>
            <a:lvl9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9pPr>
          </a:lstStyle>
          <a:p>
            <a:pPr algn="ctr" eaLnBrk="0" hangingPunct="0"/>
            <a:r>
              <a:rPr lang="en-US" altLang="ar-EG" sz="1800" b="1">
                <a:latin typeface="Verdana" panose="020B0604030504040204" pitchFamily="34" charset="0"/>
              </a:rPr>
              <a:t>Visual Images</a:t>
            </a:r>
          </a:p>
        </p:txBody>
      </p:sp>
      <p:sp>
        <p:nvSpPr>
          <p:cNvPr id="8198" name="AutoShape 6"/>
          <p:cNvSpPr>
            <a:spLocks noChangeArrowheads="1"/>
          </p:cNvSpPr>
          <p:nvPr/>
        </p:nvSpPr>
        <p:spPr bwMode="auto">
          <a:xfrm rot="987601">
            <a:off x="6296025" y="3873500"/>
            <a:ext cx="3257550" cy="1600200"/>
          </a:xfrm>
          <a:prstGeom prst="leftArrow">
            <a:avLst>
              <a:gd name="adj1" fmla="val 50000"/>
              <a:gd name="adj2" fmla="val 50893"/>
            </a:avLst>
          </a:prstGeom>
          <a:solidFill>
            <a:srgbClr val="6699FF"/>
          </a:solidFill>
          <a:ln w="9525" cmpd="sng">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sz="2400">
                <a:solidFill>
                  <a:schemeClr val="tx1"/>
                </a:solidFill>
                <a:latin typeface="Times New Roman" panose="02020603050405020304" pitchFamily="18" charset="0"/>
                <a:ea typeface="宋体" panose="02010600030101010101" pitchFamily="2" charset="-122"/>
              </a:defRPr>
            </a:lvl1pPr>
            <a:lvl2pPr>
              <a:defRPr sz="2400">
                <a:solidFill>
                  <a:schemeClr val="tx1"/>
                </a:solidFill>
                <a:latin typeface="Times New Roman" panose="02020603050405020304" pitchFamily="18" charset="0"/>
                <a:ea typeface="宋体" panose="02010600030101010101" pitchFamily="2" charset="-122"/>
              </a:defRPr>
            </a:lvl2pPr>
            <a:lvl3pPr>
              <a:defRPr sz="2400">
                <a:solidFill>
                  <a:schemeClr val="tx1"/>
                </a:solidFill>
                <a:latin typeface="Times New Roman" panose="02020603050405020304" pitchFamily="18" charset="0"/>
                <a:ea typeface="宋体" panose="02010600030101010101" pitchFamily="2" charset="-122"/>
              </a:defRPr>
            </a:lvl3pPr>
            <a:lvl4pPr>
              <a:defRPr sz="2400">
                <a:solidFill>
                  <a:schemeClr val="tx1"/>
                </a:solidFill>
                <a:latin typeface="Times New Roman" panose="02020603050405020304" pitchFamily="18" charset="0"/>
                <a:ea typeface="宋体" panose="02010600030101010101" pitchFamily="2" charset="-122"/>
              </a:defRPr>
            </a:lvl4pPr>
            <a:lvl5pPr>
              <a:defRPr sz="2400">
                <a:solidFill>
                  <a:schemeClr val="tx1"/>
                </a:solidFill>
                <a:latin typeface="Times New Roman" panose="02020603050405020304" pitchFamily="18" charset="0"/>
                <a:ea typeface="宋体" panose="02010600030101010101" pitchFamily="2" charset="-122"/>
              </a:defRPr>
            </a:lvl5pPr>
            <a:lvl6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6pPr>
            <a:lvl7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7pPr>
            <a:lvl8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8pPr>
            <a:lvl9pPr algn="l" rtl="0" fontAlgn="base">
              <a:spcBef>
                <a:spcPct val="0"/>
              </a:spcBef>
              <a:spcAft>
                <a:spcPct val="0"/>
              </a:spcAft>
              <a:buClr>
                <a:schemeClr val="bg1"/>
              </a:buClr>
              <a:buSzPct val="100000"/>
              <a:defRPr sz="2400">
                <a:solidFill>
                  <a:schemeClr val="tx1"/>
                </a:solidFill>
                <a:latin typeface="Times New Roman" panose="02020603050405020304" pitchFamily="18" charset="0"/>
                <a:ea typeface="宋体" panose="02010600030101010101" pitchFamily="2" charset="-122"/>
              </a:defRPr>
            </a:lvl9pPr>
          </a:lstStyle>
          <a:p>
            <a:pPr algn="ctr" eaLnBrk="0" hangingPunct="0"/>
            <a:r>
              <a:rPr lang="en-US" altLang="ar-EG" sz="1800" b="1">
                <a:latin typeface="Verdana" panose="020B0604030504040204" pitchFamily="34" charset="0"/>
              </a:rPr>
              <a:t>Body Language</a:t>
            </a:r>
          </a:p>
        </p:txBody>
      </p:sp>
    </p:spTree>
    <p:extLst>
      <p:ext uri="{BB962C8B-B14F-4D97-AF65-F5344CB8AC3E}">
        <p14:creationId xmlns:p14="http://schemas.microsoft.com/office/powerpoint/2010/main" val="1478079149"/>
      </p:ext>
    </p:extLst>
  </p:cSld>
  <p:clrMapOvr>
    <a:masterClrMapping/>
  </p:clrMapOvr>
  <mc:AlternateContent xmlns:mc="http://schemas.openxmlformats.org/markup-compatibility/2006">
    <mc:Choice xmlns:p14="http://schemas.microsoft.com/office/powerpoint/2010/main" Requires="p14">
      <p:transition spd="slow" p14:dur="2000" advTm="101590"/>
    </mc:Choice>
    <mc:Fallback>
      <p:transition spd="slow" advTm="10159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7"/>
          <p:cNvSpPr/>
          <p:nvPr/>
        </p:nvSpPr>
        <p:spPr>
          <a:xfrm flipV="1">
            <a:off x="0" y="6087977"/>
            <a:ext cx="6705599" cy="770023"/>
          </a:xfrm>
          <a:custGeom>
            <a:avLst/>
            <a:gdLst>
              <a:gd name="connsiteX0" fmla="*/ 0 w 6095999"/>
              <a:gd name="connsiteY0" fmla="*/ 0 h 1725769"/>
              <a:gd name="connsiteX1" fmla="*/ 6095999 w 6095999"/>
              <a:gd name="connsiteY1" fmla="*/ 0 h 1725769"/>
              <a:gd name="connsiteX2" fmla="*/ 6095999 w 6095999"/>
              <a:gd name="connsiteY2" fmla="*/ 1725769 h 1725769"/>
              <a:gd name="connsiteX3" fmla="*/ 0 w 6095999"/>
              <a:gd name="connsiteY3" fmla="*/ 1725769 h 1725769"/>
              <a:gd name="connsiteX4" fmla="*/ 0 w 6095999"/>
              <a:gd name="connsiteY4" fmla="*/ 0 h 1725769"/>
              <a:gd name="connsiteX0-1" fmla="*/ 0 w 6095999"/>
              <a:gd name="connsiteY0-2" fmla="*/ 0 h 1738648"/>
              <a:gd name="connsiteX1-3" fmla="*/ 6095999 w 6095999"/>
              <a:gd name="connsiteY1-4" fmla="*/ 0 h 1738648"/>
              <a:gd name="connsiteX2-5" fmla="*/ 4911143 w 6095999"/>
              <a:gd name="connsiteY2-6" fmla="*/ 1738648 h 1738648"/>
              <a:gd name="connsiteX3-7" fmla="*/ 0 w 6095999"/>
              <a:gd name="connsiteY3-8" fmla="*/ 1725769 h 1738648"/>
              <a:gd name="connsiteX4-9" fmla="*/ 0 w 6095999"/>
              <a:gd name="connsiteY4-10" fmla="*/ 0 h 1738648"/>
              <a:gd name="connsiteX0-11" fmla="*/ 0 w 6095999"/>
              <a:gd name="connsiteY0-12" fmla="*/ 0 h 1738648"/>
              <a:gd name="connsiteX1-13" fmla="*/ 6095999 w 6095999"/>
              <a:gd name="connsiteY1-14" fmla="*/ 0 h 1738648"/>
              <a:gd name="connsiteX2-15" fmla="*/ 5576507 w 6095999"/>
              <a:gd name="connsiteY2-16" fmla="*/ 1738648 h 1738648"/>
              <a:gd name="connsiteX3-17" fmla="*/ 0 w 6095999"/>
              <a:gd name="connsiteY3-18" fmla="*/ 1725769 h 1738648"/>
              <a:gd name="connsiteX4-19" fmla="*/ 0 w 6095999"/>
              <a:gd name="connsiteY4-20" fmla="*/ 0 h 173864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095999" h="1738648">
                <a:moveTo>
                  <a:pt x="0" y="0"/>
                </a:moveTo>
                <a:lnTo>
                  <a:pt x="6095999" y="0"/>
                </a:lnTo>
                <a:lnTo>
                  <a:pt x="5576507" y="1738648"/>
                </a:lnTo>
                <a:lnTo>
                  <a:pt x="0" y="1725769"/>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sp>
        <p:nvSpPr>
          <p:cNvPr id="15" name="Text Placeholder 10"/>
          <p:cNvSpPr txBox="1"/>
          <p:nvPr/>
        </p:nvSpPr>
        <p:spPr>
          <a:xfrm>
            <a:off x="340243" y="1524000"/>
            <a:ext cx="10207256" cy="456397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ID" dirty="0">
              <a:solidFill>
                <a:prstClr val="black"/>
              </a:solidFill>
            </a:endParaRPr>
          </a:p>
        </p:txBody>
      </p:sp>
      <p:sp>
        <p:nvSpPr>
          <p:cNvPr id="16" name="Rectangle 7"/>
          <p:cNvSpPr/>
          <p:nvPr/>
        </p:nvSpPr>
        <p:spPr>
          <a:xfrm flipH="1">
            <a:off x="5486401" y="6087977"/>
            <a:ext cx="6705599" cy="770023"/>
          </a:xfrm>
          <a:custGeom>
            <a:avLst/>
            <a:gdLst>
              <a:gd name="connsiteX0" fmla="*/ 0 w 6095999"/>
              <a:gd name="connsiteY0" fmla="*/ 0 h 1725769"/>
              <a:gd name="connsiteX1" fmla="*/ 6095999 w 6095999"/>
              <a:gd name="connsiteY1" fmla="*/ 0 h 1725769"/>
              <a:gd name="connsiteX2" fmla="*/ 6095999 w 6095999"/>
              <a:gd name="connsiteY2" fmla="*/ 1725769 h 1725769"/>
              <a:gd name="connsiteX3" fmla="*/ 0 w 6095999"/>
              <a:gd name="connsiteY3" fmla="*/ 1725769 h 1725769"/>
              <a:gd name="connsiteX4" fmla="*/ 0 w 6095999"/>
              <a:gd name="connsiteY4" fmla="*/ 0 h 1725769"/>
              <a:gd name="connsiteX0-1" fmla="*/ 0 w 6095999"/>
              <a:gd name="connsiteY0-2" fmla="*/ 0 h 1738648"/>
              <a:gd name="connsiteX1-3" fmla="*/ 6095999 w 6095999"/>
              <a:gd name="connsiteY1-4" fmla="*/ 0 h 1738648"/>
              <a:gd name="connsiteX2-5" fmla="*/ 4911143 w 6095999"/>
              <a:gd name="connsiteY2-6" fmla="*/ 1738648 h 1738648"/>
              <a:gd name="connsiteX3-7" fmla="*/ 0 w 6095999"/>
              <a:gd name="connsiteY3-8" fmla="*/ 1725769 h 1738648"/>
              <a:gd name="connsiteX4-9" fmla="*/ 0 w 6095999"/>
              <a:gd name="connsiteY4-10" fmla="*/ 0 h 1738648"/>
              <a:gd name="connsiteX0-11" fmla="*/ 0 w 6095999"/>
              <a:gd name="connsiteY0-12" fmla="*/ 0 h 1738648"/>
              <a:gd name="connsiteX1-13" fmla="*/ 6095999 w 6095999"/>
              <a:gd name="connsiteY1-14" fmla="*/ 0 h 1738648"/>
              <a:gd name="connsiteX2-15" fmla="*/ 5576507 w 6095999"/>
              <a:gd name="connsiteY2-16" fmla="*/ 1738648 h 1738648"/>
              <a:gd name="connsiteX3-17" fmla="*/ 0 w 6095999"/>
              <a:gd name="connsiteY3-18" fmla="*/ 1725769 h 1738648"/>
              <a:gd name="connsiteX4-19" fmla="*/ 0 w 6095999"/>
              <a:gd name="connsiteY4-20" fmla="*/ 0 h 173864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095999" h="1738648">
                <a:moveTo>
                  <a:pt x="0" y="0"/>
                </a:moveTo>
                <a:lnTo>
                  <a:pt x="6095999" y="0"/>
                </a:lnTo>
                <a:lnTo>
                  <a:pt x="5576507" y="1738648"/>
                </a:lnTo>
                <a:lnTo>
                  <a:pt x="0" y="1725769"/>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6" name="Content Placeholder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56930"/>
            <a:ext cx="12192000" cy="5416161"/>
          </a:xfrm>
          <a:prstGeom prst="rect">
            <a:avLst/>
          </a:prstGeom>
        </p:spPr>
      </p:pic>
      <p:sp>
        <p:nvSpPr>
          <p:cNvPr id="7" name="Title 1"/>
          <p:cNvSpPr txBox="1">
            <a:spLocks/>
          </p:cNvSpPr>
          <p:nvPr/>
        </p:nvSpPr>
        <p:spPr>
          <a:xfrm>
            <a:off x="0" y="135038"/>
            <a:ext cx="10515600" cy="67396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solidFill>
                  <a:srgbClr val="C00000"/>
                </a:solidFill>
                <a:effectLst>
                  <a:outerShdw blurRad="38100" dist="38100" dir="2700000" algn="tl">
                    <a:srgbClr val="000000">
                      <a:alpha val="43137"/>
                    </a:srgbClr>
                  </a:outerShdw>
                </a:effectLst>
              </a:rPr>
              <a:t>The communication process</a:t>
            </a:r>
            <a:endParaRPr lang="ar-EG"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08426603"/>
      </p:ext>
    </p:extLst>
  </p:cSld>
  <p:clrMapOvr>
    <a:masterClrMapping/>
  </p:clrMapOvr>
  <mc:AlternateContent xmlns:mc="http://schemas.openxmlformats.org/markup-compatibility/2006">
    <mc:Choice xmlns:p14="http://schemas.microsoft.com/office/powerpoint/2010/main" Requires="p14">
      <p:transition spd="slow" p14:dur="800" advTm="45617">
        <p14:flythrough/>
      </p:transition>
    </mc:Choice>
    <mc:Fallback>
      <p:transition spd="slow" advTm="4561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1+#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nodePh="1">
                                  <p:stCondLst>
                                    <p:cond delay="1500"/>
                                  </p:stCondLst>
                                  <p:endCondLst>
                                    <p:cond evt="begin" delay="0">
                                      <p:tn val="13"/>
                                    </p:cond>
                                  </p:end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
                                          </p:val>
                                        </p:tav>
                                        <p:tav tm="100000">
                                          <p:val>
                                            <p:strVal val="#ppt_x"/>
                                          </p:val>
                                        </p:tav>
                                      </p:tavLst>
                                    </p:anim>
                                    <p:anim calcmode="lin" valueType="num">
                                      <p:cBhvr>
                                        <p:cTn id="1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209800" y="152401"/>
            <a:ext cx="6870700" cy="817563"/>
          </a:xfrm>
        </p:spPr>
        <p:txBody>
          <a:bodyPr/>
          <a:lstStyle/>
          <a:p>
            <a:r>
              <a:rPr lang="en-US" altLang="ar-EG" sz="3600">
                <a:solidFill>
                  <a:schemeClr val="tx2"/>
                </a:solidFill>
              </a:rPr>
              <a:t>Components of Communication</a:t>
            </a:r>
          </a:p>
        </p:txBody>
      </p:sp>
      <p:sp>
        <p:nvSpPr>
          <p:cNvPr id="5123" name="Rectangle 3"/>
          <p:cNvSpPr>
            <a:spLocks noGrp="1" noChangeArrowheads="1"/>
          </p:cNvSpPr>
          <p:nvPr>
            <p:ph type="body" idx="1"/>
          </p:nvPr>
        </p:nvSpPr>
        <p:spPr>
          <a:xfrm>
            <a:off x="1351722" y="1030289"/>
            <a:ext cx="9316278" cy="5311775"/>
          </a:xfrm>
        </p:spPr>
        <p:txBody>
          <a:bodyPr/>
          <a:lstStyle/>
          <a:p>
            <a:pPr marL="609600" indent="-609600" algn="ctr">
              <a:buFontTx/>
              <a:buAutoNum type="arabicPeriod"/>
            </a:pPr>
            <a:r>
              <a:rPr lang="en-US" altLang="ar-EG" dirty="0">
                <a:solidFill>
                  <a:srgbClr val="C00000"/>
                </a:solidFill>
              </a:rPr>
              <a:t>Context</a:t>
            </a:r>
          </a:p>
          <a:p>
            <a:pPr marL="990600" lvl="1" indent="-533400" algn="ctr"/>
            <a:r>
              <a:rPr lang="en-US" altLang="ar-EG" dirty="0">
                <a:solidFill>
                  <a:srgbClr val="C00000"/>
                </a:solidFill>
              </a:rPr>
              <a:t>Internal Means</a:t>
            </a:r>
          </a:p>
          <a:p>
            <a:pPr marL="990600" lvl="1" indent="-533400" algn="ctr"/>
            <a:r>
              <a:rPr lang="en-US" altLang="ar-EG" dirty="0">
                <a:solidFill>
                  <a:srgbClr val="C00000"/>
                </a:solidFill>
              </a:rPr>
              <a:t>External Means</a:t>
            </a:r>
          </a:p>
          <a:p>
            <a:pPr marL="609600" indent="-609600" algn="ctr">
              <a:buFontTx/>
              <a:buAutoNum type="arabicPeriod"/>
            </a:pPr>
            <a:r>
              <a:rPr lang="en-US" altLang="ar-EG" dirty="0">
                <a:solidFill>
                  <a:srgbClr val="C00000"/>
                </a:solidFill>
              </a:rPr>
              <a:t>Sender (Encoder)</a:t>
            </a:r>
          </a:p>
          <a:p>
            <a:pPr marL="609600" indent="-609600" algn="ctr">
              <a:buFontTx/>
              <a:buAutoNum type="arabicPeriod"/>
            </a:pPr>
            <a:r>
              <a:rPr lang="en-US" altLang="ar-EG" dirty="0">
                <a:solidFill>
                  <a:srgbClr val="C00000"/>
                </a:solidFill>
              </a:rPr>
              <a:t>Message</a:t>
            </a:r>
          </a:p>
          <a:p>
            <a:pPr marL="609600" indent="-609600" algn="ctr">
              <a:buFontTx/>
              <a:buAutoNum type="arabicPeriod"/>
            </a:pPr>
            <a:r>
              <a:rPr lang="en-US" altLang="ar-EG" dirty="0">
                <a:solidFill>
                  <a:srgbClr val="C00000"/>
                </a:solidFill>
              </a:rPr>
              <a:t>Medium ( channel )</a:t>
            </a:r>
          </a:p>
          <a:p>
            <a:pPr marL="609600" indent="-609600" algn="ctr">
              <a:buFontTx/>
              <a:buAutoNum type="arabicPeriod"/>
            </a:pPr>
            <a:r>
              <a:rPr lang="en-US" altLang="ar-EG" dirty="0">
                <a:solidFill>
                  <a:srgbClr val="C00000"/>
                </a:solidFill>
              </a:rPr>
              <a:t>Receiver (Decoder)</a:t>
            </a:r>
          </a:p>
          <a:p>
            <a:pPr marL="609600" indent="-609600" algn="ctr">
              <a:buFontTx/>
              <a:buAutoNum type="arabicPeriod"/>
            </a:pPr>
            <a:r>
              <a:rPr lang="en-US" altLang="ar-EG" dirty="0">
                <a:solidFill>
                  <a:srgbClr val="C00000"/>
                </a:solidFill>
              </a:rPr>
              <a:t>Feed Back</a:t>
            </a:r>
          </a:p>
          <a:p>
            <a:pPr marL="609600" indent="-609600" algn="ctr">
              <a:buFontTx/>
              <a:buAutoNum type="arabicPeriod"/>
            </a:pPr>
            <a:endParaRPr lang="en-US" altLang="ar-EG" dirty="0">
              <a:solidFill>
                <a:srgbClr val="C00000"/>
              </a:solidFill>
            </a:endParaRPr>
          </a:p>
        </p:txBody>
      </p:sp>
    </p:spTree>
    <p:extLst>
      <p:ext uri="{BB962C8B-B14F-4D97-AF65-F5344CB8AC3E}">
        <p14:creationId xmlns:p14="http://schemas.microsoft.com/office/powerpoint/2010/main" val="1739790045"/>
      </p:ext>
    </p:extLst>
  </p:cSld>
  <p:clrMapOvr>
    <a:masterClrMapping/>
  </p:clrMapOvr>
  <mc:AlternateContent xmlns:mc="http://schemas.openxmlformats.org/markup-compatibility/2006">
    <mc:Choice xmlns:p14="http://schemas.microsoft.com/office/powerpoint/2010/main" Requires="p14">
      <p:transition spd="slow" p14:dur="2000" advTm="26893"/>
    </mc:Choice>
    <mc:Fallback>
      <p:transition spd="slow" advTm="2689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3887" y="219352"/>
            <a:ext cx="10515600" cy="787814"/>
          </a:xfrm>
        </p:spPr>
        <p:txBody>
          <a:bodyPr>
            <a:normAutofit fontScale="90000"/>
          </a:bodyPr>
          <a:lstStyle/>
          <a:p>
            <a:r>
              <a:rPr lang="en-US" altLang="ar-EG" dirty="0">
                <a:solidFill>
                  <a:schemeClr val="folHlink"/>
                </a:solidFill>
              </a:rPr>
              <a:t>1. Context</a:t>
            </a:r>
            <a:br>
              <a:rPr lang="en-US" altLang="ar-EG" dirty="0">
                <a:solidFill>
                  <a:schemeClr val="folHlink"/>
                </a:solidFill>
              </a:rPr>
            </a:br>
            <a:endParaRPr lang="ar-EG" sz="2800" dirty="0"/>
          </a:p>
        </p:txBody>
      </p:sp>
      <p:sp>
        <p:nvSpPr>
          <p:cNvPr id="6" name="Content Placeholder 5"/>
          <p:cNvSpPr>
            <a:spLocks noGrp="1"/>
          </p:cNvSpPr>
          <p:nvPr>
            <p:ph sz="half" idx="1"/>
          </p:nvPr>
        </p:nvSpPr>
        <p:spPr>
          <a:xfrm>
            <a:off x="453887" y="1825625"/>
            <a:ext cx="5181600" cy="4351338"/>
          </a:xfrm>
        </p:spPr>
        <p:txBody>
          <a:bodyPr>
            <a:normAutofit lnSpcReduction="10000"/>
          </a:bodyPr>
          <a:lstStyle/>
          <a:p>
            <a:pPr marL="0" indent="0" algn="ctr">
              <a:buNone/>
            </a:pPr>
            <a:r>
              <a:rPr lang="en-US" altLang="ar-EG" b="1" dirty="0">
                <a:effectLst>
                  <a:outerShdw blurRad="38100" dist="38100" dir="2700000" algn="tl">
                    <a:srgbClr val="000000">
                      <a:alpha val="43137"/>
                    </a:srgbClr>
                  </a:outerShdw>
                </a:effectLst>
              </a:rPr>
              <a:t>Internal</a:t>
            </a:r>
          </a:p>
          <a:p>
            <a:pPr marL="0" indent="0">
              <a:buNone/>
            </a:pPr>
            <a:endParaRPr lang="en-US" dirty="0"/>
          </a:p>
          <a:p>
            <a:pPr marL="0" indent="0">
              <a:buNone/>
            </a:pPr>
            <a:r>
              <a:rPr lang="en-US" altLang="ar-EG" dirty="0">
                <a:solidFill>
                  <a:schemeClr val="folHlink"/>
                </a:solidFill>
              </a:rPr>
              <a:t>Internal means a company wants to Discuss an idea/Issue  to its employees – the message should be either in writing or verbal</a:t>
            </a:r>
          </a:p>
        </p:txBody>
      </p:sp>
      <p:sp>
        <p:nvSpPr>
          <p:cNvPr id="7" name="Content Placeholder 6"/>
          <p:cNvSpPr>
            <a:spLocks noGrp="1"/>
          </p:cNvSpPr>
          <p:nvPr>
            <p:ph sz="half" idx="2"/>
          </p:nvPr>
        </p:nvSpPr>
        <p:spPr>
          <a:xfrm>
            <a:off x="6172200" y="1825625"/>
            <a:ext cx="5701748" cy="4351338"/>
          </a:xfrm>
        </p:spPr>
        <p:txBody>
          <a:bodyPr>
            <a:normAutofit lnSpcReduction="10000"/>
          </a:bodyPr>
          <a:lstStyle/>
          <a:p>
            <a:pPr marL="0" indent="0" algn="ctr">
              <a:buNone/>
            </a:pPr>
            <a:r>
              <a:rPr lang="en-US" altLang="ar-EG" b="1" dirty="0">
                <a:effectLst>
                  <a:outerShdw blurRad="38100" dist="38100" dir="2700000" algn="tl">
                    <a:srgbClr val="000000">
                      <a:alpha val="43137"/>
                    </a:srgbClr>
                  </a:outerShdw>
                </a:effectLst>
              </a:rPr>
              <a:t>External</a:t>
            </a:r>
          </a:p>
          <a:p>
            <a:pPr marL="0" indent="0">
              <a:buNone/>
            </a:pPr>
            <a:endParaRPr lang="en-US" altLang="ar-EG" b="1" dirty="0">
              <a:effectLst>
                <a:outerShdw blurRad="38100" dist="38100" dir="2700000" algn="tl">
                  <a:srgbClr val="000000">
                    <a:alpha val="43137"/>
                  </a:srgbClr>
                </a:outerShdw>
              </a:effectLst>
            </a:endParaRPr>
          </a:p>
          <a:p>
            <a:pPr marL="0" indent="0">
              <a:buNone/>
            </a:pPr>
            <a:r>
              <a:rPr lang="en-US" altLang="ar-EG" dirty="0"/>
              <a:t>some query from stakeholders or from outside the organization-</a:t>
            </a:r>
          </a:p>
          <a:p>
            <a:r>
              <a:rPr lang="en-US" altLang="ar-EG" dirty="0"/>
              <a:t>You may response to query</a:t>
            </a:r>
          </a:p>
          <a:p>
            <a:pPr lvl="1"/>
            <a:r>
              <a:rPr lang="en-US" altLang="ar-EG" dirty="0"/>
              <a:t>Email</a:t>
            </a:r>
          </a:p>
          <a:p>
            <a:pPr lvl="1"/>
            <a:r>
              <a:rPr lang="en-US" altLang="ar-EG" dirty="0"/>
              <a:t>Fax</a:t>
            </a:r>
          </a:p>
          <a:p>
            <a:pPr lvl="1"/>
            <a:r>
              <a:rPr lang="en-US" altLang="ar-EG" dirty="0"/>
              <a:t>Telephone</a:t>
            </a:r>
          </a:p>
          <a:p>
            <a:pPr lvl="1"/>
            <a:r>
              <a:rPr lang="en-US" altLang="ar-EG" dirty="0"/>
              <a:t>Letter</a:t>
            </a:r>
          </a:p>
          <a:p>
            <a:pPr lvl="1"/>
            <a:r>
              <a:rPr lang="en-US" altLang="ar-EG" dirty="0"/>
              <a:t>Verbal etc.</a:t>
            </a:r>
          </a:p>
          <a:p>
            <a:pPr marL="0" indent="0" algn="ctr">
              <a:buNone/>
            </a:pPr>
            <a:endParaRPr lang="ar-EG" b="1" dirty="0">
              <a:effectLst>
                <a:outerShdw blurRad="38100" dist="38100" dir="2700000" algn="tl">
                  <a:srgbClr val="000000">
                    <a:alpha val="43137"/>
                  </a:srgbClr>
                </a:outerShdw>
              </a:effectLst>
            </a:endParaRPr>
          </a:p>
        </p:txBody>
      </p:sp>
      <p:sp>
        <p:nvSpPr>
          <p:cNvPr id="8" name="Rectangle 7"/>
          <p:cNvSpPr/>
          <p:nvPr/>
        </p:nvSpPr>
        <p:spPr>
          <a:xfrm>
            <a:off x="243860" y="1231729"/>
            <a:ext cx="5775940" cy="369332"/>
          </a:xfrm>
          <a:prstGeom prst="rect">
            <a:avLst/>
          </a:prstGeom>
        </p:spPr>
        <p:txBody>
          <a:bodyPr wrap="none">
            <a:spAutoFit/>
          </a:bodyPr>
          <a:lstStyle/>
          <a:p>
            <a:r>
              <a:rPr lang="en-US" altLang="ar-EG" dirty="0">
                <a:solidFill>
                  <a:schemeClr val="folHlink"/>
                </a:solidFill>
              </a:rPr>
              <a:t>tells us reason for communication and reasons may be</a:t>
            </a:r>
            <a:endParaRPr lang="ar-EG" dirty="0"/>
          </a:p>
        </p:txBody>
      </p:sp>
    </p:spTree>
    <p:extLst>
      <p:ext uri="{BB962C8B-B14F-4D97-AF65-F5344CB8AC3E}">
        <p14:creationId xmlns:p14="http://schemas.microsoft.com/office/powerpoint/2010/main" val="3838395299"/>
      </p:ext>
    </p:extLst>
  </p:cSld>
  <p:clrMapOvr>
    <a:masterClrMapping/>
  </p:clrMapOvr>
  <mc:AlternateContent xmlns:mc="http://schemas.openxmlformats.org/markup-compatibility/2006">
    <mc:Choice xmlns:p14="http://schemas.microsoft.com/office/powerpoint/2010/main" Requires="p14">
      <p:transition spd="slow" p14:dur="2000" advTm="91282"/>
    </mc:Choice>
    <mc:Fallback>
      <p:transition spd="slow" advTm="9128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73641" y="448917"/>
            <a:ext cx="7885112" cy="457200"/>
          </a:xfrm>
        </p:spPr>
        <p:txBody>
          <a:bodyPr>
            <a:normAutofit fontScale="90000"/>
          </a:bodyPr>
          <a:lstStyle/>
          <a:p>
            <a:r>
              <a:rPr lang="en-US" altLang="ar-EG" sz="4800" b="1" dirty="0">
                <a:solidFill>
                  <a:schemeClr val="tx2"/>
                </a:solidFill>
              </a:rPr>
              <a:t>2. Sender (Encoder)</a:t>
            </a:r>
          </a:p>
        </p:txBody>
      </p:sp>
      <p:sp>
        <p:nvSpPr>
          <p:cNvPr id="18435" name="Rectangle 3"/>
          <p:cNvSpPr>
            <a:spLocks noGrp="1" noChangeArrowheads="1"/>
          </p:cNvSpPr>
          <p:nvPr>
            <p:ph type="body" idx="1"/>
          </p:nvPr>
        </p:nvSpPr>
        <p:spPr>
          <a:xfrm>
            <a:off x="573641" y="1636024"/>
            <a:ext cx="7799387" cy="4943475"/>
          </a:xfrm>
        </p:spPr>
        <p:txBody>
          <a:bodyPr/>
          <a:lstStyle/>
          <a:p>
            <a:r>
              <a:rPr lang="en-US" altLang="ar-EG" dirty="0"/>
              <a:t>When you sending the message, you are the  “Encoder” .</a:t>
            </a:r>
          </a:p>
          <a:p>
            <a:r>
              <a:rPr lang="en-US" altLang="ar-EG" dirty="0"/>
              <a:t>Here the word</a:t>
            </a:r>
            <a:r>
              <a:rPr lang="en-US" altLang="ar-EG" dirty="0">
                <a:solidFill>
                  <a:schemeClr val="bg2"/>
                </a:solidFill>
              </a:rPr>
              <a:t> </a:t>
            </a:r>
            <a:r>
              <a:rPr lang="en-US" altLang="ar-EG" dirty="0">
                <a:solidFill>
                  <a:schemeClr val="tx2"/>
                </a:solidFill>
              </a:rPr>
              <a:t>you</a:t>
            </a:r>
            <a:r>
              <a:rPr lang="en-US" altLang="ar-EG" dirty="0">
                <a:solidFill>
                  <a:schemeClr val="bg2"/>
                </a:solidFill>
              </a:rPr>
              <a:t> </a:t>
            </a:r>
            <a:r>
              <a:rPr lang="en-US" altLang="ar-EG" dirty="0"/>
              <a:t>mean</a:t>
            </a:r>
            <a:r>
              <a:rPr lang="en-US" altLang="ar-EG" dirty="0">
                <a:solidFill>
                  <a:schemeClr val="bg2"/>
                </a:solidFill>
              </a:rPr>
              <a:t> </a:t>
            </a:r>
            <a:r>
              <a:rPr lang="en-US" altLang="ar-EG" dirty="0">
                <a:solidFill>
                  <a:schemeClr val="tx2"/>
                </a:solidFill>
              </a:rPr>
              <a:t>writer/Speaker</a:t>
            </a:r>
            <a:r>
              <a:rPr lang="en-US" altLang="ar-EG" dirty="0">
                <a:solidFill>
                  <a:schemeClr val="bg2"/>
                </a:solidFill>
              </a:rPr>
              <a:t> </a:t>
            </a:r>
            <a:r>
              <a:rPr lang="en-US" altLang="ar-EG" dirty="0"/>
              <a:t>decides whether the message should be in written or oral. </a:t>
            </a:r>
            <a:r>
              <a:rPr lang="en-US" altLang="ar-EG" dirty="0" err="1"/>
              <a:t>He/She</a:t>
            </a:r>
            <a:r>
              <a:rPr lang="en-US" altLang="ar-EG" dirty="0"/>
              <a:t> may choose</a:t>
            </a:r>
            <a:r>
              <a:rPr lang="en-US" altLang="ar-EG" dirty="0">
                <a:solidFill>
                  <a:schemeClr val="bg2"/>
                </a:solidFill>
              </a:rPr>
              <a:t> </a:t>
            </a:r>
            <a:r>
              <a:rPr lang="en-US" altLang="ar-EG" dirty="0">
                <a:solidFill>
                  <a:schemeClr val="tx2"/>
                </a:solidFill>
              </a:rPr>
              <a:t>Words, Symbols, Pictures or Graphics</a:t>
            </a:r>
            <a:r>
              <a:rPr lang="en-US" altLang="ar-EG" dirty="0">
                <a:solidFill>
                  <a:schemeClr val="bg2"/>
                </a:solidFill>
              </a:rPr>
              <a:t> </a:t>
            </a:r>
            <a:r>
              <a:rPr lang="en-US" altLang="ar-EG" dirty="0"/>
              <a:t>that express the objective in the real sense.</a:t>
            </a:r>
            <a:r>
              <a:rPr lang="en-US" altLang="ar-EG" dirty="0">
                <a:solidFill>
                  <a:schemeClr val="bg2"/>
                </a:solidFill>
              </a:rPr>
              <a:t> </a:t>
            </a:r>
            <a:endParaRPr lang="en-US" altLang="ar-EG" dirty="0"/>
          </a:p>
        </p:txBody>
      </p:sp>
    </p:spTree>
    <p:extLst>
      <p:ext uri="{BB962C8B-B14F-4D97-AF65-F5344CB8AC3E}">
        <p14:creationId xmlns:p14="http://schemas.microsoft.com/office/powerpoint/2010/main" val="3778668979"/>
      </p:ext>
    </p:extLst>
  </p:cSld>
  <p:clrMapOvr>
    <a:masterClrMapping/>
  </p:clrMapOvr>
  <mc:AlternateContent xmlns:mc="http://schemas.openxmlformats.org/markup-compatibility/2006">
    <mc:Choice xmlns:p14="http://schemas.microsoft.com/office/powerpoint/2010/main" Requires="p14">
      <p:transition spd="slow" p14:dur="2000" advTm="41527"/>
    </mc:Choice>
    <mc:Fallback>
      <p:transition spd="slow" advTm="4152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39946" y="182217"/>
            <a:ext cx="8518525" cy="457200"/>
          </a:xfrm>
        </p:spPr>
        <p:txBody>
          <a:bodyPr>
            <a:normAutofit fontScale="90000"/>
          </a:bodyPr>
          <a:lstStyle/>
          <a:p>
            <a:r>
              <a:rPr lang="en-US" altLang="ar-EG" sz="4000" b="1" dirty="0">
                <a:solidFill>
                  <a:schemeClr val="tx2"/>
                </a:solidFill>
              </a:rPr>
              <a:t>3. Message</a:t>
            </a:r>
          </a:p>
        </p:txBody>
      </p:sp>
      <p:sp>
        <p:nvSpPr>
          <p:cNvPr id="19459" name="Rectangle 3"/>
          <p:cNvSpPr>
            <a:spLocks noGrp="1" noChangeArrowheads="1"/>
          </p:cNvSpPr>
          <p:nvPr>
            <p:ph type="body" idx="1"/>
          </p:nvPr>
        </p:nvSpPr>
        <p:spPr>
          <a:xfrm>
            <a:off x="159026" y="884031"/>
            <a:ext cx="9847815" cy="4984750"/>
          </a:xfrm>
        </p:spPr>
        <p:txBody>
          <a:bodyPr>
            <a:normAutofit fontScale="92500" lnSpcReduction="10000"/>
          </a:bodyPr>
          <a:lstStyle/>
          <a:p>
            <a:pPr>
              <a:lnSpc>
                <a:spcPct val="90000"/>
              </a:lnSpc>
            </a:pPr>
            <a:r>
              <a:rPr lang="en-US" altLang="ar-EG" sz="2400" dirty="0"/>
              <a:t>Message is basically the basic idea that you want to communicate.</a:t>
            </a:r>
          </a:p>
          <a:p>
            <a:pPr>
              <a:lnSpc>
                <a:spcPct val="90000"/>
              </a:lnSpc>
            </a:pPr>
            <a:r>
              <a:rPr lang="en-US" altLang="ar-EG" sz="2400" dirty="0"/>
              <a:t>The message may be</a:t>
            </a:r>
          </a:p>
          <a:p>
            <a:pPr lvl="1">
              <a:lnSpc>
                <a:spcPct val="90000"/>
              </a:lnSpc>
            </a:pPr>
            <a:r>
              <a:rPr lang="en-US" altLang="ar-EG" sz="2000" dirty="0"/>
              <a:t>Verbal, means (Written or Spoken)</a:t>
            </a:r>
          </a:p>
          <a:p>
            <a:pPr lvl="1">
              <a:lnSpc>
                <a:spcPct val="90000"/>
              </a:lnSpc>
            </a:pPr>
            <a:r>
              <a:rPr lang="en-US" altLang="ar-EG" sz="2000" dirty="0"/>
              <a:t>Non-Verbal, means( Symbols, Pictures or unspoken).</a:t>
            </a:r>
          </a:p>
          <a:p>
            <a:pPr>
              <a:lnSpc>
                <a:spcPct val="90000"/>
              </a:lnSpc>
            </a:pPr>
            <a:r>
              <a:rPr lang="en-US" altLang="ar-EG" sz="2400" dirty="0"/>
              <a:t>This is very much important component of communication </a:t>
            </a:r>
            <a:r>
              <a:rPr lang="en-US" altLang="ar-EG" sz="2400" dirty="0">
                <a:solidFill>
                  <a:srgbClr val="F907A3"/>
                </a:solidFill>
              </a:rPr>
              <a:t>“ Your message should be or MUST be  clear and easy to understand”</a:t>
            </a:r>
            <a:r>
              <a:rPr lang="en-US" altLang="ar-EG" sz="2400" dirty="0">
                <a:solidFill>
                  <a:schemeClr val="folHlink"/>
                </a:solidFill>
              </a:rPr>
              <a:t> </a:t>
            </a:r>
          </a:p>
          <a:p>
            <a:pPr>
              <a:lnSpc>
                <a:spcPct val="90000"/>
              </a:lnSpc>
            </a:pPr>
            <a:r>
              <a:rPr lang="en-US" altLang="ar-EG" sz="2400" dirty="0"/>
              <a:t>The most important element in message is your </a:t>
            </a:r>
            <a:r>
              <a:rPr lang="en-US" altLang="ar-EG" sz="2400" dirty="0">
                <a:solidFill>
                  <a:schemeClr val="tx2"/>
                </a:solidFill>
              </a:rPr>
              <a:t>receiver</a:t>
            </a:r>
            <a:r>
              <a:rPr lang="en-US" altLang="ar-EG" sz="2400" dirty="0"/>
              <a:t> . You must be </a:t>
            </a:r>
            <a:r>
              <a:rPr lang="en-US" altLang="ar-EG" sz="2400" dirty="0">
                <a:solidFill>
                  <a:schemeClr val="tx2"/>
                </a:solidFill>
              </a:rPr>
              <a:t>well aware</a:t>
            </a:r>
            <a:r>
              <a:rPr lang="en-US" altLang="ar-EG" sz="2400" dirty="0"/>
              <a:t>  about your receiver. </a:t>
            </a:r>
          </a:p>
          <a:p>
            <a:pPr>
              <a:lnSpc>
                <a:spcPct val="90000"/>
              </a:lnSpc>
            </a:pPr>
            <a:r>
              <a:rPr lang="en-US" altLang="ar-EG" sz="2400" dirty="0"/>
              <a:t>While preparing a message you should keep in mind 	how your receiver will i</a:t>
            </a:r>
            <a:r>
              <a:rPr lang="en-US" altLang="ar-EG" sz="2400" dirty="0">
                <a:solidFill>
                  <a:schemeClr val="tx2"/>
                </a:solidFill>
              </a:rPr>
              <a:t>nterpret</a:t>
            </a:r>
            <a:r>
              <a:rPr lang="en-US" altLang="ar-EG" sz="2400" dirty="0"/>
              <a:t> the message. </a:t>
            </a:r>
          </a:p>
          <a:p>
            <a:pPr>
              <a:tabLst>
                <a:tab pos="6000750" algn="l"/>
              </a:tabLst>
            </a:pPr>
            <a:r>
              <a:rPr lang="en-US" altLang="ar-EG" sz="2400" dirty="0"/>
              <a:t>You (Sender) should also keep in mind your </a:t>
            </a:r>
            <a:r>
              <a:rPr lang="en-US" altLang="ar-EG" sz="2400" dirty="0">
                <a:solidFill>
                  <a:schemeClr val="tx2"/>
                </a:solidFill>
              </a:rPr>
              <a:t>relationship</a:t>
            </a:r>
            <a:r>
              <a:rPr lang="en-US" altLang="ar-EG" sz="2400" dirty="0"/>
              <a:t> with the receiver while preparing message.</a:t>
            </a:r>
          </a:p>
          <a:p>
            <a:pPr>
              <a:tabLst>
                <a:tab pos="6000750" algn="l"/>
              </a:tabLst>
            </a:pPr>
            <a:r>
              <a:rPr lang="en-US" altLang="ar-EG" sz="2400" dirty="0"/>
              <a:t>some times </a:t>
            </a:r>
            <a:r>
              <a:rPr lang="en-US" altLang="ar-EG" sz="2400" dirty="0">
                <a:solidFill>
                  <a:schemeClr val="tx2"/>
                </a:solidFill>
              </a:rPr>
              <a:t>wrong message</a:t>
            </a:r>
            <a:r>
              <a:rPr lang="en-US" altLang="ar-EG" sz="2400" dirty="0"/>
              <a:t> may create a loss to your organization , to yourself. </a:t>
            </a:r>
          </a:p>
          <a:p>
            <a:pPr>
              <a:tabLst>
                <a:tab pos="6000750" algn="l"/>
              </a:tabLst>
            </a:pPr>
            <a:r>
              <a:rPr lang="en-US" altLang="ar-EG" sz="2400" dirty="0"/>
              <a:t>or it can create a bad impression for you/your company.</a:t>
            </a:r>
          </a:p>
          <a:p>
            <a:pPr>
              <a:tabLst>
                <a:tab pos="6000750" algn="l"/>
              </a:tabLst>
            </a:pPr>
            <a:endParaRPr lang="en-US" altLang="ar-EG" sz="2400" dirty="0"/>
          </a:p>
          <a:p>
            <a:pPr marL="0" indent="0">
              <a:lnSpc>
                <a:spcPct val="90000"/>
              </a:lnSpc>
              <a:buNone/>
            </a:pPr>
            <a:endParaRPr lang="en-US" altLang="ar-EG" sz="2400" dirty="0"/>
          </a:p>
        </p:txBody>
      </p:sp>
    </p:spTree>
    <p:extLst>
      <p:ext uri="{BB962C8B-B14F-4D97-AF65-F5344CB8AC3E}">
        <p14:creationId xmlns:p14="http://schemas.microsoft.com/office/powerpoint/2010/main" val="449161283"/>
      </p:ext>
    </p:extLst>
  </p:cSld>
  <p:clrMapOvr>
    <a:masterClrMapping/>
  </p:clrMapOvr>
  <mc:AlternateContent xmlns:mc="http://schemas.openxmlformats.org/markup-compatibility/2006">
    <mc:Choice xmlns:p14="http://schemas.microsoft.com/office/powerpoint/2010/main" Requires="p14">
      <p:transition spd="slow" p14:dur="2000" advTm="135989"/>
    </mc:Choice>
    <mc:Fallback>
      <p:transition spd="slow" advTm="13598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87017" y="88108"/>
            <a:ext cx="6870700" cy="858838"/>
          </a:xfrm>
        </p:spPr>
        <p:txBody>
          <a:bodyPr/>
          <a:lstStyle/>
          <a:p>
            <a:r>
              <a:rPr lang="en-US" altLang="ar-EG" sz="5400" dirty="0">
                <a:solidFill>
                  <a:schemeClr val="tx2"/>
                </a:solidFill>
              </a:rPr>
              <a:t>4. Medium</a:t>
            </a:r>
          </a:p>
        </p:txBody>
      </p:sp>
      <p:sp>
        <p:nvSpPr>
          <p:cNvPr id="21507" name="Rectangle 3"/>
          <p:cNvSpPr>
            <a:spLocks noGrp="1" noChangeArrowheads="1"/>
          </p:cNvSpPr>
          <p:nvPr>
            <p:ph type="body" idx="1"/>
          </p:nvPr>
        </p:nvSpPr>
        <p:spPr>
          <a:xfrm>
            <a:off x="583097" y="1074739"/>
            <a:ext cx="9467368" cy="4949825"/>
          </a:xfrm>
        </p:spPr>
        <p:txBody>
          <a:bodyPr/>
          <a:lstStyle/>
          <a:p>
            <a:r>
              <a:rPr lang="en-US" altLang="ar-EG" sz="2400" i="1" dirty="0"/>
              <a:t>Medium is basically channel through which your message reaches to receiver &amp; channel vary from situation to situation.</a:t>
            </a:r>
          </a:p>
          <a:p>
            <a:r>
              <a:rPr lang="en-US" altLang="ar-EG" sz="2400" i="1" dirty="0"/>
              <a:t>E.g. some of effective medium it may be.</a:t>
            </a:r>
          </a:p>
          <a:p>
            <a:pPr lvl="2"/>
            <a:r>
              <a:rPr lang="en-US" altLang="ar-EG" sz="1600" i="1" dirty="0"/>
              <a:t>T.V</a:t>
            </a:r>
          </a:p>
          <a:p>
            <a:pPr lvl="2"/>
            <a:r>
              <a:rPr lang="en-US" altLang="ar-EG" sz="1600" i="1" dirty="0"/>
              <a:t>Radio</a:t>
            </a:r>
          </a:p>
          <a:p>
            <a:pPr lvl="2"/>
            <a:r>
              <a:rPr lang="en-US" altLang="ar-EG" sz="1600" i="1" dirty="0"/>
              <a:t>Papers </a:t>
            </a:r>
          </a:p>
          <a:p>
            <a:pPr lvl="2"/>
            <a:r>
              <a:rPr lang="en-US" altLang="ar-EG" i="1" dirty="0"/>
              <a:t>Or all of the above “keeping in view the </a:t>
            </a:r>
            <a:r>
              <a:rPr lang="en-US" altLang="ar-EG" i="1" dirty="0">
                <a:solidFill>
                  <a:srgbClr val="F907A3"/>
                </a:solidFill>
              </a:rPr>
              <a:t>Importance</a:t>
            </a:r>
            <a:r>
              <a:rPr lang="en-US" altLang="ar-EG" i="1" dirty="0"/>
              <a:t> of the message.”</a:t>
            </a:r>
          </a:p>
          <a:p>
            <a:pPr lvl="2">
              <a:buFontTx/>
              <a:buNone/>
            </a:pPr>
            <a:r>
              <a:rPr lang="en-US" altLang="ar-EG" i="1" dirty="0"/>
              <a:t>When we talk at </a:t>
            </a:r>
            <a:r>
              <a:rPr lang="en-US" altLang="ar-EG" i="1" dirty="0">
                <a:solidFill>
                  <a:srgbClr val="F907A3"/>
                </a:solidFill>
              </a:rPr>
              <a:t>Micro /Organizational  Level</a:t>
            </a:r>
            <a:r>
              <a:rPr lang="en-US" altLang="ar-EG" i="1" dirty="0">
                <a:solidFill>
                  <a:schemeClr val="tx2"/>
                </a:solidFill>
              </a:rPr>
              <a:t> </a:t>
            </a:r>
            <a:r>
              <a:rPr lang="en-US" altLang="ar-EG" i="1" dirty="0"/>
              <a:t>the medium may be writing or non-Verbal</a:t>
            </a:r>
          </a:p>
        </p:txBody>
      </p:sp>
      <p:sp>
        <p:nvSpPr>
          <p:cNvPr id="21509" name="Oval 5"/>
          <p:cNvSpPr>
            <a:spLocks noChangeArrowheads="1"/>
          </p:cNvSpPr>
          <p:nvPr/>
        </p:nvSpPr>
        <p:spPr bwMode="auto">
          <a:xfrm>
            <a:off x="2789239" y="5881689"/>
            <a:ext cx="788987" cy="70008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1510" name="Oval 6"/>
          <p:cNvSpPr>
            <a:spLocks noChangeArrowheads="1"/>
          </p:cNvSpPr>
          <p:nvPr/>
        </p:nvSpPr>
        <p:spPr bwMode="auto">
          <a:xfrm>
            <a:off x="8793164" y="5829300"/>
            <a:ext cx="1189037" cy="8255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1511" name="Line 7"/>
          <p:cNvSpPr>
            <a:spLocks noChangeShapeType="1"/>
          </p:cNvSpPr>
          <p:nvPr/>
        </p:nvSpPr>
        <p:spPr bwMode="auto">
          <a:xfrm flipV="1">
            <a:off x="3602038" y="6276976"/>
            <a:ext cx="5186362" cy="49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1515" name="Line 11"/>
          <p:cNvSpPr>
            <a:spLocks noChangeShapeType="1"/>
          </p:cNvSpPr>
          <p:nvPr/>
        </p:nvSpPr>
        <p:spPr bwMode="auto">
          <a:xfrm flipV="1">
            <a:off x="3603626" y="6115051"/>
            <a:ext cx="5186363" cy="49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1516" name="Line 12"/>
          <p:cNvSpPr>
            <a:spLocks noChangeShapeType="1"/>
          </p:cNvSpPr>
          <p:nvPr/>
        </p:nvSpPr>
        <p:spPr bwMode="auto">
          <a:xfrm flipV="1">
            <a:off x="3606801" y="6407151"/>
            <a:ext cx="5186363" cy="49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Tree>
    <p:extLst>
      <p:ext uri="{BB962C8B-B14F-4D97-AF65-F5344CB8AC3E}">
        <p14:creationId xmlns:p14="http://schemas.microsoft.com/office/powerpoint/2010/main" val="3410711476"/>
      </p:ext>
    </p:extLst>
  </p:cSld>
  <p:clrMapOvr>
    <a:masterClrMapping/>
  </p:clrMapOvr>
  <mc:AlternateContent xmlns:mc="http://schemas.openxmlformats.org/markup-compatibility/2006">
    <mc:Choice xmlns:p14="http://schemas.microsoft.com/office/powerpoint/2010/main" Requires="p14">
      <p:transition spd="slow" p14:dur="2000" advTm="103450"/>
    </mc:Choice>
    <mc:Fallback>
      <p:transition spd="slow" advTm="10345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447261" y="139700"/>
            <a:ext cx="6870700" cy="931863"/>
          </a:xfrm>
        </p:spPr>
        <p:txBody>
          <a:bodyPr/>
          <a:lstStyle/>
          <a:p>
            <a:r>
              <a:rPr lang="en-US" altLang="ar-EG" dirty="0">
                <a:solidFill>
                  <a:schemeClr val="tx2"/>
                </a:solidFill>
              </a:rPr>
              <a:t>5. Receiver (Decoder)</a:t>
            </a:r>
          </a:p>
        </p:txBody>
      </p:sp>
      <p:sp>
        <p:nvSpPr>
          <p:cNvPr id="22531" name="Rectangle 3"/>
          <p:cNvSpPr>
            <a:spLocks noGrp="1" noChangeArrowheads="1"/>
          </p:cNvSpPr>
          <p:nvPr>
            <p:ph type="body" idx="1"/>
          </p:nvPr>
        </p:nvSpPr>
        <p:spPr>
          <a:xfrm>
            <a:off x="583096" y="1071563"/>
            <a:ext cx="9743594" cy="5187950"/>
          </a:xfrm>
        </p:spPr>
        <p:txBody>
          <a:bodyPr/>
          <a:lstStyle/>
          <a:p>
            <a:r>
              <a:rPr lang="en-US" altLang="ar-EG" dirty="0"/>
              <a:t>To whom the message is being sent.</a:t>
            </a:r>
          </a:p>
          <a:p>
            <a:pPr>
              <a:buFontTx/>
              <a:buNone/>
            </a:pPr>
            <a:r>
              <a:rPr lang="en-US" altLang="ar-EG" dirty="0"/>
              <a:t>e.g. in case of </a:t>
            </a:r>
            <a:r>
              <a:rPr lang="en-US" altLang="ar-EG" dirty="0" err="1">
                <a:solidFill>
                  <a:schemeClr val="hlink"/>
                </a:solidFill>
              </a:rPr>
              <a:t>Govt</a:t>
            </a:r>
            <a:r>
              <a:rPr lang="en-US" altLang="ar-EG" dirty="0">
                <a:solidFill>
                  <a:schemeClr val="hlink"/>
                </a:solidFill>
              </a:rPr>
              <a:t> of Pakistan's</a:t>
            </a:r>
            <a:r>
              <a:rPr lang="en-US" altLang="ar-EG" dirty="0"/>
              <a:t> Message, </a:t>
            </a:r>
            <a:r>
              <a:rPr lang="en-US" altLang="ar-EG" dirty="0">
                <a:solidFill>
                  <a:schemeClr val="hlink"/>
                </a:solidFill>
              </a:rPr>
              <a:t>Pakistani Nation</a:t>
            </a:r>
            <a:r>
              <a:rPr lang="en-US" altLang="ar-EG" dirty="0"/>
              <a:t> is </a:t>
            </a:r>
            <a:r>
              <a:rPr lang="en-US" altLang="ar-EG" dirty="0">
                <a:solidFill>
                  <a:schemeClr val="hlink"/>
                </a:solidFill>
              </a:rPr>
              <a:t>receiver</a:t>
            </a:r>
            <a:r>
              <a:rPr lang="en-US" altLang="ar-EG" dirty="0"/>
              <a:t> (Decoder).</a:t>
            </a:r>
          </a:p>
          <a:p>
            <a:pPr>
              <a:buFontTx/>
              <a:buNone/>
            </a:pPr>
            <a:r>
              <a:rPr lang="en-US" altLang="ar-EG" dirty="0"/>
              <a:t>In simple words we can say that receiver is your reader (in case of  press , letters etc.) or Listener (In case of TV, radio, Speaker Etc.)</a:t>
            </a:r>
          </a:p>
          <a:p>
            <a:r>
              <a:rPr lang="en-US" altLang="ar-EG" dirty="0">
                <a:solidFill>
                  <a:srgbClr val="F907A3"/>
                </a:solidFill>
              </a:rPr>
              <a:t>Receiver</a:t>
            </a:r>
            <a:r>
              <a:rPr lang="en-US" altLang="ar-EG" dirty="0"/>
              <a:t> is also known as </a:t>
            </a:r>
            <a:r>
              <a:rPr lang="en-US" altLang="ar-EG" dirty="0">
                <a:solidFill>
                  <a:srgbClr val="F907A3"/>
                </a:solidFill>
              </a:rPr>
              <a:t>decoder</a:t>
            </a:r>
            <a:r>
              <a:rPr lang="en-US" altLang="ar-EG" dirty="0"/>
              <a:t>.</a:t>
            </a:r>
          </a:p>
        </p:txBody>
      </p:sp>
    </p:spTree>
    <p:extLst>
      <p:ext uri="{BB962C8B-B14F-4D97-AF65-F5344CB8AC3E}">
        <p14:creationId xmlns:p14="http://schemas.microsoft.com/office/powerpoint/2010/main" val="3437239464"/>
      </p:ext>
    </p:extLst>
  </p:cSld>
  <p:clrMapOvr>
    <a:masterClrMapping/>
  </p:clrMapOvr>
  <mc:AlternateContent xmlns:mc="http://schemas.openxmlformats.org/markup-compatibility/2006">
    <mc:Choice xmlns:p14="http://schemas.microsoft.com/office/powerpoint/2010/main" Requires="p14">
      <p:transition spd="slow" p14:dur="2000" advTm="36376"/>
    </mc:Choice>
    <mc:Fallback>
      <p:transition spd="slow" advTm="3637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460513" y="142876"/>
            <a:ext cx="6870700" cy="815975"/>
          </a:xfrm>
        </p:spPr>
        <p:txBody>
          <a:bodyPr>
            <a:normAutofit fontScale="90000"/>
          </a:bodyPr>
          <a:lstStyle/>
          <a:p>
            <a:r>
              <a:rPr lang="en-US" altLang="ar-EG" sz="5400" dirty="0">
                <a:solidFill>
                  <a:schemeClr val="tx2"/>
                </a:solidFill>
              </a:rPr>
              <a:t>6. Feedback</a:t>
            </a:r>
          </a:p>
        </p:txBody>
      </p:sp>
      <p:sp>
        <p:nvSpPr>
          <p:cNvPr id="39939" name="Rectangle 3"/>
          <p:cNvSpPr>
            <a:spLocks noGrp="1" noChangeArrowheads="1"/>
          </p:cNvSpPr>
          <p:nvPr>
            <p:ph type="body" idx="1"/>
          </p:nvPr>
        </p:nvSpPr>
        <p:spPr>
          <a:xfrm>
            <a:off x="2455863" y="958851"/>
            <a:ext cx="7523162" cy="5421313"/>
          </a:xfrm>
        </p:spPr>
        <p:txBody>
          <a:bodyPr/>
          <a:lstStyle/>
          <a:p>
            <a:r>
              <a:rPr lang="en-US" altLang="ar-EG" dirty="0"/>
              <a:t>Feedback is basically the </a:t>
            </a:r>
            <a:r>
              <a:rPr lang="en-US" altLang="ar-EG" dirty="0">
                <a:solidFill>
                  <a:srgbClr val="F907A3"/>
                </a:solidFill>
              </a:rPr>
              <a:t>response/reaction</a:t>
            </a:r>
            <a:r>
              <a:rPr lang="en-US" altLang="ar-EG" dirty="0"/>
              <a:t> of </a:t>
            </a:r>
            <a:r>
              <a:rPr lang="en-US" altLang="ar-EG" dirty="0">
                <a:solidFill>
                  <a:srgbClr val="F907A3"/>
                </a:solidFill>
              </a:rPr>
              <a:t>Receiver</a:t>
            </a:r>
            <a:r>
              <a:rPr lang="en-US" altLang="ar-EG" dirty="0"/>
              <a:t> after receiving the message.</a:t>
            </a:r>
          </a:p>
          <a:p>
            <a:r>
              <a:rPr lang="en-US" altLang="ar-EG" dirty="0"/>
              <a:t> </a:t>
            </a:r>
            <a:r>
              <a:rPr lang="en-US" altLang="ar-EG" dirty="0">
                <a:solidFill>
                  <a:srgbClr val="F907A3"/>
                </a:solidFill>
              </a:rPr>
              <a:t>Sender</a:t>
            </a:r>
            <a:r>
              <a:rPr lang="en-US" altLang="ar-EG" dirty="0"/>
              <a:t> always need feedback to check </a:t>
            </a:r>
            <a:r>
              <a:rPr lang="en-US" altLang="ar-EG" dirty="0" err="1"/>
              <a:t>wether</a:t>
            </a:r>
            <a:r>
              <a:rPr lang="en-US" altLang="ar-EG" dirty="0"/>
              <a:t> the message effectively reached or not…? Or in other words….</a:t>
            </a:r>
          </a:p>
          <a:p>
            <a:r>
              <a:rPr lang="en-US" altLang="ar-EG" dirty="0">
                <a:solidFill>
                  <a:srgbClr val="F907A3"/>
                </a:solidFill>
              </a:rPr>
              <a:t>Sender</a:t>
            </a:r>
            <a:r>
              <a:rPr lang="en-US" altLang="ar-EG" dirty="0"/>
              <a:t> need feedback to examine the success or failure of the message.</a:t>
            </a:r>
          </a:p>
          <a:p>
            <a:endParaRPr lang="en-US" altLang="ar-EG" dirty="0"/>
          </a:p>
        </p:txBody>
      </p:sp>
    </p:spTree>
    <p:extLst>
      <p:ext uri="{BB962C8B-B14F-4D97-AF65-F5344CB8AC3E}">
        <p14:creationId xmlns:p14="http://schemas.microsoft.com/office/powerpoint/2010/main" val="3000558214"/>
      </p:ext>
    </p:extLst>
  </p:cSld>
  <p:clrMapOvr>
    <a:masterClrMapping/>
  </p:clrMapOvr>
  <mc:AlternateContent xmlns:mc="http://schemas.openxmlformats.org/markup-compatibility/2006">
    <mc:Choice xmlns:p14="http://schemas.microsoft.com/office/powerpoint/2010/main" Requires="p14">
      <p:transition spd="slow" p14:dur="2000" advTm="134755"/>
    </mc:Choice>
    <mc:Fallback>
      <p:transition spd="slow" advTm="13475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algn="l" rtl="0" eaLnBrk="1" hangingPunct="1"/>
            <a:r>
              <a:rPr lang="en-US" altLang="en-US" dirty="0"/>
              <a:t>Four facets of communication</a:t>
            </a:r>
          </a:p>
        </p:txBody>
      </p:sp>
      <p:sp>
        <p:nvSpPr>
          <p:cNvPr id="45059" name="Rectangle 3"/>
          <p:cNvSpPr>
            <a:spLocks noGrp="1" noChangeArrowheads="1"/>
          </p:cNvSpPr>
          <p:nvPr>
            <p:ph type="body" idx="1"/>
          </p:nvPr>
        </p:nvSpPr>
        <p:spPr>
          <a:xfrm>
            <a:off x="1156252" y="1885192"/>
            <a:ext cx="7772400" cy="4114800"/>
          </a:xfrm>
        </p:spPr>
        <p:txBody>
          <a:bodyPr/>
          <a:lstStyle/>
          <a:p>
            <a:pPr algn="l" rtl="0" eaLnBrk="1" hangingPunct="1"/>
            <a:r>
              <a:rPr lang="en-US" altLang="en-US" dirty="0"/>
              <a:t>In any communication:</a:t>
            </a:r>
          </a:p>
          <a:p>
            <a:pPr lvl="1" algn="l" rtl="0" eaLnBrk="1" hangingPunct="1"/>
            <a:r>
              <a:rPr lang="en-US" altLang="en-US" dirty="0"/>
              <a:t>The </a:t>
            </a:r>
            <a:r>
              <a:rPr lang="en-US" altLang="en-US" i="1" dirty="0">
                <a:solidFill>
                  <a:schemeClr val="folHlink"/>
                </a:solidFill>
              </a:rPr>
              <a:t>Sender</a:t>
            </a:r>
            <a:r>
              <a:rPr lang="en-US" altLang="en-US" dirty="0"/>
              <a:t> is the person trying to communicate a message</a:t>
            </a:r>
          </a:p>
          <a:p>
            <a:pPr lvl="1" algn="l" rtl="0" eaLnBrk="1" hangingPunct="1"/>
            <a:r>
              <a:rPr lang="en-US" altLang="en-US" dirty="0"/>
              <a:t>The </a:t>
            </a:r>
            <a:r>
              <a:rPr lang="en-US" altLang="en-US" i="1" dirty="0">
                <a:solidFill>
                  <a:schemeClr val="folHlink"/>
                </a:solidFill>
              </a:rPr>
              <a:t>Receiver</a:t>
            </a:r>
            <a:r>
              <a:rPr lang="en-US" altLang="en-US" dirty="0"/>
              <a:t> is the person at whom the message is directed</a:t>
            </a:r>
          </a:p>
          <a:p>
            <a:pPr lvl="1" algn="l" rtl="0" eaLnBrk="1" hangingPunct="1"/>
            <a:r>
              <a:rPr lang="en-US" altLang="en-US" dirty="0"/>
              <a:t>A message is sent to convey </a:t>
            </a:r>
            <a:r>
              <a:rPr lang="en-US" altLang="en-US" i="1" dirty="0">
                <a:solidFill>
                  <a:schemeClr val="folHlink"/>
                </a:solidFill>
              </a:rPr>
              <a:t>information</a:t>
            </a:r>
          </a:p>
          <a:p>
            <a:pPr lvl="1" algn="l" rtl="0" eaLnBrk="1" hangingPunct="1"/>
            <a:r>
              <a:rPr lang="en-US" altLang="en-US" dirty="0"/>
              <a:t>Information is meant to change </a:t>
            </a:r>
            <a:r>
              <a:rPr lang="en-US" altLang="en-US" i="1" dirty="0">
                <a:solidFill>
                  <a:schemeClr val="folHlink"/>
                </a:solidFill>
              </a:rPr>
              <a:t>behavior</a:t>
            </a:r>
          </a:p>
        </p:txBody>
      </p:sp>
      <p:sp>
        <p:nvSpPr>
          <p:cNvPr id="2" name="Rectangle 1"/>
          <p:cNvSpPr/>
          <p:nvPr/>
        </p:nvSpPr>
        <p:spPr>
          <a:xfrm>
            <a:off x="145774" y="6194496"/>
            <a:ext cx="9793356" cy="646331"/>
          </a:xfrm>
          <a:prstGeom prst="rect">
            <a:avLst/>
          </a:prstGeom>
        </p:spPr>
        <p:txBody>
          <a:bodyPr wrap="square">
            <a:spAutoFit/>
          </a:bodyPr>
          <a:lstStyle/>
          <a:p>
            <a:pPr algn="l" rtl="0"/>
            <a:r>
              <a:rPr lang="en-US" altLang="en-US" dirty="0"/>
              <a:t>The sender sends the message to the receiver. The message received may not be identical to that sent.</a:t>
            </a:r>
          </a:p>
          <a:p>
            <a:pPr algn="l" rtl="0"/>
            <a:r>
              <a:rPr lang="en-US" altLang="en-US" dirty="0"/>
              <a:t>Communication is usually meant to pass on information that will lead to a change in behavior.</a:t>
            </a:r>
          </a:p>
        </p:txBody>
      </p:sp>
    </p:spTree>
    <p:extLst>
      <p:ext uri="{BB962C8B-B14F-4D97-AF65-F5344CB8AC3E}">
        <p14:creationId xmlns:p14="http://schemas.microsoft.com/office/powerpoint/2010/main" val="3805111670"/>
      </p:ext>
    </p:extLst>
  </p:cSld>
  <p:clrMapOvr>
    <a:masterClrMapping/>
  </p:clrMapOvr>
  <mc:AlternateContent xmlns:mc="http://schemas.openxmlformats.org/markup-compatibility/2006">
    <mc:Choice xmlns:p14="http://schemas.microsoft.com/office/powerpoint/2010/main" Requires="p14">
      <p:transition spd="slow" p14:dur="2000" advTm="36041"/>
    </mc:Choice>
    <mc:Fallback>
      <p:transition spd="slow" advTm="360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Personal Communication skills, including</a:t>
            </a:r>
            <a:endParaRPr lang="ar-EG" dirty="0"/>
          </a:p>
        </p:txBody>
      </p:sp>
      <p:sp>
        <p:nvSpPr>
          <p:cNvPr id="3" name="Content Placeholder 2"/>
          <p:cNvSpPr>
            <a:spLocks noGrp="1"/>
          </p:cNvSpPr>
          <p:nvPr>
            <p:ph idx="1"/>
          </p:nvPr>
        </p:nvSpPr>
        <p:spPr/>
        <p:txBody>
          <a:bodyPr/>
          <a:lstStyle/>
          <a:p>
            <a:pPr lvl="1"/>
            <a:r>
              <a:rPr lang="en-GB" dirty="0"/>
              <a:t>Verbal/Non-verbal communication</a:t>
            </a:r>
          </a:p>
          <a:p>
            <a:pPr lvl="1"/>
            <a:r>
              <a:rPr lang="en-GB" dirty="0"/>
              <a:t>Active listening</a:t>
            </a:r>
          </a:p>
          <a:p>
            <a:pPr lvl="1"/>
            <a:r>
              <a:rPr lang="en-GB" dirty="0"/>
              <a:t>Assertive, not aggressive</a:t>
            </a:r>
          </a:p>
          <a:p>
            <a:pPr lvl="1"/>
            <a:r>
              <a:rPr lang="en-GB" dirty="0"/>
              <a:t>Giving and receiving feedback</a:t>
            </a:r>
          </a:p>
          <a:p>
            <a:pPr lvl="1"/>
            <a:r>
              <a:rPr lang="en-GB" dirty="0"/>
              <a:t>Written communication</a:t>
            </a:r>
          </a:p>
          <a:p>
            <a:pPr marL="0" indent="0">
              <a:buNone/>
            </a:pPr>
            <a:endParaRPr lang="ar-EG" dirty="0"/>
          </a:p>
        </p:txBody>
      </p:sp>
    </p:spTree>
    <p:extLst>
      <p:ext uri="{BB962C8B-B14F-4D97-AF65-F5344CB8AC3E}">
        <p14:creationId xmlns:p14="http://schemas.microsoft.com/office/powerpoint/2010/main" val="131850748"/>
      </p:ext>
    </p:extLst>
  </p:cSld>
  <p:clrMapOvr>
    <a:masterClrMapping/>
  </p:clrMapOvr>
  <mc:AlternateContent xmlns:mc="http://schemas.openxmlformats.org/markup-compatibility/2006">
    <mc:Choice xmlns:p14="http://schemas.microsoft.com/office/powerpoint/2010/main" Requires="p14">
      <p:transition spd="slow" p14:dur="2000" advTm="39190"/>
    </mc:Choice>
    <mc:Fallback>
      <p:transition spd="slow" advTm="3919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1"/>
          </p:nvPr>
        </p:nvSpPr>
        <p:spPr>
          <a:xfrm>
            <a:off x="318052" y="791956"/>
            <a:ext cx="5181600" cy="4351338"/>
          </a:xfrm>
        </p:spPr>
        <p:txBody>
          <a:bodyPr>
            <a:normAutofit lnSpcReduction="10000"/>
          </a:bodyPr>
          <a:lstStyle/>
          <a:p>
            <a:pPr marL="0" indent="0" algn="ctr">
              <a:buNone/>
            </a:pPr>
            <a:r>
              <a:rPr lang="en-GB" b="1" dirty="0">
                <a:solidFill>
                  <a:srgbClr val="C00000"/>
                </a:solidFill>
                <a:effectLst>
                  <a:outerShdw blurRad="38100" dist="38100" dir="2700000" algn="tl">
                    <a:srgbClr val="000000">
                      <a:alpha val="43137"/>
                    </a:srgbClr>
                  </a:outerShdw>
                </a:effectLst>
              </a:rPr>
              <a:t>Verbal Communication</a:t>
            </a:r>
            <a:endParaRPr lang="en-US" b="1" dirty="0">
              <a:solidFill>
                <a:srgbClr val="C00000"/>
              </a:solidFill>
              <a:effectLst>
                <a:outerShdw blurRad="38100" dist="38100" dir="2700000" algn="tl">
                  <a:srgbClr val="000000">
                    <a:alpha val="43137"/>
                  </a:srgbClr>
                </a:outerShdw>
              </a:effectLst>
            </a:endParaRPr>
          </a:p>
          <a:p>
            <a:pPr marL="0" indent="0">
              <a:buNone/>
            </a:pPr>
            <a:endParaRPr lang="en-US" dirty="0"/>
          </a:p>
          <a:p>
            <a:pPr marL="0" indent="0">
              <a:buNone/>
            </a:pPr>
            <a:r>
              <a:rPr lang="en-US" dirty="0"/>
              <a:t>having good communication skills is all about the ability to</a:t>
            </a:r>
          </a:p>
          <a:p>
            <a:pPr marL="0" indent="0">
              <a:buNone/>
            </a:pPr>
            <a:endParaRPr lang="en-US" dirty="0"/>
          </a:p>
          <a:p>
            <a:pPr marL="0" indent="0">
              <a:buNone/>
            </a:pPr>
            <a:endParaRPr lang="en-US" dirty="0"/>
          </a:p>
          <a:p>
            <a:pPr marL="0" indent="0" algn="ctr">
              <a:buNone/>
            </a:pPr>
            <a:r>
              <a:rPr lang="en-US" sz="3200" b="1" dirty="0">
                <a:solidFill>
                  <a:schemeClr val="accent2"/>
                </a:solidFill>
              </a:rPr>
              <a:t> </a:t>
            </a:r>
            <a:r>
              <a:rPr lang="en-US" b="1" dirty="0">
                <a:solidFill>
                  <a:schemeClr val="accent2"/>
                </a:solidFill>
              </a:rPr>
              <a:t>Verbal Communication = Speaking + Listening</a:t>
            </a:r>
            <a:endParaRPr lang="ar-EG" dirty="0"/>
          </a:p>
          <a:p>
            <a:pPr marL="0" indent="0">
              <a:buNone/>
            </a:pPr>
            <a:r>
              <a:rPr lang="en-US" dirty="0"/>
              <a:t> </a:t>
            </a:r>
            <a:endParaRPr lang="en-GB" dirty="0"/>
          </a:p>
        </p:txBody>
      </p:sp>
      <p:sp>
        <p:nvSpPr>
          <p:cNvPr id="7" name="Content Placeholder 6"/>
          <p:cNvSpPr>
            <a:spLocks noGrp="1"/>
          </p:cNvSpPr>
          <p:nvPr>
            <p:ph sz="half" idx="2"/>
          </p:nvPr>
        </p:nvSpPr>
        <p:spPr>
          <a:xfrm>
            <a:off x="6172199" y="791956"/>
            <a:ext cx="5648739" cy="4351338"/>
          </a:xfrm>
        </p:spPr>
        <p:txBody>
          <a:bodyPr>
            <a:normAutofit lnSpcReduction="10000"/>
          </a:bodyPr>
          <a:lstStyle/>
          <a:p>
            <a:pPr marL="0" indent="0" algn="ctr">
              <a:buNone/>
            </a:pPr>
            <a:r>
              <a:rPr lang="en-GB" b="1" dirty="0">
                <a:solidFill>
                  <a:srgbClr val="C00000"/>
                </a:solidFill>
                <a:effectLst>
                  <a:outerShdw blurRad="38100" dist="38100" dir="2700000" algn="tl">
                    <a:srgbClr val="000000">
                      <a:alpha val="43137"/>
                    </a:srgbClr>
                  </a:outerShdw>
                </a:effectLst>
              </a:rPr>
              <a:t>Non-verbal</a:t>
            </a:r>
            <a:r>
              <a:rPr lang="en-US" b="1" dirty="0">
                <a:solidFill>
                  <a:srgbClr val="C00000"/>
                </a:solidFill>
                <a:effectLst>
                  <a:outerShdw blurRad="38100" dist="38100" dir="2700000" algn="tl">
                    <a:srgbClr val="000000">
                      <a:alpha val="43137"/>
                    </a:srgbClr>
                  </a:outerShdw>
                </a:effectLst>
              </a:rPr>
              <a:t> Communication</a:t>
            </a:r>
          </a:p>
          <a:p>
            <a:pPr marL="0" indent="0" algn="just">
              <a:buNone/>
            </a:pPr>
            <a:endParaRPr lang="en-US" dirty="0"/>
          </a:p>
          <a:p>
            <a:r>
              <a:rPr lang="tr-TR" altLang="ar-EG" b="1" dirty="0"/>
              <a:t>Your appearance</a:t>
            </a:r>
          </a:p>
          <a:p>
            <a:r>
              <a:rPr lang="tr-TR" altLang="ar-EG" b="1" dirty="0"/>
              <a:t>Your body language</a:t>
            </a:r>
          </a:p>
          <a:p>
            <a:r>
              <a:rPr lang="tr-TR" altLang="ar-EG" b="1" dirty="0"/>
              <a:t>The tone</a:t>
            </a:r>
            <a:r>
              <a:rPr lang="en-US" altLang="ar-EG" b="1" dirty="0"/>
              <a:t> and </a:t>
            </a:r>
            <a:r>
              <a:rPr lang="tr-TR" altLang="ar-EG" b="1" dirty="0"/>
              <a:t>the pace of your voice</a:t>
            </a:r>
            <a:endParaRPr lang="en-US" altLang="ar-EG" b="1" dirty="0"/>
          </a:p>
          <a:p>
            <a:r>
              <a:rPr lang="en-US" b="1" dirty="0"/>
              <a:t>Eye Contact</a:t>
            </a:r>
            <a:endParaRPr lang="ar-EG" b="1" dirty="0"/>
          </a:p>
        </p:txBody>
      </p:sp>
      <p:sp>
        <p:nvSpPr>
          <p:cNvPr id="4" name="Slide Number Placeholder 3"/>
          <p:cNvSpPr>
            <a:spLocks noGrp="1"/>
          </p:cNvSpPr>
          <p:nvPr>
            <p:ph type="sldNum" sz="quarter" idx="12"/>
          </p:nvPr>
        </p:nvSpPr>
        <p:spPr/>
        <p:txBody>
          <a:bodyPr/>
          <a:lstStyle/>
          <a:p>
            <a:fld id="{B25F5445-5405-45DB-83C0-321A915FA44D}" type="slidenum">
              <a:rPr lang="en-US" smtClean="0"/>
              <a:t>19</a:t>
            </a:fld>
            <a:endParaRPr lang="en-US"/>
          </a:p>
        </p:txBody>
      </p:sp>
    </p:spTree>
    <p:extLst>
      <p:ext uri="{BB962C8B-B14F-4D97-AF65-F5344CB8AC3E}">
        <p14:creationId xmlns:p14="http://schemas.microsoft.com/office/powerpoint/2010/main" val="4128888960"/>
      </p:ext>
    </p:extLst>
  </p:cSld>
  <p:clrMapOvr>
    <a:masterClrMapping/>
  </p:clrMapOvr>
  <mc:AlternateContent xmlns:mc="http://schemas.openxmlformats.org/markup-compatibility/2006">
    <mc:Choice xmlns:p14="http://schemas.microsoft.com/office/powerpoint/2010/main" Requires="p14">
      <p:transition spd="slow" p14:dur="2000" advTm="122098"/>
    </mc:Choice>
    <mc:Fallback>
      <p:transition spd="slow" advTm="12209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426" y="206100"/>
            <a:ext cx="10515600" cy="761310"/>
          </a:xfrm>
        </p:spPr>
        <p:txBody>
          <a:bodyPr/>
          <a:lstStyle/>
          <a:p>
            <a:pPr algn="ctr"/>
            <a:r>
              <a:rPr lang="en-US" b="1" dirty="0">
                <a:solidFill>
                  <a:srgbClr val="C00000"/>
                </a:solidFill>
                <a:effectLst>
                  <a:outerShdw blurRad="38100" dist="38100" dir="2700000" algn="tl">
                    <a:srgbClr val="000000">
                      <a:alpha val="43137"/>
                    </a:srgbClr>
                  </a:outerShdw>
                </a:effectLst>
              </a:rPr>
              <a:t>Verbal Vs Non- Verbal Communication</a:t>
            </a:r>
            <a:endParaRPr lang="ar-EG" b="1" dirty="0">
              <a:solidFill>
                <a:srgbClr val="C00000"/>
              </a:solidFill>
              <a:effectLst>
                <a:outerShdw blurRad="38100" dist="38100" dir="2700000" algn="tl">
                  <a:srgbClr val="000000">
                    <a:alpha val="43137"/>
                  </a:srgbClr>
                </a:outerShdw>
              </a:effectLst>
            </a:endParaRPr>
          </a:p>
        </p:txBody>
      </p:sp>
      <p:pic>
        <p:nvPicPr>
          <p:cNvPr id="6" name="Content Placeholder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0" y="967410"/>
            <a:ext cx="12072730" cy="5777947"/>
          </a:xfrm>
        </p:spPr>
      </p:pic>
    </p:spTree>
    <p:extLst>
      <p:ext uri="{BB962C8B-B14F-4D97-AF65-F5344CB8AC3E}">
        <p14:creationId xmlns:p14="http://schemas.microsoft.com/office/powerpoint/2010/main" val="4015987139"/>
      </p:ext>
    </p:extLst>
  </p:cSld>
  <p:clrMapOvr>
    <a:masterClrMapping/>
  </p:clrMapOvr>
  <mc:AlternateContent xmlns:mc="http://schemas.openxmlformats.org/markup-compatibility/2006">
    <mc:Choice xmlns:p14="http://schemas.microsoft.com/office/powerpoint/2010/main" Requires="p14">
      <p:transition spd="slow" p14:dur="2000" advTm="102284"/>
    </mc:Choice>
    <mc:Fallback>
      <p:transition spd="slow" advTm="10228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5009" y="179595"/>
            <a:ext cx="10515600" cy="960092"/>
          </a:xfrm>
        </p:spPr>
        <p:txBody>
          <a:bodyPr/>
          <a:lstStyle/>
          <a:p>
            <a:pPr algn="ctr" rtl="0"/>
            <a:r>
              <a:rPr lang="en-US" b="1" dirty="0">
                <a:solidFill>
                  <a:srgbClr val="C00000"/>
                </a:solidFill>
                <a:effectLst>
                  <a:outerShdw blurRad="38100" dist="38100" dir="2700000" algn="tl">
                    <a:srgbClr val="000000">
                      <a:alpha val="43137"/>
                    </a:srgbClr>
                  </a:outerShdw>
                </a:effectLst>
              </a:rPr>
              <a:t>Effective communication definition</a:t>
            </a:r>
            <a:endParaRPr lang="ar-EG" b="1" dirty="0">
              <a:solidFill>
                <a:srgbClr val="C00000"/>
              </a:solidFill>
              <a:effectLst>
                <a:outerShdw blurRad="38100" dist="38100" dir="2700000" algn="tl">
                  <a:srgbClr val="000000">
                    <a:alpha val="43137"/>
                  </a:srgbClr>
                </a:outerShdw>
              </a:effectLst>
            </a:endParaRPr>
          </a:p>
        </p:txBody>
      </p:sp>
      <p:sp>
        <p:nvSpPr>
          <p:cNvPr id="3" name="Content Placeholder 2"/>
          <p:cNvSpPr>
            <a:spLocks noGrp="1"/>
          </p:cNvSpPr>
          <p:nvPr>
            <p:ph sz="half" idx="1"/>
          </p:nvPr>
        </p:nvSpPr>
        <p:spPr>
          <a:xfrm>
            <a:off x="219930" y="1295538"/>
            <a:ext cx="5181600" cy="4351338"/>
          </a:xfrm>
        </p:spPr>
        <p:txBody>
          <a:bodyPr/>
          <a:lstStyle/>
          <a:p>
            <a:pPr marL="0" indent="0" algn="ctr" rtl="0">
              <a:buNone/>
            </a:pPr>
            <a:r>
              <a:rPr lang="en-US" dirty="0"/>
              <a:t>is a process of exchanging ideas, thoughts, knowledge and information such that the purpose or intention is fulfilled in the best possible manner. </a:t>
            </a:r>
          </a:p>
          <a:p>
            <a:pPr marL="0" indent="0" algn="ctr" rtl="0">
              <a:buNone/>
            </a:pPr>
            <a:endParaRPr lang="en-US" dirty="0"/>
          </a:p>
          <a:p>
            <a:pPr marL="0" indent="0" algn="ctr" rtl="0">
              <a:buNone/>
            </a:pPr>
            <a:r>
              <a:rPr lang="en-US" dirty="0"/>
              <a:t>In simple words, it is nothing but the presentation of views by the sender in a way best understood by the receiver.</a:t>
            </a:r>
            <a:endParaRPr lang="ar-EG" dirty="0"/>
          </a:p>
        </p:txBody>
      </p:sp>
      <p:pic>
        <p:nvPicPr>
          <p:cNvPr id="6"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1237854"/>
            <a:ext cx="5754757" cy="4996070"/>
          </a:xfrm>
        </p:spPr>
      </p:pic>
      <p:sp>
        <p:nvSpPr>
          <p:cNvPr id="5" name="Rectangle 4"/>
          <p:cNvSpPr/>
          <p:nvPr/>
        </p:nvSpPr>
        <p:spPr>
          <a:xfrm>
            <a:off x="219930" y="6332091"/>
            <a:ext cx="5952270" cy="369332"/>
          </a:xfrm>
          <a:prstGeom prst="rect">
            <a:avLst/>
          </a:prstGeom>
        </p:spPr>
        <p:txBody>
          <a:bodyPr wrap="none">
            <a:spAutoFit/>
          </a:bodyPr>
          <a:lstStyle/>
          <a:p>
            <a:r>
              <a:rPr lang="ar-EG" dirty="0"/>
              <a:t>https://theinvestorsbook.com/effective-communication.html</a:t>
            </a:r>
          </a:p>
        </p:txBody>
      </p:sp>
    </p:spTree>
    <p:extLst>
      <p:ext uri="{BB962C8B-B14F-4D97-AF65-F5344CB8AC3E}">
        <p14:creationId xmlns:p14="http://schemas.microsoft.com/office/powerpoint/2010/main" val="2897071199"/>
      </p:ext>
    </p:extLst>
  </p:cSld>
  <p:clrMapOvr>
    <a:masterClrMapping/>
  </p:clrMapOvr>
  <mc:AlternateContent xmlns:mc="http://schemas.openxmlformats.org/markup-compatibility/2006">
    <mc:Choice xmlns:p14="http://schemas.microsoft.com/office/powerpoint/2010/main" Requires="p14">
      <p:transition spd="slow" p14:dur="2000" advTm="234190"/>
    </mc:Choice>
    <mc:Fallback>
      <p:transition spd="slow" advTm="23419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92154" y="191421"/>
            <a:ext cx="7083289" cy="708301"/>
          </a:xfrm>
        </p:spPr>
        <p:txBody>
          <a:bodyPr/>
          <a:lstStyle/>
          <a:p>
            <a:r>
              <a:rPr lang="en-US" altLang="ar-EG" sz="4000" b="1" dirty="0">
                <a:solidFill>
                  <a:srgbClr val="C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Effective Communication:</a:t>
            </a:r>
          </a:p>
        </p:txBody>
      </p:sp>
      <p:sp>
        <p:nvSpPr>
          <p:cNvPr id="4099" name="Rectangle 3"/>
          <p:cNvSpPr>
            <a:spLocks noGrp="1" noChangeArrowheads="1"/>
          </p:cNvSpPr>
          <p:nvPr>
            <p:ph sz="half" idx="1"/>
          </p:nvPr>
        </p:nvSpPr>
        <p:spPr>
          <a:xfrm>
            <a:off x="2325665" y="1318637"/>
            <a:ext cx="7540670" cy="5347942"/>
          </a:xfrm>
        </p:spPr>
        <p:txBody>
          <a:bodyPr/>
          <a:lstStyle/>
          <a:p>
            <a:pPr algn="just"/>
            <a:r>
              <a:rPr lang="en-US" altLang="ar-EG" dirty="0"/>
              <a:t>If someone achieve the desired level of objective through communication , we can say that it is “</a:t>
            </a:r>
            <a:r>
              <a:rPr lang="en-US" altLang="ar-EG" dirty="0">
                <a:solidFill>
                  <a:srgbClr val="F907A3"/>
                </a:solidFill>
              </a:rPr>
              <a:t>effective communication</a:t>
            </a:r>
            <a:r>
              <a:rPr lang="en-US" altLang="ar-EG" dirty="0"/>
              <a:t>”.</a:t>
            </a:r>
          </a:p>
          <a:p>
            <a:pPr marL="0" indent="0">
              <a:buNone/>
            </a:pPr>
            <a:endParaRPr lang="en-US" altLang="ar-EG" dirty="0"/>
          </a:p>
          <a:p>
            <a:pPr marL="0" indent="0">
              <a:buNone/>
            </a:pPr>
            <a:endParaRPr lang="en-US" altLang="ar-EG" dirty="0"/>
          </a:p>
          <a:p>
            <a:pPr marL="0" indent="0">
              <a:buNone/>
            </a:pPr>
            <a:endParaRPr lang="en-US" altLang="ar-EG" dirty="0"/>
          </a:p>
          <a:p>
            <a:pPr>
              <a:buFontTx/>
              <a:buNone/>
            </a:pPr>
            <a:r>
              <a:rPr lang="en-US" altLang="ar-EG" dirty="0"/>
              <a:t>e.g. </a:t>
            </a:r>
            <a:r>
              <a:rPr lang="en-US" altLang="ar-EG" sz="2400" dirty="0"/>
              <a:t> If your communication get the proper response from the receiver it means that you </a:t>
            </a:r>
            <a:r>
              <a:rPr lang="en-US" altLang="ar-EG" sz="2400" dirty="0">
                <a:solidFill>
                  <a:srgbClr val="F907A3"/>
                </a:solidFill>
              </a:rPr>
              <a:t>effectively </a:t>
            </a:r>
            <a:r>
              <a:rPr lang="en-US" altLang="ar-EG" sz="2400" dirty="0"/>
              <a:t>conveyed  the message.</a:t>
            </a:r>
          </a:p>
        </p:txBody>
      </p:sp>
    </p:spTree>
    <p:extLst>
      <p:ext uri="{BB962C8B-B14F-4D97-AF65-F5344CB8AC3E}">
        <p14:creationId xmlns:p14="http://schemas.microsoft.com/office/powerpoint/2010/main" val="3379608715"/>
      </p:ext>
    </p:extLst>
  </p:cSld>
  <p:clrMapOvr>
    <a:masterClrMapping/>
  </p:clrMapOvr>
  <mc:AlternateContent xmlns:mc="http://schemas.openxmlformats.org/markup-compatibility/2006">
    <mc:Choice xmlns:p14="http://schemas.microsoft.com/office/powerpoint/2010/main" Requires="p14">
      <p:transition spd="slow" p14:dur="2000" advTm="45395"/>
    </mc:Choice>
    <mc:Fallback>
      <p:transition spd="slow" advTm="4539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1">
            <a:extLst>
              <a:ext uri="{FF2B5EF4-FFF2-40B4-BE49-F238E27FC236}">
                <a16:creationId xmlns:a16="http://schemas.microsoft.com/office/drawing/2014/main" id="{ED882393-832A-3FD3-B2B6-040D98A06F63}"/>
              </a:ext>
            </a:extLst>
          </p:cNvPr>
          <p:cNvSpPr>
            <a:spLocks noGrp="1"/>
          </p:cNvSpPr>
          <p:nvPr>
            <p:ph type="title"/>
          </p:nvPr>
        </p:nvSpPr>
        <p:spPr>
          <a:xfrm>
            <a:off x="838200" y="365125"/>
            <a:ext cx="10515600" cy="1325563"/>
          </a:xfrm>
        </p:spPr>
        <p:txBody>
          <a:bodyPr/>
          <a:lstStyle/>
          <a:p>
            <a:pPr marL="0" indent="0" algn="ctr">
              <a:buNone/>
            </a:pPr>
            <a:r>
              <a:rPr lang="en-US" altLang="ar-EG" b="1" dirty="0">
                <a:solidFill>
                  <a:srgbClr val="C00000"/>
                </a:solidFill>
                <a:effectLst>
                  <a:outerShdw blurRad="38100" dist="38100" dir="2700000" algn="tl">
                    <a:srgbClr val="000000">
                      <a:alpha val="43137"/>
                    </a:srgbClr>
                  </a:outerShdw>
                </a:effectLst>
              </a:rPr>
              <a:t>How to achieve effective Communication</a:t>
            </a:r>
          </a:p>
        </p:txBody>
      </p:sp>
      <p:graphicFrame>
        <p:nvGraphicFramePr>
          <p:cNvPr id="5" name="Diagram 4">
            <a:extLst>
              <a:ext uri="{FF2B5EF4-FFF2-40B4-BE49-F238E27FC236}">
                <a16:creationId xmlns:a16="http://schemas.microsoft.com/office/drawing/2014/main" id="{53B04EDE-2251-E404-DB1D-5EE4472FC93C}"/>
              </a:ext>
            </a:extLst>
          </p:cNvPr>
          <p:cNvGraphicFramePr/>
          <p:nvPr>
            <p:extLst>
              <p:ext uri="{D42A27DB-BD31-4B8C-83A1-F6EECF244321}">
                <p14:modId xmlns:p14="http://schemas.microsoft.com/office/powerpoint/2010/main" val="2859016242"/>
              </p:ext>
            </p:extLst>
          </p:nvPr>
        </p:nvGraphicFramePr>
        <p:xfrm>
          <a:off x="472273" y="1668348"/>
          <a:ext cx="11081966" cy="4798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43101825"/>
      </p:ext>
    </p:extLst>
  </p:cSld>
  <p:clrMapOvr>
    <a:masterClrMapping/>
  </p:clrMapOvr>
  <mc:AlternateContent xmlns:mc="http://schemas.openxmlformats.org/markup-compatibility/2006">
    <mc:Choice xmlns:p14="http://schemas.microsoft.com/office/powerpoint/2010/main" Requires="p14">
      <p:transition spd="slow" p14:dur="2000" advTm="172302"/>
    </mc:Choice>
    <mc:Fallback>
      <p:transition spd="slow" advTm="17230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5"/>
            <a:ext cx="10515600" cy="1026353"/>
          </a:xfrm>
        </p:spPr>
        <p:txBody>
          <a:bodyPr>
            <a:normAutofit fontScale="90000"/>
          </a:bodyPr>
          <a:lstStyle/>
          <a:p>
            <a:pPr algn="ctr" rtl="0"/>
            <a:r>
              <a:rPr lang="en-US" b="1" dirty="0">
                <a:solidFill>
                  <a:srgbClr val="C00000"/>
                </a:solidFill>
                <a:effectLst>
                  <a:outerShdw blurRad="38100" dist="38100" dir="2700000" algn="tl">
                    <a:srgbClr val="000000">
                      <a:alpha val="43137"/>
                    </a:srgbClr>
                  </a:outerShdw>
                </a:effectLst>
                <a:latin typeface="+mn-lt"/>
              </a:rPr>
              <a:t>The components of Effective Communication </a:t>
            </a:r>
            <a:endParaRPr lang="ar-EG" b="1" dirty="0">
              <a:solidFill>
                <a:srgbClr val="C00000"/>
              </a:solidFill>
              <a:effectLst>
                <a:outerShdw blurRad="38100" dist="38100" dir="2700000" algn="tl">
                  <a:srgbClr val="000000">
                    <a:alpha val="43137"/>
                  </a:srgbClr>
                </a:outerShdw>
              </a:effectLst>
              <a:latin typeface="+mn-lt"/>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3071" y="1690688"/>
            <a:ext cx="11345858" cy="4858428"/>
          </a:xfrm>
          <a:prstGeom prst="rect">
            <a:avLst/>
          </a:prstGeom>
        </p:spPr>
      </p:pic>
    </p:spTree>
    <p:extLst>
      <p:ext uri="{BB962C8B-B14F-4D97-AF65-F5344CB8AC3E}">
        <p14:creationId xmlns:p14="http://schemas.microsoft.com/office/powerpoint/2010/main" val="4179225111"/>
      </p:ext>
    </p:extLst>
  </p:cSld>
  <p:clrMapOvr>
    <a:masterClrMapping/>
  </p:clrMapOvr>
  <mc:AlternateContent xmlns:mc="http://schemas.openxmlformats.org/markup-compatibility/2006">
    <mc:Choice xmlns:p14="http://schemas.microsoft.com/office/powerpoint/2010/main" Requires="p14">
      <p:transition spd="slow" p14:dur="2000" advTm="108187"/>
    </mc:Choice>
    <mc:Fallback>
      <p:transition spd="slow" advTm="10818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1452" y="100082"/>
            <a:ext cx="10515600" cy="827571"/>
          </a:xfrm>
        </p:spPr>
        <p:txBody>
          <a:bodyPr/>
          <a:lstStyle/>
          <a:p>
            <a:pPr algn="ctr" rtl="0"/>
            <a:r>
              <a:rPr lang="en-US" b="1" dirty="0">
                <a:solidFill>
                  <a:srgbClr val="C00000"/>
                </a:solidFill>
                <a:effectLst>
                  <a:outerShdw blurRad="38100" dist="38100" dir="2700000" algn="tl">
                    <a:srgbClr val="000000">
                      <a:alpha val="43137"/>
                    </a:srgbClr>
                  </a:outerShdw>
                </a:effectLst>
              </a:rPr>
              <a:t>Importance of effective communication</a:t>
            </a:r>
            <a:endParaRPr lang="ar-EG" b="1" dirty="0">
              <a:solidFill>
                <a:srgbClr val="C00000"/>
              </a:solidFill>
              <a:effectLst>
                <a:outerShdw blurRad="38100" dist="38100" dir="2700000" algn="tl">
                  <a:srgbClr val="000000">
                    <a:alpha val="43137"/>
                  </a:srgbClr>
                </a:outerShdw>
              </a:effectLst>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30338332"/>
              </p:ext>
            </p:extLst>
          </p:nvPr>
        </p:nvGraphicFramePr>
        <p:xfrm>
          <a:off x="132521" y="1033670"/>
          <a:ext cx="11701669" cy="56189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1179443" y="6467925"/>
            <a:ext cx="7460974" cy="369332"/>
          </a:xfrm>
          <a:prstGeom prst="rect">
            <a:avLst/>
          </a:prstGeom>
        </p:spPr>
        <p:txBody>
          <a:bodyPr wrap="square">
            <a:spAutoFit/>
          </a:bodyPr>
          <a:lstStyle/>
          <a:p>
            <a:pPr algn="l" rtl="0"/>
            <a:r>
              <a:rPr lang="ar-EG" dirty="0"/>
              <a:t>https://www.slideshare.net/ei_skola/effective-communication-71902057</a:t>
            </a:r>
          </a:p>
        </p:txBody>
      </p:sp>
    </p:spTree>
    <p:extLst>
      <p:ext uri="{BB962C8B-B14F-4D97-AF65-F5344CB8AC3E}">
        <p14:creationId xmlns:p14="http://schemas.microsoft.com/office/powerpoint/2010/main" val="3415589782"/>
      </p:ext>
    </p:extLst>
  </p:cSld>
  <p:clrMapOvr>
    <a:masterClrMapping/>
  </p:clrMapOvr>
  <mc:AlternateContent xmlns:mc="http://schemas.openxmlformats.org/markup-compatibility/2006">
    <mc:Choice xmlns:p14="http://schemas.microsoft.com/office/powerpoint/2010/main" Requires="p14">
      <p:transition spd="slow" p14:dur="2000" advTm="100122"/>
    </mc:Choice>
    <mc:Fallback>
      <p:transition spd="slow" advTm="10012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85191" y="179596"/>
            <a:ext cx="10515600" cy="1335168"/>
          </a:xfrm>
        </p:spPr>
        <p:txBody>
          <a:bodyPr>
            <a:normAutofit/>
          </a:bodyPr>
          <a:lstStyle/>
          <a:p>
            <a:pPr algn="ctr" rtl="0"/>
            <a:r>
              <a:rPr lang="en-US" b="1" dirty="0">
                <a:solidFill>
                  <a:srgbClr val="C00000"/>
                </a:solidFill>
                <a:effectLst>
                  <a:outerShdw blurRad="38100" dist="38100" dir="2700000" algn="tl">
                    <a:srgbClr val="000000">
                      <a:alpha val="43137"/>
                    </a:srgbClr>
                  </a:outerShdw>
                </a:effectLst>
                <a:latin typeface="+mn-lt"/>
              </a:rPr>
              <a:t>Characteristics of Effective Communication</a:t>
            </a:r>
            <a:br>
              <a:rPr lang="en-US" b="1" dirty="0">
                <a:solidFill>
                  <a:srgbClr val="C00000"/>
                </a:solidFill>
                <a:effectLst>
                  <a:outerShdw blurRad="38100" dist="38100" dir="2700000" algn="tl">
                    <a:srgbClr val="000000">
                      <a:alpha val="43137"/>
                    </a:srgbClr>
                  </a:outerShdw>
                </a:effectLst>
                <a:latin typeface="+mn-lt"/>
              </a:rPr>
            </a:br>
            <a:r>
              <a:rPr lang="en-US" b="1" dirty="0">
                <a:solidFill>
                  <a:srgbClr val="C00000"/>
                </a:solidFill>
                <a:effectLst>
                  <a:outerShdw blurRad="38100" dist="38100" dir="2700000" algn="tl">
                    <a:srgbClr val="000000">
                      <a:alpha val="43137"/>
                    </a:srgbClr>
                  </a:outerShdw>
                </a:effectLst>
                <a:latin typeface="+mn-lt"/>
              </a:rPr>
              <a:t>the 7 C’s</a:t>
            </a:r>
            <a:endParaRPr lang="ar-EG" b="1" dirty="0">
              <a:solidFill>
                <a:srgbClr val="C00000"/>
              </a:solidFill>
              <a:effectLst>
                <a:outerShdw blurRad="38100" dist="38100" dir="2700000" algn="tl">
                  <a:srgbClr val="000000">
                    <a:alpha val="43137"/>
                  </a:srgbClr>
                </a:outerShdw>
              </a:effectLst>
              <a:latin typeface="+mn-lt"/>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57740"/>
            <a:ext cx="12192000" cy="4982818"/>
          </a:xfrm>
          <a:prstGeom prst="rect">
            <a:avLst/>
          </a:prstGeom>
        </p:spPr>
      </p:pic>
      <p:sp>
        <p:nvSpPr>
          <p:cNvPr id="6" name="Rectangle 5"/>
          <p:cNvSpPr/>
          <p:nvPr/>
        </p:nvSpPr>
        <p:spPr>
          <a:xfrm>
            <a:off x="5675852" y="2276926"/>
            <a:ext cx="950901"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Clear</a:t>
            </a:r>
            <a:endParaRPr lang="ar-EG" sz="2800" b="1" dirty="0">
              <a:effectLst>
                <a:outerShdw blurRad="38100" dist="38100" dir="2700000" algn="tl">
                  <a:srgbClr val="000000">
                    <a:alpha val="43137"/>
                  </a:srgbClr>
                </a:outerShdw>
              </a:effectLst>
            </a:endParaRPr>
          </a:p>
        </p:txBody>
      </p:sp>
      <p:sp>
        <p:nvSpPr>
          <p:cNvPr id="7" name="Rectangle 6"/>
          <p:cNvSpPr/>
          <p:nvPr/>
        </p:nvSpPr>
        <p:spPr>
          <a:xfrm>
            <a:off x="8104961" y="2852102"/>
            <a:ext cx="1322798"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Concise</a:t>
            </a:r>
            <a:endParaRPr lang="ar-EG" sz="2800" b="1" dirty="0">
              <a:effectLst>
                <a:outerShdw blurRad="38100" dist="38100" dir="2700000" algn="tl">
                  <a:srgbClr val="000000">
                    <a:alpha val="43137"/>
                  </a:srgbClr>
                </a:outerShdw>
              </a:effectLst>
            </a:endParaRPr>
          </a:p>
        </p:txBody>
      </p:sp>
      <p:sp>
        <p:nvSpPr>
          <p:cNvPr id="8" name="Rectangle 7"/>
          <p:cNvSpPr/>
          <p:nvPr/>
        </p:nvSpPr>
        <p:spPr>
          <a:xfrm>
            <a:off x="2907656" y="2852102"/>
            <a:ext cx="1515543"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Concrete</a:t>
            </a:r>
            <a:endParaRPr lang="ar-EG" sz="2800" b="1" dirty="0">
              <a:effectLst>
                <a:outerShdw blurRad="38100" dist="38100" dir="2700000" algn="tl">
                  <a:srgbClr val="000000">
                    <a:alpha val="43137"/>
                  </a:srgbClr>
                </a:outerShdw>
              </a:effectLst>
            </a:endParaRPr>
          </a:p>
        </p:txBody>
      </p:sp>
      <p:sp>
        <p:nvSpPr>
          <p:cNvPr id="9" name="Rectangle 8"/>
          <p:cNvSpPr/>
          <p:nvPr/>
        </p:nvSpPr>
        <p:spPr>
          <a:xfrm>
            <a:off x="8838975" y="4368317"/>
            <a:ext cx="1560684"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Coherent</a:t>
            </a:r>
            <a:endParaRPr lang="ar-EG" sz="2800" b="1" dirty="0">
              <a:effectLst>
                <a:outerShdw blurRad="38100" dist="38100" dir="2700000" algn="tl">
                  <a:srgbClr val="000000">
                    <a:alpha val="43137"/>
                  </a:srgbClr>
                </a:outerShdw>
              </a:effectLst>
            </a:endParaRPr>
          </a:p>
        </p:txBody>
      </p:sp>
      <p:sp>
        <p:nvSpPr>
          <p:cNvPr id="10" name="Rectangle 9"/>
          <p:cNvSpPr/>
          <p:nvPr/>
        </p:nvSpPr>
        <p:spPr>
          <a:xfrm>
            <a:off x="8019505" y="5653699"/>
            <a:ext cx="1620572"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Complete</a:t>
            </a:r>
            <a:endParaRPr lang="ar-EG" sz="2800" b="1" dirty="0">
              <a:effectLst>
                <a:outerShdw blurRad="38100" dist="38100" dir="2700000" algn="tl">
                  <a:srgbClr val="000000">
                    <a:alpha val="43137"/>
                  </a:srgbClr>
                </a:outerShdw>
              </a:effectLst>
            </a:endParaRPr>
          </a:p>
        </p:txBody>
      </p:sp>
      <p:sp>
        <p:nvSpPr>
          <p:cNvPr id="11" name="Rectangle 10"/>
          <p:cNvSpPr/>
          <p:nvPr/>
        </p:nvSpPr>
        <p:spPr>
          <a:xfrm>
            <a:off x="2036296" y="4368318"/>
            <a:ext cx="1497333"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Courtesy</a:t>
            </a:r>
            <a:endParaRPr lang="ar-EG" sz="2800" b="1" dirty="0">
              <a:effectLst>
                <a:outerShdw blurRad="38100" dist="38100" dir="2700000" algn="tl">
                  <a:srgbClr val="000000">
                    <a:alpha val="43137"/>
                  </a:srgbClr>
                </a:outerShdw>
              </a:effectLst>
            </a:endParaRPr>
          </a:p>
        </p:txBody>
      </p:sp>
      <p:sp>
        <p:nvSpPr>
          <p:cNvPr id="12" name="Rectangle 11"/>
          <p:cNvSpPr/>
          <p:nvPr/>
        </p:nvSpPr>
        <p:spPr>
          <a:xfrm>
            <a:off x="2907656" y="5762681"/>
            <a:ext cx="2538644"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Comprehension</a:t>
            </a:r>
            <a:endParaRPr lang="ar-EG" sz="2800" b="1" dirty="0">
              <a:effectLst>
                <a:outerShdw blurRad="38100" dist="38100" dir="2700000" algn="tl">
                  <a:srgbClr val="000000">
                    <a:alpha val="43137"/>
                  </a:srgbClr>
                </a:outerShdw>
              </a:effectLst>
            </a:endParaRPr>
          </a:p>
        </p:txBody>
      </p:sp>
      <p:sp>
        <p:nvSpPr>
          <p:cNvPr id="2" name="Rectangle 1"/>
          <p:cNvSpPr/>
          <p:nvPr/>
        </p:nvSpPr>
        <p:spPr>
          <a:xfrm>
            <a:off x="55302" y="6440558"/>
            <a:ext cx="8452594" cy="369332"/>
          </a:xfrm>
          <a:prstGeom prst="rect">
            <a:avLst/>
          </a:prstGeom>
        </p:spPr>
        <p:txBody>
          <a:bodyPr wrap="square">
            <a:spAutoFit/>
          </a:bodyPr>
          <a:lstStyle/>
          <a:p>
            <a:pPr algn="l" rtl="0"/>
            <a:r>
              <a:rPr lang="ar-EG" dirty="0"/>
              <a:t>https://www.slideshare.net/effectivecommunication/cs-final-ppt-11938630</a:t>
            </a:r>
          </a:p>
        </p:txBody>
      </p:sp>
    </p:spTree>
    <p:extLst>
      <p:ext uri="{BB962C8B-B14F-4D97-AF65-F5344CB8AC3E}">
        <p14:creationId xmlns:p14="http://schemas.microsoft.com/office/powerpoint/2010/main" val="1508372878"/>
      </p:ext>
    </p:extLst>
  </p:cSld>
  <p:clrMapOvr>
    <a:masterClrMapping/>
  </p:clrMapOvr>
  <mc:AlternateContent xmlns:mc="http://schemas.openxmlformats.org/markup-compatibility/2006">
    <mc:Choice xmlns:p14="http://schemas.microsoft.com/office/powerpoint/2010/main" Requires="p14">
      <p:transition spd="slow" p14:dur="2000" advTm="49186"/>
    </mc:Choice>
    <mc:Fallback>
      <p:transition spd="slow" advTm="4918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EG"/>
          </a:p>
        </p:txBody>
      </p:sp>
      <p:sp>
        <p:nvSpPr>
          <p:cNvPr id="3" name="Content Placeholder 2"/>
          <p:cNvSpPr>
            <a:spLocks noGrp="1"/>
          </p:cNvSpPr>
          <p:nvPr>
            <p:ph idx="1"/>
          </p:nvPr>
        </p:nvSpPr>
        <p:spPr/>
        <p:txBody>
          <a:bodyPr/>
          <a:lstStyle/>
          <a:p>
            <a:endParaRPr lang="ar-EG"/>
          </a:p>
        </p:txBody>
      </p:sp>
      <p:pic>
        <p:nvPicPr>
          <p:cNvPr id="1026" name="Picture 2" descr="What is Effective Communication? Definition, Characterstics, Skills,  Significance, Barriers - The Investors Boo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04787"/>
            <a:ext cx="12192001" cy="65538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4957175"/>
      </p:ext>
    </p:extLst>
  </p:cSld>
  <p:clrMapOvr>
    <a:masterClrMapping/>
  </p:clrMapOvr>
  <mc:AlternateContent xmlns:mc="http://schemas.openxmlformats.org/markup-compatibility/2006">
    <mc:Choice xmlns:p14="http://schemas.microsoft.com/office/powerpoint/2010/main" Requires="p14">
      <p:transition spd="slow" p14:dur="2000" advTm="24324"/>
    </mc:Choice>
    <mc:Fallback>
      <p:transition spd="slow" advTm="2432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3091"/>
            <a:ext cx="10515600" cy="801066"/>
          </a:xfrm>
        </p:spPr>
        <p:txBody>
          <a:bodyPr/>
          <a:lstStyle/>
          <a:p>
            <a:pPr algn="ctr" rtl="0"/>
            <a:r>
              <a:rPr lang="en-US" b="1" dirty="0">
                <a:solidFill>
                  <a:srgbClr val="C00000"/>
                </a:solidFill>
                <a:effectLst>
                  <a:outerShdw blurRad="38100" dist="38100" dir="2700000" algn="tl">
                    <a:srgbClr val="000000">
                      <a:alpha val="43137"/>
                    </a:srgbClr>
                  </a:outerShdw>
                </a:effectLst>
                <a:latin typeface="+mn-lt"/>
              </a:rPr>
              <a:t>the 7 C’s meaning</a:t>
            </a:r>
            <a:endParaRPr lang="ar-EG" dirty="0">
              <a:latin typeface="+mn-lt"/>
            </a:endParaRPr>
          </a:p>
        </p:txBody>
      </p:sp>
      <p:graphicFrame>
        <p:nvGraphicFramePr>
          <p:cNvPr id="8" name="Content Placeholder 7"/>
          <p:cNvGraphicFramePr>
            <a:graphicFrameLocks noGrp="1"/>
          </p:cNvGraphicFramePr>
          <p:nvPr>
            <p:ph idx="1"/>
          </p:nvPr>
        </p:nvGraphicFramePr>
        <p:xfrm>
          <a:off x="265043" y="954156"/>
          <a:ext cx="11688417" cy="56189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145773" y="6534834"/>
            <a:ext cx="9263269" cy="369332"/>
          </a:xfrm>
          <a:prstGeom prst="rect">
            <a:avLst/>
          </a:prstGeom>
        </p:spPr>
        <p:txBody>
          <a:bodyPr wrap="square">
            <a:spAutoFit/>
          </a:bodyPr>
          <a:lstStyle/>
          <a:p>
            <a:pPr algn="l" rtl="0"/>
            <a:r>
              <a:rPr lang="en-US" dirty="0"/>
              <a:t>https://www.slideshare.net/effectivecommunication/cs-final-ppt-11938630</a:t>
            </a:r>
            <a:endParaRPr lang="ar-EG" dirty="0"/>
          </a:p>
        </p:txBody>
      </p:sp>
    </p:spTree>
    <p:extLst>
      <p:ext uri="{BB962C8B-B14F-4D97-AF65-F5344CB8AC3E}">
        <p14:creationId xmlns:p14="http://schemas.microsoft.com/office/powerpoint/2010/main" val="3946070497"/>
      </p:ext>
    </p:extLst>
  </p:cSld>
  <p:clrMapOvr>
    <a:masterClrMapping/>
  </p:clrMapOvr>
  <mc:AlternateContent xmlns:mc="http://schemas.openxmlformats.org/markup-compatibility/2006">
    <mc:Choice xmlns:p14="http://schemas.microsoft.com/office/powerpoint/2010/main" Requires="p14">
      <p:transition spd="slow" p14:dur="2000" advTm="272343"/>
    </mc:Choice>
    <mc:Fallback>
      <p:transition spd="slow" advTm="2723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44557" y="187313"/>
            <a:ext cx="12192000" cy="775778"/>
          </a:xfrm>
        </p:spPr>
        <p:txBody>
          <a:bodyPr>
            <a:normAutofit fontScale="90000"/>
          </a:bodyPr>
          <a:lstStyle/>
          <a:p>
            <a:pPr rtl="0">
              <a:defRPr/>
            </a:pPr>
            <a:r>
              <a:rPr lang="en-US" sz="4000" b="1" kern="0" dirty="0">
                <a:solidFill>
                  <a:schemeClr val="accent1">
                    <a:lumMod val="25000"/>
                  </a:schemeClr>
                </a:solidFill>
              </a:rPr>
              <a:t>Which are Important points  to improve communication skills?</a:t>
            </a:r>
          </a:p>
        </p:txBody>
      </p:sp>
      <p:sp>
        <p:nvSpPr>
          <p:cNvPr id="758" name="Rectangle 757">
            <a:extLst>
              <a:ext uri="{FF2B5EF4-FFF2-40B4-BE49-F238E27FC236}">
                <a16:creationId xmlns:a16="http://schemas.microsoft.com/office/drawing/2014/main" id="{2854D5B5-3344-4C2F-9055-D5FCD368AC21}"/>
              </a:ext>
            </a:extLst>
          </p:cNvPr>
          <p:cNvSpPr/>
          <p:nvPr/>
        </p:nvSpPr>
        <p:spPr>
          <a:xfrm>
            <a:off x="228604" y="1499724"/>
            <a:ext cx="5062329" cy="563195"/>
          </a:xfrm>
          <a:prstGeom prst="rect">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0" name="Rectangle 759">
            <a:extLst>
              <a:ext uri="{FF2B5EF4-FFF2-40B4-BE49-F238E27FC236}">
                <a16:creationId xmlns:a16="http://schemas.microsoft.com/office/drawing/2014/main" id="{90B7F0F1-17BE-41B6-A318-2BB52E72E5EA}"/>
              </a:ext>
            </a:extLst>
          </p:cNvPr>
          <p:cNvSpPr/>
          <p:nvPr/>
        </p:nvSpPr>
        <p:spPr>
          <a:xfrm>
            <a:off x="228604" y="2390137"/>
            <a:ext cx="5062329" cy="604885"/>
          </a:xfrm>
          <a:prstGeom prst="rect">
            <a:avLst/>
          </a:prstGeom>
          <a:solidFill>
            <a:schemeClr val="bg1">
              <a:lumMod val="95000"/>
            </a:schemeClr>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2" name="Rectangle 761">
            <a:extLst>
              <a:ext uri="{FF2B5EF4-FFF2-40B4-BE49-F238E27FC236}">
                <a16:creationId xmlns:a16="http://schemas.microsoft.com/office/drawing/2014/main" id="{7C13AB00-0B16-4CA5-B14A-3358608CB277}"/>
              </a:ext>
            </a:extLst>
          </p:cNvPr>
          <p:cNvSpPr/>
          <p:nvPr/>
        </p:nvSpPr>
        <p:spPr>
          <a:xfrm>
            <a:off x="228604" y="3352679"/>
            <a:ext cx="5062329" cy="600509"/>
          </a:xfrm>
          <a:prstGeom prst="rect">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64" name="Group 763">
            <a:extLst>
              <a:ext uri="{FF2B5EF4-FFF2-40B4-BE49-F238E27FC236}">
                <a16:creationId xmlns:a16="http://schemas.microsoft.com/office/drawing/2014/main" id="{E7033FE3-14B6-4CFC-9979-04B3C03E9B51}"/>
              </a:ext>
            </a:extLst>
          </p:cNvPr>
          <p:cNvGrpSpPr/>
          <p:nvPr/>
        </p:nvGrpSpPr>
        <p:grpSpPr>
          <a:xfrm>
            <a:off x="210384" y="1507604"/>
            <a:ext cx="660951" cy="839931"/>
            <a:chOff x="996397" y="1360403"/>
            <a:chExt cx="660951" cy="1052652"/>
          </a:xfrm>
        </p:grpSpPr>
        <p:sp>
          <p:nvSpPr>
            <p:cNvPr id="765" name="Arrow: Chevron 764">
              <a:extLst>
                <a:ext uri="{FF2B5EF4-FFF2-40B4-BE49-F238E27FC236}">
                  <a16:creationId xmlns:a16="http://schemas.microsoft.com/office/drawing/2014/main" id="{4C3F8ED3-4FE9-4067-BA70-6681057D5AB7}"/>
                </a:ext>
              </a:extLst>
            </p:cNvPr>
            <p:cNvSpPr/>
            <p:nvPr/>
          </p:nvSpPr>
          <p:spPr>
            <a:xfrm rot="16200000">
              <a:off x="1177785" y="1933491"/>
              <a:ext cx="298176" cy="660951"/>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66" name="Rectangle 765">
              <a:extLst>
                <a:ext uri="{FF2B5EF4-FFF2-40B4-BE49-F238E27FC236}">
                  <a16:creationId xmlns:a16="http://schemas.microsoft.com/office/drawing/2014/main" id="{CE5DF7C9-3267-404E-B137-5E4A929E81DF}"/>
                </a:ext>
              </a:extLst>
            </p:cNvPr>
            <p:cNvSpPr/>
            <p:nvPr/>
          </p:nvSpPr>
          <p:spPr>
            <a:xfrm>
              <a:off x="996397" y="1360403"/>
              <a:ext cx="655982" cy="8945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7" name="Group 766">
            <a:extLst>
              <a:ext uri="{FF2B5EF4-FFF2-40B4-BE49-F238E27FC236}">
                <a16:creationId xmlns:a16="http://schemas.microsoft.com/office/drawing/2014/main" id="{BAA9E010-E597-4B68-9B89-B519C0A85C5B}"/>
              </a:ext>
            </a:extLst>
          </p:cNvPr>
          <p:cNvGrpSpPr/>
          <p:nvPr/>
        </p:nvGrpSpPr>
        <p:grpSpPr>
          <a:xfrm>
            <a:off x="210384" y="2395741"/>
            <a:ext cx="660951" cy="838514"/>
            <a:chOff x="1003853" y="1565545"/>
            <a:chExt cx="660951" cy="1043612"/>
          </a:xfrm>
          <a:solidFill>
            <a:schemeClr val="accent2"/>
          </a:solidFill>
        </p:grpSpPr>
        <p:sp>
          <p:nvSpPr>
            <p:cNvPr id="768" name="Arrow: Chevron 767">
              <a:extLst>
                <a:ext uri="{FF2B5EF4-FFF2-40B4-BE49-F238E27FC236}">
                  <a16:creationId xmlns:a16="http://schemas.microsoft.com/office/drawing/2014/main" id="{518ED2E3-8344-46B8-85F0-2C71CF06DC99}"/>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69" name="Rectangle 768">
              <a:extLst>
                <a:ext uri="{FF2B5EF4-FFF2-40B4-BE49-F238E27FC236}">
                  <a16:creationId xmlns:a16="http://schemas.microsoft.com/office/drawing/2014/main" id="{C05E5AC4-7D78-4A27-A9BD-6FB8E7B4B23E}"/>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0" name="Group 769">
            <a:extLst>
              <a:ext uri="{FF2B5EF4-FFF2-40B4-BE49-F238E27FC236}">
                <a16:creationId xmlns:a16="http://schemas.microsoft.com/office/drawing/2014/main" id="{324373A9-3A3A-455A-9B47-8A6D80778D61}"/>
              </a:ext>
            </a:extLst>
          </p:cNvPr>
          <p:cNvGrpSpPr/>
          <p:nvPr/>
        </p:nvGrpSpPr>
        <p:grpSpPr>
          <a:xfrm>
            <a:off x="205415" y="3372547"/>
            <a:ext cx="660951" cy="804385"/>
            <a:chOff x="1003853" y="1565545"/>
            <a:chExt cx="660951" cy="1043612"/>
          </a:xfrm>
          <a:solidFill>
            <a:schemeClr val="accent5"/>
          </a:solidFill>
        </p:grpSpPr>
        <p:sp>
          <p:nvSpPr>
            <p:cNvPr id="771" name="Arrow: Chevron 770">
              <a:extLst>
                <a:ext uri="{FF2B5EF4-FFF2-40B4-BE49-F238E27FC236}">
                  <a16:creationId xmlns:a16="http://schemas.microsoft.com/office/drawing/2014/main" id="{46B8AD29-2AAB-437F-A7AD-94FD7954263F}"/>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72" name="Rectangle 771">
              <a:extLst>
                <a:ext uri="{FF2B5EF4-FFF2-40B4-BE49-F238E27FC236}">
                  <a16:creationId xmlns:a16="http://schemas.microsoft.com/office/drawing/2014/main" id="{D5E01934-7932-4A3D-AD82-BC9231F11476}"/>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2" name="TextBox 781">
            <a:extLst>
              <a:ext uri="{FF2B5EF4-FFF2-40B4-BE49-F238E27FC236}">
                <a16:creationId xmlns:a16="http://schemas.microsoft.com/office/drawing/2014/main" id="{00A9348F-685D-4F38-A8BE-16E5EDF417AA}"/>
              </a:ext>
            </a:extLst>
          </p:cNvPr>
          <p:cNvSpPr txBox="1"/>
          <p:nvPr/>
        </p:nvSpPr>
        <p:spPr>
          <a:xfrm>
            <a:off x="178910" y="1578162"/>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1</a:t>
            </a:r>
            <a:endParaRPr lang="ko-KR" altLang="en-US" sz="3200" b="1" dirty="0">
              <a:solidFill>
                <a:schemeClr val="bg1"/>
              </a:solidFill>
              <a:cs typeface="Arial" pitchFamily="34" charset="0"/>
            </a:endParaRPr>
          </a:p>
        </p:txBody>
      </p:sp>
      <p:sp>
        <p:nvSpPr>
          <p:cNvPr id="783" name="TextBox 782">
            <a:extLst>
              <a:ext uri="{FF2B5EF4-FFF2-40B4-BE49-F238E27FC236}">
                <a16:creationId xmlns:a16="http://schemas.microsoft.com/office/drawing/2014/main" id="{CEBDF88F-FBC6-4987-BA57-7C9AF0F1CC0C}"/>
              </a:ext>
            </a:extLst>
          </p:cNvPr>
          <p:cNvSpPr txBox="1"/>
          <p:nvPr/>
        </p:nvSpPr>
        <p:spPr>
          <a:xfrm>
            <a:off x="165653" y="2510895"/>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2</a:t>
            </a:r>
            <a:endParaRPr lang="ko-KR" altLang="en-US" sz="3200" b="1" dirty="0">
              <a:solidFill>
                <a:schemeClr val="bg1"/>
              </a:solidFill>
              <a:cs typeface="Arial" pitchFamily="34" charset="0"/>
            </a:endParaRPr>
          </a:p>
        </p:txBody>
      </p:sp>
      <p:sp>
        <p:nvSpPr>
          <p:cNvPr id="790" name="TextBox 789">
            <a:extLst>
              <a:ext uri="{FF2B5EF4-FFF2-40B4-BE49-F238E27FC236}">
                <a16:creationId xmlns:a16="http://schemas.microsoft.com/office/drawing/2014/main" id="{BE3AD68F-4CD8-4AB6-84F6-94531EFF5314}"/>
              </a:ext>
            </a:extLst>
          </p:cNvPr>
          <p:cNvSpPr txBox="1"/>
          <p:nvPr/>
        </p:nvSpPr>
        <p:spPr>
          <a:xfrm>
            <a:off x="1289329" y="1635494"/>
            <a:ext cx="3786262" cy="341632"/>
          </a:xfrm>
          <a:prstGeom prst="rect">
            <a:avLst/>
          </a:prstGeom>
          <a:noFill/>
        </p:spPr>
        <p:txBody>
          <a:bodyPr wrap="square" rtlCol="0">
            <a:spAutoFit/>
          </a:bodyPr>
          <a:lstStyle/>
          <a:p>
            <a:pPr algn="ctr" rtl="0">
              <a:lnSpc>
                <a:spcPct val="80000"/>
              </a:lnSpc>
              <a:buNone/>
              <a:defRPr/>
            </a:pPr>
            <a:r>
              <a:rPr lang="en-US" sz="2000" kern="0" dirty="0">
                <a:latin typeface="Verdana" pitchFamily="34" charset="0"/>
              </a:rPr>
              <a:t>Confidence</a:t>
            </a:r>
            <a:endParaRPr lang="en-US" sz="2000" b="1" dirty="0"/>
          </a:p>
        </p:txBody>
      </p:sp>
      <p:sp>
        <p:nvSpPr>
          <p:cNvPr id="793" name="TextBox 792">
            <a:extLst>
              <a:ext uri="{FF2B5EF4-FFF2-40B4-BE49-F238E27FC236}">
                <a16:creationId xmlns:a16="http://schemas.microsoft.com/office/drawing/2014/main" id="{6809962E-20EA-4CDB-9A16-1ED3655E859B}"/>
              </a:ext>
            </a:extLst>
          </p:cNvPr>
          <p:cNvSpPr txBox="1"/>
          <p:nvPr/>
        </p:nvSpPr>
        <p:spPr>
          <a:xfrm>
            <a:off x="1468235" y="2534182"/>
            <a:ext cx="3786262" cy="341632"/>
          </a:xfrm>
          <a:prstGeom prst="rect">
            <a:avLst/>
          </a:prstGeom>
          <a:solidFill>
            <a:schemeClr val="bg1">
              <a:lumMod val="95000"/>
            </a:schemeClr>
          </a:solidFill>
        </p:spPr>
        <p:txBody>
          <a:bodyPr wrap="square" rtlCol="0">
            <a:spAutoFit/>
          </a:bodyPr>
          <a:lstStyle/>
          <a:p>
            <a:pPr algn="ctr">
              <a:lnSpc>
                <a:spcPct val="80000"/>
              </a:lnSpc>
              <a:buNone/>
              <a:defRPr/>
            </a:pPr>
            <a:r>
              <a:rPr lang="en-US" sz="2000" kern="0" dirty="0">
                <a:latin typeface="Verdana" pitchFamily="34" charset="0"/>
              </a:rPr>
              <a:t>Enthusiasm</a:t>
            </a:r>
            <a:endParaRPr lang="en-US" sz="2000" b="1" dirty="0"/>
          </a:p>
        </p:txBody>
      </p:sp>
      <p:sp>
        <p:nvSpPr>
          <p:cNvPr id="796" name="TextBox 795">
            <a:extLst>
              <a:ext uri="{FF2B5EF4-FFF2-40B4-BE49-F238E27FC236}">
                <a16:creationId xmlns:a16="http://schemas.microsoft.com/office/drawing/2014/main" id="{9058ADBA-1D0F-4BA2-AFD5-9D77478E9955}"/>
              </a:ext>
            </a:extLst>
          </p:cNvPr>
          <p:cNvSpPr txBox="1"/>
          <p:nvPr/>
        </p:nvSpPr>
        <p:spPr>
          <a:xfrm>
            <a:off x="1088875" y="3398043"/>
            <a:ext cx="3786262" cy="503215"/>
          </a:xfrm>
          <a:prstGeom prst="rect">
            <a:avLst/>
          </a:prstGeom>
          <a:noFill/>
        </p:spPr>
        <p:txBody>
          <a:bodyPr wrap="square" rtlCol="0">
            <a:spAutoFit/>
          </a:bodyPr>
          <a:lstStyle/>
          <a:p>
            <a:pPr algn="ctr">
              <a:lnSpc>
                <a:spcPct val="150000"/>
              </a:lnSpc>
            </a:pPr>
            <a:r>
              <a:rPr lang="en-US" sz="2000" kern="0" dirty="0">
                <a:latin typeface="Verdana" pitchFamily="34" charset="0"/>
              </a:rPr>
              <a:t>Clear objective / Aim</a:t>
            </a:r>
            <a:endParaRPr lang="en-US" sz="2000" b="1" dirty="0">
              <a:cs typeface="ACS  Fayrouz Bold" pitchFamily="2" charset="-78"/>
            </a:endParaRPr>
          </a:p>
        </p:txBody>
      </p:sp>
      <p:sp>
        <p:nvSpPr>
          <p:cNvPr id="56" name="Rectangle 55">
            <a:extLst>
              <a:ext uri="{FF2B5EF4-FFF2-40B4-BE49-F238E27FC236}">
                <a16:creationId xmlns:a16="http://schemas.microsoft.com/office/drawing/2014/main" id="{2854D5B5-3344-4C2F-9055-D5FCD368AC21}"/>
              </a:ext>
            </a:extLst>
          </p:cNvPr>
          <p:cNvSpPr/>
          <p:nvPr/>
        </p:nvSpPr>
        <p:spPr>
          <a:xfrm>
            <a:off x="230262" y="4344407"/>
            <a:ext cx="5062329" cy="563195"/>
          </a:xfrm>
          <a:prstGeom prst="rect">
            <a:avLst/>
          </a:prstGeom>
          <a:solidFill>
            <a:schemeClr val="bg1">
              <a:lumMod val="95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7" name="Group 56">
            <a:extLst>
              <a:ext uri="{FF2B5EF4-FFF2-40B4-BE49-F238E27FC236}">
                <a16:creationId xmlns:a16="http://schemas.microsoft.com/office/drawing/2014/main" id="{E7033FE3-14B6-4CFC-9979-04B3C03E9B51}"/>
              </a:ext>
            </a:extLst>
          </p:cNvPr>
          <p:cNvGrpSpPr/>
          <p:nvPr/>
        </p:nvGrpSpPr>
        <p:grpSpPr>
          <a:xfrm>
            <a:off x="217012" y="4350198"/>
            <a:ext cx="660951" cy="839931"/>
            <a:chOff x="996397" y="1360403"/>
            <a:chExt cx="660951" cy="1052652"/>
          </a:xfrm>
        </p:grpSpPr>
        <p:sp>
          <p:nvSpPr>
            <p:cNvPr id="58" name="Arrow: Chevron 764">
              <a:extLst>
                <a:ext uri="{FF2B5EF4-FFF2-40B4-BE49-F238E27FC236}">
                  <a16:creationId xmlns:a16="http://schemas.microsoft.com/office/drawing/2014/main" id="{4C3F8ED3-4FE9-4067-BA70-6681057D5AB7}"/>
                </a:ext>
              </a:extLst>
            </p:cNvPr>
            <p:cNvSpPr/>
            <p:nvPr/>
          </p:nvSpPr>
          <p:spPr>
            <a:xfrm rot="16200000">
              <a:off x="1177785" y="1933491"/>
              <a:ext cx="298176" cy="660951"/>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9" name="Rectangle 58">
              <a:extLst>
                <a:ext uri="{FF2B5EF4-FFF2-40B4-BE49-F238E27FC236}">
                  <a16:creationId xmlns:a16="http://schemas.microsoft.com/office/drawing/2014/main" id="{CE5DF7C9-3267-404E-B137-5E4A929E81DF}"/>
                </a:ext>
              </a:extLst>
            </p:cNvPr>
            <p:cNvSpPr/>
            <p:nvPr/>
          </p:nvSpPr>
          <p:spPr>
            <a:xfrm>
              <a:off x="996397" y="1360403"/>
              <a:ext cx="655982" cy="8945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0" name="Rectangle 59">
            <a:extLst>
              <a:ext uri="{FF2B5EF4-FFF2-40B4-BE49-F238E27FC236}">
                <a16:creationId xmlns:a16="http://schemas.microsoft.com/office/drawing/2014/main" id="{90B7F0F1-17BE-41B6-A318-2BB52E72E5EA}"/>
              </a:ext>
            </a:extLst>
          </p:cNvPr>
          <p:cNvSpPr/>
          <p:nvPr/>
        </p:nvSpPr>
        <p:spPr>
          <a:xfrm>
            <a:off x="897828" y="5272947"/>
            <a:ext cx="4393105" cy="604885"/>
          </a:xfrm>
          <a:prstGeom prst="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600"/>
              </a:spcBef>
              <a:spcAft>
                <a:spcPts val="600"/>
              </a:spcAft>
              <a:defRPr/>
            </a:pPr>
            <a:r>
              <a:rPr lang="en-US" sz="2000" kern="0" dirty="0">
                <a:solidFill>
                  <a:schemeClr val="tx1"/>
                </a:solidFill>
                <a:latin typeface="Verdana" pitchFamily="34" charset="0"/>
              </a:rPr>
              <a:t>Effective start</a:t>
            </a:r>
          </a:p>
        </p:txBody>
      </p:sp>
      <p:grpSp>
        <p:nvGrpSpPr>
          <p:cNvPr id="61" name="Group 60">
            <a:extLst>
              <a:ext uri="{FF2B5EF4-FFF2-40B4-BE49-F238E27FC236}">
                <a16:creationId xmlns:a16="http://schemas.microsoft.com/office/drawing/2014/main" id="{BAA9E010-E597-4B68-9B89-B519C0A85C5B}"/>
              </a:ext>
            </a:extLst>
          </p:cNvPr>
          <p:cNvGrpSpPr/>
          <p:nvPr/>
        </p:nvGrpSpPr>
        <p:grpSpPr>
          <a:xfrm>
            <a:off x="217010" y="5281700"/>
            <a:ext cx="660951" cy="838514"/>
            <a:chOff x="1003853" y="1565545"/>
            <a:chExt cx="660951" cy="1043612"/>
          </a:xfrm>
          <a:solidFill>
            <a:schemeClr val="accent2"/>
          </a:solidFill>
        </p:grpSpPr>
        <p:sp>
          <p:nvSpPr>
            <p:cNvPr id="62" name="Arrow: Chevron 767">
              <a:extLst>
                <a:ext uri="{FF2B5EF4-FFF2-40B4-BE49-F238E27FC236}">
                  <a16:creationId xmlns:a16="http://schemas.microsoft.com/office/drawing/2014/main" id="{518ED2E3-8344-46B8-85F0-2C71CF06DC99}"/>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3" name="Rectangle 62">
              <a:extLst>
                <a:ext uri="{FF2B5EF4-FFF2-40B4-BE49-F238E27FC236}">
                  <a16:creationId xmlns:a16="http://schemas.microsoft.com/office/drawing/2014/main" id="{C05E5AC4-7D78-4A27-A9BD-6FB8E7B4B23E}"/>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8" name="Rectangle 67">
            <a:extLst>
              <a:ext uri="{FF2B5EF4-FFF2-40B4-BE49-F238E27FC236}">
                <a16:creationId xmlns:a16="http://schemas.microsoft.com/office/drawing/2014/main" id="{7C13AB00-0B16-4CA5-B14A-3358608CB277}"/>
              </a:ext>
            </a:extLst>
          </p:cNvPr>
          <p:cNvSpPr/>
          <p:nvPr/>
        </p:nvSpPr>
        <p:spPr>
          <a:xfrm>
            <a:off x="6848068" y="1472557"/>
            <a:ext cx="5062329" cy="600509"/>
          </a:xfrm>
          <a:prstGeom prst="rect">
            <a:avLst/>
          </a:prstGeom>
          <a:solidFill>
            <a:schemeClr val="bg1">
              <a:lumMod val="95000"/>
            </a:schemeClr>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9" name="Group 68">
            <a:extLst>
              <a:ext uri="{FF2B5EF4-FFF2-40B4-BE49-F238E27FC236}">
                <a16:creationId xmlns:a16="http://schemas.microsoft.com/office/drawing/2014/main" id="{324373A9-3A3A-455A-9B47-8A6D80778D61}"/>
              </a:ext>
            </a:extLst>
          </p:cNvPr>
          <p:cNvGrpSpPr/>
          <p:nvPr/>
        </p:nvGrpSpPr>
        <p:grpSpPr>
          <a:xfrm>
            <a:off x="11287547" y="1502377"/>
            <a:ext cx="660951" cy="770714"/>
            <a:chOff x="1003853" y="1565545"/>
            <a:chExt cx="660951" cy="1043612"/>
          </a:xfrm>
          <a:solidFill>
            <a:schemeClr val="accent5"/>
          </a:solidFill>
        </p:grpSpPr>
        <p:sp>
          <p:nvSpPr>
            <p:cNvPr id="70" name="Arrow: Chevron 770">
              <a:extLst>
                <a:ext uri="{FF2B5EF4-FFF2-40B4-BE49-F238E27FC236}">
                  <a16:creationId xmlns:a16="http://schemas.microsoft.com/office/drawing/2014/main" id="{46B8AD29-2AAB-437F-A7AD-94FD7954263F}"/>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1" name="Rectangle 70">
              <a:extLst>
                <a:ext uri="{FF2B5EF4-FFF2-40B4-BE49-F238E27FC236}">
                  <a16:creationId xmlns:a16="http://schemas.microsoft.com/office/drawing/2014/main" id="{D5E01934-7932-4A3D-AD82-BC9231F11476}"/>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2" name="Rectangle 71">
            <a:extLst>
              <a:ext uri="{FF2B5EF4-FFF2-40B4-BE49-F238E27FC236}">
                <a16:creationId xmlns:a16="http://schemas.microsoft.com/office/drawing/2014/main" id="{90B7F0F1-17BE-41B6-A318-2BB52E72E5EA}"/>
              </a:ext>
            </a:extLst>
          </p:cNvPr>
          <p:cNvSpPr/>
          <p:nvPr/>
        </p:nvSpPr>
        <p:spPr>
          <a:xfrm>
            <a:off x="6907705" y="2396359"/>
            <a:ext cx="5062329" cy="604885"/>
          </a:xfrm>
          <a:prstGeom prst="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kern="0" dirty="0">
                <a:solidFill>
                  <a:schemeClr val="tx1"/>
                </a:solidFill>
                <a:latin typeface="Verdana" pitchFamily="34" charset="0"/>
              </a:rPr>
              <a:t>Local language</a:t>
            </a:r>
            <a:endParaRPr lang="en-US" sz="2000" b="1" dirty="0">
              <a:solidFill>
                <a:schemeClr val="tx1"/>
              </a:solidFill>
              <a:cs typeface="ACS  Fayrouz Bold" pitchFamily="2" charset="-78"/>
            </a:endParaRPr>
          </a:p>
        </p:txBody>
      </p:sp>
      <p:grpSp>
        <p:nvGrpSpPr>
          <p:cNvPr id="73" name="Group 72">
            <a:extLst>
              <a:ext uri="{FF2B5EF4-FFF2-40B4-BE49-F238E27FC236}">
                <a16:creationId xmlns:a16="http://schemas.microsoft.com/office/drawing/2014/main" id="{BAA9E010-E597-4B68-9B89-B519C0A85C5B}"/>
              </a:ext>
            </a:extLst>
          </p:cNvPr>
          <p:cNvGrpSpPr/>
          <p:nvPr/>
        </p:nvGrpSpPr>
        <p:grpSpPr>
          <a:xfrm>
            <a:off x="11340566" y="2414381"/>
            <a:ext cx="660951" cy="770625"/>
            <a:chOff x="1003853" y="1565545"/>
            <a:chExt cx="660951" cy="1043612"/>
          </a:xfrm>
          <a:solidFill>
            <a:schemeClr val="accent2"/>
          </a:solidFill>
        </p:grpSpPr>
        <p:sp>
          <p:nvSpPr>
            <p:cNvPr id="74" name="Arrow: Chevron 767">
              <a:extLst>
                <a:ext uri="{FF2B5EF4-FFF2-40B4-BE49-F238E27FC236}">
                  <a16:creationId xmlns:a16="http://schemas.microsoft.com/office/drawing/2014/main" id="{518ED2E3-8344-46B8-85F0-2C71CF06DC99}"/>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5" name="Rectangle 74">
              <a:extLst>
                <a:ext uri="{FF2B5EF4-FFF2-40B4-BE49-F238E27FC236}">
                  <a16:creationId xmlns:a16="http://schemas.microsoft.com/office/drawing/2014/main" id="{C05E5AC4-7D78-4A27-A9BD-6FB8E7B4B23E}"/>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6" name="Rectangle 75">
            <a:extLst>
              <a:ext uri="{FF2B5EF4-FFF2-40B4-BE49-F238E27FC236}">
                <a16:creationId xmlns:a16="http://schemas.microsoft.com/office/drawing/2014/main" id="{2854D5B5-3344-4C2F-9055-D5FCD368AC21}"/>
              </a:ext>
            </a:extLst>
          </p:cNvPr>
          <p:cNvSpPr/>
          <p:nvPr/>
        </p:nvSpPr>
        <p:spPr>
          <a:xfrm>
            <a:off x="6907701" y="3378032"/>
            <a:ext cx="5062329" cy="563195"/>
          </a:xfrm>
          <a:prstGeom prst="rect">
            <a:avLst/>
          </a:prstGeom>
          <a:solidFill>
            <a:schemeClr val="bg1">
              <a:lumMod val="95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E7033FE3-14B6-4CFC-9979-04B3C03E9B51}"/>
              </a:ext>
            </a:extLst>
          </p:cNvPr>
          <p:cNvGrpSpPr/>
          <p:nvPr/>
        </p:nvGrpSpPr>
        <p:grpSpPr>
          <a:xfrm>
            <a:off x="11335584" y="3345193"/>
            <a:ext cx="660951" cy="843562"/>
            <a:chOff x="996397" y="1360403"/>
            <a:chExt cx="660951" cy="1052652"/>
          </a:xfrm>
        </p:grpSpPr>
        <p:sp>
          <p:nvSpPr>
            <p:cNvPr id="78" name="Arrow: Chevron 764">
              <a:extLst>
                <a:ext uri="{FF2B5EF4-FFF2-40B4-BE49-F238E27FC236}">
                  <a16:creationId xmlns:a16="http://schemas.microsoft.com/office/drawing/2014/main" id="{4C3F8ED3-4FE9-4067-BA70-6681057D5AB7}"/>
                </a:ext>
              </a:extLst>
            </p:cNvPr>
            <p:cNvSpPr/>
            <p:nvPr/>
          </p:nvSpPr>
          <p:spPr>
            <a:xfrm rot="16200000">
              <a:off x="1177785" y="1933491"/>
              <a:ext cx="298176" cy="660951"/>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9" name="Rectangle 78">
              <a:extLst>
                <a:ext uri="{FF2B5EF4-FFF2-40B4-BE49-F238E27FC236}">
                  <a16:creationId xmlns:a16="http://schemas.microsoft.com/office/drawing/2014/main" id="{CE5DF7C9-3267-404E-B137-5E4A929E81DF}"/>
                </a:ext>
              </a:extLst>
            </p:cNvPr>
            <p:cNvSpPr/>
            <p:nvPr/>
          </p:nvSpPr>
          <p:spPr>
            <a:xfrm>
              <a:off x="996397" y="1360403"/>
              <a:ext cx="655982" cy="8945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0" name="Rectangle 79">
            <a:extLst>
              <a:ext uri="{FF2B5EF4-FFF2-40B4-BE49-F238E27FC236}">
                <a16:creationId xmlns:a16="http://schemas.microsoft.com/office/drawing/2014/main" id="{7C13AB00-0B16-4CA5-B14A-3358608CB277}"/>
              </a:ext>
            </a:extLst>
          </p:cNvPr>
          <p:cNvSpPr/>
          <p:nvPr/>
        </p:nvSpPr>
        <p:spPr>
          <a:xfrm>
            <a:off x="6887836" y="4325749"/>
            <a:ext cx="5062329" cy="600509"/>
          </a:xfrm>
          <a:prstGeom prst="rect">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1" name="Group 80">
            <a:extLst>
              <a:ext uri="{FF2B5EF4-FFF2-40B4-BE49-F238E27FC236}">
                <a16:creationId xmlns:a16="http://schemas.microsoft.com/office/drawing/2014/main" id="{324373A9-3A3A-455A-9B47-8A6D80778D61}"/>
              </a:ext>
            </a:extLst>
          </p:cNvPr>
          <p:cNvGrpSpPr/>
          <p:nvPr/>
        </p:nvGrpSpPr>
        <p:grpSpPr>
          <a:xfrm>
            <a:off x="11322337" y="4338568"/>
            <a:ext cx="660951" cy="804385"/>
            <a:chOff x="1003853" y="1565545"/>
            <a:chExt cx="660951" cy="1043612"/>
          </a:xfrm>
          <a:solidFill>
            <a:schemeClr val="accent5"/>
          </a:solidFill>
        </p:grpSpPr>
        <p:sp>
          <p:nvSpPr>
            <p:cNvPr id="82" name="Arrow: Chevron 770">
              <a:extLst>
                <a:ext uri="{FF2B5EF4-FFF2-40B4-BE49-F238E27FC236}">
                  <a16:creationId xmlns:a16="http://schemas.microsoft.com/office/drawing/2014/main" id="{46B8AD29-2AAB-437F-A7AD-94FD7954263F}"/>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3" name="Rectangle 82">
              <a:extLst>
                <a:ext uri="{FF2B5EF4-FFF2-40B4-BE49-F238E27FC236}">
                  <a16:creationId xmlns:a16="http://schemas.microsoft.com/office/drawing/2014/main" id="{D5E01934-7932-4A3D-AD82-BC9231F11476}"/>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4" name="Rectangle 83">
            <a:extLst>
              <a:ext uri="{FF2B5EF4-FFF2-40B4-BE49-F238E27FC236}">
                <a16:creationId xmlns:a16="http://schemas.microsoft.com/office/drawing/2014/main" id="{90B7F0F1-17BE-41B6-A318-2BB52E72E5EA}"/>
              </a:ext>
            </a:extLst>
          </p:cNvPr>
          <p:cNvSpPr/>
          <p:nvPr/>
        </p:nvSpPr>
        <p:spPr>
          <a:xfrm>
            <a:off x="6904392" y="5260485"/>
            <a:ext cx="5062329" cy="604885"/>
          </a:xfrm>
          <a:prstGeom prst="rect">
            <a:avLst/>
          </a:prstGeom>
          <a:solidFill>
            <a:schemeClr val="bg1">
              <a:lumMod val="95000"/>
            </a:schemeClr>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5" name="Group 84">
            <a:extLst>
              <a:ext uri="{FF2B5EF4-FFF2-40B4-BE49-F238E27FC236}">
                <a16:creationId xmlns:a16="http://schemas.microsoft.com/office/drawing/2014/main" id="{BAA9E010-E597-4B68-9B89-B519C0A85C5B}"/>
              </a:ext>
            </a:extLst>
          </p:cNvPr>
          <p:cNvGrpSpPr/>
          <p:nvPr/>
        </p:nvGrpSpPr>
        <p:grpSpPr>
          <a:xfrm>
            <a:off x="11335585" y="5277782"/>
            <a:ext cx="660951" cy="838514"/>
            <a:chOff x="1003853" y="1565545"/>
            <a:chExt cx="660951" cy="1043612"/>
          </a:xfrm>
          <a:solidFill>
            <a:schemeClr val="accent2"/>
          </a:solidFill>
        </p:grpSpPr>
        <p:sp>
          <p:nvSpPr>
            <p:cNvPr id="86" name="Arrow: Chevron 767">
              <a:extLst>
                <a:ext uri="{FF2B5EF4-FFF2-40B4-BE49-F238E27FC236}">
                  <a16:creationId xmlns:a16="http://schemas.microsoft.com/office/drawing/2014/main" id="{518ED2E3-8344-46B8-85F0-2C71CF06DC99}"/>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7" name="Rectangle 86">
              <a:extLst>
                <a:ext uri="{FF2B5EF4-FFF2-40B4-BE49-F238E27FC236}">
                  <a16:creationId xmlns:a16="http://schemas.microsoft.com/office/drawing/2014/main" id="{C05E5AC4-7D78-4A27-A9BD-6FB8E7B4B23E}"/>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6" name="TextBox 95">
            <a:extLst>
              <a:ext uri="{FF2B5EF4-FFF2-40B4-BE49-F238E27FC236}">
                <a16:creationId xmlns:a16="http://schemas.microsoft.com/office/drawing/2014/main" id="{CEBDF88F-FBC6-4987-BA57-7C9AF0F1CC0C}"/>
              </a:ext>
            </a:extLst>
          </p:cNvPr>
          <p:cNvSpPr txBox="1"/>
          <p:nvPr/>
        </p:nvSpPr>
        <p:spPr>
          <a:xfrm>
            <a:off x="212037" y="3431916"/>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3</a:t>
            </a:r>
            <a:endParaRPr lang="ko-KR" altLang="en-US" sz="3200" b="1" dirty="0">
              <a:solidFill>
                <a:schemeClr val="bg1"/>
              </a:solidFill>
              <a:cs typeface="Arial" pitchFamily="34" charset="0"/>
            </a:endParaRPr>
          </a:p>
        </p:txBody>
      </p:sp>
      <p:sp>
        <p:nvSpPr>
          <p:cNvPr id="97" name="TextBox 96">
            <a:extLst>
              <a:ext uri="{FF2B5EF4-FFF2-40B4-BE49-F238E27FC236}">
                <a16:creationId xmlns:a16="http://schemas.microsoft.com/office/drawing/2014/main" id="{CEBDF88F-FBC6-4987-BA57-7C9AF0F1CC0C}"/>
              </a:ext>
            </a:extLst>
          </p:cNvPr>
          <p:cNvSpPr txBox="1"/>
          <p:nvPr/>
        </p:nvSpPr>
        <p:spPr>
          <a:xfrm>
            <a:off x="192161" y="4419202"/>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4</a:t>
            </a:r>
            <a:endParaRPr lang="ko-KR" altLang="en-US" sz="3200" b="1" dirty="0">
              <a:solidFill>
                <a:schemeClr val="bg1"/>
              </a:solidFill>
              <a:cs typeface="Arial" pitchFamily="34" charset="0"/>
            </a:endParaRPr>
          </a:p>
        </p:txBody>
      </p:sp>
      <p:sp>
        <p:nvSpPr>
          <p:cNvPr id="98" name="TextBox 97">
            <a:extLst>
              <a:ext uri="{FF2B5EF4-FFF2-40B4-BE49-F238E27FC236}">
                <a16:creationId xmlns:a16="http://schemas.microsoft.com/office/drawing/2014/main" id="{CEBDF88F-FBC6-4987-BA57-7C9AF0F1CC0C}"/>
              </a:ext>
            </a:extLst>
          </p:cNvPr>
          <p:cNvSpPr txBox="1"/>
          <p:nvPr/>
        </p:nvSpPr>
        <p:spPr>
          <a:xfrm>
            <a:off x="218665" y="5333600"/>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5</a:t>
            </a:r>
            <a:endParaRPr lang="ko-KR" altLang="en-US" sz="3200" b="1" dirty="0">
              <a:solidFill>
                <a:schemeClr val="bg1"/>
              </a:solidFill>
              <a:cs typeface="Arial" pitchFamily="34" charset="0"/>
            </a:endParaRPr>
          </a:p>
        </p:txBody>
      </p:sp>
      <p:sp>
        <p:nvSpPr>
          <p:cNvPr id="100" name="TextBox 99">
            <a:extLst>
              <a:ext uri="{FF2B5EF4-FFF2-40B4-BE49-F238E27FC236}">
                <a16:creationId xmlns:a16="http://schemas.microsoft.com/office/drawing/2014/main" id="{CEBDF88F-FBC6-4987-BA57-7C9AF0F1CC0C}"/>
              </a:ext>
            </a:extLst>
          </p:cNvPr>
          <p:cNvSpPr txBox="1"/>
          <p:nvPr/>
        </p:nvSpPr>
        <p:spPr>
          <a:xfrm>
            <a:off x="11257741" y="1530232"/>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6</a:t>
            </a:r>
            <a:endParaRPr lang="ko-KR" altLang="en-US" sz="3200" b="1" dirty="0">
              <a:solidFill>
                <a:schemeClr val="bg1"/>
              </a:solidFill>
              <a:cs typeface="Arial" pitchFamily="34" charset="0"/>
            </a:endParaRPr>
          </a:p>
        </p:txBody>
      </p:sp>
      <p:sp>
        <p:nvSpPr>
          <p:cNvPr id="101" name="TextBox 100">
            <a:extLst>
              <a:ext uri="{FF2B5EF4-FFF2-40B4-BE49-F238E27FC236}">
                <a16:creationId xmlns:a16="http://schemas.microsoft.com/office/drawing/2014/main" id="{CEBDF88F-FBC6-4987-BA57-7C9AF0F1CC0C}"/>
              </a:ext>
            </a:extLst>
          </p:cNvPr>
          <p:cNvSpPr txBox="1"/>
          <p:nvPr/>
        </p:nvSpPr>
        <p:spPr>
          <a:xfrm>
            <a:off x="11310751" y="2457883"/>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7</a:t>
            </a:r>
            <a:endParaRPr lang="ko-KR" altLang="en-US" sz="3200" b="1" dirty="0">
              <a:solidFill>
                <a:schemeClr val="bg1"/>
              </a:solidFill>
              <a:cs typeface="Arial" pitchFamily="34" charset="0"/>
            </a:endParaRPr>
          </a:p>
        </p:txBody>
      </p:sp>
      <p:sp>
        <p:nvSpPr>
          <p:cNvPr id="102" name="TextBox 101">
            <a:extLst>
              <a:ext uri="{FF2B5EF4-FFF2-40B4-BE49-F238E27FC236}">
                <a16:creationId xmlns:a16="http://schemas.microsoft.com/office/drawing/2014/main" id="{CEBDF88F-FBC6-4987-BA57-7C9AF0F1CC0C}"/>
              </a:ext>
            </a:extLst>
          </p:cNvPr>
          <p:cNvSpPr txBox="1"/>
          <p:nvPr/>
        </p:nvSpPr>
        <p:spPr>
          <a:xfrm>
            <a:off x="11337260" y="3451796"/>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8</a:t>
            </a:r>
            <a:endParaRPr lang="ko-KR" altLang="en-US" sz="3200" b="1" dirty="0">
              <a:solidFill>
                <a:schemeClr val="bg1"/>
              </a:solidFill>
              <a:cs typeface="Arial" pitchFamily="34" charset="0"/>
            </a:endParaRPr>
          </a:p>
        </p:txBody>
      </p:sp>
      <p:sp>
        <p:nvSpPr>
          <p:cNvPr id="103" name="TextBox 102">
            <a:extLst>
              <a:ext uri="{FF2B5EF4-FFF2-40B4-BE49-F238E27FC236}">
                <a16:creationId xmlns:a16="http://schemas.microsoft.com/office/drawing/2014/main" id="{CEBDF88F-FBC6-4987-BA57-7C9AF0F1CC0C}"/>
              </a:ext>
            </a:extLst>
          </p:cNvPr>
          <p:cNvSpPr txBox="1"/>
          <p:nvPr/>
        </p:nvSpPr>
        <p:spPr>
          <a:xfrm>
            <a:off x="11323999" y="4392699"/>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9</a:t>
            </a:r>
            <a:endParaRPr lang="ko-KR" altLang="en-US" sz="3200" b="1" dirty="0">
              <a:solidFill>
                <a:schemeClr val="bg1"/>
              </a:solidFill>
              <a:cs typeface="Arial" pitchFamily="34" charset="0"/>
            </a:endParaRPr>
          </a:p>
        </p:txBody>
      </p:sp>
      <p:sp>
        <p:nvSpPr>
          <p:cNvPr id="104" name="TextBox 103">
            <a:extLst>
              <a:ext uri="{FF2B5EF4-FFF2-40B4-BE49-F238E27FC236}">
                <a16:creationId xmlns:a16="http://schemas.microsoft.com/office/drawing/2014/main" id="{CEBDF88F-FBC6-4987-BA57-7C9AF0F1CC0C}"/>
              </a:ext>
            </a:extLst>
          </p:cNvPr>
          <p:cNvSpPr txBox="1"/>
          <p:nvPr/>
        </p:nvSpPr>
        <p:spPr>
          <a:xfrm>
            <a:off x="11310751" y="5360108"/>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10</a:t>
            </a:r>
            <a:endParaRPr lang="ko-KR" altLang="en-US" sz="3200" b="1" dirty="0">
              <a:solidFill>
                <a:schemeClr val="bg1"/>
              </a:solidFill>
              <a:cs typeface="Arial" pitchFamily="34" charset="0"/>
            </a:endParaRPr>
          </a:p>
        </p:txBody>
      </p:sp>
      <p:sp>
        <p:nvSpPr>
          <p:cNvPr id="2" name="TextBox 1"/>
          <p:cNvSpPr txBox="1"/>
          <p:nvPr/>
        </p:nvSpPr>
        <p:spPr>
          <a:xfrm>
            <a:off x="848143" y="4331977"/>
            <a:ext cx="4406353" cy="646331"/>
          </a:xfrm>
          <a:prstGeom prst="rect">
            <a:avLst/>
          </a:prstGeom>
          <a:noFill/>
        </p:spPr>
        <p:txBody>
          <a:bodyPr wrap="square" rtlCol="1">
            <a:spAutoFit/>
          </a:bodyPr>
          <a:lstStyle/>
          <a:p>
            <a:pPr algn="ctr" rtl="0">
              <a:spcBef>
                <a:spcPts val="600"/>
              </a:spcBef>
              <a:spcAft>
                <a:spcPts val="600"/>
              </a:spcAft>
              <a:defRPr/>
            </a:pPr>
            <a:r>
              <a:rPr lang="en-US" kern="0" dirty="0">
                <a:latin typeface="Verdana" pitchFamily="34" charset="0"/>
              </a:rPr>
              <a:t>Self prepared script &amp; Subject matter </a:t>
            </a:r>
          </a:p>
        </p:txBody>
      </p:sp>
      <p:sp>
        <p:nvSpPr>
          <p:cNvPr id="3" name="TextBox 2"/>
          <p:cNvSpPr txBox="1"/>
          <p:nvPr/>
        </p:nvSpPr>
        <p:spPr>
          <a:xfrm>
            <a:off x="8112330" y="1550700"/>
            <a:ext cx="2773515" cy="400110"/>
          </a:xfrm>
          <a:prstGeom prst="rect">
            <a:avLst/>
          </a:prstGeom>
          <a:noFill/>
        </p:spPr>
        <p:txBody>
          <a:bodyPr wrap="none" rtlCol="1">
            <a:spAutoFit/>
          </a:bodyPr>
          <a:lstStyle/>
          <a:p>
            <a:pPr marL="342900" indent="-342900">
              <a:spcBef>
                <a:spcPts val="600"/>
              </a:spcBef>
              <a:spcAft>
                <a:spcPts val="600"/>
              </a:spcAft>
              <a:defRPr/>
            </a:pPr>
            <a:r>
              <a:rPr lang="en-US" sz="2000" kern="0" dirty="0">
                <a:latin typeface="Verdana" pitchFamily="34" charset="0"/>
              </a:rPr>
              <a:t>Logical presentation</a:t>
            </a:r>
          </a:p>
        </p:txBody>
      </p:sp>
      <p:sp>
        <p:nvSpPr>
          <p:cNvPr id="5" name="TextBox 4"/>
          <p:cNvSpPr txBox="1"/>
          <p:nvPr/>
        </p:nvSpPr>
        <p:spPr>
          <a:xfrm>
            <a:off x="7872618" y="3487199"/>
            <a:ext cx="3013227" cy="400110"/>
          </a:xfrm>
          <a:prstGeom prst="rect">
            <a:avLst/>
          </a:prstGeom>
          <a:noFill/>
        </p:spPr>
        <p:txBody>
          <a:bodyPr wrap="square" rtlCol="1">
            <a:spAutoFit/>
          </a:bodyPr>
          <a:lstStyle/>
          <a:p>
            <a:pPr marL="342900" indent="-342900" algn="ctr" rtl="0">
              <a:spcBef>
                <a:spcPts val="600"/>
              </a:spcBef>
              <a:spcAft>
                <a:spcPts val="600"/>
              </a:spcAft>
              <a:defRPr/>
            </a:pPr>
            <a:r>
              <a:rPr lang="en-US" sz="2000" kern="0" dirty="0">
                <a:latin typeface="Verdana" pitchFamily="34" charset="0"/>
              </a:rPr>
              <a:t>Effective end</a:t>
            </a:r>
          </a:p>
        </p:txBody>
      </p:sp>
      <p:sp>
        <p:nvSpPr>
          <p:cNvPr id="6" name="TextBox 5"/>
          <p:cNvSpPr txBox="1"/>
          <p:nvPr/>
        </p:nvSpPr>
        <p:spPr>
          <a:xfrm flipH="1">
            <a:off x="8125249" y="4460930"/>
            <a:ext cx="2928758" cy="400110"/>
          </a:xfrm>
          <a:prstGeom prst="rect">
            <a:avLst/>
          </a:prstGeom>
          <a:noFill/>
        </p:spPr>
        <p:txBody>
          <a:bodyPr wrap="square" rtlCol="1">
            <a:spAutoFit/>
          </a:bodyPr>
          <a:lstStyle/>
          <a:p>
            <a:pPr marL="342900" indent="-342900" algn="ctr" rtl="0">
              <a:spcBef>
                <a:spcPts val="600"/>
              </a:spcBef>
              <a:spcAft>
                <a:spcPts val="600"/>
              </a:spcAft>
              <a:defRPr/>
            </a:pPr>
            <a:r>
              <a:rPr lang="en-US" sz="2000" kern="0" dirty="0">
                <a:latin typeface="Verdana" pitchFamily="34" charset="0"/>
              </a:rPr>
              <a:t>Time limit</a:t>
            </a:r>
          </a:p>
        </p:txBody>
      </p:sp>
      <p:sp>
        <p:nvSpPr>
          <p:cNvPr id="7" name="TextBox 6"/>
          <p:cNvSpPr txBox="1"/>
          <p:nvPr/>
        </p:nvSpPr>
        <p:spPr>
          <a:xfrm>
            <a:off x="7219150" y="5418423"/>
            <a:ext cx="4055168" cy="316690"/>
          </a:xfrm>
          <a:prstGeom prst="rect">
            <a:avLst/>
          </a:prstGeom>
          <a:noFill/>
        </p:spPr>
        <p:txBody>
          <a:bodyPr wrap="square" rtlCol="1">
            <a:spAutoFit/>
          </a:bodyPr>
          <a:lstStyle/>
          <a:p>
            <a:pPr algn="ctr">
              <a:lnSpc>
                <a:spcPct val="80000"/>
              </a:lnSpc>
              <a:buNone/>
              <a:defRPr/>
            </a:pPr>
            <a:r>
              <a:rPr lang="en-US" kern="0" dirty="0">
                <a:latin typeface="Verdana" pitchFamily="34" charset="0"/>
              </a:rPr>
              <a:t>Speed and Clear Voice</a:t>
            </a:r>
            <a:endParaRPr lang="en-US" b="1" dirty="0"/>
          </a:p>
        </p:txBody>
      </p:sp>
    </p:spTree>
    <p:extLst>
      <p:ext uri="{BB962C8B-B14F-4D97-AF65-F5344CB8AC3E}">
        <p14:creationId xmlns:p14="http://schemas.microsoft.com/office/powerpoint/2010/main" val="3563553972"/>
      </p:ext>
    </p:extLst>
  </p:cSld>
  <p:clrMapOvr>
    <a:masterClrMapping/>
  </p:clrMapOvr>
  <mc:AlternateContent xmlns:mc="http://schemas.openxmlformats.org/markup-compatibility/2006">
    <mc:Choice xmlns:p14="http://schemas.microsoft.com/office/powerpoint/2010/main" Requires="p14">
      <p:transition spd="slow" p14:dur="2000" advTm="120966"/>
    </mc:Choice>
    <mc:Fallback>
      <p:transition spd="slow" advTm="12096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28604" y="195502"/>
            <a:ext cx="11738117" cy="1132808"/>
          </a:xfrm>
        </p:spPr>
        <p:txBody>
          <a:bodyPr>
            <a:noAutofit/>
          </a:bodyPr>
          <a:lstStyle/>
          <a:p>
            <a:r>
              <a:rPr lang="en-US" altLang="ar-EG" sz="3200" dirty="0">
                <a:solidFill>
                  <a:srgbClr val="C00000"/>
                </a:solidFill>
                <a:effectLst>
                  <a:outerShdw blurRad="38100" dist="38100" dir="2700000" algn="tl">
                    <a:srgbClr val="000000">
                      <a:alpha val="43137"/>
                    </a:srgbClr>
                  </a:outerShdw>
                </a:effectLst>
                <a:latin typeface="Century Schoolbook" panose="02040604050505020304" pitchFamily="18" charset="0"/>
              </a:rPr>
              <a:t>BARRIERS TO COMMUNICATION</a:t>
            </a:r>
            <a:br>
              <a:rPr lang="en-US" altLang="ar-EG" sz="3200" dirty="0">
                <a:solidFill>
                  <a:srgbClr val="C00000"/>
                </a:solidFill>
                <a:effectLst>
                  <a:outerShdw blurRad="38100" dist="38100" dir="2700000" algn="tl">
                    <a:srgbClr val="000000">
                      <a:alpha val="43137"/>
                    </a:srgbClr>
                  </a:outerShdw>
                </a:effectLst>
                <a:latin typeface="Century Schoolbook" panose="02040604050505020304" pitchFamily="18" charset="0"/>
              </a:rPr>
            </a:br>
            <a:r>
              <a:rPr lang="en-US" altLang="ar-EG" sz="3200" b="1" dirty="0">
                <a:effectLst>
                  <a:outerShdw blurRad="38100" dist="38100" dir="2700000" algn="tl">
                    <a:srgbClr val="000000">
                      <a:alpha val="43137"/>
                    </a:srgbClr>
                  </a:outerShdw>
                </a:effectLst>
                <a:latin typeface="Century Schoolbook" panose="02040604050505020304" pitchFamily="18" charset="0"/>
              </a:rPr>
              <a:t>factors affect on communication</a:t>
            </a:r>
          </a:p>
        </p:txBody>
      </p:sp>
      <p:sp>
        <p:nvSpPr>
          <p:cNvPr id="758" name="Rectangle 757">
            <a:extLst>
              <a:ext uri="{FF2B5EF4-FFF2-40B4-BE49-F238E27FC236}">
                <a16:creationId xmlns:a16="http://schemas.microsoft.com/office/drawing/2014/main" id="{2854D5B5-3344-4C2F-9055-D5FCD368AC21}"/>
              </a:ext>
            </a:extLst>
          </p:cNvPr>
          <p:cNvSpPr/>
          <p:nvPr/>
        </p:nvSpPr>
        <p:spPr>
          <a:xfrm>
            <a:off x="228604" y="1499724"/>
            <a:ext cx="5062329" cy="563195"/>
          </a:xfrm>
          <a:prstGeom prst="rect">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0" name="Rectangle 759">
            <a:extLst>
              <a:ext uri="{FF2B5EF4-FFF2-40B4-BE49-F238E27FC236}">
                <a16:creationId xmlns:a16="http://schemas.microsoft.com/office/drawing/2014/main" id="{90B7F0F1-17BE-41B6-A318-2BB52E72E5EA}"/>
              </a:ext>
            </a:extLst>
          </p:cNvPr>
          <p:cNvSpPr/>
          <p:nvPr/>
        </p:nvSpPr>
        <p:spPr>
          <a:xfrm>
            <a:off x="228604" y="2390137"/>
            <a:ext cx="5062329" cy="604885"/>
          </a:xfrm>
          <a:prstGeom prst="rect">
            <a:avLst/>
          </a:prstGeom>
          <a:solidFill>
            <a:schemeClr val="bg1">
              <a:lumMod val="95000"/>
            </a:schemeClr>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2" name="Rectangle 761">
            <a:extLst>
              <a:ext uri="{FF2B5EF4-FFF2-40B4-BE49-F238E27FC236}">
                <a16:creationId xmlns:a16="http://schemas.microsoft.com/office/drawing/2014/main" id="{7C13AB00-0B16-4CA5-B14A-3358608CB277}"/>
              </a:ext>
            </a:extLst>
          </p:cNvPr>
          <p:cNvSpPr/>
          <p:nvPr/>
        </p:nvSpPr>
        <p:spPr>
          <a:xfrm>
            <a:off x="228604" y="3352679"/>
            <a:ext cx="5062329" cy="600509"/>
          </a:xfrm>
          <a:prstGeom prst="rect">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64" name="Group 763">
            <a:extLst>
              <a:ext uri="{FF2B5EF4-FFF2-40B4-BE49-F238E27FC236}">
                <a16:creationId xmlns:a16="http://schemas.microsoft.com/office/drawing/2014/main" id="{E7033FE3-14B6-4CFC-9979-04B3C03E9B51}"/>
              </a:ext>
            </a:extLst>
          </p:cNvPr>
          <p:cNvGrpSpPr/>
          <p:nvPr/>
        </p:nvGrpSpPr>
        <p:grpSpPr>
          <a:xfrm>
            <a:off x="210384" y="1507604"/>
            <a:ext cx="660951" cy="839931"/>
            <a:chOff x="996397" y="1360403"/>
            <a:chExt cx="660951" cy="1052652"/>
          </a:xfrm>
        </p:grpSpPr>
        <p:sp>
          <p:nvSpPr>
            <p:cNvPr id="765" name="Arrow: Chevron 764">
              <a:extLst>
                <a:ext uri="{FF2B5EF4-FFF2-40B4-BE49-F238E27FC236}">
                  <a16:creationId xmlns:a16="http://schemas.microsoft.com/office/drawing/2014/main" id="{4C3F8ED3-4FE9-4067-BA70-6681057D5AB7}"/>
                </a:ext>
              </a:extLst>
            </p:cNvPr>
            <p:cNvSpPr/>
            <p:nvPr/>
          </p:nvSpPr>
          <p:spPr>
            <a:xfrm rot="16200000">
              <a:off x="1177785" y="1933491"/>
              <a:ext cx="298176" cy="660951"/>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66" name="Rectangle 765">
              <a:extLst>
                <a:ext uri="{FF2B5EF4-FFF2-40B4-BE49-F238E27FC236}">
                  <a16:creationId xmlns:a16="http://schemas.microsoft.com/office/drawing/2014/main" id="{CE5DF7C9-3267-404E-B137-5E4A929E81DF}"/>
                </a:ext>
              </a:extLst>
            </p:cNvPr>
            <p:cNvSpPr/>
            <p:nvPr/>
          </p:nvSpPr>
          <p:spPr>
            <a:xfrm>
              <a:off x="996397" y="1360403"/>
              <a:ext cx="655982" cy="8945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7" name="Group 766">
            <a:extLst>
              <a:ext uri="{FF2B5EF4-FFF2-40B4-BE49-F238E27FC236}">
                <a16:creationId xmlns:a16="http://schemas.microsoft.com/office/drawing/2014/main" id="{BAA9E010-E597-4B68-9B89-B519C0A85C5B}"/>
              </a:ext>
            </a:extLst>
          </p:cNvPr>
          <p:cNvGrpSpPr/>
          <p:nvPr/>
        </p:nvGrpSpPr>
        <p:grpSpPr>
          <a:xfrm>
            <a:off x="210384" y="2395741"/>
            <a:ext cx="660951" cy="838514"/>
            <a:chOff x="1003853" y="1565545"/>
            <a:chExt cx="660951" cy="1043612"/>
          </a:xfrm>
          <a:solidFill>
            <a:schemeClr val="accent2"/>
          </a:solidFill>
        </p:grpSpPr>
        <p:sp>
          <p:nvSpPr>
            <p:cNvPr id="768" name="Arrow: Chevron 767">
              <a:extLst>
                <a:ext uri="{FF2B5EF4-FFF2-40B4-BE49-F238E27FC236}">
                  <a16:creationId xmlns:a16="http://schemas.microsoft.com/office/drawing/2014/main" id="{518ED2E3-8344-46B8-85F0-2C71CF06DC99}"/>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69" name="Rectangle 768">
              <a:extLst>
                <a:ext uri="{FF2B5EF4-FFF2-40B4-BE49-F238E27FC236}">
                  <a16:creationId xmlns:a16="http://schemas.microsoft.com/office/drawing/2014/main" id="{C05E5AC4-7D78-4A27-A9BD-6FB8E7B4B23E}"/>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0" name="Group 769">
            <a:extLst>
              <a:ext uri="{FF2B5EF4-FFF2-40B4-BE49-F238E27FC236}">
                <a16:creationId xmlns:a16="http://schemas.microsoft.com/office/drawing/2014/main" id="{324373A9-3A3A-455A-9B47-8A6D80778D61}"/>
              </a:ext>
            </a:extLst>
          </p:cNvPr>
          <p:cNvGrpSpPr/>
          <p:nvPr/>
        </p:nvGrpSpPr>
        <p:grpSpPr>
          <a:xfrm>
            <a:off x="205415" y="3372547"/>
            <a:ext cx="660951" cy="804385"/>
            <a:chOff x="1003853" y="1565545"/>
            <a:chExt cx="660951" cy="1043612"/>
          </a:xfrm>
          <a:solidFill>
            <a:schemeClr val="accent5"/>
          </a:solidFill>
        </p:grpSpPr>
        <p:sp>
          <p:nvSpPr>
            <p:cNvPr id="771" name="Arrow: Chevron 770">
              <a:extLst>
                <a:ext uri="{FF2B5EF4-FFF2-40B4-BE49-F238E27FC236}">
                  <a16:creationId xmlns:a16="http://schemas.microsoft.com/office/drawing/2014/main" id="{46B8AD29-2AAB-437F-A7AD-94FD7954263F}"/>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72" name="Rectangle 771">
              <a:extLst>
                <a:ext uri="{FF2B5EF4-FFF2-40B4-BE49-F238E27FC236}">
                  <a16:creationId xmlns:a16="http://schemas.microsoft.com/office/drawing/2014/main" id="{D5E01934-7932-4A3D-AD82-BC9231F11476}"/>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2" name="TextBox 781">
            <a:extLst>
              <a:ext uri="{FF2B5EF4-FFF2-40B4-BE49-F238E27FC236}">
                <a16:creationId xmlns:a16="http://schemas.microsoft.com/office/drawing/2014/main" id="{00A9348F-685D-4F38-A8BE-16E5EDF417AA}"/>
              </a:ext>
            </a:extLst>
          </p:cNvPr>
          <p:cNvSpPr txBox="1"/>
          <p:nvPr/>
        </p:nvSpPr>
        <p:spPr>
          <a:xfrm>
            <a:off x="178910" y="1578162"/>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1</a:t>
            </a:r>
            <a:endParaRPr lang="ko-KR" altLang="en-US" sz="3200" b="1" dirty="0">
              <a:solidFill>
                <a:schemeClr val="bg1"/>
              </a:solidFill>
              <a:cs typeface="Arial" pitchFamily="34" charset="0"/>
            </a:endParaRPr>
          </a:p>
        </p:txBody>
      </p:sp>
      <p:sp>
        <p:nvSpPr>
          <p:cNvPr id="783" name="TextBox 782">
            <a:extLst>
              <a:ext uri="{FF2B5EF4-FFF2-40B4-BE49-F238E27FC236}">
                <a16:creationId xmlns:a16="http://schemas.microsoft.com/office/drawing/2014/main" id="{CEBDF88F-FBC6-4987-BA57-7C9AF0F1CC0C}"/>
              </a:ext>
            </a:extLst>
          </p:cNvPr>
          <p:cNvSpPr txBox="1"/>
          <p:nvPr/>
        </p:nvSpPr>
        <p:spPr>
          <a:xfrm>
            <a:off x="165653" y="2510895"/>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2</a:t>
            </a:r>
            <a:endParaRPr lang="ko-KR" altLang="en-US" sz="3200" b="1" dirty="0">
              <a:solidFill>
                <a:schemeClr val="bg1"/>
              </a:solidFill>
              <a:cs typeface="Arial" pitchFamily="34" charset="0"/>
            </a:endParaRPr>
          </a:p>
        </p:txBody>
      </p:sp>
      <p:sp>
        <p:nvSpPr>
          <p:cNvPr id="790" name="TextBox 789">
            <a:extLst>
              <a:ext uri="{FF2B5EF4-FFF2-40B4-BE49-F238E27FC236}">
                <a16:creationId xmlns:a16="http://schemas.microsoft.com/office/drawing/2014/main" id="{BE3AD68F-4CD8-4AB6-84F6-94531EFF5314}"/>
              </a:ext>
            </a:extLst>
          </p:cNvPr>
          <p:cNvSpPr txBox="1"/>
          <p:nvPr/>
        </p:nvSpPr>
        <p:spPr>
          <a:xfrm>
            <a:off x="1289329" y="1635494"/>
            <a:ext cx="3786262" cy="344710"/>
          </a:xfrm>
          <a:prstGeom prst="rect">
            <a:avLst/>
          </a:prstGeom>
          <a:noFill/>
        </p:spPr>
        <p:txBody>
          <a:bodyPr wrap="square" rtlCol="0">
            <a:spAutoFit/>
          </a:bodyPr>
          <a:lstStyle/>
          <a:p>
            <a:pPr algn="l" rtl="0">
              <a:lnSpc>
                <a:spcPct val="80000"/>
              </a:lnSpc>
              <a:buNone/>
              <a:defRPr/>
            </a:pPr>
            <a:r>
              <a:rPr lang="en-US" sz="2000" b="1" dirty="0"/>
              <a:t>Wrong or poor choice of Medium</a:t>
            </a:r>
          </a:p>
        </p:txBody>
      </p:sp>
      <p:sp>
        <p:nvSpPr>
          <p:cNvPr id="793" name="TextBox 792">
            <a:extLst>
              <a:ext uri="{FF2B5EF4-FFF2-40B4-BE49-F238E27FC236}">
                <a16:creationId xmlns:a16="http://schemas.microsoft.com/office/drawing/2014/main" id="{6809962E-20EA-4CDB-9A16-1ED3655E859B}"/>
              </a:ext>
            </a:extLst>
          </p:cNvPr>
          <p:cNvSpPr txBox="1"/>
          <p:nvPr/>
        </p:nvSpPr>
        <p:spPr>
          <a:xfrm>
            <a:off x="1140787" y="2454138"/>
            <a:ext cx="3786262" cy="423321"/>
          </a:xfrm>
          <a:prstGeom prst="rect">
            <a:avLst/>
          </a:prstGeom>
          <a:solidFill>
            <a:schemeClr val="bg1">
              <a:lumMod val="95000"/>
            </a:schemeClr>
          </a:solidFill>
        </p:spPr>
        <p:txBody>
          <a:bodyPr wrap="square" rtlCol="0">
            <a:spAutoFit/>
          </a:bodyPr>
          <a:lstStyle/>
          <a:p>
            <a:pPr lvl="1" algn="l" rtl="0">
              <a:lnSpc>
                <a:spcPct val="130000"/>
              </a:lnSpc>
            </a:pPr>
            <a:r>
              <a:rPr lang="en-US" altLang="ar-EG" dirty="0"/>
              <a:t>Poor written or oral expression.</a:t>
            </a:r>
          </a:p>
        </p:txBody>
      </p:sp>
      <p:sp>
        <p:nvSpPr>
          <p:cNvPr id="796" name="TextBox 795">
            <a:extLst>
              <a:ext uri="{FF2B5EF4-FFF2-40B4-BE49-F238E27FC236}">
                <a16:creationId xmlns:a16="http://schemas.microsoft.com/office/drawing/2014/main" id="{9058ADBA-1D0F-4BA2-AFD5-9D77478E9955}"/>
              </a:ext>
            </a:extLst>
          </p:cNvPr>
          <p:cNvSpPr txBox="1"/>
          <p:nvPr/>
        </p:nvSpPr>
        <p:spPr>
          <a:xfrm>
            <a:off x="1088875" y="3398043"/>
            <a:ext cx="3786262" cy="496996"/>
          </a:xfrm>
          <a:prstGeom prst="rect">
            <a:avLst/>
          </a:prstGeom>
          <a:noFill/>
        </p:spPr>
        <p:txBody>
          <a:bodyPr wrap="square" rtlCol="0">
            <a:spAutoFit/>
          </a:bodyPr>
          <a:lstStyle/>
          <a:p>
            <a:pPr algn="ctr">
              <a:lnSpc>
                <a:spcPct val="150000"/>
              </a:lnSpc>
            </a:pPr>
            <a:r>
              <a:rPr lang="en-US" sz="2000" b="1" dirty="0"/>
              <a:t>Filtering</a:t>
            </a:r>
            <a:endParaRPr lang="en-US" sz="2000" b="1" dirty="0">
              <a:cs typeface="ACS  Fayrouz Bold" pitchFamily="2" charset="-78"/>
            </a:endParaRPr>
          </a:p>
        </p:txBody>
      </p:sp>
      <p:sp>
        <p:nvSpPr>
          <p:cNvPr id="56" name="Rectangle 55">
            <a:extLst>
              <a:ext uri="{FF2B5EF4-FFF2-40B4-BE49-F238E27FC236}">
                <a16:creationId xmlns:a16="http://schemas.microsoft.com/office/drawing/2014/main" id="{2854D5B5-3344-4C2F-9055-D5FCD368AC21}"/>
              </a:ext>
            </a:extLst>
          </p:cNvPr>
          <p:cNvSpPr/>
          <p:nvPr/>
        </p:nvSpPr>
        <p:spPr>
          <a:xfrm>
            <a:off x="230262" y="4344407"/>
            <a:ext cx="5062329" cy="563195"/>
          </a:xfrm>
          <a:prstGeom prst="rect">
            <a:avLst/>
          </a:prstGeom>
          <a:solidFill>
            <a:schemeClr val="bg1">
              <a:lumMod val="95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7" name="Group 56">
            <a:extLst>
              <a:ext uri="{FF2B5EF4-FFF2-40B4-BE49-F238E27FC236}">
                <a16:creationId xmlns:a16="http://schemas.microsoft.com/office/drawing/2014/main" id="{E7033FE3-14B6-4CFC-9979-04B3C03E9B51}"/>
              </a:ext>
            </a:extLst>
          </p:cNvPr>
          <p:cNvGrpSpPr/>
          <p:nvPr/>
        </p:nvGrpSpPr>
        <p:grpSpPr>
          <a:xfrm>
            <a:off x="217012" y="4350198"/>
            <a:ext cx="660951" cy="839931"/>
            <a:chOff x="996397" y="1360403"/>
            <a:chExt cx="660951" cy="1052652"/>
          </a:xfrm>
        </p:grpSpPr>
        <p:sp>
          <p:nvSpPr>
            <p:cNvPr id="58" name="Arrow: Chevron 764">
              <a:extLst>
                <a:ext uri="{FF2B5EF4-FFF2-40B4-BE49-F238E27FC236}">
                  <a16:creationId xmlns:a16="http://schemas.microsoft.com/office/drawing/2014/main" id="{4C3F8ED3-4FE9-4067-BA70-6681057D5AB7}"/>
                </a:ext>
              </a:extLst>
            </p:cNvPr>
            <p:cNvSpPr/>
            <p:nvPr/>
          </p:nvSpPr>
          <p:spPr>
            <a:xfrm rot="16200000">
              <a:off x="1177785" y="1933491"/>
              <a:ext cx="298176" cy="660951"/>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9" name="Rectangle 58">
              <a:extLst>
                <a:ext uri="{FF2B5EF4-FFF2-40B4-BE49-F238E27FC236}">
                  <a16:creationId xmlns:a16="http://schemas.microsoft.com/office/drawing/2014/main" id="{CE5DF7C9-3267-404E-B137-5E4A929E81DF}"/>
                </a:ext>
              </a:extLst>
            </p:cNvPr>
            <p:cNvSpPr/>
            <p:nvPr/>
          </p:nvSpPr>
          <p:spPr>
            <a:xfrm>
              <a:off x="996397" y="1360403"/>
              <a:ext cx="655982" cy="8945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0" name="Rectangle 59">
            <a:extLst>
              <a:ext uri="{FF2B5EF4-FFF2-40B4-BE49-F238E27FC236}">
                <a16:creationId xmlns:a16="http://schemas.microsoft.com/office/drawing/2014/main" id="{90B7F0F1-17BE-41B6-A318-2BB52E72E5EA}"/>
              </a:ext>
            </a:extLst>
          </p:cNvPr>
          <p:cNvSpPr/>
          <p:nvPr/>
        </p:nvSpPr>
        <p:spPr>
          <a:xfrm>
            <a:off x="897828" y="5272947"/>
            <a:ext cx="4393105" cy="604885"/>
          </a:xfrm>
          <a:prstGeom prst="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80000"/>
              </a:lnSpc>
              <a:buNone/>
              <a:defRPr/>
            </a:pPr>
            <a:r>
              <a:rPr lang="en-US" sz="2000" b="1" dirty="0">
                <a:solidFill>
                  <a:schemeClr val="tx1"/>
                </a:solidFill>
              </a:rPr>
              <a:t>Information overload</a:t>
            </a:r>
          </a:p>
        </p:txBody>
      </p:sp>
      <p:grpSp>
        <p:nvGrpSpPr>
          <p:cNvPr id="61" name="Group 60">
            <a:extLst>
              <a:ext uri="{FF2B5EF4-FFF2-40B4-BE49-F238E27FC236}">
                <a16:creationId xmlns:a16="http://schemas.microsoft.com/office/drawing/2014/main" id="{BAA9E010-E597-4B68-9B89-B519C0A85C5B}"/>
              </a:ext>
            </a:extLst>
          </p:cNvPr>
          <p:cNvGrpSpPr/>
          <p:nvPr/>
        </p:nvGrpSpPr>
        <p:grpSpPr>
          <a:xfrm>
            <a:off x="217010" y="5281700"/>
            <a:ext cx="660951" cy="838514"/>
            <a:chOff x="1003853" y="1565545"/>
            <a:chExt cx="660951" cy="1043612"/>
          </a:xfrm>
          <a:solidFill>
            <a:schemeClr val="accent2"/>
          </a:solidFill>
        </p:grpSpPr>
        <p:sp>
          <p:nvSpPr>
            <p:cNvPr id="62" name="Arrow: Chevron 767">
              <a:extLst>
                <a:ext uri="{FF2B5EF4-FFF2-40B4-BE49-F238E27FC236}">
                  <a16:creationId xmlns:a16="http://schemas.microsoft.com/office/drawing/2014/main" id="{518ED2E3-8344-46B8-85F0-2C71CF06DC99}"/>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3" name="Rectangle 62">
              <a:extLst>
                <a:ext uri="{FF2B5EF4-FFF2-40B4-BE49-F238E27FC236}">
                  <a16:creationId xmlns:a16="http://schemas.microsoft.com/office/drawing/2014/main" id="{C05E5AC4-7D78-4A27-A9BD-6FB8E7B4B23E}"/>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8" name="Rectangle 67">
            <a:extLst>
              <a:ext uri="{FF2B5EF4-FFF2-40B4-BE49-F238E27FC236}">
                <a16:creationId xmlns:a16="http://schemas.microsoft.com/office/drawing/2014/main" id="{7C13AB00-0B16-4CA5-B14A-3358608CB277}"/>
              </a:ext>
            </a:extLst>
          </p:cNvPr>
          <p:cNvSpPr/>
          <p:nvPr/>
        </p:nvSpPr>
        <p:spPr>
          <a:xfrm>
            <a:off x="6848068" y="1472557"/>
            <a:ext cx="5062329" cy="600509"/>
          </a:xfrm>
          <a:prstGeom prst="rect">
            <a:avLst/>
          </a:prstGeom>
          <a:solidFill>
            <a:schemeClr val="bg1">
              <a:lumMod val="95000"/>
            </a:schemeClr>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9" name="Group 68">
            <a:extLst>
              <a:ext uri="{FF2B5EF4-FFF2-40B4-BE49-F238E27FC236}">
                <a16:creationId xmlns:a16="http://schemas.microsoft.com/office/drawing/2014/main" id="{324373A9-3A3A-455A-9B47-8A6D80778D61}"/>
              </a:ext>
            </a:extLst>
          </p:cNvPr>
          <p:cNvGrpSpPr/>
          <p:nvPr/>
        </p:nvGrpSpPr>
        <p:grpSpPr>
          <a:xfrm>
            <a:off x="11287547" y="1502377"/>
            <a:ext cx="660951" cy="770714"/>
            <a:chOff x="1003853" y="1565545"/>
            <a:chExt cx="660951" cy="1043612"/>
          </a:xfrm>
          <a:solidFill>
            <a:schemeClr val="accent5"/>
          </a:solidFill>
        </p:grpSpPr>
        <p:sp>
          <p:nvSpPr>
            <p:cNvPr id="70" name="Arrow: Chevron 770">
              <a:extLst>
                <a:ext uri="{FF2B5EF4-FFF2-40B4-BE49-F238E27FC236}">
                  <a16:creationId xmlns:a16="http://schemas.microsoft.com/office/drawing/2014/main" id="{46B8AD29-2AAB-437F-A7AD-94FD7954263F}"/>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1" name="Rectangle 70">
              <a:extLst>
                <a:ext uri="{FF2B5EF4-FFF2-40B4-BE49-F238E27FC236}">
                  <a16:creationId xmlns:a16="http://schemas.microsoft.com/office/drawing/2014/main" id="{D5E01934-7932-4A3D-AD82-BC9231F11476}"/>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2" name="Rectangle 71">
            <a:extLst>
              <a:ext uri="{FF2B5EF4-FFF2-40B4-BE49-F238E27FC236}">
                <a16:creationId xmlns:a16="http://schemas.microsoft.com/office/drawing/2014/main" id="{90B7F0F1-17BE-41B6-A318-2BB52E72E5EA}"/>
              </a:ext>
            </a:extLst>
          </p:cNvPr>
          <p:cNvSpPr/>
          <p:nvPr/>
        </p:nvSpPr>
        <p:spPr>
          <a:xfrm>
            <a:off x="6907705" y="2396359"/>
            <a:ext cx="5062329" cy="604885"/>
          </a:xfrm>
          <a:prstGeom prst="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l" rtl="0">
              <a:lnSpc>
                <a:spcPct val="130000"/>
              </a:lnSpc>
            </a:pPr>
            <a:r>
              <a:rPr lang="en-US" altLang="ar-EG" b="1" dirty="0">
                <a:solidFill>
                  <a:schemeClr val="tx1"/>
                </a:solidFill>
              </a:rPr>
              <a:t>Failure to recognize nonverbal signals.</a:t>
            </a:r>
          </a:p>
        </p:txBody>
      </p:sp>
      <p:grpSp>
        <p:nvGrpSpPr>
          <p:cNvPr id="73" name="Group 72">
            <a:extLst>
              <a:ext uri="{FF2B5EF4-FFF2-40B4-BE49-F238E27FC236}">
                <a16:creationId xmlns:a16="http://schemas.microsoft.com/office/drawing/2014/main" id="{BAA9E010-E597-4B68-9B89-B519C0A85C5B}"/>
              </a:ext>
            </a:extLst>
          </p:cNvPr>
          <p:cNvGrpSpPr/>
          <p:nvPr/>
        </p:nvGrpSpPr>
        <p:grpSpPr>
          <a:xfrm>
            <a:off x="11340566" y="2414381"/>
            <a:ext cx="660951" cy="770625"/>
            <a:chOff x="1003853" y="1565545"/>
            <a:chExt cx="660951" cy="1043612"/>
          </a:xfrm>
          <a:solidFill>
            <a:schemeClr val="accent2"/>
          </a:solidFill>
        </p:grpSpPr>
        <p:sp>
          <p:nvSpPr>
            <p:cNvPr id="74" name="Arrow: Chevron 767">
              <a:extLst>
                <a:ext uri="{FF2B5EF4-FFF2-40B4-BE49-F238E27FC236}">
                  <a16:creationId xmlns:a16="http://schemas.microsoft.com/office/drawing/2014/main" id="{518ED2E3-8344-46B8-85F0-2C71CF06DC99}"/>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5" name="Rectangle 74">
              <a:extLst>
                <a:ext uri="{FF2B5EF4-FFF2-40B4-BE49-F238E27FC236}">
                  <a16:creationId xmlns:a16="http://schemas.microsoft.com/office/drawing/2014/main" id="{C05E5AC4-7D78-4A27-A9BD-6FB8E7B4B23E}"/>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6" name="Rectangle 75">
            <a:extLst>
              <a:ext uri="{FF2B5EF4-FFF2-40B4-BE49-F238E27FC236}">
                <a16:creationId xmlns:a16="http://schemas.microsoft.com/office/drawing/2014/main" id="{2854D5B5-3344-4C2F-9055-D5FCD368AC21}"/>
              </a:ext>
            </a:extLst>
          </p:cNvPr>
          <p:cNvSpPr/>
          <p:nvPr/>
        </p:nvSpPr>
        <p:spPr>
          <a:xfrm>
            <a:off x="6907701" y="3378032"/>
            <a:ext cx="5062329" cy="563195"/>
          </a:xfrm>
          <a:prstGeom prst="rect">
            <a:avLst/>
          </a:prstGeom>
          <a:solidFill>
            <a:schemeClr val="bg1">
              <a:lumMod val="95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E7033FE3-14B6-4CFC-9979-04B3C03E9B51}"/>
              </a:ext>
            </a:extLst>
          </p:cNvPr>
          <p:cNvGrpSpPr/>
          <p:nvPr/>
        </p:nvGrpSpPr>
        <p:grpSpPr>
          <a:xfrm>
            <a:off x="11335584" y="3345193"/>
            <a:ext cx="660951" cy="843562"/>
            <a:chOff x="996397" y="1360403"/>
            <a:chExt cx="660951" cy="1052652"/>
          </a:xfrm>
        </p:grpSpPr>
        <p:sp>
          <p:nvSpPr>
            <p:cNvPr id="78" name="Arrow: Chevron 764">
              <a:extLst>
                <a:ext uri="{FF2B5EF4-FFF2-40B4-BE49-F238E27FC236}">
                  <a16:creationId xmlns:a16="http://schemas.microsoft.com/office/drawing/2014/main" id="{4C3F8ED3-4FE9-4067-BA70-6681057D5AB7}"/>
                </a:ext>
              </a:extLst>
            </p:cNvPr>
            <p:cNvSpPr/>
            <p:nvPr/>
          </p:nvSpPr>
          <p:spPr>
            <a:xfrm rot="16200000">
              <a:off x="1177785" y="1933491"/>
              <a:ext cx="298176" cy="660951"/>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9" name="Rectangle 78">
              <a:extLst>
                <a:ext uri="{FF2B5EF4-FFF2-40B4-BE49-F238E27FC236}">
                  <a16:creationId xmlns:a16="http://schemas.microsoft.com/office/drawing/2014/main" id="{CE5DF7C9-3267-404E-B137-5E4A929E81DF}"/>
                </a:ext>
              </a:extLst>
            </p:cNvPr>
            <p:cNvSpPr/>
            <p:nvPr/>
          </p:nvSpPr>
          <p:spPr>
            <a:xfrm>
              <a:off x="996397" y="1360403"/>
              <a:ext cx="655982" cy="8945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0" name="Rectangle 79">
            <a:extLst>
              <a:ext uri="{FF2B5EF4-FFF2-40B4-BE49-F238E27FC236}">
                <a16:creationId xmlns:a16="http://schemas.microsoft.com/office/drawing/2014/main" id="{7C13AB00-0B16-4CA5-B14A-3358608CB277}"/>
              </a:ext>
            </a:extLst>
          </p:cNvPr>
          <p:cNvSpPr/>
          <p:nvPr/>
        </p:nvSpPr>
        <p:spPr>
          <a:xfrm>
            <a:off x="6887836" y="4325749"/>
            <a:ext cx="5062329" cy="600509"/>
          </a:xfrm>
          <a:prstGeom prst="rect">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1" name="Group 80">
            <a:extLst>
              <a:ext uri="{FF2B5EF4-FFF2-40B4-BE49-F238E27FC236}">
                <a16:creationId xmlns:a16="http://schemas.microsoft.com/office/drawing/2014/main" id="{324373A9-3A3A-455A-9B47-8A6D80778D61}"/>
              </a:ext>
            </a:extLst>
          </p:cNvPr>
          <p:cNvGrpSpPr/>
          <p:nvPr/>
        </p:nvGrpSpPr>
        <p:grpSpPr>
          <a:xfrm>
            <a:off x="11322337" y="4338568"/>
            <a:ext cx="660951" cy="804385"/>
            <a:chOff x="1003853" y="1565545"/>
            <a:chExt cx="660951" cy="1043612"/>
          </a:xfrm>
          <a:solidFill>
            <a:schemeClr val="accent5"/>
          </a:solidFill>
        </p:grpSpPr>
        <p:sp>
          <p:nvSpPr>
            <p:cNvPr id="82" name="Arrow: Chevron 770">
              <a:extLst>
                <a:ext uri="{FF2B5EF4-FFF2-40B4-BE49-F238E27FC236}">
                  <a16:creationId xmlns:a16="http://schemas.microsoft.com/office/drawing/2014/main" id="{46B8AD29-2AAB-437F-A7AD-94FD7954263F}"/>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3" name="Rectangle 82">
              <a:extLst>
                <a:ext uri="{FF2B5EF4-FFF2-40B4-BE49-F238E27FC236}">
                  <a16:creationId xmlns:a16="http://schemas.microsoft.com/office/drawing/2014/main" id="{D5E01934-7932-4A3D-AD82-BC9231F11476}"/>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4" name="Rectangle 83">
            <a:extLst>
              <a:ext uri="{FF2B5EF4-FFF2-40B4-BE49-F238E27FC236}">
                <a16:creationId xmlns:a16="http://schemas.microsoft.com/office/drawing/2014/main" id="{90B7F0F1-17BE-41B6-A318-2BB52E72E5EA}"/>
              </a:ext>
            </a:extLst>
          </p:cNvPr>
          <p:cNvSpPr/>
          <p:nvPr/>
        </p:nvSpPr>
        <p:spPr>
          <a:xfrm>
            <a:off x="6904392" y="5260485"/>
            <a:ext cx="5062329" cy="604885"/>
          </a:xfrm>
          <a:prstGeom prst="rect">
            <a:avLst/>
          </a:prstGeom>
          <a:solidFill>
            <a:schemeClr val="bg1">
              <a:lumMod val="95000"/>
            </a:schemeClr>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5" name="Group 84">
            <a:extLst>
              <a:ext uri="{FF2B5EF4-FFF2-40B4-BE49-F238E27FC236}">
                <a16:creationId xmlns:a16="http://schemas.microsoft.com/office/drawing/2014/main" id="{BAA9E010-E597-4B68-9B89-B519C0A85C5B}"/>
              </a:ext>
            </a:extLst>
          </p:cNvPr>
          <p:cNvGrpSpPr/>
          <p:nvPr/>
        </p:nvGrpSpPr>
        <p:grpSpPr>
          <a:xfrm>
            <a:off x="11335585" y="5277782"/>
            <a:ext cx="660951" cy="838514"/>
            <a:chOff x="1003853" y="1565545"/>
            <a:chExt cx="660951" cy="1043612"/>
          </a:xfrm>
          <a:solidFill>
            <a:schemeClr val="accent2"/>
          </a:solidFill>
        </p:grpSpPr>
        <p:sp>
          <p:nvSpPr>
            <p:cNvPr id="86" name="Arrow: Chevron 767">
              <a:extLst>
                <a:ext uri="{FF2B5EF4-FFF2-40B4-BE49-F238E27FC236}">
                  <a16:creationId xmlns:a16="http://schemas.microsoft.com/office/drawing/2014/main" id="{518ED2E3-8344-46B8-85F0-2C71CF06DC99}"/>
                </a:ext>
              </a:extLst>
            </p:cNvPr>
            <p:cNvSpPr/>
            <p:nvPr/>
          </p:nvSpPr>
          <p:spPr>
            <a:xfrm rot="16200000">
              <a:off x="1185241" y="2129594"/>
              <a:ext cx="298175" cy="660951"/>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7" name="Rectangle 86">
              <a:extLst>
                <a:ext uri="{FF2B5EF4-FFF2-40B4-BE49-F238E27FC236}">
                  <a16:creationId xmlns:a16="http://schemas.microsoft.com/office/drawing/2014/main" id="{C05E5AC4-7D78-4A27-A9BD-6FB8E7B4B23E}"/>
                </a:ext>
              </a:extLst>
            </p:cNvPr>
            <p:cNvSpPr/>
            <p:nvPr/>
          </p:nvSpPr>
          <p:spPr>
            <a:xfrm>
              <a:off x="1003854" y="1565545"/>
              <a:ext cx="655982" cy="8945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6" name="TextBox 95">
            <a:extLst>
              <a:ext uri="{FF2B5EF4-FFF2-40B4-BE49-F238E27FC236}">
                <a16:creationId xmlns:a16="http://schemas.microsoft.com/office/drawing/2014/main" id="{CEBDF88F-FBC6-4987-BA57-7C9AF0F1CC0C}"/>
              </a:ext>
            </a:extLst>
          </p:cNvPr>
          <p:cNvSpPr txBox="1"/>
          <p:nvPr/>
        </p:nvSpPr>
        <p:spPr>
          <a:xfrm>
            <a:off x="212037" y="3431916"/>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3</a:t>
            </a:r>
            <a:endParaRPr lang="ko-KR" altLang="en-US" sz="3200" b="1" dirty="0">
              <a:solidFill>
                <a:schemeClr val="bg1"/>
              </a:solidFill>
              <a:cs typeface="Arial" pitchFamily="34" charset="0"/>
            </a:endParaRPr>
          </a:p>
        </p:txBody>
      </p:sp>
      <p:sp>
        <p:nvSpPr>
          <p:cNvPr id="97" name="TextBox 96">
            <a:extLst>
              <a:ext uri="{FF2B5EF4-FFF2-40B4-BE49-F238E27FC236}">
                <a16:creationId xmlns:a16="http://schemas.microsoft.com/office/drawing/2014/main" id="{CEBDF88F-FBC6-4987-BA57-7C9AF0F1CC0C}"/>
              </a:ext>
            </a:extLst>
          </p:cNvPr>
          <p:cNvSpPr txBox="1"/>
          <p:nvPr/>
        </p:nvSpPr>
        <p:spPr>
          <a:xfrm>
            <a:off x="192161" y="4419202"/>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4</a:t>
            </a:r>
            <a:endParaRPr lang="ko-KR" altLang="en-US" sz="3200" b="1" dirty="0">
              <a:solidFill>
                <a:schemeClr val="bg1"/>
              </a:solidFill>
              <a:cs typeface="Arial" pitchFamily="34" charset="0"/>
            </a:endParaRPr>
          </a:p>
        </p:txBody>
      </p:sp>
      <p:sp>
        <p:nvSpPr>
          <p:cNvPr id="98" name="TextBox 97">
            <a:extLst>
              <a:ext uri="{FF2B5EF4-FFF2-40B4-BE49-F238E27FC236}">
                <a16:creationId xmlns:a16="http://schemas.microsoft.com/office/drawing/2014/main" id="{CEBDF88F-FBC6-4987-BA57-7C9AF0F1CC0C}"/>
              </a:ext>
            </a:extLst>
          </p:cNvPr>
          <p:cNvSpPr txBox="1"/>
          <p:nvPr/>
        </p:nvSpPr>
        <p:spPr>
          <a:xfrm>
            <a:off x="218665" y="5333600"/>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5</a:t>
            </a:r>
            <a:endParaRPr lang="ko-KR" altLang="en-US" sz="3200" b="1" dirty="0">
              <a:solidFill>
                <a:schemeClr val="bg1"/>
              </a:solidFill>
              <a:cs typeface="Arial" pitchFamily="34" charset="0"/>
            </a:endParaRPr>
          </a:p>
        </p:txBody>
      </p:sp>
      <p:sp>
        <p:nvSpPr>
          <p:cNvPr id="100" name="TextBox 99">
            <a:extLst>
              <a:ext uri="{FF2B5EF4-FFF2-40B4-BE49-F238E27FC236}">
                <a16:creationId xmlns:a16="http://schemas.microsoft.com/office/drawing/2014/main" id="{CEBDF88F-FBC6-4987-BA57-7C9AF0F1CC0C}"/>
              </a:ext>
            </a:extLst>
          </p:cNvPr>
          <p:cNvSpPr txBox="1"/>
          <p:nvPr/>
        </p:nvSpPr>
        <p:spPr>
          <a:xfrm>
            <a:off x="11257741" y="1530232"/>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6</a:t>
            </a:r>
            <a:endParaRPr lang="ko-KR" altLang="en-US" sz="3200" b="1" dirty="0">
              <a:solidFill>
                <a:schemeClr val="bg1"/>
              </a:solidFill>
              <a:cs typeface="Arial" pitchFamily="34" charset="0"/>
            </a:endParaRPr>
          </a:p>
        </p:txBody>
      </p:sp>
      <p:sp>
        <p:nvSpPr>
          <p:cNvPr id="101" name="TextBox 100">
            <a:extLst>
              <a:ext uri="{FF2B5EF4-FFF2-40B4-BE49-F238E27FC236}">
                <a16:creationId xmlns:a16="http://schemas.microsoft.com/office/drawing/2014/main" id="{CEBDF88F-FBC6-4987-BA57-7C9AF0F1CC0C}"/>
              </a:ext>
            </a:extLst>
          </p:cNvPr>
          <p:cNvSpPr txBox="1"/>
          <p:nvPr/>
        </p:nvSpPr>
        <p:spPr>
          <a:xfrm>
            <a:off x="11310751" y="2457883"/>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7</a:t>
            </a:r>
            <a:endParaRPr lang="ko-KR" altLang="en-US" sz="3200" b="1" dirty="0">
              <a:solidFill>
                <a:schemeClr val="bg1"/>
              </a:solidFill>
              <a:cs typeface="Arial" pitchFamily="34" charset="0"/>
            </a:endParaRPr>
          </a:p>
        </p:txBody>
      </p:sp>
      <p:sp>
        <p:nvSpPr>
          <p:cNvPr id="102" name="TextBox 101">
            <a:extLst>
              <a:ext uri="{FF2B5EF4-FFF2-40B4-BE49-F238E27FC236}">
                <a16:creationId xmlns:a16="http://schemas.microsoft.com/office/drawing/2014/main" id="{CEBDF88F-FBC6-4987-BA57-7C9AF0F1CC0C}"/>
              </a:ext>
            </a:extLst>
          </p:cNvPr>
          <p:cNvSpPr txBox="1"/>
          <p:nvPr/>
        </p:nvSpPr>
        <p:spPr>
          <a:xfrm>
            <a:off x="11337260" y="3451796"/>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8</a:t>
            </a:r>
            <a:endParaRPr lang="ko-KR" altLang="en-US" sz="3200" b="1" dirty="0">
              <a:solidFill>
                <a:schemeClr val="bg1"/>
              </a:solidFill>
              <a:cs typeface="Arial" pitchFamily="34" charset="0"/>
            </a:endParaRPr>
          </a:p>
        </p:txBody>
      </p:sp>
      <p:sp>
        <p:nvSpPr>
          <p:cNvPr id="103" name="TextBox 102">
            <a:extLst>
              <a:ext uri="{FF2B5EF4-FFF2-40B4-BE49-F238E27FC236}">
                <a16:creationId xmlns:a16="http://schemas.microsoft.com/office/drawing/2014/main" id="{CEBDF88F-FBC6-4987-BA57-7C9AF0F1CC0C}"/>
              </a:ext>
            </a:extLst>
          </p:cNvPr>
          <p:cNvSpPr txBox="1"/>
          <p:nvPr/>
        </p:nvSpPr>
        <p:spPr>
          <a:xfrm>
            <a:off x="11323999" y="4392699"/>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9</a:t>
            </a:r>
            <a:endParaRPr lang="ko-KR" altLang="en-US" sz="3200" b="1" dirty="0">
              <a:solidFill>
                <a:schemeClr val="bg1"/>
              </a:solidFill>
              <a:cs typeface="Arial" pitchFamily="34" charset="0"/>
            </a:endParaRPr>
          </a:p>
        </p:txBody>
      </p:sp>
      <p:sp>
        <p:nvSpPr>
          <p:cNvPr id="104" name="TextBox 103">
            <a:extLst>
              <a:ext uri="{FF2B5EF4-FFF2-40B4-BE49-F238E27FC236}">
                <a16:creationId xmlns:a16="http://schemas.microsoft.com/office/drawing/2014/main" id="{CEBDF88F-FBC6-4987-BA57-7C9AF0F1CC0C}"/>
              </a:ext>
            </a:extLst>
          </p:cNvPr>
          <p:cNvSpPr txBox="1"/>
          <p:nvPr/>
        </p:nvSpPr>
        <p:spPr>
          <a:xfrm>
            <a:off x="11310751" y="5360108"/>
            <a:ext cx="655982" cy="584775"/>
          </a:xfrm>
          <a:prstGeom prst="rect">
            <a:avLst/>
          </a:prstGeom>
          <a:noFill/>
        </p:spPr>
        <p:txBody>
          <a:bodyPr wrap="square" rtlCol="0" anchor="ctr">
            <a:spAutoFit/>
          </a:bodyPr>
          <a:lstStyle/>
          <a:p>
            <a:pPr algn="ctr"/>
            <a:r>
              <a:rPr lang="en-US" altLang="ko-KR" sz="3200" b="1" dirty="0">
                <a:solidFill>
                  <a:schemeClr val="bg1"/>
                </a:solidFill>
                <a:cs typeface="Arial" pitchFamily="34" charset="0"/>
              </a:rPr>
              <a:t>10</a:t>
            </a:r>
            <a:endParaRPr lang="ko-KR" altLang="en-US" sz="3200" b="1" dirty="0">
              <a:solidFill>
                <a:schemeClr val="bg1"/>
              </a:solidFill>
              <a:cs typeface="Arial" pitchFamily="34" charset="0"/>
            </a:endParaRPr>
          </a:p>
        </p:txBody>
      </p:sp>
      <p:sp>
        <p:nvSpPr>
          <p:cNvPr id="2" name="TextBox 1"/>
          <p:cNvSpPr txBox="1"/>
          <p:nvPr/>
        </p:nvSpPr>
        <p:spPr>
          <a:xfrm>
            <a:off x="1068458" y="4425973"/>
            <a:ext cx="3970707" cy="338554"/>
          </a:xfrm>
          <a:prstGeom prst="rect">
            <a:avLst/>
          </a:prstGeom>
          <a:noFill/>
        </p:spPr>
        <p:txBody>
          <a:bodyPr wrap="square" rtlCol="1">
            <a:spAutoFit/>
          </a:bodyPr>
          <a:lstStyle/>
          <a:p>
            <a:pPr algn="ctr">
              <a:lnSpc>
                <a:spcPct val="80000"/>
              </a:lnSpc>
              <a:buNone/>
              <a:defRPr/>
            </a:pPr>
            <a:r>
              <a:rPr lang="en-US" sz="2000" b="1" dirty="0"/>
              <a:t>Selective perception</a:t>
            </a:r>
          </a:p>
        </p:txBody>
      </p:sp>
      <p:sp>
        <p:nvSpPr>
          <p:cNvPr id="3" name="TextBox 2"/>
          <p:cNvSpPr txBox="1"/>
          <p:nvPr/>
        </p:nvSpPr>
        <p:spPr>
          <a:xfrm>
            <a:off x="7430367" y="1578742"/>
            <a:ext cx="3732112" cy="338554"/>
          </a:xfrm>
          <a:prstGeom prst="rect">
            <a:avLst/>
          </a:prstGeom>
          <a:noFill/>
        </p:spPr>
        <p:txBody>
          <a:bodyPr wrap="none" rtlCol="1">
            <a:spAutoFit/>
          </a:bodyPr>
          <a:lstStyle/>
          <a:p>
            <a:pPr>
              <a:lnSpc>
                <a:spcPct val="80000"/>
              </a:lnSpc>
              <a:buNone/>
              <a:defRPr/>
            </a:pPr>
            <a:r>
              <a:rPr lang="en-US" sz="2000" b="1" dirty="0"/>
              <a:t>Socio-psychological Barriers</a:t>
            </a:r>
          </a:p>
        </p:txBody>
      </p:sp>
      <p:sp>
        <p:nvSpPr>
          <p:cNvPr id="5" name="TextBox 4"/>
          <p:cNvSpPr txBox="1"/>
          <p:nvPr/>
        </p:nvSpPr>
        <p:spPr>
          <a:xfrm>
            <a:off x="7872618" y="3487199"/>
            <a:ext cx="3013227" cy="338554"/>
          </a:xfrm>
          <a:prstGeom prst="rect">
            <a:avLst/>
          </a:prstGeom>
          <a:noFill/>
        </p:spPr>
        <p:txBody>
          <a:bodyPr wrap="square" rtlCol="1">
            <a:spAutoFit/>
          </a:bodyPr>
          <a:lstStyle/>
          <a:p>
            <a:pPr>
              <a:lnSpc>
                <a:spcPct val="80000"/>
              </a:lnSpc>
              <a:buNone/>
              <a:defRPr/>
            </a:pPr>
            <a:r>
              <a:rPr lang="en-US" sz="2000" b="1" dirty="0"/>
              <a:t>Physical Distractions</a:t>
            </a:r>
          </a:p>
        </p:txBody>
      </p:sp>
      <p:sp>
        <p:nvSpPr>
          <p:cNvPr id="6" name="TextBox 5"/>
          <p:cNvSpPr txBox="1"/>
          <p:nvPr/>
        </p:nvSpPr>
        <p:spPr>
          <a:xfrm flipH="1">
            <a:off x="8125249" y="4460930"/>
            <a:ext cx="2928758" cy="344710"/>
          </a:xfrm>
          <a:prstGeom prst="rect">
            <a:avLst/>
          </a:prstGeom>
          <a:noFill/>
        </p:spPr>
        <p:txBody>
          <a:bodyPr wrap="square" rtlCol="1">
            <a:spAutoFit/>
          </a:bodyPr>
          <a:lstStyle/>
          <a:p>
            <a:pPr algn="ctr">
              <a:lnSpc>
                <a:spcPct val="80000"/>
              </a:lnSpc>
              <a:buNone/>
              <a:defRPr/>
            </a:pPr>
            <a:r>
              <a:rPr lang="en-US" sz="2000" b="1" dirty="0"/>
              <a:t>Lack of feedback</a:t>
            </a:r>
          </a:p>
        </p:txBody>
      </p:sp>
      <p:sp>
        <p:nvSpPr>
          <p:cNvPr id="7" name="TextBox 6"/>
          <p:cNvSpPr txBox="1"/>
          <p:nvPr/>
        </p:nvSpPr>
        <p:spPr>
          <a:xfrm>
            <a:off x="7219150" y="5418423"/>
            <a:ext cx="4055168" cy="369332"/>
          </a:xfrm>
          <a:prstGeom prst="rect">
            <a:avLst/>
          </a:prstGeom>
          <a:noFill/>
        </p:spPr>
        <p:txBody>
          <a:bodyPr wrap="square" rtlCol="1">
            <a:spAutoFit/>
          </a:bodyPr>
          <a:lstStyle/>
          <a:p>
            <a:pPr algn="ctr" rtl="0">
              <a:spcBef>
                <a:spcPct val="20000"/>
              </a:spcBef>
            </a:pPr>
            <a:r>
              <a:rPr lang="en-US" dirty="0"/>
              <a:t>Language barrier</a:t>
            </a:r>
          </a:p>
        </p:txBody>
      </p:sp>
      <p:sp>
        <p:nvSpPr>
          <p:cNvPr id="8" name="Rectangle 7"/>
          <p:cNvSpPr/>
          <p:nvPr/>
        </p:nvSpPr>
        <p:spPr>
          <a:xfrm>
            <a:off x="228604" y="6312720"/>
            <a:ext cx="7896645" cy="369332"/>
          </a:xfrm>
          <a:prstGeom prst="rect">
            <a:avLst/>
          </a:prstGeom>
        </p:spPr>
        <p:txBody>
          <a:bodyPr wrap="square">
            <a:spAutoFit/>
          </a:bodyPr>
          <a:lstStyle/>
          <a:p>
            <a:pPr algn="l" rtl="0"/>
            <a:r>
              <a:rPr lang="en-US" dirty="0"/>
              <a:t>https://www.slideshare.net/effectivecommunication/cs-final-ppt-11938630</a:t>
            </a:r>
            <a:endParaRPr lang="ar-EG" dirty="0"/>
          </a:p>
        </p:txBody>
      </p:sp>
    </p:spTree>
    <p:extLst>
      <p:ext uri="{BB962C8B-B14F-4D97-AF65-F5344CB8AC3E}">
        <p14:creationId xmlns:p14="http://schemas.microsoft.com/office/powerpoint/2010/main" val="4041936470"/>
      </p:ext>
    </p:extLst>
  </p:cSld>
  <p:clrMapOvr>
    <a:masterClrMapping/>
  </p:clrMapOvr>
  <mc:AlternateContent xmlns:mc="http://schemas.openxmlformats.org/markup-compatibility/2006">
    <mc:Choice xmlns:p14="http://schemas.microsoft.com/office/powerpoint/2010/main" Requires="p14">
      <p:transition spd="slow" p14:dur="2000" advTm="260707"/>
    </mc:Choice>
    <mc:Fallback>
      <p:transition spd="slow" advTm="26070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3091"/>
            <a:ext cx="10515600" cy="827571"/>
          </a:xfrm>
        </p:spPr>
        <p:txBody>
          <a:bodyPr/>
          <a:lstStyle/>
          <a:p>
            <a:pPr algn="ctr" rtl="0"/>
            <a:r>
              <a:rPr lang="en-US" b="1" dirty="0">
                <a:solidFill>
                  <a:srgbClr val="C00000"/>
                </a:solidFill>
                <a:effectLst>
                  <a:outerShdw blurRad="38100" dist="38100" dir="2700000" algn="tl">
                    <a:srgbClr val="000000">
                      <a:alpha val="43137"/>
                    </a:srgbClr>
                  </a:outerShdw>
                </a:effectLst>
              </a:rPr>
              <a:t>Other Challenges and barriers</a:t>
            </a:r>
            <a:endParaRPr lang="ar-EG" dirty="0"/>
          </a:p>
        </p:txBody>
      </p:sp>
      <p:graphicFrame>
        <p:nvGraphicFramePr>
          <p:cNvPr id="4" name="Content Placeholder 3"/>
          <p:cNvGraphicFramePr>
            <a:graphicFrameLocks noGrp="1"/>
          </p:cNvGraphicFramePr>
          <p:nvPr>
            <p:ph idx="1"/>
          </p:nvPr>
        </p:nvGraphicFramePr>
        <p:xfrm>
          <a:off x="0" y="1179442"/>
          <a:ext cx="12072730" cy="53538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65987455"/>
      </p:ext>
    </p:extLst>
  </p:cSld>
  <p:clrMapOvr>
    <a:masterClrMapping/>
  </p:clrMapOvr>
  <mc:AlternateContent xmlns:mc="http://schemas.openxmlformats.org/markup-compatibility/2006">
    <mc:Choice xmlns:p14="http://schemas.microsoft.com/office/powerpoint/2010/main" Requires="p14">
      <p:transition spd="slow" p14:dur="2000" advTm="63130"/>
    </mc:Choice>
    <mc:Fallback>
      <p:transition spd="slow" advTm="6313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a:xfrm>
            <a:off x="838200" y="365125"/>
            <a:ext cx="10515600" cy="695049"/>
          </a:xfrm>
          <a:noFill/>
        </p:spPr>
        <p:txBody>
          <a:bodyPr/>
          <a:lstStyle/>
          <a:p>
            <a:pPr algn="ctr" rtl="0" eaLnBrk="1" hangingPunct="1"/>
            <a:r>
              <a:rPr lang="en-US" sz="3200" b="1" dirty="0">
                <a:effectLst>
                  <a:outerShdw blurRad="38100" dist="38100" dir="2700000" algn="tl">
                    <a:srgbClr val="000000">
                      <a:alpha val="43137"/>
                    </a:srgbClr>
                  </a:outerShdw>
                </a:effectLst>
              </a:rPr>
              <a:t>Barriers to Team Effectiveness</a:t>
            </a:r>
          </a:p>
        </p:txBody>
      </p:sp>
      <p:sp>
        <p:nvSpPr>
          <p:cNvPr id="20485" name="Rectangle 13"/>
          <p:cNvSpPr>
            <a:spLocks noChangeArrowheads="1"/>
          </p:cNvSpPr>
          <p:nvPr/>
        </p:nvSpPr>
        <p:spPr bwMode="auto">
          <a:xfrm>
            <a:off x="7772399" y="1600201"/>
            <a:ext cx="4181061" cy="5292725"/>
          </a:xfrm>
          <a:prstGeom prst="rect">
            <a:avLst/>
          </a:prstGeom>
          <a:solidFill>
            <a:srgbClr val="017460"/>
          </a:solidFill>
          <a:ln w="9525">
            <a:noFill/>
            <a:miter lim="800000"/>
            <a:headEnd/>
            <a:tailEnd/>
          </a:ln>
          <a:effectLst/>
        </p:spPr>
        <p:txBody>
          <a:bodyPr tIns="182880"/>
          <a:lstStyle/>
          <a:p>
            <a:pPr marL="457200" indent="-277813" algn="ctr">
              <a:lnSpc>
                <a:spcPct val="90000"/>
              </a:lnSpc>
              <a:spcBef>
                <a:spcPct val="40000"/>
              </a:spcBef>
              <a:buClr>
                <a:schemeClr val="folHlink"/>
              </a:buClr>
              <a:buSzPct val="90000"/>
            </a:pPr>
            <a:r>
              <a:rPr lang="en-US" sz="2000" b="1" dirty="0">
                <a:solidFill>
                  <a:schemeClr val="bg1"/>
                </a:solidFill>
              </a:rPr>
              <a:t>OUTCOMES</a:t>
            </a:r>
          </a:p>
          <a:p>
            <a:pPr marL="457200" indent="-277813" algn="l" rtl="0">
              <a:lnSpc>
                <a:spcPct val="90000"/>
              </a:lnSpc>
              <a:spcBef>
                <a:spcPct val="40000"/>
              </a:spcBef>
              <a:buClr>
                <a:schemeClr val="folHlink"/>
              </a:buClr>
              <a:buSzPct val="90000"/>
              <a:buFont typeface="Wingdings" pitchFamily="2" charset="2"/>
              <a:buChar char="n"/>
            </a:pPr>
            <a:endParaRPr lang="en-US" sz="1400" dirty="0">
              <a:solidFill>
                <a:schemeClr val="bg1"/>
              </a:solidFill>
            </a:endParaRPr>
          </a:p>
          <a:p>
            <a:pPr marL="457200" indent="-277813" algn="l" rtl="0">
              <a:lnSpc>
                <a:spcPct val="130000"/>
              </a:lnSpc>
              <a:spcBef>
                <a:spcPct val="40000"/>
              </a:spcBef>
              <a:buClr>
                <a:schemeClr val="bg1"/>
              </a:buClr>
              <a:buSzPct val="90000"/>
              <a:buFont typeface="Wingdings" pitchFamily="2" charset="2"/>
              <a:buChar char="n"/>
            </a:pPr>
            <a:r>
              <a:rPr lang="en-US" sz="1600" dirty="0">
                <a:solidFill>
                  <a:schemeClr val="bg1"/>
                </a:solidFill>
              </a:rPr>
              <a:t>Shared Mental Model</a:t>
            </a:r>
          </a:p>
          <a:p>
            <a:pPr marL="457200" indent="-277813" algn="l" rtl="0">
              <a:lnSpc>
                <a:spcPct val="130000"/>
              </a:lnSpc>
              <a:spcBef>
                <a:spcPct val="40000"/>
              </a:spcBef>
              <a:buClr>
                <a:schemeClr val="bg1"/>
              </a:buClr>
              <a:buSzPct val="90000"/>
              <a:buFont typeface="Wingdings" pitchFamily="2" charset="2"/>
              <a:buChar char="n"/>
            </a:pPr>
            <a:r>
              <a:rPr lang="en-US" sz="1600" dirty="0">
                <a:solidFill>
                  <a:schemeClr val="bg1"/>
                </a:solidFill>
              </a:rPr>
              <a:t>Adaptability</a:t>
            </a:r>
          </a:p>
          <a:p>
            <a:pPr marL="457200" indent="-277813" algn="l" rtl="0">
              <a:lnSpc>
                <a:spcPct val="130000"/>
              </a:lnSpc>
              <a:spcBef>
                <a:spcPct val="40000"/>
              </a:spcBef>
              <a:buClr>
                <a:schemeClr val="bg1"/>
              </a:buClr>
              <a:buSzPct val="90000"/>
              <a:buFont typeface="Wingdings" pitchFamily="2" charset="2"/>
              <a:buChar char="n"/>
            </a:pPr>
            <a:r>
              <a:rPr lang="en-US" sz="1600" dirty="0">
                <a:solidFill>
                  <a:schemeClr val="bg1"/>
                </a:solidFill>
              </a:rPr>
              <a:t>Team Orientation</a:t>
            </a:r>
          </a:p>
          <a:p>
            <a:pPr marL="457200" indent="-277813" algn="l" rtl="0">
              <a:lnSpc>
                <a:spcPct val="130000"/>
              </a:lnSpc>
              <a:spcBef>
                <a:spcPct val="40000"/>
              </a:spcBef>
              <a:buClr>
                <a:schemeClr val="bg1"/>
              </a:buClr>
              <a:buSzPct val="90000"/>
              <a:buFont typeface="Wingdings" pitchFamily="2" charset="2"/>
              <a:buChar char="n"/>
            </a:pPr>
            <a:r>
              <a:rPr lang="en-US" sz="1600" dirty="0">
                <a:solidFill>
                  <a:schemeClr val="bg1"/>
                </a:solidFill>
              </a:rPr>
              <a:t>Mutual Trust</a:t>
            </a:r>
          </a:p>
          <a:p>
            <a:pPr marL="457200" indent="-277813" algn="l" rtl="0">
              <a:lnSpc>
                <a:spcPct val="130000"/>
              </a:lnSpc>
              <a:spcBef>
                <a:spcPct val="40000"/>
              </a:spcBef>
              <a:buClr>
                <a:schemeClr val="bg1"/>
              </a:buClr>
              <a:buSzPct val="90000"/>
              <a:buFont typeface="Wingdings" pitchFamily="2" charset="2"/>
              <a:buChar char="n"/>
            </a:pPr>
            <a:r>
              <a:rPr lang="en-US" sz="1600" dirty="0">
                <a:solidFill>
                  <a:schemeClr val="bg1"/>
                </a:solidFill>
              </a:rPr>
              <a:t>Team Performance</a:t>
            </a:r>
          </a:p>
          <a:p>
            <a:pPr marL="457200" indent="-277813" algn="l" rtl="0">
              <a:lnSpc>
                <a:spcPct val="130000"/>
              </a:lnSpc>
              <a:spcBef>
                <a:spcPct val="40000"/>
              </a:spcBef>
              <a:buClr>
                <a:schemeClr val="bg1"/>
              </a:buClr>
              <a:buSzPct val="90000"/>
              <a:buFont typeface="Wingdings" pitchFamily="2" charset="2"/>
              <a:buChar char="n"/>
            </a:pPr>
            <a:r>
              <a:rPr lang="en-US" sz="1600" i="1" dirty="0">
                <a:solidFill>
                  <a:schemeClr val="bg1"/>
                </a:solidFill>
              </a:rPr>
              <a:t>Resident Safety!!</a:t>
            </a:r>
            <a:endParaRPr lang="en-US" sz="1600" dirty="0">
              <a:solidFill>
                <a:schemeClr val="bg1"/>
              </a:solidFill>
            </a:endParaRPr>
          </a:p>
          <a:p>
            <a:pPr marL="457200" indent="-277813">
              <a:lnSpc>
                <a:spcPct val="90000"/>
              </a:lnSpc>
              <a:spcBef>
                <a:spcPct val="40000"/>
              </a:spcBef>
              <a:buClr>
                <a:schemeClr val="tx1"/>
              </a:buClr>
              <a:buSzPct val="90000"/>
              <a:buFont typeface="Wingdings" pitchFamily="2" charset="2"/>
              <a:buChar char="n"/>
            </a:pPr>
            <a:endParaRPr lang="en-US" sz="1600" dirty="0">
              <a:solidFill>
                <a:schemeClr val="bg1"/>
              </a:solidFill>
            </a:endParaRPr>
          </a:p>
        </p:txBody>
      </p:sp>
      <p:sp>
        <p:nvSpPr>
          <p:cNvPr id="20486" name="Rectangle 14"/>
          <p:cNvSpPr>
            <a:spLocks noChangeArrowheads="1"/>
          </p:cNvSpPr>
          <p:nvPr/>
        </p:nvSpPr>
        <p:spPr bwMode="gray">
          <a:xfrm>
            <a:off x="371061" y="1600201"/>
            <a:ext cx="4505739" cy="5292725"/>
          </a:xfrm>
          <a:prstGeom prst="rect">
            <a:avLst/>
          </a:prstGeom>
          <a:solidFill>
            <a:srgbClr val="E1393E"/>
          </a:solidFill>
          <a:ln w="9525">
            <a:noFill/>
            <a:miter lim="800000"/>
            <a:headEnd/>
            <a:tailEnd/>
          </a:ln>
          <a:effectLst/>
        </p:spPr>
        <p:txBody>
          <a:bodyPr tIns="182880"/>
          <a:lstStyle/>
          <a:p>
            <a:pPr marL="344488" indent="-231775" algn="ctr">
              <a:lnSpc>
                <a:spcPct val="80000"/>
              </a:lnSpc>
              <a:spcBef>
                <a:spcPct val="40000"/>
              </a:spcBef>
              <a:buClr>
                <a:schemeClr val="folHlink"/>
              </a:buClr>
              <a:buSzPct val="90000"/>
            </a:pPr>
            <a:r>
              <a:rPr lang="en-US" sz="2000" b="1" dirty="0">
                <a:solidFill>
                  <a:schemeClr val="bg1"/>
                </a:solidFill>
              </a:rPr>
              <a:t>BARRIERS</a:t>
            </a:r>
          </a:p>
          <a:p>
            <a:pPr marL="112713">
              <a:lnSpc>
                <a:spcPct val="80000"/>
              </a:lnSpc>
              <a:spcBef>
                <a:spcPct val="40000"/>
              </a:spcBef>
              <a:buClr>
                <a:schemeClr val="folHlink"/>
              </a:buClr>
              <a:buSzPct val="90000"/>
            </a:pPr>
            <a:endParaRPr lang="en-US" sz="1400" dirty="0">
              <a:solidFill>
                <a:schemeClr val="bg1"/>
              </a:solidFill>
            </a:endParaRPr>
          </a:p>
          <a:p>
            <a:pPr marL="344488" indent="-231775" algn="l" rtl="0">
              <a:lnSpc>
                <a:spcPct val="95000"/>
              </a:lnSpc>
              <a:spcBef>
                <a:spcPct val="10000"/>
              </a:spcBef>
              <a:buClr>
                <a:schemeClr val="bg1"/>
              </a:buClr>
              <a:buSzPct val="90000"/>
              <a:buFont typeface="Wingdings" pitchFamily="2" charset="2"/>
              <a:buChar char="n"/>
            </a:pPr>
            <a:r>
              <a:rPr lang="en-US" sz="1600" dirty="0">
                <a:solidFill>
                  <a:schemeClr val="bg1"/>
                </a:solidFill>
              </a:rPr>
              <a:t>Inconsistency in Team Membership</a:t>
            </a:r>
          </a:p>
          <a:p>
            <a:pPr marL="344488" indent="-231775" algn="l" rtl="0">
              <a:lnSpc>
                <a:spcPct val="95000"/>
              </a:lnSpc>
              <a:spcBef>
                <a:spcPct val="10000"/>
              </a:spcBef>
              <a:buClr>
                <a:schemeClr val="bg1"/>
              </a:buClr>
              <a:buSzPct val="90000"/>
              <a:buFont typeface="Wingdings" pitchFamily="2" charset="2"/>
              <a:buChar char="n"/>
            </a:pPr>
            <a:r>
              <a:rPr lang="en-US" sz="1600" dirty="0">
                <a:solidFill>
                  <a:schemeClr val="bg1"/>
                </a:solidFill>
              </a:rPr>
              <a:t>Lack of Time</a:t>
            </a:r>
          </a:p>
          <a:p>
            <a:pPr marL="344488" indent="-231775" algn="l" rtl="0">
              <a:lnSpc>
                <a:spcPct val="95000"/>
              </a:lnSpc>
              <a:spcBef>
                <a:spcPct val="10000"/>
              </a:spcBef>
              <a:buClr>
                <a:schemeClr val="bg1"/>
              </a:buClr>
              <a:buSzPct val="90000"/>
              <a:buFont typeface="Wingdings" pitchFamily="2" charset="2"/>
              <a:buChar char="n"/>
            </a:pPr>
            <a:r>
              <a:rPr lang="en-US" sz="1600" dirty="0">
                <a:solidFill>
                  <a:schemeClr val="bg1"/>
                </a:solidFill>
              </a:rPr>
              <a:t>Lack of Information Sharing</a:t>
            </a:r>
          </a:p>
          <a:p>
            <a:pPr marL="344488" indent="-231775" algn="l" rtl="0">
              <a:lnSpc>
                <a:spcPct val="95000"/>
              </a:lnSpc>
              <a:spcBef>
                <a:spcPct val="10000"/>
              </a:spcBef>
              <a:buClr>
                <a:schemeClr val="bg1"/>
              </a:buClr>
              <a:buSzPct val="90000"/>
              <a:buFont typeface="Wingdings" pitchFamily="2" charset="2"/>
              <a:buChar char="n"/>
            </a:pPr>
            <a:r>
              <a:rPr lang="en-US" sz="1600" dirty="0">
                <a:solidFill>
                  <a:schemeClr val="bg1"/>
                </a:solidFill>
              </a:rPr>
              <a:t>Hierarchy</a:t>
            </a:r>
          </a:p>
          <a:p>
            <a:pPr marL="344488" indent="-231775" algn="l" rtl="0">
              <a:lnSpc>
                <a:spcPct val="95000"/>
              </a:lnSpc>
              <a:spcBef>
                <a:spcPct val="10000"/>
              </a:spcBef>
              <a:buClr>
                <a:schemeClr val="bg1"/>
              </a:buClr>
              <a:buSzPct val="90000"/>
              <a:buFont typeface="Wingdings" pitchFamily="2" charset="2"/>
              <a:buChar char="n"/>
            </a:pPr>
            <a:r>
              <a:rPr lang="en-US" sz="1600" dirty="0">
                <a:solidFill>
                  <a:schemeClr val="bg1"/>
                </a:solidFill>
              </a:rPr>
              <a:t>Defensiveness</a:t>
            </a:r>
          </a:p>
          <a:p>
            <a:pPr marL="344488" indent="-231775" algn="l" rtl="0">
              <a:lnSpc>
                <a:spcPct val="95000"/>
              </a:lnSpc>
              <a:spcBef>
                <a:spcPct val="10000"/>
              </a:spcBef>
              <a:buClr>
                <a:schemeClr val="bg1"/>
              </a:buClr>
              <a:buSzPct val="90000"/>
              <a:buFont typeface="Wingdings" pitchFamily="2" charset="2"/>
              <a:buChar char="n"/>
            </a:pPr>
            <a:r>
              <a:rPr lang="en-US" sz="1600" dirty="0">
                <a:solidFill>
                  <a:schemeClr val="bg1"/>
                </a:solidFill>
              </a:rPr>
              <a:t>Conventional Thinking</a:t>
            </a:r>
          </a:p>
          <a:p>
            <a:pPr marL="344488" indent="-231775" algn="l" rtl="0">
              <a:lnSpc>
                <a:spcPct val="95000"/>
              </a:lnSpc>
              <a:spcBef>
                <a:spcPct val="10000"/>
              </a:spcBef>
              <a:buClr>
                <a:schemeClr val="bg1"/>
              </a:buClr>
              <a:buSzPct val="90000"/>
              <a:buFont typeface="Wingdings" pitchFamily="2" charset="2"/>
              <a:buChar char="n"/>
            </a:pPr>
            <a:r>
              <a:rPr lang="en-US" sz="1600" dirty="0">
                <a:solidFill>
                  <a:schemeClr val="bg1"/>
                </a:solidFill>
              </a:rPr>
              <a:t>Complacency</a:t>
            </a:r>
          </a:p>
          <a:p>
            <a:pPr marL="344488" indent="-231775" algn="l" rtl="0">
              <a:lnSpc>
                <a:spcPct val="95000"/>
              </a:lnSpc>
              <a:spcBef>
                <a:spcPct val="10000"/>
              </a:spcBef>
              <a:buClr>
                <a:schemeClr val="bg1"/>
              </a:buClr>
              <a:buSzPct val="90000"/>
              <a:buFont typeface="Wingdings" pitchFamily="2" charset="2"/>
              <a:buChar char="n"/>
            </a:pPr>
            <a:r>
              <a:rPr lang="en-US" sz="1600" dirty="0">
                <a:solidFill>
                  <a:schemeClr val="bg1"/>
                </a:solidFill>
              </a:rPr>
              <a:t>Varying Communication Styles</a:t>
            </a:r>
          </a:p>
          <a:p>
            <a:pPr marL="344488" indent="-231775" algn="l" rtl="0">
              <a:lnSpc>
                <a:spcPct val="95000"/>
              </a:lnSpc>
              <a:spcBef>
                <a:spcPct val="10000"/>
              </a:spcBef>
              <a:buClr>
                <a:schemeClr val="bg1"/>
              </a:buClr>
              <a:buSzPct val="90000"/>
              <a:buFont typeface="Wingdings" pitchFamily="2" charset="2"/>
              <a:buChar char="n"/>
            </a:pPr>
            <a:r>
              <a:rPr lang="en-US" sz="1600" dirty="0">
                <a:solidFill>
                  <a:schemeClr val="bg1"/>
                </a:solidFill>
              </a:rPr>
              <a:t>Conflict</a:t>
            </a:r>
          </a:p>
          <a:p>
            <a:pPr marL="344488" indent="-231775" algn="l" rtl="0">
              <a:lnSpc>
                <a:spcPct val="95000"/>
              </a:lnSpc>
              <a:spcBef>
                <a:spcPct val="10000"/>
              </a:spcBef>
              <a:buClr>
                <a:schemeClr val="bg1"/>
              </a:buClr>
              <a:buSzPct val="90000"/>
              <a:buFont typeface="Wingdings" pitchFamily="2" charset="2"/>
              <a:buChar char="n"/>
            </a:pPr>
            <a:r>
              <a:rPr lang="en-US" sz="1600" dirty="0">
                <a:solidFill>
                  <a:schemeClr val="bg1"/>
                </a:solidFill>
              </a:rPr>
              <a:t>Lack of Coordination and Follow up With Co-Workers</a:t>
            </a:r>
          </a:p>
          <a:p>
            <a:pPr marL="344488" indent="-231775" algn="l" rtl="0">
              <a:lnSpc>
                <a:spcPct val="95000"/>
              </a:lnSpc>
              <a:spcBef>
                <a:spcPct val="10000"/>
              </a:spcBef>
              <a:buClr>
                <a:schemeClr val="bg1"/>
              </a:buClr>
              <a:buSzPct val="90000"/>
              <a:buFont typeface="Wingdings" pitchFamily="2" charset="2"/>
              <a:buChar char="n"/>
            </a:pPr>
            <a:r>
              <a:rPr lang="en-US" sz="1600" dirty="0">
                <a:solidFill>
                  <a:schemeClr val="bg1"/>
                </a:solidFill>
              </a:rPr>
              <a:t>Distractions</a:t>
            </a:r>
          </a:p>
          <a:p>
            <a:pPr marL="344488" indent="-231775" algn="l" rtl="0">
              <a:lnSpc>
                <a:spcPct val="95000"/>
              </a:lnSpc>
              <a:spcBef>
                <a:spcPct val="10000"/>
              </a:spcBef>
              <a:buClr>
                <a:schemeClr val="bg1"/>
              </a:buClr>
              <a:buSzPct val="90000"/>
              <a:buFont typeface="Wingdings" pitchFamily="2" charset="2"/>
              <a:buChar char="n"/>
            </a:pPr>
            <a:r>
              <a:rPr lang="en-US" sz="1600" dirty="0">
                <a:solidFill>
                  <a:schemeClr val="bg1"/>
                </a:solidFill>
              </a:rPr>
              <a:t>Fatigue</a:t>
            </a:r>
          </a:p>
          <a:p>
            <a:pPr marL="344488" indent="-231775" algn="l" rtl="0">
              <a:lnSpc>
                <a:spcPct val="95000"/>
              </a:lnSpc>
              <a:spcBef>
                <a:spcPct val="10000"/>
              </a:spcBef>
              <a:buClr>
                <a:schemeClr val="bg1"/>
              </a:buClr>
              <a:buSzPct val="90000"/>
              <a:buFont typeface="Wingdings" pitchFamily="2" charset="2"/>
              <a:buChar char="n"/>
            </a:pPr>
            <a:r>
              <a:rPr lang="en-US" sz="1600" dirty="0">
                <a:solidFill>
                  <a:schemeClr val="bg1"/>
                </a:solidFill>
              </a:rPr>
              <a:t>Workload</a:t>
            </a:r>
          </a:p>
          <a:p>
            <a:pPr marL="344488" indent="-231775" algn="l" rtl="0">
              <a:lnSpc>
                <a:spcPct val="95000"/>
              </a:lnSpc>
              <a:spcBef>
                <a:spcPct val="10000"/>
              </a:spcBef>
              <a:buClr>
                <a:schemeClr val="bg1"/>
              </a:buClr>
              <a:buSzPct val="90000"/>
              <a:buFont typeface="Wingdings" pitchFamily="2" charset="2"/>
              <a:buChar char="n"/>
            </a:pPr>
            <a:r>
              <a:rPr lang="en-US" sz="1600" dirty="0">
                <a:solidFill>
                  <a:schemeClr val="bg1"/>
                </a:solidFill>
              </a:rPr>
              <a:t>Misinterpretation of Cues</a:t>
            </a:r>
          </a:p>
          <a:p>
            <a:pPr marL="344488" indent="-231775" algn="l" rtl="0">
              <a:lnSpc>
                <a:spcPct val="95000"/>
              </a:lnSpc>
              <a:spcBef>
                <a:spcPct val="10000"/>
              </a:spcBef>
              <a:buClr>
                <a:schemeClr val="bg1"/>
              </a:buClr>
              <a:buSzPct val="90000"/>
              <a:buFont typeface="Wingdings" pitchFamily="2" charset="2"/>
              <a:buChar char="n"/>
            </a:pPr>
            <a:r>
              <a:rPr lang="en-US" sz="1600" dirty="0">
                <a:solidFill>
                  <a:schemeClr val="bg1"/>
                </a:solidFill>
              </a:rPr>
              <a:t>Lack of Role Clarity</a:t>
            </a:r>
            <a:endParaRPr lang="en-US" sz="1600" dirty="0"/>
          </a:p>
        </p:txBody>
      </p:sp>
    </p:spTree>
    <p:extLst>
      <p:ext uri="{BB962C8B-B14F-4D97-AF65-F5344CB8AC3E}">
        <p14:creationId xmlns:p14="http://schemas.microsoft.com/office/powerpoint/2010/main" val="2350637604"/>
      </p:ext>
    </p:extLst>
  </p:cSld>
  <p:clrMapOvr>
    <a:masterClrMapping/>
  </p:clrMapOvr>
  <mc:AlternateContent xmlns:mc="http://schemas.openxmlformats.org/markup-compatibility/2006">
    <mc:Choice xmlns:p14="http://schemas.microsoft.com/office/powerpoint/2010/main" Requires="p14">
      <p:transition spd="slow" p14:dur="2000" advTm="84436"/>
    </mc:Choice>
    <mc:Fallback>
      <p:transition spd="slow" advTm="8443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53909" y="164638"/>
            <a:ext cx="11760452" cy="768085"/>
          </a:xfrm>
        </p:spPr>
        <p:txBody>
          <a:bodyPr/>
          <a:lstStyle/>
          <a:p>
            <a:r>
              <a:rPr lang="en-US" altLang="ar-EG" sz="4400" b="1" u="sng" dirty="0">
                <a:solidFill>
                  <a:srgbClr val="C00000"/>
                </a:solidFill>
              </a:rPr>
              <a:t>HOW TO OVERCOME BARRIERS</a:t>
            </a:r>
            <a:r>
              <a:rPr lang="en-US" altLang="ar-EG" sz="4400" b="1" dirty="0">
                <a:solidFill>
                  <a:srgbClr val="C00000"/>
                </a:solidFill>
              </a:rPr>
              <a:t> ?</a:t>
            </a:r>
            <a:endParaRPr lang="en-US" sz="4400" b="1" u="sng" dirty="0">
              <a:solidFill>
                <a:srgbClr val="C00000"/>
              </a:solidFill>
              <a:effectLst>
                <a:outerShdw blurRad="38100" dist="38100" dir="2700000" algn="tl">
                  <a:srgbClr val="000000">
                    <a:alpha val="43137"/>
                  </a:srgbClr>
                </a:outerShdw>
              </a:effectLst>
              <a:latin typeface="Bell MT" pitchFamily="18" charset="0"/>
              <a:cs typeface="+mn-cs"/>
            </a:endParaRPr>
          </a:p>
        </p:txBody>
      </p:sp>
      <p:sp>
        <p:nvSpPr>
          <p:cNvPr id="6" name="Rectangle 5"/>
          <p:cNvSpPr/>
          <p:nvPr/>
        </p:nvSpPr>
        <p:spPr>
          <a:xfrm>
            <a:off x="39752" y="1834148"/>
            <a:ext cx="12192000" cy="4608512"/>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7" name="Oval 6"/>
          <p:cNvSpPr/>
          <p:nvPr/>
        </p:nvSpPr>
        <p:spPr>
          <a:xfrm>
            <a:off x="366566" y="2276872"/>
            <a:ext cx="768085" cy="7680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9" name="Oval 8"/>
          <p:cNvSpPr/>
          <p:nvPr/>
        </p:nvSpPr>
        <p:spPr>
          <a:xfrm>
            <a:off x="369257" y="3621022"/>
            <a:ext cx="768085" cy="7680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10" name="Oval 9"/>
          <p:cNvSpPr/>
          <p:nvPr/>
        </p:nvSpPr>
        <p:spPr>
          <a:xfrm>
            <a:off x="318943" y="5150701"/>
            <a:ext cx="768085" cy="7680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13" name="TextBox 12"/>
          <p:cNvSpPr txBox="1"/>
          <p:nvPr/>
        </p:nvSpPr>
        <p:spPr>
          <a:xfrm>
            <a:off x="1778783" y="2288794"/>
            <a:ext cx="3922806" cy="830997"/>
          </a:xfrm>
          <a:prstGeom prst="rect">
            <a:avLst/>
          </a:prstGeom>
          <a:noFill/>
        </p:spPr>
        <p:txBody>
          <a:bodyPr wrap="square" rtlCol="0">
            <a:spAutoFit/>
          </a:bodyPr>
          <a:lstStyle/>
          <a:p>
            <a:pPr algn="ctr">
              <a:defRPr/>
            </a:pPr>
            <a:r>
              <a:rPr lang="en-US" sz="2400" b="1" dirty="0">
                <a:solidFill>
                  <a:schemeClr val="bg1"/>
                </a:solidFill>
              </a:rPr>
              <a:t>Have a Positive attitude about Communication. </a:t>
            </a:r>
          </a:p>
        </p:txBody>
      </p:sp>
      <p:sp>
        <p:nvSpPr>
          <p:cNvPr id="16" name="TextBox 15"/>
          <p:cNvSpPr txBox="1"/>
          <p:nvPr/>
        </p:nvSpPr>
        <p:spPr>
          <a:xfrm>
            <a:off x="1134651" y="3507957"/>
            <a:ext cx="4781240" cy="830997"/>
          </a:xfrm>
          <a:prstGeom prst="rect">
            <a:avLst/>
          </a:prstGeom>
          <a:noFill/>
        </p:spPr>
        <p:txBody>
          <a:bodyPr wrap="square" rtlCol="0">
            <a:spAutoFit/>
          </a:bodyPr>
          <a:lstStyle/>
          <a:p>
            <a:pPr algn="ctr">
              <a:defRPr/>
            </a:pPr>
            <a:r>
              <a:rPr lang="en-US" sz="2400" b="1" dirty="0"/>
              <a:t>Use very simple &amp; familiar words during communication.</a:t>
            </a:r>
          </a:p>
        </p:txBody>
      </p:sp>
      <p:sp>
        <p:nvSpPr>
          <p:cNvPr id="19" name="TextBox 18"/>
          <p:cNvSpPr txBox="1"/>
          <p:nvPr/>
        </p:nvSpPr>
        <p:spPr>
          <a:xfrm>
            <a:off x="1189749" y="4853602"/>
            <a:ext cx="4726142" cy="1569660"/>
          </a:xfrm>
          <a:prstGeom prst="rect">
            <a:avLst/>
          </a:prstGeom>
          <a:noFill/>
        </p:spPr>
        <p:txBody>
          <a:bodyPr wrap="square" rtlCol="0">
            <a:spAutoFit/>
          </a:bodyPr>
          <a:lstStyle/>
          <a:p>
            <a:pPr algn="ctr">
              <a:defRPr/>
            </a:pPr>
            <a:r>
              <a:rPr lang="en-US" sz="2400" b="1" dirty="0">
                <a:solidFill>
                  <a:schemeClr val="bg1"/>
                </a:solidFill>
              </a:rPr>
              <a:t>Help other people improve their communication skills by helping them understand their communication problem.</a:t>
            </a:r>
          </a:p>
        </p:txBody>
      </p:sp>
      <p:sp>
        <p:nvSpPr>
          <p:cNvPr id="20" name="Oval 19"/>
          <p:cNvSpPr/>
          <p:nvPr/>
        </p:nvSpPr>
        <p:spPr>
          <a:xfrm>
            <a:off x="6521117" y="2288050"/>
            <a:ext cx="768085" cy="7680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21" name="Oval 20"/>
          <p:cNvSpPr/>
          <p:nvPr/>
        </p:nvSpPr>
        <p:spPr>
          <a:xfrm>
            <a:off x="6497305" y="3632199"/>
            <a:ext cx="768085" cy="7680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22" name="Oval 21"/>
          <p:cNvSpPr/>
          <p:nvPr/>
        </p:nvSpPr>
        <p:spPr>
          <a:xfrm>
            <a:off x="6473493" y="5029358"/>
            <a:ext cx="768085" cy="7680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25" name="TextBox 24"/>
          <p:cNvSpPr txBox="1"/>
          <p:nvPr/>
        </p:nvSpPr>
        <p:spPr>
          <a:xfrm>
            <a:off x="7330478" y="2267693"/>
            <a:ext cx="4690763" cy="830997"/>
          </a:xfrm>
          <a:prstGeom prst="rect">
            <a:avLst/>
          </a:prstGeom>
          <a:noFill/>
        </p:spPr>
        <p:txBody>
          <a:bodyPr wrap="square" rtlCol="0">
            <a:spAutoFit/>
          </a:bodyPr>
          <a:lstStyle/>
          <a:p>
            <a:pPr algn="ctr">
              <a:defRPr/>
            </a:pPr>
            <a:r>
              <a:rPr lang="en-US" sz="2400" b="1" dirty="0"/>
              <a:t>Make Communication goal Oriented.</a:t>
            </a:r>
          </a:p>
        </p:txBody>
      </p:sp>
      <p:sp>
        <p:nvSpPr>
          <p:cNvPr id="28" name="TextBox 27"/>
          <p:cNvSpPr txBox="1"/>
          <p:nvPr/>
        </p:nvSpPr>
        <p:spPr>
          <a:xfrm>
            <a:off x="7330478" y="3580446"/>
            <a:ext cx="4675991" cy="830997"/>
          </a:xfrm>
          <a:prstGeom prst="rect">
            <a:avLst/>
          </a:prstGeom>
          <a:noFill/>
        </p:spPr>
        <p:txBody>
          <a:bodyPr wrap="square" rtlCol="0">
            <a:spAutoFit/>
          </a:bodyPr>
          <a:lstStyle/>
          <a:p>
            <a:pPr algn="ctr"/>
            <a:r>
              <a:rPr lang="en-US" sz="2400" b="1" dirty="0">
                <a:solidFill>
                  <a:schemeClr val="bg1"/>
                </a:solidFill>
              </a:rPr>
              <a:t>Approach Communication as a creative process</a:t>
            </a:r>
            <a:endParaRPr lang="en-GB" sz="2400" b="1" dirty="0">
              <a:solidFill>
                <a:schemeClr val="bg1"/>
              </a:solidFill>
              <a:effectLst>
                <a:outerShdw blurRad="38100" dist="38100" dir="2700000" algn="tl">
                  <a:srgbClr val="000000">
                    <a:alpha val="43137"/>
                  </a:srgbClr>
                </a:outerShdw>
              </a:effectLst>
            </a:endParaRPr>
          </a:p>
        </p:txBody>
      </p:sp>
      <p:sp>
        <p:nvSpPr>
          <p:cNvPr id="31" name="TextBox 30"/>
          <p:cNvSpPr txBox="1"/>
          <p:nvPr/>
        </p:nvSpPr>
        <p:spPr>
          <a:xfrm>
            <a:off x="7260587" y="4987507"/>
            <a:ext cx="4784325" cy="1200329"/>
          </a:xfrm>
          <a:prstGeom prst="rect">
            <a:avLst/>
          </a:prstGeom>
          <a:noFill/>
        </p:spPr>
        <p:txBody>
          <a:bodyPr wrap="square" rtlCol="0">
            <a:spAutoFit/>
          </a:bodyPr>
          <a:lstStyle/>
          <a:p>
            <a:pPr algn="ctr">
              <a:defRPr/>
            </a:pPr>
            <a:r>
              <a:rPr lang="en-US" sz="2400" b="1" dirty="0"/>
              <a:t>accept the reality of miscommunication and work to minimize its negative impacts.</a:t>
            </a:r>
          </a:p>
        </p:txBody>
      </p:sp>
      <p:sp>
        <p:nvSpPr>
          <p:cNvPr id="8" name="Rectangle 7"/>
          <p:cNvSpPr/>
          <p:nvPr/>
        </p:nvSpPr>
        <p:spPr>
          <a:xfrm>
            <a:off x="6072000" y="1834006"/>
            <a:ext cx="47999" cy="45910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33" name="TextBox 32"/>
          <p:cNvSpPr txBox="1"/>
          <p:nvPr/>
        </p:nvSpPr>
        <p:spPr>
          <a:xfrm>
            <a:off x="322026" y="2363063"/>
            <a:ext cx="857163" cy="584775"/>
          </a:xfrm>
          <a:prstGeom prst="rect">
            <a:avLst/>
          </a:prstGeom>
          <a:noFill/>
        </p:spPr>
        <p:txBody>
          <a:bodyPr wrap="square" rtlCol="0">
            <a:spAutoFit/>
          </a:bodyPr>
          <a:lstStyle/>
          <a:p>
            <a:pPr algn="ctr"/>
            <a:r>
              <a:rPr lang="en-US" altLang="ko-KR" sz="3200" b="1" dirty="0">
                <a:solidFill>
                  <a:schemeClr val="accent1"/>
                </a:solidFill>
                <a:cs typeface="Arial" pitchFamily="34" charset="0"/>
              </a:rPr>
              <a:t>01</a:t>
            </a:r>
            <a:endParaRPr lang="ko-KR" altLang="en-US" sz="3200" b="1" dirty="0">
              <a:solidFill>
                <a:schemeClr val="accent1"/>
              </a:solidFill>
              <a:cs typeface="Arial" pitchFamily="34" charset="0"/>
            </a:endParaRPr>
          </a:p>
        </p:txBody>
      </p:sp>
      <p:sp>
        <p:nvSpPr>
          <p:cNvPr id="34" name="TextBox 33"/>
          <p:cNvSpPr txBox="1"/>
          <p:nvPr/>
        </p:nvSpPr>
        <p:spPr>
          <a:xfrm>
            <a:off x="322026" y="3703558"/>
            <a:ext cx="857163" cy="584775"/>
          </a:xfrm>
          <a:prstGeom prst="rect">
            <a:avLst/>
          </a:prstGeom>
          <a:noFill/>
        </p:spPr>
        <p:txBody>
          <a:bodyPr wrap="square" rtlCol="0">
            <a:spAutoFit/>
          </a:bodyPr>
          <a:lstStyle/>
          <a:p>
            <a:pPr algn="ctr"/>
            <a:r>
              <a:rPr lang="en-US" altLang="ko-KR" sz="3200" b="1" dirty="0">
                <a:solidFill>
                  <a:schemeClr val="accent1"/>
                </a:solidFill>
                <a:cs typeface="Arial" pitchFamily="34" charset="0"/>
              </a:rPr>
              <a:t>02</a:t>
            </a:r>
            <a:endParaRPr lang="ko-KR" altLang="en-US" sz="3200" b="1" dirty="0">
              <a:solidFill>
                <a:schemeClr val="accent1"/>
              </a:solidFill>
              <a:cs typeface="Arial" pitchFamily="34" charset="0"/>
            </a:endParaRPr>
          </a:p>
        </p:txBody>
      </p:sp>
      <p:sp>
        <p:nvSpPr>
          <p:cNvPr id="35" name="TextBox 34"/>
          <p:cNvSpPr txBox="1"/>
          <p:nvPr/>
        </p:nvSpPr>
        <p:spPr>
          <a:xfrm>
            <a:off x="274403" y="5254559"/>
            <a:ext cx="857163" cy="584775"/>
          </a:xfrm>
          <a:prstGeom prst="rect">
            <a:avLst/>
          </a:prstGeom>
          <a:noFill/>
        </p:spPr>
        <p:txBody>
          <a:bodyPr wrap="square" rtlCol="0">
            <a:spAutoFit/>
          </a:bodyPr>
          <a:lstStyle/>
          <a:p>
            <a:pPr algn="ctr"/>
            <a:r>
              <a:rPr lang="en-US" altLang="ko-KR" sz="3200" b="1" dirty="0">
                <a:solidFill>
                  <a:schemeClr val="accent1"/>
                </a:solidFill>
                <a:cs typeface="Arial" pitchFamily="34" charset="0"/>
              </a:rPr>
              <a:t>03</a:t>
            </a:r>
            <a:endParaRPr lang="ko-KR" altLang="en-US" sz="3200" b="1" dirty="0">
              <a:solidFill>
                <a:schemeClr val="accent1"/>
              </a:solidFill>
              <a:cs typeface="Arial" pitchFamily="34" charset="0"/>
            </a:endParaRPr>
          </a:p>
        </p:txBody>
      </p:sp>
      <p:sp>
        <p:nvSpPr>
          <p:cNvPr id="36" name="TextBox 35"/>
          <p:cNvSpPr txBox="1"/>
          <p:nvPr/>
        </p:nvSpPr>
        <p:spPr>
          <a:xfrm>
            <a:off x="6479841" y="2372883"/>
            <a:ext cx="857163" cy="584775"/>
          </a:xfrm>
          <a:prstGeom prst="rect">
            <a:avLst/>
          </a:prstGeom>
          <a:noFill/>
        </p:spPr>
        <p:txBody>
          <a:bodyPr wrap="square" rtlCol="0">
            <a:spAutoFit/>
          </a:bodyPr>
          <a:lstStyle/>
          <a:p>
            <a:pPr algn="ctr"/>
            <a:r>
              <a:rPr lang="en-US" altLang="ko-KR" sz="3200" b="1" dirty="0">
                <a:solidFill>
                  <a:schemeClr val="accent1"/>
                </a:solidFill>
                <a:cs typeface="Arial" pitchFamily="34" charset="0"/>
              </a:rPr>
              <a:t>04</a:t>
            </a:r>
            <a:endParaRPr lang="ko-KR" altLang="en-US" sz="3200" b="1" dirty="0">
              <a:solidFill>
                <a:schemeClr val="accent1"/>
              </a:solidFill>
              <a:cs typeface="Arial" pitchFamily="34" charset="0"/>
            </a:endParaRPr>
          </a:p>
        </p:txBody>
      </p:sp>
      <p:sp>
        <p:nvSpPr>
          <p:cNvPr id="37" name="TextBox 36"/>
          <p:cNvSpPr txBox="1"/>
          <p:nvPr/>
        </p:nvSpPr>
        <p:spPr>
          <a:xfrm>
            <a:off x="6432217" y="3705855"/>
            <a:ext cx="857163" cy="584775"/>
          </a:xfrm>
          <a:prstGeom prst="rect">
            <a:avLst/>
          </a:prstGeom>
          <a:noFill/>
        </p:spPr>
        <p:txBody>
          <a:bodyPr wrap="square" rtlCol="0">
            <a:spAutoFit/>
          </a:bodyPr>
          <a:lstStyle/>
          <a:p>
            <a:pPr algn="ctr"/>
            <a:r>
              <a:rPr lang="en-US" altLang="ko-KR" sz="3200" b="1" dirty="0">
                <a:solidFill>
                  <a:schemeClr val="accent1"/>
                </a:solidFill>
                <a:cs typeface="Arial" pitchFamily="34" charset="0"/>
              </a:rPr>
              <a:t>05</a:t>
            </a:r>
            <a:endParaRPr lang="ko-KR" altLang="en-US" sz="3200" b="1" dirty="0">
              <a:solidFill>
                <a:schemeClr val="accent1"/>
              </a:solidFill>
              <a:cs typeface="Arial" pitchFamily="34" charset="0"/>
            </a:endParaRPr>
          </a:p>
        </p:txBody>
      </p:sp>
      <p:sp>
        <p:nvSpPr>
          <p:cNvPr id="38" name="TextBox 37"/>
          <p:cNvSpPr txBox="1"/>
          <p:nvPr/>
        </p:nvSpPr>
        <p:spPr>
          <a:xfrm>
            <a:off x="6432217" y="5103015"/>
            <a:ext cx="857163" cy="584775"/>
          </a:xfrm>
          <a:prstGeom prst="rect">
            <a:avLst/>
          </a:prstGeom>
          <a:noFill/>
        </p:spPr>
        <p:txBody>
          <a:bodyPr wrap="square" rtlCol="0">
            <a:spAutoFit/>
          </a:bodyPr>
          <a:lstStyle/>
          <a:p>
            <a:pPr algn="ctr"/>
            <a:r>
              <a:rPr lang="en-US" altLang="ko-KR" sz="3200" b="1" dirty="0">
                <a:solidFill>
                  <a:schemeClr val="accent1"/>
                </a:solidFill>
                <a:cs typeface="Arial" pitchFamily="34" charset="0"/>
              </a:rPr>
              <a:t>06</a:t>
            </a:r>
            <a:endParaRPr lang="ko-KR" altLang="en-US" sz="3200" b="1" dirty="0">
              <a:solidFill>
                <a:schemeClr val="accent1"/>
              </a:solidFill>
              <a:cs typeface="Arial" pitchFamily="34" charset="0"/>
            </a:endParaRPr>
          </a:p>
        </p:txBody>
      </p:sp>
      <p:sp>
        <p:nvSpPr>
          <p:cNvPr id="39" name="Pentagon 38"/>
          <p:cNvSpPr/>
          <p:nvPr/>
        </p:nvSpPr>
        <p:spPr>
          <a:xfrm>
            <a:off x="0" y="901169"/>
            <a:ext cx="3823062" cy="763397"/>
          </a:xfrm>
          <a:prstGeom prst="homePlat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2700000" scaled="1"/>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4000" b="1" dirty="0">
              <a:solidFill>
                <a:schemeClr val="tx1"/>
              </a:solidFill>
              <a:effectLst>
                <a:outerShdw blurRad="38100" dist="38100" dir="2700000" algn="tl">
                  <a:srgbClr val="000000">
                    <a:alpha val="43137"/>
                  </a:srgbClr>
                </a:outerShdw>
              </a:effectLst>
              <a:cs typeface="ACS  Topazz Extra Bold" pitchFamily="2" charset="-78"/>
            </a:endParaRPr>
          </a:p>
        </p:txBody>
      </p:sp>
      <p:sp>
        <p:nvSpPr>
          <p:cNvPr id="3" name="Rectangle 2"/>
          <p:cNvSpPr/>
          <p:nvPr/>
        </p:nvSpPr>
        <p:spPr>
          <a:xfrm>
            <a:off x="52818" y="6540586"/>
            <a:ext cx="7540487" cy="369332"/>
          </a:xfrm>
          <a:prstGeom prst="rect">
            <a:avLst/>
          </a:prstGeom>
        </p:spPr>
        <p:txBody>
          <a:bodyPr wrap="square">
            <a:spAutoFit/>
          </a:bodyPr>
          <a:lstStyle/>
          <a:p>
            <a:pPr algn="l" rtl="0"/>
            <a:r>
              <a:rPr lang="ar-EG" dirty="0"/>
              <a:t>https://www.slideshare.net/effectivecommunication/cs-final-ppt-11938630</a:t>
            </a:r>
          </a:p>
        </p:txBody>
      </p:sp>
    </p:spTree>
    <p:extLst>
      <p:ext uri="{BB962C8B-B14F-4D97-AF65-F5344CB8AC3E}">
        <p14:creationId xmlns:p14="http://schemas.microsoft.com/office/powerpoint/2010/main" val="2175419998"/>
      </p:ext>
    </p:extLst>
  </p:cSld>
  <p:clrMapOvr>
    <a:masterClrMapping/>
  </p:clrMapOvr>
  <mc:AlternateContent xmlns:mc="http://schemas.openxmlformats.org/markup-compatibility/2006">
    <mc:Choice xmlns:p14="http://schemas.microsoft.com/office/powerpoint/2010/main" Requires="p14">
      <p:transition spd="slow" p14:dur="2000" advTm="110667"/>
    </mc:Choice>
    <mc:Fallback>
      <p:transition spd="slow" advTm="11066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rPr>
              <a:t>Exercise and activity</a:t>
            </a:r>
            <a:br>
              <a:rPr lang="en-US" b="1" dirty="0">
                <a:solidFill>
                  <a:srgbClr val="C00000"/>
                </a:solidFill>
                <a:effectLst>
                  <a:outerShdw blurRad="38100" dist="38100" dir="2700000" algn="tl">
                    <a:srgbClr val="000000">
                      <a:alpha val="43137"/>
                    </a:srgbClr>
                  </a:outerShdw>
                </a:effectLst>
              </a:rPr>
            </a:br>
            <a:r>
              <a:rPr lang="en-US" b="1" dirty="0">
                <a:solidFill>
                  <a:srgbClr val="C00000"/>
                </a:solidFill>
                <a:effectLst>
                  <a:outerShdw blurRad="38100" dist="38100" dir="2700000" algn="tl">
                    <a:srgbClr val="000000">
                      <a:alpha val="43137"/>
                    </a:srgbClr>
                  </a:outerShdw>
                </a:effectLst>
              </a:rPr>
              <a:t>discuss it in the live session</a:t>
            </a:r>
            <a:endParaRPr lang="ar-EG" b="1" dirty="0">
              <a:solidFill>
                <a:srgbClr val="C00000"/>
              </a:solidFill>
              <a:effectLst>
                <a:outerShdw blurRad="38100" dist="38100" dir="2700000" algn="tl">
                  <a:srgbClr val="000000">
                    <a:alpha val="43137"/>
                  </a:srgbClr>
                </a:outerShdw>
              </a:effectLst>
            </a:endParaRPr>
          </a:p>
        </p:txBody>
      </p:sp>
      <p:sp>
        <p:nvSpPr>
          <p:cNvPr id="4" name="Text Placeholder 3"/>
          <p:cNvSpPr>
            <a:spLocks noGrp="1"/>
          </p:cNvSpPr>
          <p:nvPr>
            <p:ph idx="1"/>
          </p:nvPr>
        </p:nvSpPr>
        <p:spPr>
          <a:xfrm>
            <a:off x="988926" y="2740025"/>
            <a:ext cx="10515600" cy="4351338"/>
          </a:xfrm>
        </p:spPr>
        <p:txBody>
          <a:bodyPr/>
          <a:lstStyle/>
          <a:p>
            <a:pPr marL="0" indent="0" algn="ctr">
              <a:buNone/>
            </a:pPr>
            <a:r>
              <a:rPr lang="en-US" sz="2400" dirty="0">
                <a:hlinkClick r:id="rId2"/>
              </a:rPr>
              <a:t>https://www.youtube.com/watch?v=8Ox5LhIJSBE</a:t>
            </a:r>
            <a:endParaRPr lang="en-US" sz="2400" dirty="0"/>
          </a:p>
          <a:p>
            <a:pPr marL="0" indent="0" algn="ctr">
              <a:buNone/>
            </a:pPr>
            <a:endParaRPr lang="en-US" sz="2400" dirty="0"/>
          </a:p>
          <a:p>
            <a:pPr marL="0" indent="0" algn="ctr">
              <a:buNone/>
            </a:pPr>
            <a:endParaRPr lang="en-US" sz="2400" dirty="0"/>
          </a:p>
          <a:p>
            <a:pPr marL="0" indent="0" algn="ctr">
              <a:buNone/>
            </a:pPr>
            <a:r>
              <a:rPr lang="en-US" sz="2400" dirty="0"/>
              <a:t>https://www.youtube.com/watch?v=c_W6SX6SLdg</a:t>
            </a:r>
          </a:p>
        </p:txBody>
      </p:sp>
    </p:spTree>
    <p:extLst>
      <p:ext uri="{BB962C8B-B14F-4D97-AF65-F5344CB8AC3E}">
        <p14:creationId xmlns:p14="http://schemas.microsoft.com/office/powerpoint/2010/main" val="3211400386"/>
      </p:ext>
    </p:extLst>
  </p:cSld>
  <p:clrMapOvr>
    <a:masterClrMapping/>
  </p:clrMapOvr>
  <mc:AlternateContent xmlns:mc="http://schemas.openxmlformats.org/markup-compatibility/2006">
    <mc:Choice xmlns:p14="http://schemas.microsoft.com/office/powerpoint/2010/main" Requires="p14">
      <p:transition spd="slow" p14:dur="2000" advTm="33270"/>
    </mc:Choice>
    <mc:Fallback>
      <p:transition spd="slow" advTm="3327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E116E-28CB-41EA-2A53-70C41034D220}"/>
              </a:ext>
            </a:extLst>
          </p:cNvPr>
          <p:cNvSpPr>
            <a:spLocks noGrp="1"/>
          </p:cNvSpPr>
          <p:nvPr>
            <p:ph type="title"/>
          </p:nvPr>
        </p:nvSpPr>
        <p:spPr/>
        <p:txBody>
          <a:bodyPr/>
          <a:lstStyle/>
          <a:p>
            <a:r>
              <a:rPr lang="en-US" b="1" dirty="0">
                <a:solidFill>
                  <a:srgbClr val="C00000"/>
                </a:solidFill>
                <a:effectLst>
                  <a:outerShdw blurRad="38100" dist="38100" dir="2700000" algn="tl">
                    <a:srgbClr val="000000">
                      <a:alpha val="43137"/>
                    </a:srgbClr>
                  </a:outerShdw>
                </a:effectLst>
              </a:rPr>
              <a:t>Case Study No. 1 to Discuss</a:t>
            </a:r>
            <a:br>
              <a:rPr lang="en-US" b="1" dirty="0">
                <a:solidFill>
                  <a:srgbClr val="C00000"/>
                </a:solidFill>
                <a:effectLst>
                  <a:outerShdw blurRad="38100" dist="38100" dir="2700000" algn="tl">
                    <a:srgbClr val="000000">
                      <a:alpha val="43137"/>
                    </a:srgbClr>
                  </a:outerShdw>
                </a:effectLst>
              </a:rPr>
            </a:br>
            <a:r>
              <a:rPr lang="en-US" b="1" dirty="0">
                <a:effectLst>
                  <a:outerShdw blurRad="38100" dist="38100" dir="2700000" algn="tl">
                    <a:srgbClr val="000000">
                      <a:alpha val="43137"/>
                    </a:srgbClr>
                  </a:outerShdw>
                </a:effectLst>
              </a:rPr>
              <a:t>The promising chemist who buried his results</a:t>
            </a:r>
          </a:p>
        </p:txBody>
      </p:sp>
      <p:sp>
        <p:nvSpPr>
          <p:cNvPr id="3" name="Content Placeholder 2">
            <a:extLst>
              <a:ext uri="{FF2B5EF4-FFF2-40B4-BE49-F238E27FC236}">
                <a16:creationId xmlns:a16="http://schemas.microsoft.com/office/drawing/2014/main" id="{237AA24C-7F4E-806A-13E7-CCF8573FDF34}"/>
              </a:ext>
            </a:extLst>
          </p:cNvPr>
          <p:cNvSpPr>
            <a:spLocks noGrp="1"/>
          </p:cNvSpPr>
          <p:nvPr>
            <p:ph idx="1"/>
          </p:nvPr>
        </p:nvSpPr>
        <p:spPr/>
        <p:txBody>
          <a:bodyPr>
            <a:normAutofit/>
          </a:bodyPr>
          <a:lstStyle/>
          <a:p>
            <a:pPr algn="l"/>
            <a:r>
              <a:rPr lang="en-US" b="0" i="0" dirty="0">
                <a:solidFill>
                  <a:srgbClr val="000000"/>
                </a:solidFill>
                <a:effectLst/>
                <a:latin typeface="Times New Roman" panose="02020603050405020304" pitchFamily="18" charset="0"/>
              </a:rPr>
              <a:t>Bruce, a research chemist for a major </a:t>
            </a:r>
            <a:r>
              <a:rPr lang="en-US" b="0" i="0" dirty="0" err="1">
                <a:solidFill>
                  <a:srgbClr val="000000"/>
                </a:solidFill>
                <a:effectLst/>
                <a:latin typeface="Times New Roman" panose="02020603050405020304" pitchFamily="18" charset="0"/>
              </a:rPr>
              <a:t>petro</a:t>
            </a:r>
            <a:r>
              <a:rPr lang="en-US" b="0" i="0" dirty="0">
                <a:solidFill>
                  <a:srgbClr val="000000"/>
                </a:solidFill>
                <a:effectLst/>
                <a:latin typeface="Times New Roman" panose="02020603050405020304" pitchFamily="18" charset="0"/>
              </a:rPr>
              <a:t>-chemical company, wrote a dense report about some new compounds he had synthesized in the laboratory from oil-refining by-products.</a:t>
            </a:r>
          </a:p>
          <a:p>
            <a:pPr algn="l"/>
            <a:r>
              <a:rPr lang="en-US" b="0" i="0" dirty="0">
                <a:solidFill>
                  <a:srgbClr val="000000"/>
                </a:solidFill>
                <a:effectLst/>
                <a:latin typeface="Times New Roman" panose="02020603050405020304" pitchFamily="18" charset="0"/>
              </a:rPr>
              <a:t> The bulk of the report consisted of tables listing their chemical and physical properties, diagrams of their molecular structure, chemical formulas and data from toxicity tests. </a:t>
            </a:r>
          </a:p>
          <a:p>
            <a:pPr algn="l"/>
            <a:r>
              <a:rPr lang="en-US" b="0" i="0" dirty="0">
                <a:solidFill>
                  <a:srgbClr val="000000"/>
                </a:solidFill>
                <a:effectLst/>
                <a:latin typeface="Times New Roman" panose="02020603050405020304" pitchFamily="18" charset="0"/>
              </a:rPr>
              <a:t>Buried at the end of the report was a casual speculation that one of the compounds might be a particularly safe and effective insecticide.</a:t>
            </a:r>
          </a:p>
          <a:p>
            <a:pPr marL="0" indent="0">
              <a:buNone/>
            </a:pPr>
            <a:endParaRPr lang="en-US" dirty="0"/>
          </a:p>
        </p:txBody>
      </p:sp>
      <p:sp>
        <p:nvSpPr>
          <p:cNvPr id="5" name="TextBox 4">
            <a:extLst>
              <a:ext uri="{FF2B5EF4-FFF2-40B4-BE49-F238E27FC236}">
                <a16:creationId xmlns:a16="http://schemas.microsoft.com/office/drawing/2014/main" id="{F10C527C-75CA-1414-38A0-CF0209538263}"/>
              </a:ext>
            </a:extLst>
          </p:cNvPr>
          <p:cNvSpPr txBox="1"/>
          <p:nvPr/>
        </p:nvSpPr>
        <p:spPr>
          <a:xfrm>
            <a:off x="123092" y="6308209"/>
            <a:ext cx="9643905" cy="369332"/>
          </a:xfrm>
          <a:prstGeom prst="rect">
            <a:avLst/>
          </a:prstGeom>
          <a:noFill/>
        </p:spPr>
        <p:txBody>
          <a:bodyPr wrap="square">
            <a:spAutoFit/>
          </a:bodyPr>
          <a:lstStyle/>
          <a:p>
            <a:r>
              <a:rPr lang="en-US" dirty="0"/>
              <a:t>https://pressbooks.bccampus.ca/technicalwriting/chapter/casestudy-costpoorcommunication/</a:t>
            </a:r>
          </a:p>
        </p:txBody>
      </p:sp>
    </p:spTree>
    <p:extLst>
      <p:ext uri="{BB962C8B-B14F-4D97-AF65-F5344CB8AC3E}">
        <p14:creationId xmlns:p14="http://schemas.microsoft.com/office/powerpoint/2010/main" val="762608048"/>
      </p:ext>
    </p:extLst>
  </p:cSld>
  <p:clrMapOvr>
    <a:masterClrMapping/>
  </p:clrMapOvr>
  <mc:AlternateContent xmlns:mc="http://schemas.openxmlformats.org/markup-compatibility/2006">
    <mc:Choice xmlns:p14="http://schemas.microsoft.com/office/powerpoint/2010/main" Requires="p14">
      <p:transition spd="slow" p14:dur="2000" advTm="110218"/>
    </mc:Choice>
    <mc:Fallback>
      <p:transition spd="slow" advTm="11021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7206E-F249-3142-3058-F4CD93B18163}"/>
              </a:ext>
            </a:extLst>
          </p:cNvPr>
          <p:cNvSpPr>
            <a:spLocks noGrp="1"/>
          </p:cNvSpPr>
          <p:nvPr>
            <p:ph type="title"/>
          </p:nvPr>
        </p:nvSpPr>
        <p:spPr/>
        <p:txBody>
          <a:bodyPr/>
          <a:lstStyle/>
          <a:p>
            <a:r>
              <a:rPr lang="en-US" b="1" dirty="0">
                <a:solidFill>
                  <a:srgbClr val="C00000"/>
                </a:solidFill>
                <a:effectLst>
                  <a:outerShdw blurRad="38100" dist="38100" dir="2700000" algn="tl">
                    <a:srgbClr val="000000">
                      <a:alpha val="43137"/>
                    </a:srgbClr>
                  </a:outerShdw>
                </a:effectLst>
              </a:rPr>
              <a:t>Case Study No. 1 to Discuss, </a:t>
            </a:r>
            <a:r>
              <a:rPr lang="en-US" b="1" dirty="0" err="1">
                <a:solidFill>
                  <a:srgbClr val="C00000"/>
                </a:solidFill>
                <a:effectLst>
                  <a:outerShdw blurRad="38100" dist="38100" dir="2700000" algn="tl">
                    <a:srgbClr val="000000">
                      <a:alpha val="43137"/>
                    </a:srgbClr>
                  </a:outerShdw>
                </a:effectLst>
              </a:rPr>
              <a:t>Con’t</a:t>
            </a:r>
            <a:endParaRPr lang="en-US" b="1" dirty="0">
              <a:solidFill>
                <a:srgbClr val="C00000"/>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27EFC135-EF54-D430-5749-815A98AE7CBD}"/>
              </a:ext>
            </a:extLst>
          </p:cNvPr>
          <p:cNvSpPr>
            <a:spLocks noGrp="1"/>
          </p:cNvSpPr>
          <p:nvPr>
            <p:ph idx="1"/>
          </p:nvPr>
        </p:nvSpPr>
        <p:spPr/>
        <p:txBody>
          <a:bodyPr/>
          <a:lstStyle/>
          <a:p>
            <a:pPr algn="l"/>
            <a:r>
              <a:rPr lang="en-US" b="0" i="0" dirty="0">
                <a:solidFill>
                  <a:srgbClr val="000000"/>
                </a:solidFill>
                <a:effectLst/>
                <a:latin typeface="Times New Roman" panose="02020603050405020304" pitchFamily="18" charset="0"/>
              </a:rPr>
              <a:t>Seven years later, the same oil company launched a major research program to find more effective but environmentally safe insecticides. After six months of research, someone uncovered Bruce’s report and his toxicity tests.</a:t>
            </a:r>
          </a:p>
          <a:p>
            <a:pPr algn="l"/>
            <a:r>
              <a:rPr lang="en-US" b="0" i="0" dirty="0">
                <a:solidFill>
                  <a:srgbClr val="000000"/>
                </a:solidFill>
                <a:effectLst/>
                <a:latin typeface="Times New Roman" panose="02020603050405020304" pitchFamily="18" charset="0"/>
              </a:rPr>
              <a:t> A few hours of further testing confirmed that one of Bruce’s compounds was the safe, economical insecticide they had been looking for.</a:t>
            </a:r>
          </a:p>
          <a:p>
            <a:pPr algn="l"/>
            <a:r>
              <a:rPr lang="en-US" b="0" i="0" dirty="0">
                <a:solidFill>
                  <a:srgbClr val="000000"/>
                </a:solidFill>
                <a:effectLst/>
                <a:latin typeface="Times New Roman" panose="02020603050405020304" pitchFamily="18" charset="0"/>
              </a:rPr>
              <a:t>Bruce had since left the company, because he felt that the importance of his research was not being appreciated.</a:t>
            </a:r>
          </a:p>
          <a:p>
            <a:pPr marL="0" indent="0">
              <a:buNone/>
            </a:pPr>
            <a:endParaRPr lang="en-US" dirty="0"/>
          </a:p>
        </p:txBody>
      </p:sp>
    </p:spTree>
    <p:extLst>
      <p:ext uri="{BB962C8B-B14F-4D97-AF65-F5344CB8AC3E}">
        <p14:creationId xmlns:p14="http://schemas.microsoft.com/office/powerpoint/2010/main" val="1222810009"/>
      </p:ext>
    </p:extLst>
  </p:cSld>
  <p:clrMapOvr>
    <a:masterClrMapping/>
  </p:clrMapOvr>
  <mc:AlternateContent xmlns:mc="http://schemas.openxmlformats.org/markup-compatibility/2006">
    <mc:Choice xmlns:p14="http://schemas.microsoft.com/office/powerpoint/2010/main" Requires="p14">
      <p:transition spd="slow" p14:dur="2000" advTm="94898"/>
    </mc:Choice>
    <mc:Fallback>
      <p:transition spd="slow" advTm="9489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F5783-4156-41AF-E153-1C2F910D4561}"/>
              </a:ext>
            </a:extLst>
          </p:cNvPr>
          <p:cNvSpPr>
            <a:spLocks noGrp="1"/>
          </p:cNvSpPr>
          <p:nvPr>
            <p:ph type="title"/>
          </p:nvPr>
        </p:nvSpPr>
        <p:spPr/>
        <p:txBody>
          <a:bodyPr>
            <a:normAutofit/>
          </a:bodyPr>
          <a:lstStyle/>
          <a:p>
            <a:r>
              <a:rPr lang="en-US" b="1" dirty="0">
                <a:solidFill>
                  <a:srgbClr val="C00000"/>
                </a:solidFill>
                <a:effectLst>
                  <a:outerShdw blurRad="38100" dist="38100" dir="2700000" algn="tl">
                    <a:srgbClr val="000000">
                      <a:alpha val="43137"/>
                    </a:srgbClr>
                  </a:outerShdw>
                </a:effectLst>
              </a:rPr>
              <a:t>Case Study No. 2 to Discuss</a:t>
            </a:r>
            <a:br>
              <a:rPr lang="en-US" b="1" dirty="0">
                <a:solidFill>
                  <a:srgbClr val="C00000"/>
                </a:solidFill>
                <a:effectLst>
                  <a:outerShdw blurRad="38100" dist="38100" dir="2700000" algn="tl">
                    <a:srgbClr val="000000">
                      <a:alpha val="43137"/>
                    </a:srgbClr>
                  </a:outerShdw>
                </a:effectLst>
              </a:rPr>
            </a:br>
            <a:r>
              <a:rPr lang="en-US" b="1" dirty="0">
                <a:effectLst/>
              </a:rPr>
              <a:t>The rejected current regulator proposal</a:t>
            </a:r>
            <a:endParaRPr lang="en-US" b="1" dirty="0"/>
          </a:p>
        </p:txBody>
      </p:sp>
      <p:sp>
        <p:nvSpPr>
          <p:cNvPr id="3" name="Content Placeholder 2">
            <a:extLst>
              <a:ext uri="{FF2B5EF4-FFF2-40B4-BE49-F238E27FC236}">
                <a16:creationId xmlns:a16="http://schemas.microsoft.com/office/drawing/2014/main" id="{383F696A-A9E4-550A-D8FA-E92438B51105}"/>
              </a:ext>
            </a:extLst>
          </p:cNvPr>
          <p:cNvSpPr>
            <a:spLocks noGrp="1"/>
          </p:cNvSpPr>
          <p:nvPr>
            <p:ph idx="1"/>
          </p:nvPr>
        </p:nvSpPr>
        <p:spPr/>
        <p:txBody>
          <a:bodyPr>
            <a:normAutofit/>
          </a:bodyPr>
          <a:lstStyle/>
          <a:p>
            <a:pPr algn="l"/>
            <a:r>
              <a:rPr lang="en-US" b="0" i="0" dirty="0">
                <a:solidFill>
                  <a:srgbClr val="000000"/>
                </a:solidFill>
                <a:effectLst/>
                <a:latin typeface="Times New Roman" panose="02020603050405020304" pitchFamily="18" charset="0"/>
              </a:rPr>
              <a:t>The Acme Electric Company worked day and night to develop a new current regulator designed to cut the electric power consumption in aluminum plants by 35%. They knew that, although the competition was fierce, their regulator could be produced more affordably, was more reliable, and worked more efficiently than the competitors’ products.</a:t>
            </a:r>
          </a:p>
          <a:p>
            <a:pPr algn="l"/>
            <a:r>
              <a:rPr lang="en-US" b="0" i="0" dirty="0">
                <a:solidFill>
                  <a:srgbClr val="000000"/>
                </a:solidFill>
                <a:effectLst/>
                <a:latin typeface="Times New Roman" panose="02020603050405020304" pitchFamily="18" charset="0"/>
              </a:rPr>
              <a:t>The owner, eager to capture the market, personally but somewhat hastily put together a 120-page proposal to the three major aluminum manufacturers, recommending that the new Acme regulators be installed at all company plants.</a:t>
            </a:r>
          </a:p>
          <a:p>
            <a:pPr marL="0" indent="0">
              <a:buNone/>
            </a:pPr>
            <a:endParaRPr lang="en-US" dirty="0"/>
          </a:p>
        </p:txBody>
      </p:sp>
      <p:sp>
        <p:nvSpPr>
          <p:cNvPr id="5" name="TextBox 4">
            <a:extLst>
              <a:ext uri="{FF2B5EF4-FFF2-40B4-BE49-F238E27FC236}">
                <a16:creationId xmlns:a16="http://schemas.microsoft.com/office/drawing/2014/main" id="{3001A49E-BC7A-D37E-FD6E-68C26BF9437C}"/>
              </a:ext>
            </a:extLst>
          </p:cNvPr>
          <p:cNvSpPr txBox="1"/>
          <p:nvPr/>
        </p:nvSpPr>
        <p:spPr>
          <a:xfrm>
            <a:off x="143189" y="6394158"/>
            <a:ext cx="9774533" cy="369332"/>
          </a:xfrm>
          <a:prstGeom prst="rect">
            <a:avLst/>
          </a:prstGeom>
          <a:noFill/>
        </p:spPr>
        <p:txBody>
          <a:bodyPr wrap="square">
            <a:spAutoFit/>
          </a:bodyPr>
          <a:lstStyle/>
          <a:p>
            <a:r>
              <a:rPr lang="en-US" dirty="0"/>
              <a:t>https://pressbooks.bccampus.ca/technicalwriting/chapter/casestudy-costpoorcommunication/</a:t>
            </a:r>
          </a:p>
        </p:txBody>
      </p:sp>
    </p:spTree>
    <p:extLst>
      <p:ext uri="{BB962C8B-B14F-4D97-AF65-F5344CB8AC3E}">
        <p14:creationId xmlns:p14="http://schemas.microsoft.com/office/powerpoint/2010/main" val="369073403"/>
      </p:ext>
    </p:extLst>
  </p:cSld>
  <p:clrMapOvr>
    <a:masterClrMapping/>
  </p:clrMapOvr>
  <mc:AlternateContent xmlns:mc="http://schemas.openxmlformats.org/markup-compatibility/2006">
    <mc:Choice xmlns:p14="http://schemas.microsoft.com/office/powerpoint/2010/main" Requires="p14">
      <p:transition spd="slow" p14:dur="2000" advTm="80538"/>
    </mc:Choice>
    <mc:Fallback>
      <p:transition spd="slow" advTm="8053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C25B6-E269-670C-8555-1E2A492453E6}"/>
              </a:ext>
            </a:extLst>
          </p:cNvPr>
          <p:cNvSpPr>
            <a:spLocks noGrp="1"/>
          </p:cNvSpPr>
          <p:nvPr>
            <p:ph type="title"/>
          </p:nvPr>
        </p:nvSpPr>
        <p:spPr/>
        <p:txBody>
          <a:bodyPr/>
          <a:lstStyle/>
          <a:p>
            <a:r>
              <a:rPr lang="en-US" b="1" dirty="0">
                <a:solidFill>
                  <a:srgbClr val="C00000"/>
                </a:solidFill>
                <a:effectLst>
                  <a:outerShdw blurRad="38100" dist="38100" dir="2700000" algn="tl">
                    <a:srgbClr val="000000">
                      <a:alpha val="43137"/>
                    </a:srgbClr>
                  </a:outerShdw>
                </a:effectLst>
              </a:rPr>
              <a:t>Case Study No. 2 to Discuss, </a:t>
            </a:r>
            <a:r>
              <a:rPr lang="en-US" b="1" dirty="0" err="1">
                <a:solidFill>
                  <a:srgbClr val="C00000"/>
                </a:solidFill>
                <a:effectLst>
                  <a:outerShdw blurRad="38100" dist="38100" dir="2700000" algn="tl">
                    <a:srgbClr val="000000">
                      <a:alpha val="43137"/>
                    </a:srgbClr>
                  </a:outerShdw>
                </a:effectLst>
              </a:rPr>
              <a:t>Con’t</a:t>
            </a:r>
            <a:endParaRPr lang="en-US" dirty="0"/>
          </a:p>
        </p:txBody>
      </p:sp>
      <p:sp>
        <p:nvSpPr>
          <p:cNvPr id="3" name="Content Placeholder 2">
            <a:extLst>
              <a:ext uri="{FF2B5EF4-FFF2-40B4-BE49-F238E27FC236}">
                <a16:creationId xmlns:a16="http://schemas.microsoft.com/office/drawing/2014/main" id="{466A64F4-7BDB-99D7-3C89-7E034CD98520}"/>
              </a:ext>
            </a:extLst>
          </p:cNvPr>
          <p:cNvSpPr>
            <a:spLocks noGrp="1"/>
          </p:cNvSpPr>
          <p:nvPr>
            <p:ph idx="1"/>
          </p:nvPr>
        </p:nvSpPr>
        <p:spPr/>
        <p:txBody>
          <a:bodyPr/>
          <a:lstStyle/>
          <a:p>
            <a:pPr algn="l"/>
            <a:r>
              <a:rPr lang="en-US" b="0" i="0" dirty="0">
                <a:solidFill>
                  <a:srgbClr val="000000"/>
                </a:solidFill>
                <a:effectLst/>
                <a:latin typeface="Times New Roman" panose="02020603050405020304" pitchFamily="18" charset="0"/>
              </a:rPr>
              <a:t>It devoted the first 87 pages of the proposal to the mathematical theory and engineering design behind his new regulator, and the next 32 to descriptions of the new assembly line she planned to set up to produce regulators quickly. Buried in an appendix were the test results that compared her regulator’s performance with present models, and a poorly drawn graph showed the potential cost savings over 3 years.</a:t>
            </a:r>
          </a:p>
          <a:p>
            <a:pPr algn="l"/>
            <a:r>
              <a:rPr lang="en-US" b="0" i="0" dirty="0">
                <a:solidFill>
                  <a:srgbClr val="000000"/>
                </a:solidFill>
                <a:effectLst/>
                <a:latin typeface="Times New Roman" panose="02020603050405020304" pitchFamily="18" charset="0"/>
              </a:rPr>
              <a:t>The proposals did not receive any response. Acme Electric didn’t get the contracts, despite having the best product. Six months later, the company filed for bankruptcy.</a:t>
            </a:r>
          </a:p>
          <a:p>
            <a:pPr marL="0" indent="0">
              <a:buNone/>
            </a:pPr>
            <a:endParaRPr lang="en-US" dirty="0"/>
          </a:p>
        </p:txBody>
      </p:sp>
    </p:spTree>
    <p:extLst>
      <p:ext uri="{BB962C8B-B14F-4D97-AF65-F5344CB8AC3E}">
        <p14:creationId xmlns:p14="http://schemas.microsoft.com/office/powerpoint/2010/main" val="2959847366"/>
      </p:ext>
    </p:extLst>
  </p:cSld>
  <p:clrMapOvr>
    <a:masterClrMapping/>
  </p:clrMapOvr>
  <mc:AlternateContent xmlns:mc="http://schemas.openxmlformats.org/markup-compatibility/2006">
    <mc:Choice xmlns:p14="http://schemas.microsoft.com/office/powerpoint/2010/main" Requires="p14">
      <p:transition spd="slow" p14:dur="2000" advTm="138755"/>
    </mc:Choice>
    <mc:Fallback>
      <p:transition spd="slow" advTm="13875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0D46C-C6DC-49A5-4DB0-D2F6F1061D22}"/>
              </a:ext>
            </a:extLst>
          </p:cNvPr>
          <p:cNvSpPr>
            <a:spLocks noGrp="1"/>
          </p:cNvSpPr>
          <p:nvPr>
            <p:ph type="title"/>
          </p:nvPr>
        </p:nvSpPr>
        <p:spPr/>
        <p:txBody>
          <a:bodyPr/>
          <a:lstStyle/>
          <a:p>
            <a:r>
              <a:rPr lang="en-US" dirty="0"/>
              <a:t>Case study</a:t>
            </a:r>
          </a:p>
        </p:txBody>
      </p:sp>
      <p:sp>
        <p:nvSpPr>
          <p:cNvPr id="3" name="Content Placeholder 2">
            <a:extLst>
              <a:ext uri="{FF2B5EF4-FFF2-40B4-BE49-F238E27FC236}">
                <a16:creationId xmlns:a16="http://schemas.microsoft.com/office/drawing/2014/main" id="{CAFE96C4-EF1A-E300-9060-9DBD8299E06C}"/>
              </a:ext>
            </a:extLst>
          </p:cNvPr>
          <p:cNvSpPr>
            <a:spLocks noGrp="1"/>
          </p:cNvSpPr>
          <p:nvPr>
            <p:ph idx="1"/>
          </p:nvPr>
        </p:nvSpPr>
        <p:spPr/>
        <p:txBody>
          <a:bodyPr>
            <a:normAutofit/>
          </a:bodyPr>
          <a:lstStyle/>
          <a:p>
            <a:pPr marL="0" indent="0">
              <a:buNone/>
            </a:pPr>
            <a:r>
              <a:rPr lang="en-US" dirty="0">
                <a:hlinkClick r:id="rId2"/>
              </a:rPr>
              <a:t>Https://yl.sd53.bc.ca/mod/book/view.php?id=8576&amp;chapterid=4849</a:t>
            </a:r>
            <a:endParaRPr lang="en-US" dirty="0"/>
          </a:p>
          <a:p>
            <a:pPr marL="0" indent="0">
              <a:buNone/>
            </a:pPr>
            <a:endParaRPr lang="en-US" dirty="0"/>
          </a:p>
          <a:p>
            <a:pPr marL="0" indent="0">
              <a:buNone/>
            </a:pPr>
            <a:endParaRPr lang="en-US" dirty="0"/>
          </a:p>
          <a:p>
            <a:pPr marL="0" indent="0">
              <a:buNone/>
            </a:pPr>
            <a:r>
              <a:rPr lang="en-US" dirty="0">
                <a:hlinkClick r:id="rId3"/>
              </a:rPr>
              <a:t>https://pressbooks.bccampus.ca/technicalwriting/chapter/casestudy-costpoorcommunication/</a:t>
            </a:r>
            <a:endParaRPr lang="en-US" dirty="0"/>
          </a:p>
          <a:p>
            <a:pPr marL="0" indent="0">
              <a:buNone/>
            </a:pPr>
            <a:endParaRPr lang="en-US" dirty="0"/>
          </a:p>
          <a:p>
            <a:pPr marL="0" indent="0">
              <a:buNone/>
            </a:pPr>
            <a:r>
              <a:rPr lang="en-US" dirty="0"/>
              <a:t>https://debatalk.com.au/about-us/case-studies/effective-communication-case-study/</a:t>
            </a:r>
          </a:p>
        </p:txBody>
      </p:sp>
    </p:spTree>
    <p:extLst>
      <p:ext uri="{BB962C8B-B14F-4D97-AF65-F5344CB8AC3E}">
        <p14:creationId xmlns:p14="http://schemas.microsoft.com/office/powerpoint/2010/main" val="1093575003"/>
      </p:ext>
    </p:extLst>
  </p:cSld>
  <p:clrMapOvr>
    <a:masterClrMapping/>
  </p:clrMapOvr>
  <mc:AlternateContent xmlns:mc="http://schemas.openxmlformats.org/markup-compatibility/2006">
    <mc:Choice xmlns:p14="http://schemas.microsoft.com/office/powerpoint/2010/main" Requires="p14">
      <p:transition spd="slow" p14:dur="2000" advTm="38477"/>
    </mc:Choice>
    <mc:Fallback>
      <p:transition spd="slow" advTm="3847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020065244"/>
      </p:ext>
    </p:extLst>
  </p:cSld>
  <p:clrMapOvr>
    <a:masterClrMapping/>
  </p:clrMapOvr>
  <mc:AlternateContent xmlns:mc="http://schemas.openxmlformats.org/markup-compatibility/2006">
    <mc:Choice xmlns:p14="http://schemas.microsoft.com/office/powerpoint/2010/main" Requires="p14">
      <p:transition spd="slow" p14:dur="2000" advTm="4978"/>
    </mc:Choice>
    <mc:Fallback>
      <p:transition spd="slow" advTm="4978"/>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1986</Words>
  <Application>Microsoft Office PowerPoint</Application>
  <PresentationFormat>Widescreen</PresentationFormat>
  <Paragraphs>308</Paragraphs>
  <Slides>40</Slides>
  <Notes>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Bell MT</vt:lpstr>
      <vt:lpstr>Calibri</vt:lpstr>
      <vt:lpstr>Calibri Light</vt:lpstr>
      <vt:lpstr>Century Schoolbook</vt:lpstr>
      <vt:lpstr>Tajawal Medium</vt:lpstr>
      <vt:lpstr>Times New Roman</vt:lpstr>
      <vt:lpstr>Verdana</vt:lpstr>
      <vt:lpstr>Wingdings</vt:lpstr>
      <vt:lpstr>Office Theme</vt:lpstr>
      <vt:lpstr>PowerPoint Presentation</vt:lpstr>
      <vt:lpstr>Lec. 3 Overview</vt:lpstr>
      <vt:lpstr>PowerPoint Presentation</vt:lpstr>
      <vt:lpstr>PowerPoint Presentation</vt:lpstr>
      <vt:lpstr>PowerPoint Presentation</vt:lpstr>
      <vt:lpstr>What is communication?</vt:lpstr>
      <vt:lpstr>Reason of communication </vt:lpstr>
      <vt:lpstr>PowerPoint Presentation</vt:lpstr>
      <vt:lpstr>PowerPoint Presentation</vt:lpstr>
      <vt:lpstr>Components of Communication</vt:lpstr>
      <vt:lpstr>1. Context </vt:lpstr>
      <vt:lpstr>2. Sender (Encoder)</vt:lpstr>
      <vt:lpstr>3. Message</vt:lpstr>
      <vt:lpstr>4. Medium</vt:lpstr>
      <vt:lpstr>5. Receiver (Decoder)</vt:lpstr>
      <vt:lpstr>6. Feedback</vt:lpstr>
      <vt:lpstr>Four facets of communication</vt:lpstr>
      <vt:lpstr>Personal Communication skills, including</vt:lpstr>
      <vt:lpstr>PowerPoint Presentation</vt:lpstr>
      <vt:lpstr>Verbal Vs Non- Verbal Communication</vt:lpstr>
      <vt:lpstr>Effective communication definition</vt:lpstr>
      <vt:lpstr>Effective Communication:</vt:lpstr>
      <vt:lpstr>How to achieve effective Communication</vt:lpstr>
      <vt:lpstr>The components of Effective Communication </vt:lpstr>
      <vt:lpstr>Importance of effective communication</vt:lpstr>
      <vt:lpstr>Characteristics of Effective Communication the 7 C’s</vt:lpstr>
      <vt:lpstr>PowerPoint Presentation</vt:lpstr>
      <vt:lpstr>the 7 C’s meaning</vt:lpstr>
      <vt:lpstr>Which are Important points  to improve communication skills?</vt:lpstr>
      <vt:lpstr>BARRIERS TO COMMUNICATION factors affect on communication</vt:lpstr>
      <vt:lpstr>Other Challenges and barriers</vt:lpstr>
      <vt:lpstr>Barriers to Team Effectiveness</vt:lpstr>
      <vt:lpstr>PowerPoint Presentation</vt:lpstr>
      <vt:lpstr>Exercise and activity discuss it in the live session</vt:lpstr>
      <vt:lpstr>Case Study No. 1 to Discuss The promising chemist who buried his results</vt:lpstr>
      <vt:lpstr>Case Study No. 1 to Discuss, Con’t</vt:lpstr>
      <vt:lpstr>Case Study No. 2 to Discuss The rejected current regulator proposal</vt:lpstr>
      <vt:lpstr>Case Study No. 2 to Discuss, Con’t</vt:lpstr>
      <vt:lpstr>Case study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144</cp:revision>
  <dcterms:created xsi:type="dcterms:W3CDTF">2023-04-29T09:08:23Z</dcterms:created>
  <dcterms:modified xsi:type="dcterms:W3CDTF">2023-06-22T13:21:03Z</dcterms:modified>
</cp:coreProperties>
</file>