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3.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4.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5.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theme/theme6.xml" ContentType="application/vnd.openxmlformats-officedocument.theme+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theme/theme7.xml" ContentType="application/vnd.openxmlformats-officedocument.theme+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4"/>
    <p:sldMasterId id="2147483687" r:id="rId5"/>
    <p:sldMasterId id="2147483706" r:id="rId6"/>
    <p:sldMasterId id="2147483723" r:id="rId7"/>
    <p:sldMasterId id="2147483740" r:id="rId8"/>
    <p:sldMasterId id="2147483760" r:id="rId9"/>
    <p:sldMasterId id="2147483784" r:id="rId10"/>
    <p:sldMasterId id="2147483800" r:id="rId11"/>
  </p:sldMasterIdLst>
  <p:notesMasterIdLst>
    <p:notesMasterId r:id="rId99"/>
  </p:notesMasterIdLst>
  <p:sldIdLst>
    <p:sldId id="494" r:id="rId12"/>
    <p:sldId id="1048" r:id="rId13"/>
    <p:sldId id="1040" r:id="rId14"/>
    <p:sldId id="576" r:id="rId15"/>
    <p:sldId id="1047" r:id="rId16"/>
    <p:sldId id="502" r:id="rId17"/>
    <p:sldId id="496" r:id="rId18"/>
    <p:sldId id="503" r:id="rId19"/>
    <p:sldId id="512" r:id="rId20"/>
    <p:sldId id="504" r:id="rId21"/>
    <p:sldId id="505" r:id="rId22"/>
    <p:sldId id="510" r:id="rId23"/>
    <p:sldId id="506" r:id="rId24"/>
    <p:sldId id="511" r:id="rId25"/>
    <p:sldId id="509" r:id="rId26"/>
    <p:sldId id="507" r:id="rId27"/>
    <p:sldId id="1038" r:id="rId28"/>
    <p:sldId id="514" r:id="rId29"/>
    <p:sldId id="540" r:id="rId30"/>
    <p:sldId id="574" r:id="rId31"/>
    <p:sldId id="516" r:id="rId32"/>
    <p:sldId id="1037" r:id="rId33"/>
    <p:sldId id="581" r:id="rId34"/>
    <p:sldId id="1034" r:id="rId35"/>
    <p:sldId id="545" r:id="rId36"/>
    <p:sldId id="623" r:id="rId37"/>
    <p:sldId id="617" r:id="rId38"/>
    <p:sldId id="1036" r:id="rId39"/>
    <p:sldId id="584" r:id="rId40"/>
    <p:sldId id="1044" r:id="rId41"/>
    <p:sldId id="1045" r:id="rId42"/>
    <p:sldId id="1035" r:id="rId43"/>
    <p:sldId id="592" r:id="rId44"/>
    <p:sldId id="593" r:id="rId45"/>
    <p:sldId id="594" r:id="rId46"/>
    <p:sldId id="595" r:id="rId47"/>
    <p:sldId id="597" r:id="rId48"/>
    <p:sldId id="598" r:id="rId49"/>
    <p:sldId id="1032" r:id="rId50"/>
    <p:sldId id="1022" r:id="rId51"/>
    <p:sldId id="1033" r:id="rId52"/>
    <p:sldId id="1023" r:id="rId53"/>
    <p:sldId id="1024" r:id="rId54"/>
    <p:sldId id="1031" r:id="rId55"/>
    <p:sldId id="522" r:id="rId56"/>
    <p:sldId id="561" r:id="rId57"/>
    <p:sldId id="1030" r:id="rId58"/>
    <p:sldId id="523" r:id="rId59"/>
    <p:sldId id="524" r:id="rId60"/>
    <p:sldId id="572" r:id="rId61"/>
    <p:sldId id="588" r:id="rId62"/>
    <p:sldId id="1027" r:id="rId63"/>
    <p:sldId id="542" r:id="rId64"/>
    <p:sldId id="1025" r:id="rId65"/>
    <p:sldId id="656" r:id="rId66"/>
    <p:sldId id="682" r:id="rId67"/>
    <p:sldId id="541" r:id="rId68"/>
    <p:sldId id="1026" r:id="rId69"/>
    <p:sldId id="580" r:id="rId70"/>
    <p:sldId id="692" r:id="rId71"/>
    <p:sldId id="702" r:id="rId72"/>
    <p:sldId id="1029" r:id="rId73"/>
    <p:sldId id="1021" r:id="rId74"/>
    <p:sldId id="788" r:id="rId75"/>
    <p:sldId id="789" r:id="rId76"/>
    <p:sldId id="790" r:id="rId77"/>
    <p:sldId id="795" r:id="rId78"/>
    <p:sldId id="813" r:id="rId79"/>
    <p:sldId id="792" r:id="rId80"/>
    <p:sldId id="816" r:id="rId81"/>
    <p:sldId id="955" r:id="rId82"/>
    <p:sldId id="960" r:id="rId83"/>
    <p:sldId id="961" r:id="rId84"/>
    <p:sldId id="1049" r:id="rId85"/>
    <p:sldId id="962" r:id="rId86"/>
    <p:sldId id="1050" r:id="rId87"/>
    <p:sldId id="963" r:id="rId88"/>
    <p:sldId id="1051" r:id="rId89"/>
    <p:sldId id="964" r:id="rId90"/>
    <p:sldId id="1052" r:id="rId91"/>
    <p:sldId id="965" r:id="rId92"/>
    <p:sldId id="1053" r:id="rId93"/>
    <p:sldId id="967" r:id="rId94"/>
    <p:sldId id="968" r:id="rId95"/>
    <p:sldId id="969" r:id="rId96"/>
    <p:sldId id="1046" r:id="rId97"/>
    <p:sldId id="680" r:id="rId9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4"/>
            <p14:sldId id="1048"/>
            <p14:sldId id="1040"/>
            <p14:sldId id="576"/>
            <p14:sldId id="1047"/>
            <p14:sldId id="502"/>
            <p14:sldId id="496"/>
            <p14:sldId id="503"/>
            <p14:sldId id="512"/>
            <p14:sldId id="504"/>
            <p14:sldId id="505"/>
            <p14:sldId id="510"/>
            <p14:sldId id="506"/>
            <p14:sldId id="511"/>
            <p14:sldId id="509"/>
            <p14:sldId id="507"/>
            <p14:sldId id="1038"/>
            <p14:sldId id="514"/>
            <p14:sldId id="540"/>
            <p14:sldId id="574"/>
            <p14:sldId id="516"/>
            <p14:sldId id="1037"/>
            <p14:sldId id="581"/>
            <p14:sldId id="1034"/>
            <p14:sldId id="545"/>
            <p14:sldId id="623"/>
            <p14:sldId id="617"/>
            <p14:sldId id="1036"/>
            <p14:sldId id="584"/>
            <p14:sldId id="1044"/>
            <p14:sldId id="1045"/>
            <p14:sldId id="1035"/>
            <p14:sldId id="592"/>
            <p14:sldId id="593"/>
            <p14:sldId id="594"/>
            <p14:sldId id="595"/>
            <p14:sldId id="597"/>
            <p14:sldId id="598"/>
            <p14:sldId id="1032"/>
            <p14:sldId id="1022"/>
            <p14:sldId id="1033"/>
            <p14:sldId id="1023"/>
            <p14:sldId id="1024"/>
            <p14:sldId id="1031"/>
            <p14:sldId id="522"/>
            <p14:sldId id="561"/>
            <p14:sldId id="1030"/>
            <p14:sldId id="523"/>
            <p14:sldId id="524"/>
            <p14:sldId id="572"/>
            <p14:sldId id="588"/>
            <p14:sldId id="1027"/>
            <p14:sldId id="542"/>
            <p14:sldId id="1025"/>
            <p14:sldId id="656"/>
            <p14:sldId id="682"/>
            <p14:sldId id="541"/>
            <p14:sldId id="1026"/>
            <p14:sldId id="580"/>
            <p14:sldId id="692"/>
            <p14:sldId id="702"/>
            <p14:sldId id="1029"/>
            <p14:sldId id="1021"/>
            <p14:sldId id="788"/>
            <p14:sldId id="789"/>
            <p14:sldId id="790"/>
            <p14:sldId id="795"/>
            <p14:sldId id="813"/>
            <p14:sldId id="792"/>
            <p14:sldId id="816"/>
            <p14:sldId id="955"/>
            <p14:sldId id="960"/>
            <p14:sldId id="961"/>
            <p14:sldId id="1049"/>
            <p14:sldId id="962"/>
            <p14:sldId id="1050"/>
            <p14:sldId id="963"/>
            <p14:sldId id="1051"/>
            <p14:sldId id="964"/>
            <p14:sldId id="1052"/>
            <p14:sldId id="965"/>
            <p14:sldId id="1053"/>
            <p14:sldId id="967"/>
            <p14:sldId id="968"/>
            <p14:sldId id="969"/>
            <p14:sldId id="1046"/>
            <p14:sldId id="680"/>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2D3956"/>
    <a:srgbClr val="669BBC"/>
    <a:srgbClr val="8E5A6D"/>
    <a:srgbClr val="000000"/>
    <a:srgbClr val="FFFFFF"/>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34" autoAdjust="0"/>
    <p:restoredTop sz="89134" autoAdjust="0"/>
  </p:normalViewPr>
  <p:slideViewPr>
    <p:cSldViewPr snapToGrid="0">
      <p:cViewPr varScale="1">
        <p:scale>
          <a:sx n="59" d="100"/>
          <a:sy n="59" d="100"/>
        </p:scale>
        <p:origin x="84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5.xml"/><Relationship Id="rId21" Type="http://schemas.openxmlformats.org/officeDocument/2006/relationships/slide" Target="slides/slide10.xml"/><Relationship Id="rId42" Type="http://schemas.openxmlformats.org/officeDocument/2006/relationships/slide" Target="slides/slide31.xml"/><Relationship Id="rId47" Type="http://schemas.openxmlformats.org/officeDocument/2006/relationships/slide" Target="slides/slide36.xml"/><Relationship Id="rId63" Type="http://schemas.openxmlformats.org/officeDocument/2006/relationships/slide" Target="slides/slide52.xml"/><Relationship Id="rId68" Type="http://schemas.openxmlformats.org/officeDocument/2006/relationships/slide" Target="slides/slide57.xml"/><Relationship Id="rId84" Type="http://schemas.openxmlformats.org/officeDocument/2006/relationships/slide" Target="slides/slide73.xml"/><Relationship Id="rId89" Type="http://schemas.openxmlformats.org/officeDocument/2006/relationships/slide" Target="slides/slide78.xml"/><Relationship Id="rId16" Type="http://schemas.openxmlformats.org/officeDocument/2006/relationships/slide" Target="slides/slide5.xml"/><Relationship Id="rId11" Type="http://schemas.openxmlformats.org/officeDocument/2006/relationships/slideMaster" Target="slideMasters/slideMaster8.xml"/><Relationship Id="rId32" Type="http://schemas.openxmlformats.org/officeDocument/2006/relationships/slide" Target="slides/slide21.xml"/><Relationship Id="rId37" Type="http://schemas.openxmlformats.org/officeDocument/2006/relationships/slide" Target="slides/slide26.xml"/><Relationship Id="rId53" Type="http://schemas.openxmlformats.org/officeDocument/2006/relationships/slide" Target="slides/slide42.xml"/><Relationship Id="rId58" Type="http://schemas.openxmlformats.org/officeDocument/2006/relationships/slide" Target="slides/slide47.xml"/><Relationship Id="rId74" Type="http://schemas.openxmlformats.org/officeDocument/2006/relationships/slide" Target="slides/slide63.xml"/><Relationship Id="rId79" Type="http://schemas.openxmlformats.org/officeDocument/2006/relationships/slide" Target="slides/slide68.xml"/><Relationship Id="rId102" Type="http://schemas.openxmlformats.org/officeDocument/2006/relationships/theme" Target="theme/theme1.xml"/><Relationship Id="rId5" Type="http://schemas.openxmlformats.org/officeDocument/2006/relationships/slideMaster" Target="slideMasters/slideMaster2.xml"/><Relationship Id="rId90" Type="http://schemas.openxmlformats.org/officeDocument/2006/relationships/slide" Target="slides/slide79.xml"/><Relationship Id="rId95" Type="http://schemas.openxmlformats.org/officeDocument/2006/relationships/slide" Target="slides/slide84.xml"/><Relationship Id="rId22" Type="http://schemas.openxmlformats.org/officeDocument/2006/relationships/slide" Target="slides/slide11.xml"/><Relationship Id="rId27" Type="http://schemas.openxmlformats.org/officeDocument/2006/relationships/slide" Target="slides/slide16.xml"/><Relationship Id="rId43" Type="http://schemas.openxmlformats.org/officeDocument/2006/relationships/slide" Target="slides/slide32.xml"/><Relationship Id="rId48" Type="http://schemas.openxmlformats.org/officeDocument/2006/relationships/slide" Target="slides/slide37.xml"/><Relationship Id="rId64" Type="http://schemas.openxmlformats.org/officeDocument/2006/relationships/slide" Target="slides/slide53.xml"/><Relationship Id="rId69" Type="http://schemas.openxmlformats.org/officeDocument/2006/relationships/slide" Target="slides/slide58.xml"/><Relationship Id="rId80" Type="http://schemas.openxmlformats.org/officeDocument/2006/relationships/slide" Target="slides/slide69.xml"/><Relationship Id="rId85" Type="http://schemas.openxmlformats.org/officeDocument/2006/relationships/slide" Target="slides/slide7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59" Type="http://schemas.openxmlformats.org/officeDocument/2006/relationships/slide" Target="slides/slide48.xml"/><Relationship Id="rId67" Type="http://schemas.openxmlformats.org/officeDocument/2006/relationships/slide" Target="slides/slide56.xml"/><Relationship Id="rId103" Type="http://schemas.openxmlformats.org/officeDocument/2006/relationships/tableStyles" Target="tableStyles.xml"/><Relationship Id="rId20" Type="http://schemas.openxmlformats.org/officeDocument/2006/relationships/slide" Target="slides/slide9.xml"/><Relationship Id="rId41" Type="http://schemas.openxmlformats.org/officeDocument/2006/relationships/slide" Target="slides/slide30.xml"/><Relationship Id="rId54" Type="http://schemas.openxmlformats.org/officeDocument/2006/relationships/slide" Target="slides/slide43.xml"/><Relationship Id="rId62" Type="http://schemas.openxmlformats.org/officeDocument/2006/relationships/slide" Target="slides/slide51.xml"/><Relationship Id="rId70" Type="http://schemas.openxmlformats.org/officeDocument/2006/relationships/slide" Target="slides/slide59.xml"/><Relationship Id="rId75" Type="http://schemas.openxmlformats.org/officeDocument/2006/relationships/slide" Target="slides/slide64.xml"/><Relationship Id="rId83" Type="http://schemas.openxmlformats.org/officeDocument/2006/relationships/slide" Target="slides/slide72.xml"/><Relationship Id="rId88" Type="http://schemas.openxmlformats.org/officeDocument/2006/relationships/slide" Target="slides/slide77.xml"/><Relationship Id="rId91" Type="http://schemas.openxmlformats.org/officeDocument/2006/relationships/slide" Target="slides/slide80.xml"/><Relationship Id="rId96" Type="http://schemas.openxmlformats.org/officeDocument/2006/relationships/slide" Target="slides/slide8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slide" Target="slides/slide38.xml"/><Relationship Id="rId57" Type="http://schemas.openxmlformats.org/officeDocument/2006/relationships/slide" Target="slides/slide46.xml"/><Relationship Id="rId10" Type="http://schemas.openxmlformats.org/officeDocument/2006/relationships/slideMaster" Target="slideMasters/slideMaster7.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slide" Target="slides/slide41.xml"/><Relationship Id="rId60" Type="http://schemas.openxmlformats.org/officeDocument/2006/relationships/slide" Target="slides/slide49.xml"/><Relationship Id="rId65" Type="http://schemas.openxmlformats.org/officeDocument/2006/relationships/slide" Target="slides/slide54.xml"/><Relationship Id="rId73" Type="http://schemas.openxmlformats.org/officeDocument/2006/relationships/slide" Target="slides/slide62.xml"/><Relationship Id="rId78" Type="http://schemas.openxmlformats.org/officeDocument/2006/relationships/slide" Target="slides/slide67.xml"/><Relationship Id="rId81" Type="http://schemas.openxmlformats.org/officeDocument/2006/relationships/slide" Target="slides/slide70.xml"/><Relationship Id="rId86" Type="http://schemas.openxmlformats.org/officeDocument/2006/relationships/slide" Target="slides/slide75.xml"/><Relationship Id="rId94" Type="http://schemas.openxmlformats.org/officeDocument/2006/relationships/slide" Target="slides/slide83.xml"/><Relationship Id="rId99" Type="http://schemas.openxmlformats.org/officeDocument/2006/relationships/notesMaster" Target="notesMasters/notesMaster1.xml"/><Relationship Id="rId10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2.xml"/><Relationship Id="rId18" Type="http://schemas.openxmlformats.org/officeDocument/2006/relationships/slide" Target="slides/slide7.xml"/><Relationship Id="rId39" Type="http://schemas.openxmlformats.org/officeDocument/2006/relationships/slide" Target="slides/slide28.xml"/><Relationship Id="rId34" Type="http://schemas.openxmlformats.org/officeDocument/2006/relationships/slide" Target="slides/slide23.xml"/><Relationship Id="rId50" Type="http://schemas.openxmlformats.org/officeDocument/2006/relationships/slide" Target="slides/slide39.xml"/><Relationship Id="rId55" Type="http://schemas.openxmlformats.org/officeDocument/2006/relationships/slide" Target="slides/slide44.xml"/><Relationship Id="rId76" Type="http://schemas.openxmlformats.org/officeDocument/2006/relationships/slide" Target="slides/slide65.xml"/><Relationship Id="rId97" Type="http://schemas.openxmlformats.org/officeDocument/2006/relationships/slide" Target="slides/slide86.xml"/><Relationship Id="rId7" Type="http://schemas.openxmlformats.org/officeDocument/2006/relationships/slideMaster" Target="slideMasters/slideMaster4.xml"/><Relationship Id="rId71" Type="http://schemas.openxmlformats.org/officeDocument/2006/relationships/slide" Target="slides/slide60.xml"/><Relationship Id="rId92" Type="http://schemas.openxmlformats.org/officeDocument/2006/relationships/slide" Target="slides/slide81.xml"/><Relationship Id="rId2" Type="http://schemas.openxmlformats.org/officeDocument/2006/relationships/customXml" Target="../customXml/item2.xml"/><Relationship Id="rId29" Type="http://schemas.openxmlformats.org/officeDocument/2006/relationships/slide" Target="slides/slide18.xml"/><Relationship Id="rId24" Type="http://schemas.openxmlformats.org/officeDocument/2006/relationships/slide" Target="slides/slide13.xml"/><Relationship Id="rId40" Type="http://schemas.openxmlformats.org/officeDocument/2006/relationships/slide" Target="slides/slide29.xml"/><Relationship Id="rId45" Type="http://schemas.openxmlformats.org/officeDocument/2006/relationships/slide" Target="slides/slide34.xml"/><Relationship Id="rId66" Type="http://schemas.openxmlformats.org/officeDocument/2006/relationships/slide" Target="slides/slide55.xml"/><Relationship Id="rId87" Type="http://schemas.openxmlformats.org/officeDocument/2006/relationships/slide" Target="slides/slide76.xml"/><Relationship Id="rId61" Type="http://schemas.openxmlformats.org/officeDocument/2006/relationships/slide" Target="slides/slide50.xml"/><Relationship Id="rId82" Type="http://schemas.openxmlformats.org/officeDocument/2006/relationships/slide" Target="slides/slide71.xml"/><Relationship Id="rId19" Type="http://schemas.openxmlformats.org/officeDocument/2006/relationships/slide" Target="slides/slide8.xml"/><Relationship Id="rId14" Type="http://schemas.openxmlformats.org/officeDocument/2006/relationships/slide" Target="slides/slide3.xml"/><Relationship Id="rId30" Type="http://schemas.openxmlformats.org/officeDocument/2006/relationships/slide" Target="slides/slide19.xml"/><Relationship Id="rId35" Type="http://schemas.openxmlformats.org/officeDocument/2006/relationships/slide" Target="slides/slide24.xml"/><Relationship Id="rId56" Type="http://schemas.openxmlformats.org/officeDocument/2006/relationships/slide" Target="slides/slide45.xml"/><Relationship Id="rId77" Type="http://schemas.openxmlformats.org/officeDocument/2006/relationships/slide" Target="slides/slide66.xml"/><Relationship Id="rId100"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40.xml"/><Relationship Id="rId72" Type="http://schemas.openxmlformats.org/officeDocument/2006/relationships/slide" Target="slides/slide61.xml"/><Relationship Id="rId93" Type="http://schemas.openxmlformats.org/officeDocument/2006/relationships/slide" Target="slides/slide82.xml"/><Relationship Id="rId98" Type="http://schemas.openxmlformats.org/officeDocument/2006/relationships/slide" Target="slides/slide87.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0DD46D-97F1-4264-B295-5B83F983DB47}" type="doc">
      <dgm:prSet loTypeId="urn:diagrams.loki3.com/VaryingWidthList" loCatId="list" qsTypeId="urn:microsoft.com/office/officeart/2005/8/quickstyle/simple1" qsCatId="simple" csTypeId="urn:microsoft.com/office/officeart/2005/8/colors/accent1_2" csCatId="accent1" phldr="1"/>
      <dgm:spPr/>
    </dgm:pt>
    <dgm:pt modelId="{0FF3961C-2B5A-41EA-A0D9-E0F80717AA56}">
      <dgm:prSet phldrT="[Text]" custT="1"/>
      <dgm:spPr/>
      <dgm:t>
        <a:bodyPr/>
        <a:lstStyle/>
        <a:p>
          <a:r>
            <a:rPr lang="en-US" sz="2000" b="1" dirty="0">
              <a:highlight>
                <a:srgbClr val="00FF00"/>
              </a:highlight>
            </a:rPr>
            <a:t>Ch 1: Introduction </a:t>
          </a:r>
          <a:r>
            <a:rPr lang="ar-EG" sz="2000" b="1" dirty="0">
              <a:highlight>
                <a:srgbClr val="00FF00"/>
              </a:highlight>
            </a:rPr>
            <a:t>المقدمة</a:t>
          </a:r>
          <a:endParaRPr lang="en-US" sz="2000" b="1" dirty="0">
            <a:highlight>
              <a:srgbClr val="00FF00"/>
            </a:highlight>
          </a:endParaRPr>
        </a:p>
      </dgm:t>
    </dgm:pt>
    <dgm:pt modelId="{1569FF5F-FAD4-44D9-B32D-E19B1563A929}" type="parTrans" cxnId="{59FC91D6-921F-4E63-9628-6DCED6540C58}">
      <dgm:prSet/>
      <dgm:spPr/>
      <dgm:t>
        <a:bodyPr/>
        <a:lstStyle/>
        <a:p>
          <a:endParaRPr lang="en-US" sz="2000" b="1"/>
        </a:p>
      </dgm:t>
    </dgm:pt>
    <dgm:pt modelId="{BB860C5A-679A-42AC-ACA0-B9A29DFBE457}" type="sibTrans" cxnId="{59FC91D6-921F-4E63-9628-6DCED6540C58}">
      <dgm:prSet/>
      <dgm:spPr/>
      <dgm:t>
        <a:bodyPr/>
        <a:lstStyle/>
        <a:p>
          <a:endParaRPr lang="en-US" sz="2000" b="1"/>
        </a:p>
      </dgm:t>
    </dgm:pt>
    <dgm:pt modelId="{389932F0-FEE2-478E-B2F9-1DBAD13B8145}">
      <dgm:prSet phldrT="[Text]" custT="1"/>
      <dgm:spPr/>
      <dgm:t>
        <a:bodyPr/>
        <a:lstStyle/>
        <a:p>
          <a:r>
            <a:rPr lang="en-US" sz="2000" b="1">
              <a:highlight>
                <a:srgbClr val="4472C4"/>
              </a:highlight>
            </a:rPr>
            <a:t>Research Problem</a:t>
          </a:r>
          <a:r>
            <a:rPr lang="ar-EG" sz="2000" b="1">
              <a:highlight>
                <a:srgbClr val="4472C4"/>
              </a:highlight>
            </a:rPr>
            <a:t> مشكلة الدراسة </a:t>
          </a:r>
          <a:endParaRPr lang="en-US" sz="2000" b="1" dirty="0">
            <a:highlight>
              <a:srgbClr val="4472C4"/>
            </a:highlight>
          </a:endParaRPr>
        </a:p>
      </dgm:t>
    </dgm:pt>
    <dgm:pt modelId="{B972AD42-24C6-49D9-A646-25119667A7CC}" type="parTrans" cxnId="{0D25ADE6-45FD-4B37-9C59-CB65494AED73}">
      <dgm:prSet/>
      <dgm:spPr/>
      <dgm:t>
        <a:bodyPr/>
        <a:lstStyle/>
        <a:p>
          <a:endParaRPr lang="en-US" sz="2000" b="1"/>
        </a:p>
      </dgm:t>
    </dgm:pt>
    <dgm:pt modelId="{7541CF92-6D10-4B8A-B2B1-03A40CABC766}" type="sibTrans" cxnId="{0D25ADE6-45FD-4B37-9C59-CB65494AED73}">
      <dgm:prSet/>
      <dgm:spPr/>
      <dgm:t>
        <a:bodyPr/>
        <a:lstStyle/>
        <a:p>
          <a:endParaRPr lang="en-US" sz="2000" b="1"/>
        </a:p>
      </dgm:t>
    </dgm:pt>
    <dgm:pt modelId="{4D9F3ED8-374F-4ED6-95BF-1A87E94C2B5E}">
      <dgm:prSet phldrT="[Text]" custT="1"/>
      <dgm:spPr/>
      <dgm:t>
        <a:bodyPr/>
        <a:lstStyle/>
        <a:p>
          <a:r>
            <a:rPr lang="en-US" sz="2000" b="1" dirty="0"/>
            <a:t>Research Questions</a:t>
          </a:r>
          <a:r>
            <a:rPr lang="ar-EG" sz="2000" b="1" dirty="0"/>
            <a:t> أسئلة الدراسة </a:t>
          </a:r>
          <a:endParaRPr lang="en-US" sz="2000" b="1" dirty="0"/>
        </a:p>
      </dgm:t>
    </dgm:pt>
    <dgm:pt modelId="{242EC983-4A9B-4A57-B503-0A631004C252}" type="parTrans" cxnId="{28F880DA-D49D-4688-8CB5-7C17AE018FEA}">
      <dgm:prSet/>
      <dgm:spPr/>
      <dgm:t>
        <a:bodyPr/>
        <a:lstStyle/>
        <a:p>
          <a:endParaRPr lang="en-US" sz="2000" b="1"/>
        </a:p>
      </dgm:t>
    </dgm:pt>
    <dgm:pt modelId="{BB94A7BF-AA90-4A64-9714-7FA10D5CB51E}" type="sibTrans" cxnId="{28F880DA-D49D-4688-8CB5-7C17AE018FEA}">
      <dgm:prSet/>
      <dgm:spPr/>
      <dgm:t>
        <a:bodyPr/>
        <a:lstStyle/>
        <a:p>
          <a:endParaRPr lang="en-US" sz="2000" b="1"/>
        </a:p>
      </dgm:t>
    </dgm:pt>
    <dgm:pt modelId="{85609F15-5299-4B0D-9D65-E722AB51EA90}">
      <dgm:prSet phldrT="[Text]" custT="1"/>
      <dgm:spPr/>
      <dgm:t>
        <a:bodyPr/>
        <a:lstStyle/>
        <a:p>
          <a:r>
            <a:rPr lang="en-US" sz="2000" b="1" dirty="0"/>
            <a:t>Research Objectives</a:t>
          </a:r>
          <a:r>
            <a:rPr lang="ar-EG" sz="2000" b="1" dirty="0"/>
            <a:t> أهداف الدراسة </a:t>
          </a:r>
          <a:endParaRPr lang="en-US" sz="2000" b="1" dirty="0"/>
        </a:p>
      </dgm:t>
    </dgm:pt>
    <dgm:pt modelId="{0B5464C6-CD94-4E7E-9D8E-27DD5B4D9CAB}" type="parTrans" cxnId="{A889C96E-858E-47E9-B5A3-EF3B5FF4DD2F}">
      <dgm:prSet/>
      <dgm:spPr/>
      <dgm:t>
        <a:bodyPr/>
        <a:lstStyle/>
        <a:p>
          <a:endParaRPr lang="en-US" sz="2000" b="1"/>
        </a:p>
      </dgm:t>
    </dgm:pt>
    <dgm:pt modelId="{6FC7A943-27D6-4E35-A08A-CA5CAF1D59E0}" type="sibTrans" cxnId="{A889C96E-858E-47E9-B5A3-EF3B5FF4DD2F}">
      <dgm:prSet/>
      <dgm:spPr/>
      <dgm:t>
        <a:bodyPr/>
        <a:lstStyle/>
        <a:p>
          <a:endParaRPr lang="en-US" sz="2000" b="1"/>
        </a:p>
      </dgm:t>
    </dgm:pt>
    <dgm:pt modelId="{4F4ACB61-5161-43B2-82F0-07A50F61E56E}">
      <dgm:prSet phldrT="[Text]" custT="1"/>
      <dgm:spPr/>
      <dgm:t>
        <a:bodyPr/>
        <a:lstStyle/>
        <a:p>
          <a:r>
            <a:rPr lang="en-US" sz="2000" b="1" dirty="0"/>
            <a:t>Research Model &amp; Hypotheses </a:t>
          </a:r>
          <a:r>
            <a:rPr lang="ar-EG" sz="2000" b="1" dirty="0"/>
            <a:t>نموذج وفرضيات الدراسة</a:t>
          </a:r>
          <a:endParaRPr lang="en-US" sz="2000" b="1" dirty="0"/>
        </a:p>
      </dgm:t>
    </dgm:pt>
    <dgm:pt modelId="{45C353D3-29FE-4A8E-A8E9-8938EC0AF2AE}" type="parTrans" cxnId="{757A4B28-D852-4CC5-B8FA-ABE2ABDA4F55}">
      <dgm:prSet/>
      <dgm:spPr/>
      <dgm:t>
        <a:bodyPr/>
        <a:lstStyle/>
        <a:p>
          <a:endParaRPr lang="en-US" sz="2000" b="1"/>
        </a:p>
      </dgm:t>
    </dgm:pt>
    <dgm:pt modelId="{E5A62DE1-0FBB-4239-B253-C1D9EBADB7BA}" type="sibTrans" cxnId="{757A4B28-D852-4CC5-B8FA-ABE2ABDA4F55}">
      <dgm:prSet/>
      <dgm:spPr/>
      <dgm:t>
        <a:bodyPr/>
        <a:lstStyle/>
        <a:p>
          <a:endParaRPr lang="en-US" sz="2000" b="1"/>
        </a:p>
      </dgm:t>
    </dgm:pt>
    <dgm:pt modelId="{553F1735-4488-4282-9B6C-578349BFDDC1}">
      <dgm:prSet phldrT="[Text]" custT="1"/>
      <dgm:spPr/>
      <dgm:t>
        <a:bodyPr/>
        <a:lstStyle/>
        <a:p>
          <a:r>
            <a:rPr lang="en-US" sz="2000" b="1" dirty="0">
              <a:highlight>
                <a:srgbClr val="FF0000"/>
              </a:highlight>
            </a:rPr>
            <a:t>Research Methodology </a:t>
          </a:r>
          <a:r>
            <a:rPr lang="ar-EG" sz="2000" b="1" dirty="0">
              <a:highlight>
                <a:srgbClr val="FF0000"/>
              </a:highlight>
            </a:rPr>
            <a:t>منهجية الدراسة</a:t>
          </a:r>
          <a:endParaRPr lang="en-US" sz="2000" b="1" dirty="0">
            <a:highlight>
              <a:srgbClr val="FF0000"/>
            </a:highlight>
          </a:endParaRPr>
        </a:p>
      </dgm:t>
    </dgm:pt>
    <dgm:pt modelId="{3A3AE37E-02D4-456D-9A3F-CABD461CDD11}" type="parTrans" cxnId="{F4E562AF-185E-4366-BEC1-0B41B446AA76}">
      <dgm:prSet/>
      <dgm:spPr/>
      <dgm:t>
        <a:bodyPr/>
        <a:lstStyle/>
        <a:p>
          <a:endParaRPr lang="en-US" sz="2000" b="1"/>
        </a:p>
      </dgm:t>
    </dgm:pt>
    <dgm:pt modelId="{48331327-58E3-4E5B-A095-DA9DF4D63EB4}" type="sibTrans" cxnId="{F4E562AF-185E-4366-BEC1-0B41B446AA76}">
      <dgm:prSet/>
      <dgm:spPr/>
      <dgm:t>
        <a:bodyPr/>
        <a:lstStyle/>
        <a:p>
          <a:endParaRPr lang="en-US" sz="2000" b="1"/>
        </a:p>
      </dgm:t>
    </dgm:pt>
    <dgm:pt modelId="{011E5183-CCB0-4C31-9A6D-0E907E01D7B8}">
      <dgm:prSet phldrT="[Text]" custT="1"/>
      <dgm:spPr/>
      <dgm:t>
        <a:bodyPr/>
        <a:lstStyle/>
        <a:p>
          <a:r>
            <a:rPr lang="en-US" sz="2000" b="1" dirty="0"/>
            <a:t>Scope of Study </a:t>
          </a:r>
          <a:r>
            <a:rPr lang="ar-EG" sz="2000" b="1" dirty="0"/>
            <a:t>الدراسة الميدانية</a:t>
          </a:r>
          <a:endParaRPr lang="en-US" sz="2000" b="1" dirty="0"/>
        </a:p>
      </dgm:t>
    </dgm:pt>
    <dgm:pt modelId="{6C25202C-AC1E-4CF2-AB2A-07CBFCA3C5E6}" type="parTrans" cxnId="{6E870095-C941-4D3C-A307-2D29BBB73FB1}">
      <dgm:prSet/>
      <dgm:spPr/>
      <dgm:t>
        <a:bodyPr/>
        <a:lstStyle/>
        <a:p>
          <a:endParaRPr lang="en-US" sz="2000" b="1"/>
        </a:p>
      </dgm:t>
    </dgm:pt>
    <dgm:pt modelId="{FF9C9486-8D6E-4F6C-AF59-164AAADA8707}" type="sibTrans" cxnId="{6E870095-C941-4D3C-A307-2D29BBB73FB1}">
      <dgm:prSet/>
      <dgm:spPr/>
      <dgm:t>
        <a:bodyPr/>
        <a:lstStyle/>
        <a:p>
          <a:endParaRPr lang="en-US" sz="2000" b="1"/>
        </a:p>
      </dgm:t>
    </dgm:pt>
    <dgm:pt modelId="{88249610-EC87-4E86-9EA6-9548BC2B24AD}">
      <dgm:prSet phldrT="[Text]" custT="1"/>
      <dgm:spPr/>
      <dgm:t>
        <a:bodyPr/>
        <a:lstStyle/>
        <a:p>
          <a:r>
            <a:rPr lang="en-US" sz="2000" b="1" dirty="0"/>
            <a:t>Research Structure </a:t>
          </a:r>
          <a:r>
            <a:rPr lang="ar-EG" sz="2000" b="1" dirty="0"/>
            <a:t>مخطط الدراسة</a:t>
          </a:r>
          <a:endParaRPr lang="en-US" sz="2000" b="1" dirty="0"/>
        </a:p>
      </dgm:t>
    </dgm:pt>
    <dgm:pt modelId="{E8381BA5-5F27-4353-BFAA-F9C4123E36F5}" type="parTrans" cxnId="{27DD1D58-8928-475B-9F6C-6F5B1D801853}">
      <dgm:prSet/>
      <dgm:spPr/>
      <dgm:t>
        <a:bodyPr/>
        <a:lstStyle/>
        <a:p>
          <a:endParaRPr lang="en-US" sz="2000" b="1"/>
        </a:p>
      </dgm:t>
    </dgm:pt>
    <dgm:pt modelId="{4C3FC90D-67D9-4D10-A9C0-C6CEBFFEEAC6}" type="sibTrans" cxnId="{27DD1D58-8928-475B-9F6C-6F5B1D801853}">
      <dgm:prSet/>
      <dgm:spPr/>
      <dgm:t>
        <a:bodyPr/>
        <a:lstStyle/>
        <a:p>
          <a:endParaRPr lang="en-US" sz="2000" b="1"/>
        </a:p>
      </dgm:t>
    </dgm:pt>
    <dgm:pt modelId="{50089AC6-4DFB-44DC-8929-A6C9F4CB01D7}">
      <dgm:prSet phldrT="[Text]" custT="1"/>
      <dgm:spPr/>
      <dgm:t>
        <a:bodyPr/>
        <a:lstStyle/>
        <a:p>
          <a:r>
            <a:rPr lang="en-US" sz="2000" b="1" dirty="0"/>
            <a:t>References </a:t>
          </a:r>
          <a:r>
            <a:rPr lang="ar-EG" sz="2000" b="1" dirty="0"/>
            <a:t>قائمة المراجع</a:t>
          </a:r>
          <a:endParaRPr lang="en-US" sz="2000" b="1" dirty="0"/>
        </a:p>
      </dgm:t>
    </dgm:pt>
    <dgm:pt modelId="{878EC45B-B551-441E-A4A8-1C627748D0AF}" type="parTrans" cxnId="{BEF89C74-9E46-4722-8C62-164A0DF03164}">
      <dgm:prSet/>
      <dgm:spPr/>
      <dgm:t>
        <a:bodyPr/>
        <a:lstStyle/>
        <a:p>
          <a:endParaRPr lang="en-US" sz="2000" b="1"/>
        </a:p>
      </dgm:t>
    </dgm:pt>
    <dgm:pt modelId="{EF4F73F3-C347-413D-BB6C-69E3DD9FAEE1}" type="sibTrans" cxnId="{BEF89C74-9E46-4722-8C62-164A0DF03164}">
      <dgm:prSet/>
      <dgm:spPr/>
      <dgm:t>
        <a:bodyPr/>
        <a:lstStyle/>
        <a:p>
          <a:endParaRPr lang="en-US" sz="2000" b="1"/>
        </a:p>
      </dgm:t>
    </dgm:pt>
    <dgm:pt modelId="{716A7B2F-CB81-4A95-86EF-9A912800EFE1}">
      <dgm:prSet phldrT="[Text]" custT="1"/>
      <dgm:spPr>
        <a:solidFill>
          <a:srgbClr val="4472C4"/>
        </a:solidFill>
      </dgm:spPr>
      <dgm:t>
        <a:bodyPr/>
        <a:lstStyle/>
        <a:p>
          <a:r>
            <a:rPr lang="en-US" sz="2000" b="1" dirty="0">
              <a:highlight>
                <a:srgbClr val="4472C4"/>
              </a:highlight>
            </a:rPr>
            <a:t>Research Title </a:t>
          </a:r>
          <a:r>
            <a:rPr lang="ar-EG" sz="2000" b="1" dirty="0">
              <a:highlight>
                <a:srgbClr val="4472C4"/>
              </a:highlight>
            </a:rPr>
            <a:t>عنوان الدراسة</a:t>
          </a:r>
          <a:endParaRPr lang="en-US" sz="2000" b="1" dirty="0">
            <a:highlight>
              <a:srgbClr val="4472C4"/>
            </a:highlight>
          </a:endParaRPr>
        </a:p>
      </dgm:t>
    </dgm:pt>
    <dgm:pt modelId="{222AED6F-F453-4117-AFD7-CD48F2A9F12F}" type="parTrans" cxnId="{0B6380D8-DC7A-4ABB-8962-140324E042B4}">
      <dgm:prSet/>
      <dgm:spPr/>
      <dgm:t>
        <a:bodyPr/>
        <a:lstStyle/>
        <a:p>
          <a:endParaRPr lang="en-US" sz="2000" b="1"/>
        </a:p>
      </dgm:t>
    </dgm:pt>
    <dgm:pt modelId="{E0DE0489-DD4E-409C-A5D6-0A9D734737DF}" type="sibTrans" cxnId="{0B6380D8-DC7A-4ABB-8962-140324E042B4}">
      <dgm:prSet/>
      <dgm:spPr/>
      <dgm:t>
        <a:bodyPr/>
        <a:lstStyle/>
        <a:p>
          <a:endParaRPr lang="en-US" sz="2000" b="1"/>
        </a:p>
      </dgm:t>
    </dgm:pt>
    <dgm:pt modelId="{B3DC24DE-8CB8-4B5A-9965-98D97548A054}">
      <dgm:prSet phldrT="[Text]" custT="1"/>
      <dgm:spPr/>
      <dgm:t>
        <a:bodyPr/>
        <a:lstStyle/>
        <a:p>
          <a:r>
            <a:rPr lang="en-US" sz="2000" b="1" dirty="0">
              <a:highlight>
                <a:srgbClr val="00FF00"/>
              </a:highlight>
            </a:rPr>
            <a:t>Ch 2:Literature Review&amp; Theoretical Framework </a:t>
          </a:r>
          <a:r>
            <a:rPr lang="ar-EG" sz="2000" b="1" dirty="0">
              <a:highlight>
                <a:srgbClr val="00FF00"/>
              </a:highlight>
            </a:rPr>
            <a:t>الدراسات السابقة &amp; الاطار النظري</a:t>
          </a:r>
          <a:endParaRPr lang="en-US" sz="2000" b="1" dirty="0">
            <a:highlight>
              <a:srgbClr val="00FF00"/>
            </a:highlight>
          </a:endParaRPr>
        </a:p>
      </dgm:t>
    </dgm:pt>
    <dgm:pt modelId="{55A5CBDD-B502-4470-B1CC-C9CAC0F35296}" type="parTrans" cxnId="{8171F9ED-4A4C-48E5-BA71-BC595A1618BF}">
      <dgm:prSet/>
      <dgm:spPr/>
      <dgm:t>
        <a:bodyPr/>
        <a:lstStyle/>
        <a:p>
          <a:endParaRPr lang="en-US" sz="2000" b="1"/>
        </a:p>
      </dgm:t>
    </dgm:pt>
    <dgm:pt modelId="{5D7982CC-345E-4981-B4EC-9A263EC60DC3}" type="sibTrans" cxnId="{8171F9ED-4A4C-48E5-BA71-BC595A1618BF}">
      <dgm:prSet/>
      <dgm:spPr/>
      <dgm:t>
        <a:bodyPr/>
        <a:lstStyle/>
        <a:p>
          <a:endParaRPr lang="en-US" sz="2000" b="1"/>
        </a:p>
      </dgm:t>
    </dgm:pt>
    <dgm:pt modelId="{396AE6B2-11FB-4C52-B984-74745C0D4C2F}">
      <dgm:prSet phldrT="[Text]" custT="1"/>
      <dgm:spPr/>
      <dgm:t>
        <a:bodyPr/>
        <a:lstStyle/>
        <a:p>
          <a:r>
            <a:rPr lang="en-US" sz="2000" b="1">
              <a:highlight>
                <a:srgbClr val="4472C4"/>
              </a:highlight>
            </a:rPr>
            <a:t>Research Significance</a:t>
          </a:r>
          <a:r>
            <a:rPr lang="ar-EG" sz="2000" b="1">
              <a:highlight>
                <a:srgbClr val="4472C4"/>
              </a:highlight>
            </a:rPr>
            <a:t> أهمية الدراسة </a:t>
          </a:r>
          <a:endParaRPr lang="en-US" sz="2000" b="1" dirty="0">
            <a:highlight>
              <a:srgbClr val="4472C4"/>
            </a:highlight>
          </a:endParaRPr>
        </a:p>
      </dgm:t>
    </dgm:pt>
    <dgm:pt modelId="{7DCD6884-1B4D-44E5-BF0D-01CEE8203AD0}" type="parTrans" cxnId="{6F631D70-2E0C-4B33-AE93-7E19544F2F7C}">
      <dgm:prSet/>
      <dgm:spPr/>
      <dgm:t>
        <a:bodyPr/>
        <a:lstStyle/>
        <a:p>
          <a:endParaRPr lang="en-US" b="1"/>
        </a:p>
      </dgm:t>
    </dgm:pt>
    <dgm:pt modelId="{90E2E3C3-1632-4F14-A4AD-0D4778A06F7B}" type="sibTrans" cxnId="{6F631D70-2E0C-4B33-AE93-7E19544F2F7C}">
      <dgm:prSet/>
      <dgm:spPr/>
      <dgm:t>
        <a:bodyPr/>
        <a:lstStyle/>
        <a:p>
          <a:endParaRPr lang="en-US" b="1"/>
        </a:p>
      </dgm:t>
    </dgm:pt>
    <dgm:pt modelId="{16FDD885-99AF-4EB8-BA64-266F72DBF523}" type="pres">
      <dgm:prSet presAssocID="{EC0DD46D-97F1-4264-B295-5B83F983DB47}" presName="Name0" presStyleCnt="0">
        <dgm:presLayoutVars>
          <dgm:resizeHandles/>
        </dgm:presLayoutVars>
      </dgm:prSet>
      <dgm:spPr/>
    </dgm:pt>
    <dgm:pt modelId="{A2C8BB90-6A0B-4365-8827-A79ABB696D77}" type="pres">
      <dgm:prSet presAssocID="{716A7B2F-CB81-4A95-86EF-9A912800EFE1}" presName="text" presStyleLbl="node1" presStyleIdx="0" presStyleCnt="12">
        <dgm:presLayoutVars>
          <dgm:bulletEnabled val="1"/>
        </dgm:presLayoutVars>
      </dgm:prSet>
      <dgm:spPr/>
    </dgm:pt>
    <dgm:pt modelId="{3B1DBD99-B53C-4235-A4B9-A16B79CFF3B3}" type="pres">
      <dgm:prSet presAssocID="{E0DE0489-DD4E-409C-A5D6-0A9D734737DF}" presName="space" presStyleCnt="0"/>
      <dgm:spPr/>
    </dgm:pt>
    <dgm:pt modelId="{ECEDCEBD-3A31-4A51-BD7F-B4B4DBD28F28}" type="pres">
      <dgm:prSet presAssocID="{0FF3961C-2B5A-41EA-A0D9-E0F80717AA56}" presName="text" presStyleLbl="node1" presStyleIdx="1" presStyleCnt="12" custScaleX="147431">
        <dgm:presLayoutVars>
          <dgm:bulletEnabled val="1"/>
        </dgm:presLayoutVars>
      </dgm:prSet>
      <dgm:spPr/>
    </dgm:pt>
    <dgm:pt modelId="{96A57473-9033-4F94-984D-C5BB32AF2F54}" type="pres">
      <dgm:prSet presAssocID="{BB860C5A-679A-42AC-ACA0-B9A29DFBE457}" presName="space" presStyleCnt="0"/>
      <dgm:spPr/>
    </dgm:pt>
    <dgm:pt modelId="{94C58217-1473-4AC2-9620-3E1956789323}" type="pres">
      <dgm:prSet presAssocID="{389932F0-FEE2-478E-B2F9-1DBAD13B8145}" presName="text" presStyleLbl="node1" presStyleIdx="2" presStyleCnt="12">
        <dgm:presLayoutVars>
          <dgm:bulletEnabled val="1"/>
        </dgm:presLayoutVars>
      </dgm:prSet>
      <dgm:spPr/>
    </dgm:pt>
    <dgm:pt modelId="{89F4593A-B2C2-4766-8B88-FE3BE0ABC7D7}" type="pres">
      <dgm:prSet presAssocID="{7541CF92-6D10-4B8A-B2B1-03A40CABC766}" presName="space" presStyleCnt="0"/>
      <dgm:spPr/>
    </dgm:pt>
    <dgm:pt modelId="{DC2F4170-1528-49A9-80C9-4A2EF97C13DC}" type="pres">
      <dgm:prSet presAssocID="{396AE6B2-11FB-4C52-B984-74745C0D4C2F}" presName="text" presStyleLbl="node1" presStyleIdx="3" presStyleCnt="12">
        <dgm:presLayoutVars>
          <dgm:bulletEnabled val="1"/>
        </dgm:presLayoutVars>
      </dgm:prSet>
      <dgm:spPr/>
    </dgm:pt>
    <dgm:pt modelId="{BFA7C558-FD03-4A35-8DE7-00098291D36D}" type="pres">
      <dgm:prSet presAssocID="{90E2E3C3-1632-4F14-A4AD-0D4778A06F7B}" presName="space" presStyleCnt="0"/>
      <dgm:spPr/>
    </dgm:pt>
    <dgm:pt modelId="{BCB0F75D-2B58-486A-940A-01B3002EF4CD}" type="pres">
      <dgm:prSet presAssocID="{4D9F3ED8-374F-4ED6-95BF-1A87E94C2B5E}" presName="text" presStyleLbl="node1" presStyleIdx="4" presStyleCnt="12">
        <dgm:presLayoutVars>
          <dgm:bulletEnabled val="1"/>
        </dgm:presLayoutVars>
      </dgm:prSet>
      <dgm:spPr/>
    </dgm:pt>
    <dgm:pt modelId="{04ED963B-A8BB-4B5C-B6F1-071DEE232439}" type="pres">
      <dgm:prSet presAssocID="{BB94A7BF-AA90-4A64-9714-7FA10D5CB51E}" presName="space" presStyleCnt="0"/>
      <dgm:spPr/>
    </dgm:pt>
    <dgm:pt modelId="{779C773A-F489-478E-B8A5-88BD6AF0D122}" type="pres">
      <dgm:prSet presAssocID="{85609F15-5299-4B0D-9D65-E722AB51EA90}" presName="text" presStyleLbl="node1" presStyleIdx="5" presStyleCnt="12">
        <dgm:presLayoutVars>
          <dgm:bulletEnabled val="1"/>
        </dgm:presLayoutVars>
      </dgm:prSet>
      <dgm:spPr/>
    </dgm:pt>
    <dgm:pt modelId="{5B15F317-E615-48DC-9821-A8C35385E660}" type="pres">
      <dgm:prSet presAssocID="{6FC7A943-27D6-4E35-A08A-CA5CAF1D59E0}" presName="space" presStyleCnt="0"/>
      <dgm:spPr/>
    </dgm:pt>
    <dgm:pt modelId="{9E91EA2D-0534-43AA-AF0C-25FE01324703}" type="pres">
      <dgm:prSet presAssocID="{4F4ACB61-5161-43B2-82F0-07A50F61E56E}" presName="text" presStyleLbl="node1" presStyleIdx="6" presStyleCnt="12">
        <dgm:presLayoutVars>
          <dgm:bulletEnabled val="1"/>
        </dgm:presLayoutVars>
      </dgm:prSet>
      <dgm:spPr/>
    </dgm:pt>
    <dgm:pt modelId="{E889D3CF-3215-4FC4-9AA2-01EBA3C2BB8F}" type="pres">
      <dgm:prSet presAssocID="{E5A62DE1-0FBB-4239-B253-C1D9EBADB7BA}" presName="space" presStyleCnt="0"/>
      <dgm:spPr/>
    </dgm:pt>
    <dgm:pt modelId="{8D074F2B-DC70-4168-BCBF-F02C4D223BC9}" type="pres">
      <dgm:prSet presAssocID="{553F1735-4488-4282-9B6C-578349BFDDC1}" presName="text" presStyleLbl="node1" presStyleIdx="7" presStyleCnt="12">
        <dgm:presLayoutVars>
          <dgm:bulletEnabled val="1"/>
        </dgm:presLayoutVars>
      </dgm:prSet>
      <dgm:spPr/>
    </dgm:pt>
    <dgm:pt modelId="{D1CB9C4E-9A31-4D68-9628-8002BDB9846D}" type="pres">
      <dgm:prSet presAssocID="{48331327-58E3-4E5B-A095-DA9DF4D63EB4}" presName="space" presStyleCnt="0"/>
      <dgm:spPr/>
    </dgm:pt>
    <dgm:pt modelId="{F22E00D2-B6B8-46CD-A2A2-B3A50DEB31F5}" type="pres">
      <dgm:prSet presAssocID="{011E5183-CCB0-4C31-9A6D-0E907E01D7B8}" presName="text" presStyleLbl="node1" presStyleIdx="8" presStyleCnt="12">
        <dgm:presLayoutVars>
          <dgm:bulletEnabled val="1"/>
        </dgm:presLayoutVars>
      </dgm:prSet>
      <dgm:spPr/>
    </dgm:pt>
    <dgm:pt modelId="{0CE6F475-0623-438C-A10C-36A50B757CE4}" type="pres">
      <dgm:prSet presAssocID="{FF9C9486-8D6E-4F6C-AF59-164AAADA8707}" presName="space" presStyleCnt="0"/>
      <dgm:spPr/>
    </dgm:pt>
    <dgm:pt modelId="{E37E68C4-5134-4C7C-8BFC-22743FBE0C96}" type="pres">
      <dgm:prSet presAssocID="{88249610-EC87-4E86-9EA6-9548BC2B24AD}" presName="text" presStyleLbl="node1" presStyleIdx="9" presStyleCnt="12">
        <dgm:presLayoutVars>
          <dgm:bulletEnabled val="1"/>
        </dgm:presLayoutVars>
      </dgm:prSet>
      <dgm:spPr/>
    </dgm:pt>
    <dgm:pt modelId="{E6A7E1E8-C6CA-4B5A-9656-8A3D89B0AD94}" type="pres">
      <dgm:prSet presAssocID="{4C3FC90D-67D9-4D10-A9C0-C6CEBFFEEAC6}" presName="space" presStyleCnt="0"/>
      <dgm:spPr/>
    </dgm:pt>
    <dgm:pt modelId="{8BD02728-92D7-4D25-B097-6175F5FB0A30}" type="pres">
      <dgm:prSet presAssocID="{B3DC24DE-8CB8-4B5A-9965-98D97548A054}" presName="text" presStyleLbl="node1" presStyleIdx="10" presStyleCnt="12">
        <dgm:presLayoutVars>
          <dgm:bulletEnabled val="1"/>
        </dgm:presLayoutVars>
      </dgm:prSet>
      <dgm:spPr/>
    </dgm:pt>
    <dgm:pt modelId="{4BDF49C3-239E-4081-A176-5EFC4951B041}" type="pres">
      <dgm:prSet presAssocID="{5D7982CC-345E-4981-B4EC-9A263EC60DC3}" presName="space" presStyleCnt="0"/>
      <dgm:spPr/>
    </dgm:pt>
    <dgm:pt modelId="{494A3454-5139-458F-A913-63CDB206BCFD}" type="pres">
      <dgm:prSet presAssocID="{50089AC6-4DFB-44DC-8929-A6C9F4CB01D7}" presName="text" presStyleLbl="node1" presStyleIdx="11" presStyleCnt="12">
        <dgm:presLayoutVars>
          <dgm:bulletEnabled val="1"/>
        </dgm:presLayoutVars>
      </dgm:prSet>
      <dgm:spPr/>
    </dgm:pt>
  </dgm:ptLst>
  <dgm:cxnLst>
    <dgm:cxn modelId="{C30F4802-4282-4EB0-957A-D6062340E272}" type="presOf" srcId="{553F1735-4488-4282-9B6C-578349BFDDC1}" destId="{8D074F2B-DC70-4168-BCBF-F02C4D223BC9}" srcOrd="0" destOrd="0" presId="urn:diagrams.loki3.com/VaryingWidthList"/>
    <dgm:cxn modelId="{757A4B28-D852-4CC5-B8FA-ABE2ABDA4F55}" srcId="{EC0DD46D-97F1-4264-B295-5B83F983DB47}" destId="{4F4ACB61-5161-43B2-82F0-07A50F61E56E}" srcOrd="6" destOrd="0" parTransId="{45C353D3-29FE-4A8E-A8E9-8938EC0AF2AE}" sibTransId="{E5A62DE1-0FBB-4239-B253-C1D9EBADB7BA}"/>
    <dgm:cxn modelId="{08980869-A445-4522-A666-77BF06A07243}" type="presOf" srcId="{85609F15-5299-4B0D-9D65-E722AB51EA90}" destId="{779C773A-F489-478E-B8A5-88BD6AF0D122}" srcOrd="0" destOrd="0" presId="urn:diagrams.loki3.com/VaryingWidthList"/>
    <dgm:cxn modelId="{A889C96E-858E-47E9-B5A3-EF3B5FF4DD2F}" srcId="{EC0DD46D-97F1-4264-B295-5B83F983DB47}" destId="{85609F15-5299-4B0D-9D65-E722AB51EA90}" srcOrd="5" destOrd="0" parTransId="{0B5464C6-CD94-4E7E-9D8E-27DD5B4D9CAB}" sibTransId="{6FC7A943-27D6-4E35-A08A-CA5CAF1D59E0}"/>
    <dgm:cxn modelId="{6F631D70-2E0C-4B33-AE93-7E19544F2F7C}" srcId="{EC0DD46D-97F1-4264-B295-5B83F983DB47}" destId="{396AE6B2-11FB-4C52-B984-74745C0D4C2F}" srcOrd="3" destOrd="0" parTransId="{7DCD6884-1B4D-44E5-BF0D-01CEE8203AD0}" sibTransId="{90E2E3C3-1632-4F14-A4AD-0D4778A06F7B}"/>
    <dgm:cxn modelId="{F59D5570-3A12-4D41-89AA-D3B4226A6D72}" type="presOf" srcId="{011E5183-CCB0-4C31-9A6D-0E907E01D7B8}" destId="{F22E00D2-B6B8-46CD-A2A2-B3A50DEB31F5}" srcOrd="0" destOrd="0" presId="urn:diagrams.loki3.com/VaryingWidthList"/>
    <dgm:cxn modelId="{96793973-0691-448B-A954-47899B17F7FC}" type="presOf" srcId="{B3DC24DE-8CB8-4B5A-9965-98D97548A054}" destId="{8BD02728-92D7-4D25-B097-6175F5FB0A30}" srcOrd="0" destOrd="0" presId="urn:diagrams.loki3.com/VaryingWidthList"/>
    <dgm:cxn modelId="{BEF89C74-9E46-4722-8C62-164A0DF03164}" srcId="{EC0DD46D-97F1-4264-B295-5B83F983DB47}" destId="{50089AC6-4DFB-44DC-8929-A6C9F4CB01D7}" srcOrd="11" destOrd="0" parTransId="{878EC45B-B551-441E-A4A8-1C627748D0AF}" sibTransId="{EF4F73F3-C347-413D-BB6C-69E3DD9FAEE1}"/>
    <dgm:cxn modelId="{27DD1D58-8928-475B-9F6C-6F5B1D801853}" srcId="{EC0DD46D-97F1-4264-B295-5B83F983DB47}" destId="{88249610-EC87-4E86-9EA6-9548BC2B24AD}" srcOrd="9" destOrd="0" parTransId="{E8381BA5-5F27-4353-BFAA-F9C4123E36F5}" sibTransId="{4C3FC90D-67D9-4D10-A9C0-C6CEBFFEEAC6}"/>
    <dgm:cxn modelId="{DC89F75A-C9CF-47D6-B9BA-EEEBACA2CBDE}" type="presOf" srcId="{389932F0-FEE2-478E-B2F9-1DBAD13B8145}" destId="{94C58217-1473-4AC2-9620-3E1956789323}" srcOrd="0" destOrd="0" presId="urn:diagrams.loki3.com/VaryingWidthList"/>
    <dgm:cxn modelId="{BE69F47B-6232-463A-93D8-9FE1173E5E06}" type="presOf" srcId="{716A7B2F-CB81-4A95-86EF-9A912800EFE1}" destId="{A2C8BB90-6A0B-4365-8827-A79ABB696D77}" srcOrd="0" destOrd="0" presId="urn:diagrams.loki3.com/VaryingWidthList"/>
    <dgm:cxn modelId="{6E870095-C941-4D3C-A307-2D29BBB73FB1}" srcId="{EC0DD46D-97F1-4264-B295-5B83F983DB47}" destId="{011E5183-CCB0-4C31-9A6D-0E907E01D7B8}" srcOrd="8" destOrd="0" parTransId="{6C25202C-AC1E-4CF2-AB2A-07CBFCA3C5E6}" sibTransId="{FF9C9486-8D6E-4F6C-AF59-164AAADA8707}"/>
    <dgm:cxn modelId="{22090996-137C-43F4-AE11-9D33958D2AEC}" type="presOf" srcId="{396AE6B2-11FB-4C52-B984-74745C0D4C2F}" destId="{DC2F4170-1528-49A9-80C9-4A2EF97C13DC}" srcOrd="0" destOrd="0" presId="urn:diagrams.loki3.com/VaryingWidthList"/>
    <dgm:cxn modelId="{F4E562AF-185E-4366-BEC1-0B41B446AA76}" srcId="{EC0DD46D-97F1-4264-B295-5B83F983DB47}" destId="{553F1735-4488-4282-9B6C-578349BFDDC1}" srcOrd="7" destOrd="0" parTransId="{3A3AE37E-02D4-456D-9A3F-CABD461CDD11}" sibTransId="{48331327-58E3-4E5B-A095-DA9DF4D63EB4}"/>
    <dgm:cxn modelId="{9987DCB2-D42C-4518-94BD-DE51C15A1B8E}" type="presOf" srcId="{EC0DD46D-97F1-4264-B295-5B83F983DB47}" destId="{16FDD885-99AF-4EB8-BA64-266F72DBF523}" srcOrd="0" destOrd="0" presId="urn:diagrams.loki3.com/VaryingWidthList"/>
    <dgm:cxn modelId="{16611AC9-6A7D-4195-813D-B3900D166C25}" type="presOf" srcId="{4F4ACB61-5161-43B2-82F0-07A50F61E56E}" destId="{9E91EA2D-0534-43AA-AF0C-25FE01324703}" srcOrd="0" destOrd="0" presId="urn:diagrams.loki3.com/VaryingWidthList"/>
    <dgm:cxn modelId="{59FC91D6-921F-4E63-9628-6DCED6540C58}" srcId="{EC0DD46D-97F1-4264-B295-5B83F983DB47}" destId="{0FF3961C-2B5A-41EA-A0D9-E0F80717AA56}" srcOrd="1" destOrd="0" parTransId="{1569FF5F-FAD4-44D9-B32D-E19B1563A929}" sibTransId="{BB860C5A-679A-42AC-ACA0-B9A29DFBE457}"/>
    <dgm:cxn modelId="{0B6380D8-DC7A-4ABB-8962-140324E042B4}" srcId="{EC0DD46D-97F1-4264-B295-5B83F983DB47}" destId="{716A7B2F-CB81-4A95-86EF-9A912800EFE1}" srcOrd="0" destOrd="0" parTransId="{222AED6F-F453-4117-AFD7-CD48F2A9F12F}" sibTransId="{E0DE0489-DD4E-409C-A5D6-0A9D734737DF}"/>
    <dgm:cxn modelId="{28F880DA-D49D-4688-8CB5-7C17AE018FEA}" srcId="{EC0DD46D-97F1-4264-B295-5B83F983DB47}" destId="{4D9F3ED8-374F-4ED6-95BF-1A87E94C2B5E}" srcOrd="4" destOrd="0" parTransId="{242EC983-4A9B-4A57-B503-0A631004C252}" sibTransId="{BB94A7BF-AA90-4A64-9714-7FA10D5CB51E}"/>
    <dgm:cxn modelId="{0D25ADE6-45FD-4B37-9C59-CB65494AED73}" srcId="{EC0DD46D-97F1-4264-B295-5B83F983DB47}" destId="{389932F0-FEE2-478E-B2F9-1DBAD13B8145}" srcOrd="2" destOrd="0" parTransId="{B972AD42-24C6-49D9-A646-25119667A7CC}" sibTransId="{7541CF92-6D10-4B8A-B2B1-03A40CABC766}"/>
    <dgm:cxn modelId="{8171F9ED-4A4C-48E5-BA71-BC595A1618BF}" srcId="{EC0DD46D-97F1-4264-B295-5B83F983DB47}" destId="{B3DC24DE-8CB8-4B5A-9965-98D97548A054}" srcOrd="10" destOrd="0" parTransId="{55A5CBDD-B502-4470-B1CC-C9CAC0F35296}" sibTransId="{5D7982CC-345E-4981-B4EC-9A263EC60DC3}"/>
    <dgm:cxn modelId="{C31E29F1-D761-49C6-948C-9D783CDA2254}" type="presOf" srcId="{0FF3961C-2B5A-41EA-A0D9-E0F80717AA56}" destId="{ECEDCEBD-3A31-4A51-BD7F-B4B4DBD28F28}" srcOrd="0" destOrd="0" presId="urn:diagrams.loki3.com/VaryingWidthList"/>
    <dgm:cxn modelId="{AF1435F3-9FBF-4FE6-8C26-FAEA894FB59A}" type="presOf" srcId="{4D9F3ED8-374F-4ED6-95BF-1A87E94C2B5E}" destId="{BCB0F75D-2B58-486A-940A-01B3002EF4CD}" srcOrd="0" destOrd="0" presId="urn:diagrams.loki3.com/VaryingWidthList"/>
    <dgm:cxn modelId="{1354FFF4-BCC9-432C-9292-C680667A2474}" type="presOf" srcId="{88249610-EC87-4E86-9EA6-9548BC2B24AD}" destId="{E37E68C4-5134-4C7C-8BFC-22743FBE0C96}" srcOrd="0" destOrd="0" presId="urn:diagrams.loki3.com/VaryingWidthList"/>
    <dgm:cxn modelId="{5C434AFC-4175-4482-A4B2-84CC1C7A9972}" type="presOf" srcId="{50089AC6-4DFB-44DC-8929-A6C9F4CB01D7}" destId="{494A3454-5139-458F-A913-63CDB206BCFD}" srcOrd="0" destOrd="0" presId="urn:diagrams.loki3.com/VaryingWidthList"/>
    <dgm:cxn modelId="{8EDBACBC-C5DB-46BB-B86F-2A038036B6D8}" type="presParOf" srcId="{16FDD885-99AF-4EB8-BA64-266F72DBF523}" destId="{A2C8BB90-6A0B-4365-8827-A79ABB696D77}" srcOrd="0" destOrd="0" presId="urn:diagrams.loki3.com/VaryingWidthList"/>
    <dgm:cxn modelId="{E09167D0-70EA-47EB-AD1D-0C161B5EEB74}" type="presParOf" srcId="{16FDD885-99AF-4EB8-BA64-266F72DBF523}" destId="{3B1DBD99-B53C-4235-A4B9-A16B79CFF3B3}" srcOrd="1" destOrd="0" presId="urn:diagrams.loki3.com/VaryingWidthList"/>
    <dgm:cxn modelId="{A8785368-7491-43F9-A77A-E7F8462F1D88}" type="presParOf" srcId="{16FDD885-99AF-4EB8-BA64-266F72DBF523}" destId="{ECEDCEBD-3A31-4A51-BD7F-B4B4DBD28F28}" srcOrd="2" destOrd="0" presId="urn:diagrams.loki3.com/VaryingWidthList"/>
    <dgm:cxn modelId="{70C4D245-6997-4584-99B6-1D13DD568E5E}" type="presParOf" srcId="{16FDD885-99AF-4EB8-BA64-266F72DBF523}" destId="{96A57473-9033-4F94-984D-C5BB32AF2F54}" srcOrd="3" destOrd="0" presId="urn:diagrams.loki3.com/VaryingWidthList"/>
    <dgm:cxn modelId="{4518B2D4-8919-4DC2-BA13-736E7244452E}" type="presParOf" srcId="{16FDD885-99AF-4EB8-BA64-266F72DBF523}" destId="{94C58217-1473-4AC2-9620-3E1956789323}" srcOrd="4" destOrd="0" presId="urn:diagrams.loki3.com/VaryingWidthList"/>
    <dgm:cxn modelId="{91545ED9-77BC-4F2C-B251-AC23F9EB1BB2}" type="presParOf" srcId="{16FDD885-99AF-4EB8-BA64-266F72DBF523}" destId="{89F4593A-B2C2-4766-8B88-FE3BE0ABC7D7}" srcOrd="5" destOrd="0" presId="urn:diagrams.loki3.com/VaryingWidthList"/>
    <dgm:cxn modelId="{B0F42E16-F519-4394-9DD8-8729F9FA9802}" type="presParOf" srcId="{16FDD885-99AF-4EB8-BA64-266F72DBF523}" destId="{DC2F4170-1528-49A9-80C9-4A2EF97C13DC}" srcOrd="6" destOrd="0" presId="urn:diagrams.loki3.com/VaryingWidthList"/>
    <dgm:cxn modelId="{26694829-80B9-4324-807A-E96F6DC494BD}" type="presParOf" srcId="{16FDD885-99AF-4EB8-BA64-266F72DBF523}" destId="{BFA7C558-FD03-4A35-8DE7-00098291D36D}" srcOrd="7" destOrd="0" presId="urn:diagrams.loki3.com/VaryingWidthList"/>
    <dgm:cxn modelId="{D878B35E-50B7-4F1D-8536-7F8FDAF18830}" type="presParOf" srcId="{16FDD885-99AF-4EB8-BA64-266F72DBF523}" destId="{BCB0F75D-2B58-486A-940A-01B3002EF4CD}" srcOrd="8" destOrd="0" presId="urn:diagrams.loki3.com/VaryingWidthList"/>
    <dgm:cxn modelId="{3E3E024B-F345-49B2-9F7F-219084F43299}" type="presParOf" srcId="{16FDD885-99AF-4EB8-BA64-266F72DBF523}" destId="{04ED963B-A8BB-4B5C-B6F1-071DEE232439}" srcOrd="9" destOrd="0" presId="urn:diagrams.loki3.com/VaryingWidthList"/>
    <dgm:cxn modelId="{579E0947-D656-4668-93B8-61E05810CAF0}" type="presParOf" srcId="{16FDD885-99AF-4EB8-BA64-266F72DBF523}" destId="{779C773A-F489-478E-B8A5-88BD6AF0D122}" srcOrd="10" destOrd="0" presId="urn:diagrams.loki3.com/VaryingWidthList"/>
    <dgm:cxn modelId="{3FB181F8-42EB-4F5C-908C-B1425A25F53E}" type="presParOf" srcId="{16FDD885-99AF-4EB8-BA64-266F72DBF523}" destId="{5B15F317-E615-48DC-9821-A8C35385E660}" srcOrd="11" destOrd="0" presId="urn:diagrams.loki3.com/VaryingWidthList"/>
    <dgm:cxn modelId="{B23B5C47-25AE-47B3-8AEA-B1B788CE16F3}" type="presParOf" srcId="{16FDD885-99AF-4EB8-BA64-266F72DBF523}" destId="{9E91EA2D-0534-43AA-AF0C-25FE01324703}" srcOrd="12" destOrd="0" presId="urn:diagrams.loki3.com/VaryingWidthList"/>
    <dgm:cxn modelId="{400B56D4-4FE0-4A26-BD77-A6A7001A7D94}" type="presParOf" srcId="{16FDD885-99AF-4EB8-BA64-266F72DBF523}" destId="{E889D3CF-3215-4FC4-9AA2-01EBA3C2BB8F}" srcOrd="13" destOrd="0" presId="urn:diagrams.loki3.com/VaryingWidthList"/>
    <dgm:cxn modelId="{98DE7278-6CDC-4916-AEF7-21CFD2AB740C}" type="presParOf" srcId="{16FDD885-99AF-4EB8-BA64-266F72DBF523}" destId="{8D074F2B-DC70-4168-BCBF-F02C4D223BC9}" srcOrd="14" destOrd="0" presId="urn:diagrams.loki3.com/VaryingWidthList"/>
    <dgm:cxn modelId="{9D0F66AB-DFB5-4B7F-9400-CBF22A3CE76B}" type="presParOf" srcId="{16FDD885-99AF-4EB8-BA64-266F72DBF523}" destId="{D1CB9C4E-9A31-4D68-9628-8002BDB9846D}" srcOrd="15" destOrd="0" presId="urn:diagrams.loki3.com/VaryingWidthList"/>
    <dgm:cxn modelId="{48F9776D-F805-4826-BA82-D41DB42158C0}" type="presParOf" srcId="{16FDD885-99AF-4EB8-BA64-266F72DBF523}" destId="{F22E00D2-B6B8-46CD-A2A2-B3A50DEB31F5}" srcOrd="16" destOrd="0" presId="urn:diagrams.loki3.com/VaryingWidthList"/>
    <dgm:cxn modelId="{7ED08588-C1B5-41FF-8761-39ED0FF4E2F3}" type="presParOf" srcId="{16FDD885-99AF-4EB8-BA64-266F72DBF523}" destId="{0CE6F475-0623-438C-A10C-36A50B757CE4}" srcOrd="17" destOrd="0" presId="urn:diagrams.loki3.com/VaryingWidthList"/>
    <dgm:cxn modelId="{BA942E63-E009-425B-B661-56070622BC63}" type="presParOf" srcId="{16FDD885-99AF-4EB8-BA64-266F72DBF523}" destId="{E37E68C4-5134-4C7C-8BFC-22743FBE0C96}" srcOrd="18" destOrd="0" presId="urn:diagrams.loki3.com/VaryingWidthList"/>
    <dgm:cxn modelId="{9FFF754A-645E-4C46-BDFA-863633E9B845}" type="presParOf" srcId="{16FDD885-99AF-4EB8-BA64-266F72DBF523}" destId="{E6A7E1E8-C6CA-4B5A-9656-8A3D89B0AD94}" srcOrd="19" destOrd="0" presId="urn:diagrams.loki3.com/VaryingWidthList"/>
    <dgm:cxn modelId="{C54D5343-F832-4E24-B4ED-234803A4CD09}" type="presParOf" srcId="{16FDD885-99AF-4EB8-BA64-266F72DBF523}" destId="{8BD02728-92D7-4D25-B097-6175F5FB0A30}" srcOrd="20" destOrd="0" presId="urn:diagrams.loki3.com/VaryingWidthList"/>
    <dgm:cxn modelId="{83D5DB7A-0373-4AEA-AF4B-FF13667AA40D}" type="presParOf" srcId="{16FDD885-99AF-4EB8-BA64-266F72DBF523}" destId="{4BDF49C3-239E-4081-A176-5EFC4951B041}" srcOrd="21" destOrd="0" presId="urn:diagrams.loki3.com/VaryingWidthList"/>
    <dgm:cxn modelId="{05617490-565A-42B0-B42F-8113B3AFA8F1}" type="presParOf" srcId="{16FDD885-99AF-4EB8-BA64-266F72DBF523}" destId="{494A3454-5139-458F-A913-63CDB206BCFD}" srcOrd="22"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902537-E4C1-4C25-90D1-962D18232629}"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US"/>
        </a:p>
      </dgm:t>
    </dgm:pt>
    <dgm:pt modelId="{523750DD-AE8A-43BF-A4AB-7502F260E82B}">
      <dgm:prSet phldrT="[Text]"/>
      <dgm:spPr/>
      <dgm:t>
        <a:bodyPr/>
        <a:lstStyle/>
        <a:p>
          <a:r>
            <a:rPr lang="en-US" dirty="0"/>
            <a:t>Research Problem </a:t>
          </a:r>
          <a:r>
            <a:rPr lang="ar-EG" dirty="0"/>
            <a:t>مشكلة الدراسة</a:t>
          </a:r>
          <a:endParaRPr lang="en-US" dirty="0"/>
        </a:p>
      </dgm:t>
    </dgm:pt>
    <dgm:pt modelId="{34216F37-7953-48DC-B0EE-5F14607699F3}" type="parTrans" cxnId="{DF66631B-E1D3-4A3C-8632-181C2D59ED6C}">
      <dgm:prSet/>
      <dgm:spPr/>
      <dgm:t>
        <a:bodyPr/>
        <a:lstStyle/>
        <a:p>
          <a:endParaRPr lang="en-US"/>
        </a:p>
      </dgm:t>
    </dgm:pt>
    <dgm:pt modelId="{FDF6677B-CAD1-4CEC-A9F4-F52CC0524B43}" type="sibTrans" cxnId="{DF66631B-E1D3-4A3C-8632-181C2D59ED6C}">
      <dgm:prSet/>
      <dgm:spPr/>
      <dgm:t>
        <a:bodyPr/>
        <a:lstStyle/>
        <a:p>
          <a:endParaRPr lang="en-US"/>
        </a:p>
      </dgm:t>
    </dgm:pt>
    <dgm:pt modelId="{834085BB-C313-44AC-A751-3049E75885DF}">
      <dgm:prSet phldrT="[Text]"/>
      <dgm:spPr/>
      <dgm:t>
        <a:bodyPr/>
        <a:lstStyle/>
        <a:p>
          <a:r>
            <a:rPr lang="en-US" dirty="0"/>
            <a:t>Theoretical Gaps </a:t>
          </a:r>
          <a:r>
            <a:rPr lang="ar-EG" dirty="0"/>
            <a:t>الفجوات على المستوى النظري</a:t>
          </a:r>
          <a:endParaRPr lang="en-US" dirty="0"/>
        </a:p>
      </dgm:t>
    </dgm:pt>
    <dgm:pt modelId="{9A43FE96-24B1-4978-9E4C-D214C3A7F58C}" type="parTrans" cxnId="{23A0EA64-58BC-48C0-998A-9BC578989140}">
      <dgm:prSet/>
      <dgm:spPr/>
      <dgm:t>
        <a:bodyPr/>
        <a:lstStyle/>
        <a:p>
          <a:endParaRPr lang="en-US"/>
        </a:p>
      </dgm:t>
    </dgm:pt>
    <dgm:pt modelId="{88705378-0BA3-4A0E-99CE-06670F01E31E}" type="sibTrans" cxnId="{23A0EA64-58BC-48C0-998A-9BC578989140}">
      <dgm:prSet/>
      <dgm:spPr/>
      <dgm:t>
        <a:bodyPr/>
        <a:lstStyle/>
        <a:p>
          <a:endParaRPr lang="en-US"/>
        </a:p>
      </dgm:t>
    </dgm:pt>
    <dgm:pt modelId="{4737A15E-5717-4EC8-8F84-4BFCCA9AC24D}">
      <dgm:prSet phldrT="[Text]"/>
      <dgm:spPr/>
      <dgm:t>
        <a:bodyPr/>
        <a:lstStyle/>
        <a:p>
          <a:r>
            <a:rPr lang="en-US" dirty="0"/>
            <a:t>Empirical Gaps </a:t>
          </a:r>
          <a:r>
            <a:rPr lang="ar-EG" dirty="0"/>
            <a:t>فجوات على المستوى التطبيقي</a:t>
          </a:r>
          <a:endParaRPr lang="en-US" dirty="0"/>
        </a:p>
      </dgm:t>
    </dgm:pt>
    <dgm:pt modelId="{097BECD9-BB4A-4634-88FB-D48A267F1E46}" type="parTrans" cxnId="{9540F5F7-137C-4CD8-BFCF-0610AF3939C3}">
      <dgm:prSet/>
      <dgm:spPr/>
      <dgm:t>
        <a:bodyPr/>
        <a:lstStyle/>
        <a:p>
          <a:endParaRPr lang="en-US"/>
        </a:p>
      </dgm:t>
    </dgm:pt>
    <dgm:pt modelId="{5C6F1594-14F0-4636-86FC-DB0444DA6AA3}" type="sibTrans" cxnId="{9540F5F7-137C-4CD8-BFCF-0610AF3939C3}">
      <dgm:prSet/>
      <dgm:spPr/>
      <dgm:t>
        <a:bodyPr/>
        <a:lstStyle/>
        <a:p>
          <a:endParaRPr lang="en-US"/>
        </a:p>
      </dgm:t>
    </dgm:pt>
    <dgm:pt modelId="{56225EE8-4BE6-45E1-B589-3F8D85EE6414}" type="pres">
      <dgm:prSet presAssocID="{D1902537-E4C1-4C25-90D1-962D18232629}" presName="diagram" presStyleCnt="0">
        <dgm:presLayoutVars>
          <dgm:chPref val="1"/>
          <dgm:dir/>
          <dgm:animOne val="branch"/>
          <dgm:animLvl val="lvl"/>
          <dgm:resizeHandles val="exact"/>
        </dgm:presLayoutVars>
      </dgm:prSet>
      <dgm:spPr/>
    </dgm:pt>
    <dgm:pt modelId="{0C853743-F4C5-4EB8-8785-EBD09C0C3D3A}" type="pres">
      <dgm:prSet presAssocID="{523750DD-AE8A-43BF-A4AB-7502F260E82B}" presName="root1" presStyleCnt="0"/>
      <dgm:spPr/>
    </dgm:pt>
    <dgm:pt modelId="{00BDDABE-6FA6-4288-9270-EAE6CD33FD82}" type="pres">
      <dgm:prSet presAssocID="{523750DD-AE8A-43BF-A4AB-7502F260E82B}" presName="LevelOneTextNode" presStyleLbl="node0" presStyleIdx="0" presStyleCnt="1">
        <dgm:presLayoutVars>
          <dgm:chPref val="3"/>
        </dgm:presLayoutVars>
      </dgm:prSet>
      <dgm:spPr/>
    </dgm:pt>
    <dgm:pt modelId="{B4FFEC1A-C9B2-4AB8-8997-E64AF4120C1D}" type="pres">
      <dgm:prSet presAssocID="{523750DD-AE8A-43BF-A4AB-7502F260E82B}" presName="level2hierChild" presStyleCnt="0"/>
      <dgm:spPr/>
    </dgm:pt>
    <dgm:pt modelId="{A9B33870-B821-4C3F-9845-509BCC1A49C6}" type="pres">
      <dgm:prSet presAssocID="{9A43FE96-24B1-4978-9E4C-D214C3A7F58C}" presName="conn2-1" presStyleLbl="parChTrans1D2" presStyleIdx="0" presStyleCnt="2"/>
      <dgm:spPr/>
    </dgm:pt>
    <dgm:pt modelId="{1E330D88-ECCA-4C9D-A8B9-0DD817475C4E}" type="pres">
      <dgm:prSet presAssocID="{9A43FE96-24B1-4978-9E4C-D214C3A7F58C}" presName="connTx" presStyleLbl="parChTrans1D2" presStyleIdx="0" presStyleCnt="2"/>
      <dgm:spPr/>
    </dgm:pt>
    <dgm:pt modelId="{1AFEF856-2E4A-457A-A206-ACF94630667B}" type="pres">
      <dgm:prSet presAssocID="{834085BB-C313-44AC-A751-3049E75885DF}" presName="root2" presStyleCnt="0"/>
      <dgm:spPr/>
    </dgm:pt>
    <dgm:pt modelId="{12F7ECE1-EDE0-4474-915F-3CBB1C07FDEE}" type="pres">
      <dgm:prSet presAssocID="{834085BB-C313-44AC-A751-3049E75885DF}" presName="LevelTwoTextNode" presStyleLbl="node2" presStyleIdx="0" presStyleCnt="2">
        <dgm:presLayoutVars>
          <dgm:chPref val="3"/>
        </dgm:presLayoutVars>
      </dgm:prSet>
      <dgm:spPr/>
    </dgm:pt>
    <dgm:pt modelId="{C4926168-95F4-456D-B64D-4692752D0B16}" type="pres">
      <dgm:prSet presAssocID="{834085BB-C313-44AC-A751-3049E75885DF}" presName="level3hierChild" presStyleCnt="0"/>
      <dgm:spPr/>
    </dgm:pt>
    <dgm:pt modelId="{67A955DA-7942-47E4-8C70-FB73589FF88D}" type="pres">
      <dgm:prSet presAssocID="{097BECD9-BB4A-4634-88FB-D48A267F1E46}" presName="conn2-1" presStyleLbl="parChTrans1D2" presStyleIdx="1" presStyleCnt="2"/>
      <dgm:spPr/>
    </dgm:pt>
    <dgm:pt modelId="{9E9BA28F-C321-4434-8FCC-B56303738266}" type="pres">
      <dgm:prSet presAssocID="{097BECD9-BB4A-4634-88FB-D48A267F1E46}" presName="connTx" presStyleLbl="parChTrans1D2" presStyleIdx="1" presStyleCnt="2"/>
      <dgm:spPr/>
    </dgm:pt>
    <dgm:pt modelId="{087052C0-2AB3-452F-A6E7-D3FC6EADEE6B}" type="pres">
      <dgm:prSet presAssocID="{4737A15E-5717-4EC8-8F84-4BFCCA9AC24D}" presName="root2" presStyleCnt="0"/>
      <dgm:spPr/>
    </dgm:pt>
    <dgm:pt modelId="{15DB2D39-3720-4450-BA9F-97A2D0956807}" type="pres">
      <dgm:prSet presAssocID="{4737A15E-5717-4EC8-8F84-4BFCCA9AC24D}" presName="LevelTwoTextNode" presStyleLbl="node2" presStyleIdx="1" presStyleCnt="2" custLinFactY="-7500" custLinFactNeighborX="5508" custLinFactNeighborY="-100000">
        <dgm:presLayoutVars>
          <dgm:chPref val="3"/>
        </dgm:presLayoutVars>
      </dgm:prSet>
      <dgm:spPr/>
    </dgm:pt>
    <dgm:pt modelId="{2A8B16ED-068B-4EF4-BF65-43CA2D88F4A2}" type="pres">
      <dgm:prSet presAssocID="{4737A15E-5717-4EC8-8F84-4BFCCA9AC24D}" presName="level3hierChild" presStyleCnt="0"/>
      <dgm:spPr/>
    </dgm:pt>
  </dgm:ptLst>
  <dgm:cxnLst>
    <dgm:cxn modelId="{99875A06-3C90-4CD3-8B4F-EAE85177C04B}" type="presOf" srcId="{D1902537-E4C1-4C25-90D1-962D18232629}" destId="{56225EE8-4BE6-45E1-B589-3F8D85EE6414}" srcOrd="0" destOrd="0" presId="urn:microsoft.com/office/officeart/2005/8/layout/hierarchy2"/>
    <dgm:cxn modelId="{6AA7F810-9DB6-4FDF-9564-7E849350A876}" type="presOf" srcId="{097BECD9-BB4A-4634-88FB-D48A267F1E46}" destId="{9E9BA28F-C321-4434-8FCC-B56303738266}" srcOrd="1" destOrd="0" presId="urn:microsoft.com/office/officeart/2005/8/layout/hierarchy2"/>
    <dgm:cxn modelId="{DF66631B-E1D3-4A3C-8632-181C2D59ED6C}" srcId="{D1902537-E4C1-4C25-90D1-962D18232629}" destId="{523750DD-AE8A-43BF-A4AB-7502F260E82B}" srcOrd="0" destOrd="0" parTransId="{34216F37-7953-48DC-B0EE-5F14607699F3}" sibTransId="{FDF6677B-CAD1-4CEC-A9F4-F52CC0524B43}"/>
    <dgm:cxn modelId="{3EED4B36-F712-4E72-A7CF-90CDCAF23DD7}" type="presOf" srcId="{9A43FE96-24B1-4978-9E4C-D214C3A7F58C}" destId="{A9B33870-B821-4C3F-9845-509BCC1A49C6}" srcOrd="0" destOrd="0" presId="urn:microsoft.com/office/officeart/2005/8/layout/hierarchy2"/>
    <dgm:cxn modelId="{23A0EA64-58BC-48C0-998A-9BC578989140}" srcId="{523750DD-AE8A-43BF-A4AB-7502F260E82B}" destId="{834085BB-C313-44AC-A751-3049E75885DF}" srcOrd="0" destOrd="0" parTransId="{9A43FE96-24B1-4978-9E4C-D214C3A7F58C}" sibTransId="{88705378-0BA3-4A0E-99CE-06670F01E31E}"/>
    <dgm:cxn modelId="{6EF2FD46-AFE7-4A36-BA03-3F530380C26F}" type="presOf" srcId="{834085BB-C313-44AC-A751-3049E75885DF}" destId="{12F7ECE1-EDE0-4474-915F-3CBB1C07FDEE}" srcOrd="0" destOrd="0" presId="urn:microsoft.com/office/officeart/2005/8/layout/hierarchy2"/>
    <dgm:cxn modelId="{FA5269D3-A90E-4B00-BAB7-7806C6F4875B}" type="presOf" srcId="{097BECD9-BB4A-4634-88FB-D48A267F1E46}" destId="{67A955DA-7942-47E4-8C70-FB73589FF88D}" srcOrd="0" destOrd="0" presId="urn:microsoft.com/office/officeart/2005/8/layout/hierarchy2"/>
    <dgm:cxn modelId="{9E0C9ED5-BAEA-4073-B5DC-DB212B189F6A}" type="presOf" srcId="{9A43FE96-24B1-4978-9E4C-D214C3A7F58C}" destId="{1E330D88-ECCA-4C9D-A8B9-0DD817475C4E}" srcOrd="1" destOrd="0" presId="urn:microsoft.com/office/officeart/2005/8/layout/hierarchy2"/>
    <dgm:cxn modelId="{AB8B27E9-30C5-4010-8942-AEEDD4F4C3C4}" type="presOf" srcId="{523750DD-AE8A-43BF-A4AB-7502F260E82B}" destId="{00BDDABE-6FA6-4288-9270-EAE6CD33FD82}" srcOrd="0" destOrd="0" presId="urn:microsoft.com/office/officeart/2005/8/layout/hierarchy2"/>
    <dgm:cxn modelId="{FE9F42F0-42F5-437A-BBFC-E5612664DC8C}" type="presOf" srcId="{4737A15E-5717-4EC8-8F84-4BFCCA9AC24D}" destId="{15DB2D39-3720-4450-BA9F-97A2D0956807}" srcOrd="0" destOrd="0" presId="urn:microsoft.com/office/officeart/2005/8/layout/hierarchy2"/>
    <dgm:cxn modelId="{9540F5F7-137C-4CD8-BFCF-0610AF3939C3}" srcId="{523750DD-AE8A-43BF-A4AB-7502F260E82B}" destId="{4737A15E-5717-4EC8-8F84-4BFCCA9AC24D}" srcOrd="1" destOrd="0" parTransId="{097BECD9-BB4A-4634-88FB-D48A267F1E46}" sibTransId="{5C6F1594-14F0-4636-86FC-DB0444DA6AA3}"/>
    <dgm:cxn modelId="{75D9684B-211D-44D1-8543-638595AFA396}" type="presParOf" srcId="{56225EE8-4BE6-45E1-B589-3F8D85EE6414}" destId="{0C853743-F4C5-4EB8-8785-EBD09C0C3D3A}" srcOrd="0" destOrd="0" presId="urn:microsoft.com/office/officeart/2005/8/layout/hierarchy2"/>
    <dgm:cxn modelId="{4E0EAF82-3E56-40AF-8C2B-41461A139DEF}" type="presParOf" srcId="{0C853743-F4C5-4EB8-8785-EBD09C0C3D3A}" destId="{00BDDABE-6FA6-4288-9270-EAE6CD33FD82}" srcOrd="0" destOrd="0" presId="urn:microsoft.com/office/officeart/2005/8/layout/hierarchy2"/>
    <dgm:cxn modelId="{DDB8AF4D-952A-4277-8901-7FB02D572606}" type="presParOf" srcId="{0C853743-F4C5-4EB8-8785-EBD09C0C3D3A}" destId="{B4FFEC1A-C9B2-4AB8-8997-E64AF4120C1D}" srcOrd="1" destOrd="0" presId="urn:microsoft.com/office/officeart/2005/8/layout/hierarchy2"/>
    <dgm:cxn modelId="{EFEA6AB5-D4F9-4841-B240-529ABB17D3B2}" type="presParOf" srcId="{B4FFEC1A-C9B2-4AB8-8997-E64AF4120C1D}" destId="{A9B33870-B821-4C3F-9845-509BCC1A49C6}" srcOrd="0" destOrd="0" presId="urn:microsoft.com/office/officeart/2005/8/layout/hierarchy2"/>
    <dgm:cxn modelId="{0AFD2301-0352-4061-8A9E-FFBE728F315C}" type="presParOf" srcId="{A9B33870-B821-4C3F-9845-509BCC1A49C6}" destId="{1E330D88-ECCA-4C9D-A8B9-0DD817475C4E}" srcOrd="0" destOrd="0" presId="urn:microsoft.com/office/officeart/2005/8/layout/hierarchy2"/>
    <dgm:cxn modelId="{3A162054-C6D1-41FA-B19C-AB1A215899A2}" type="presParOf" srcId="{B4FFEC1A-C9B2-4AB8-8997-E64AF4120C1D}" destId="{1AFEF856-2E4A-457A-A206-ACF94630667B}" srcOrd="1" destOrd="0" presId="urn:microsoft.com/office/officeart/2005/8/layout/hierarchy2"/>
    <dgm:cxn modelId="{F258E0E5-07DE-4974-957E-01D2EFB4FDA7}" type="presParOf" srcId="{1AFEF856-2E4A-457A-A206-ACF94630667B}" destId="{12F7ECE1-EDE0-4474-915F-3CBB1C07FDEE}" srcOrd="0" destOrd="0" presId="urn:microsoft.com/office/officeart/2005/8/layout/hierarchy2"/>
    <dgm:cxn modelId="{8EC2209E-1584-4462-87C6-3F6ECD207240}" type="presParOf" srcId="{1AFEF856-2E4A-457A-A206-ACF94630667B}" destId="{C4926168-95F4-456D-B64D-4692752D0B16}" srcOrd="1" destOrd="0" presId="urn:microsoft.com/office/officeart/2005/8/layout/hierarchy2"/>
    <dgm:cxn modelId="{557C66C5-0927-481A-9FF8-052EB717FAAA}" type="presParOf" srcId="{B4FFEC1A-C9B2-4AB8-8997-E64AF4120C1D}" destId="{67A955DA-7942-47E4-8C70-FB73589FF88D}" srcOrd="2" destOrd="0" presId="urn:microsoft.com/office/officeart/2005/8/layout/hierarchy2"/>
    <dgm:cxn modelId="{F3738800-58C1-4B05-8C4F-2CD6129E3EF6}" type="presParOf" srcId="{67A955DA-7942-47E4-8C70-FB73589FF88D}" destId="{9E9BA28F-C321-4434-8FCC-B56303738266}" srcOrd="0" destOrd="0" presId="urn:microsoft.com/office/officeart/2005/8/layout/hierarchy2"/>
    <dgm:cxn modelId="{2349938A-C599-4B3B-9E82-026128E1E777}" type="presParOf" srcId="{B4FFEC1A-C9B2-4AB8-8997-E64AF4120C1D}" destId="{087052C0-2AB3-452F-A6E7-D3FC6EADEE6B}" srcOrd="3" destOrd="0" presId="urn:microsoft.com/office/officeart/2005/8/layout/hierarchy2"/>
    <dgm:cxn modelId="{88F9C41C-0734-4D39-B80C-64DC49F55FE4}" type="presParOf" srcId="{087052C0-2AB3-452F-A6E7-D3FC6EADEE6B}" destId="{15DB2D39-3720-4450-BA9F-97A2D0956807}" srcOrd="0" destOrd="0" presId="urn:microsoft.com/office/officeart/2005/8/layout/hierarchy2"/>
    <dgm:cxn modelId="{FCBD4E1F-3F2E-411B-8DD3-6FDCA9E37F23}" type="presParOf" srcId="{087052C0-2AB3-452F-A6E7-D3FC6EADEE6B}" destId="{2A8B16ED-068B-4EF4-BF65-43CA2D88F4A2}"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C28623-0E30-4114-B83A-C84F2D07E0AB}"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45C09063-2FAF-4255-B863-EA7D2B0FA87F}">
      <dgm:prSet phldrT="[Text]"/>
      <dgm:spPr>
        <a:xfrm>
          <a:off x="274320" y="50399"/>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US">
              <a:solidFill>
                <a:sysClr val="window" lastClr="FFFFFF"/>
              </a:solidFill>
              <a:latin typeface="Cambria"/>
              <a:ea typeface="+mn-ea"/>
              <a:cs typeface="+mn-cs"/>
            </a:rPr>
            <a:t>Chapter 1: Introduction</a:t>
          </a:r>
        </a:p>
      </dgm:t>
    </dgm:pt>
    <dgm:pt modelId="{28AA04D9-41A0-4035-B5D9-A9F5DAB90635}" type="parTrans" cxnId="{5853321E-F121-4F02-B6A6-2B01769A315E}">
      <dgm:prSet/>
      <dgm:spPr/>
      <dgm:t>
        <a:bodyPr/>
        <a:lstStyle/>
        <a:p>
          <a:endParaRPr lang="en-US"/>
        </a:p>
      </dgm:t>
    </dgm:pt>
    <dgm:pt modelId="{F1CAE0A3-0BE6-47D6-843A-2942A53EF467}" type="sibTrans" cxnId="{5853321E-F121-4F02-B6A6-2B01769A315E}">
      <dgm:prSet/>
      <dgm:spPr/>
      <dgm:t>
        <a:bodyPr/>
        <a:lstStyle/>
        <a:p>
          <a:endParaRPr lang="en-US"/>
        </a:p>
      </dgm:t>
    </dgm:pt>
    <dgm:pt modelId="{FACAFDA2-B71D-49D5-A813-93B9E996B0A2}">
      <dgm:prSet phldrT="[Text]"/>
      <dgm:spPr>
        <a:xfrm>
          <a:off x="274320" y="685440"/>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US">
              <a:solidFill>
                <a:sysClr val="window" lastClr="FFFFFF"/>
              </a:solidFill>
              <a:latin typeface="Cambria"/>
              <a:ea typeface="+mn-ea"/>
              <a:cs typeface="+mn-cs"/>
            </a:rPr>
            <a:t>Chapter 2: Literature Review</a:t>
          </a:r>
        </a:p>
      </dgm:t>
    </dgm:pt>
    <dgm:pt modelId="{BAA50127-6D8D-4EBD-A70B-DFD7EF6A9392}" type="parTrans" cxnId="{9D14C714-1963-4891-B105-76096DFEF8AC}">
      <dgm:prSet/>
      <dgm:spPr/>
      <dgm:t>
        <a:bodyPr/>
        <a:lstStyle/>
        <a:p>
          <a:endParaRPr lang="en-US"/>
        </a:p>
      </dgm:t>
    </dgm:pt>
    <dgm:pt modelId="{1036AC61-9662-4830-BF77-3689B8E0A5A8}" type="sibTrans" cxnId="{9D14C714-1963-4891-B105-76096DFEF8AC}">
      <dgm:prSet/>
      <dgm:spPr/>
      <dgm:t>
        <a:bodyPr/>
        <a:lstStyle/>
        <a:p>
          <a:endParaRPr lang="en-US"/>
        </a:p>
      </dgm:t>
    </dgm:pt>
    <dgm:pt modelId="{E83BBC64-B71E-4E33-A8F1-B4382A31E74E}">
      <dgm:prSet phldrT="[Text]"/>
      <dgm:spPr>
        <a:xfrm>
          <a:off x="274320" y="1320480"/>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US">
              <a:solidFill>
                <a:sysClr val="window" lastClr="FFFFFF"/>
              </a:solidFill>
              <a:latin typeface="Cambria"/>
              <a:ea typeface="+mn-ea"/>
              <a:cs typeface="+mn-cs"/>
            </a:rPr>
            <a:t>Chapter 3: Research Methodology</a:t>
          </a:r>
        </a:p>
      </dgm:t>
    </dgm:pt>
    <dgm:pt modelId="{3551189E-84C9-4C33-8A75-5DCD1C6972FA}" type="parTrans" cxnId="{388D8B4C-E52B-4CB5-BDE9-A478D65F1DA8}">
      <dgm:prSet/>
      <dgm:spPr/>
      <dgm:t>
        <a:bodyPr/>
        <a:lstStyle/>
        <a:p>
          <a:endParaRPr lang="en-US"/>
        </a:p>
      </dgm:t>
    </dgm:pt>
    <dgm:pt modelId="{BB6F284D-39B2-45F4-A851-7034E6A6D090}" type="sibTrans" cxnId="{388D8B4C-E52B-4CB5-BDE9-A478D65F1DA8}">
      <dgm:prSet/>
      <dgm:spPr/>
      <dgm:t>
        <a:bodyPr/>
        <a:lstStyle/>
        <a:p>
          <a:endParaRPr lang="en-US"/>
        </a:p>
      </dgm:t>
    </dgm:pt>
    <dgm:pt modelId="{7E18037A-40B1-4C40-8E86-505157B33D0A}">
      <dgm:prSet phldrT="[Text]"/>
      <dgm:spPr>
        <a:xfrm>
          <a:off x="274320" y="2590560"/>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US">
              <a:solidFill>
                <a:sysClr val="window" lastClr="FFFFFF"/>
              </a:solidFill>
              <a:latin typeface="Cambria"/>
              <a:ea typeface="+mn-ea"/>
              <a:cs typeface="+mn-cs"/>
            </a:rPr>
            <a:t>Chapter 5: Findings` Discussion &amp; Conclusion`</a:t>
          </a:r>
        </a:p>
      </dgm:t>
    </dgm:pt>
    <dgm:pt modelId="{89F1BB80-659F-45A8-9BF5-FC001CD88F13}" type="parTrans" cxnId="{496A6A6F-0534-4307-832A-995F554FCFD4}">
      <dgm:prSet/>
      <dgm:spPr/>
      <dgm:t>
        <a:bodyPr/>
        <a:lstStyle/>
        <a:p>
          <a:endParaRPr lang="en-US"/>
        </a:p>
      </dgm:t>
    </dgm:pt>
    <dgm:pt modelId="{AA88056E-CFD5-4C2A-9EF3-15E2545F744F}" type="sibTrans" cxnId="{496A6A6F-0534-4307-832A-995F554FCFD4}">
      <dgm:prSet/>
      <dgm:spPr/>
      <dgm:t>
        <a:bodyPr/>
        <a:lstStyle/>
        <a:p>
          <a:endParaRPr lang="en-US"/>
        </a:p>
      </dgm:t>
    </dgm:pt>
    <dgm:pt modelId="{89264B41-DFE9-4A6F-9296-FBAC2C3365D7}">
      <dgm:prSet phldrT="[Text]"/>
      <dgm:spPr>
        <a:xfrm>
          <a:off x="274320" y="1955520"/>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US">
              <a:solidFill>
                <a:sysClr val="window" lastClr="FFFFFF"/>
              </a:solidFill>
              <a:latin typeface="Cambria"/>
              <a:ea typeface="+mn-ea"/>
              <a:cs typeface="+mn-cs"/>
            </a:rPr>
            <a:t>Chapter 4: Statistical Analysis</a:t>
          </a:r>
        </a:p>
      </dgm:t>
    </dgm:pt>
    <dgm:pt modelId="{806E2269-0776-45BA-9E61-6FE9B920566D}" type="parTrans" cxnId="{D04B5920-E0C7-4A94-A3CB-E2A8175F6352}">
      <dgm:prSet/>
      <dgm:spPr/>
      <dgm:t>
        <a:bodyPr/>
        <a:lstStyle/>
        <a:p>
          <a:endParaRPr lang="en-US"/>
        </a:p>
      </dgm:t>
    </dgm:pt>
    <dgm:pt modelId="{CBF75C22-AFA3-4655-A700-D5455DC24D40}" type="sibTrans" cxnId="{D04B5920-E0C7-4A94-A3CB-E2A8175F6352}">
      <dgm:prSet/>
      <dgm:spPr/>
      <dgm:t>
        <a:bodyPr/>
        <a:lstStyle/>
        <a:p>
          <a:endParaRPr lang="en-US"/>
        </a:p>
      </dgm:t>
    </dgm:pt>
    <dgm:pt modelId="{72A823C6-72BC-42E4-A257-F4C84403E686}" type="pres">
      <dgm:prSet presAssocID="{28C28623-0E30-4114-B83A-C84F2D07E0AB}" presName="linear" presStyleCnt="0">
        <dgm:presLayoutVars>
          <dgm:dir/>
          <dgm:animLvl val="lvl"/>
          <dgm:resizeHandles val="exact"/>
        </dgm:presLayoutVars>
      </dgm:prSet>
      <dgm:spPr/>
    </dgm:pt>
    <dgm:pt modelId="{659D0DB9-D230-45BA-817F-08D06A532258}" type="pres">
      <dgm:prSet presAssocID="{45C09063-2FAF-4255-B863-EA7D2B0FA87F}" presName="parentLin" presStyleCnt="0"/>
      <dgm:spPr/>
    </dgm:pt>
    <dgm:pt modelId="{E6C5E1EB-8D2A-4DD2-BD7A-100D76969115}" type="pres">
      <dgm:prSet presAssocID="{45C09063-2FAF-4255-B863-EA7D2B0FA87F}" presName="parentLeftMargin" presStyleLbl="node1" presStyleIdx="0" presStyleCnt="5"/>
      <dgm:spPr/>
    </dgm:pt>
    <dgm:pt modelId="{BE77DBDE-F20F-4D98-9CD0-1AD1F7264C9B}" type="pres">
      <dgm:prSet presAssocID="{45C09063-2FAF-4255-B863-EA7D2B0FA87F}" presName="parentText" presStyleLbl="node1" presStyleIdx="0" presStyleCnt="5">
        <dgm:presLayoutVars>
          <dgm:chMax val="0"/>
          <dgm:bulletEnabled val="1"/>
        </dgm:presLayoutVars>
      </dgm:prSet>
      <dgm:spPr/>
    </dgm:pt>
    <dgm:pt modelId="{8C5F14DE-0D7E-486B-A92B-E4196087CB92}" type="pres">
      <dgm:prSet presAssocID="{45C09063-2FAF-4255-B863-EA7D2B0FA87F}" presName="negativeSpace" presStyleCnt="0"/>
      <dgm:spPr/>
    </dgm:pt>
    <dgm:pt modelId="{935BA406-E426-4A61-A5B4-1C048684328A}" type="pres">
      <dgm:prSet presAssocID="{45C09063-2FAF-4255-B863-EA7D2B0FA87F}" presName="childText" presStyleLbl="conFgAcc1" presStyleIdx="0" presStyleCnt="5">
        <dgm:presLayoutVars>
          <dgm:bulletEnabled val="1"/>
        </dgm:presLayoutVars>
      </dgm:prSet>
      <dgm:spPr>
        <a:xfrm>
          <a:off x="0" y="257039"/>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59A641AE-F136-44B0-9AE7-5715599702C9}" type="pres">
      <dgm:prSet presAssocID="{F1CAE0A3-0BE6-47D6-843A-2942A53EF467}" presName="spaceBetweenRectangles" presStyleCnt="0"/>
      <dgm:spPr/>
    </dgm:pt>
    <dgm:pt modelId="{1CBA017A-4962-4B00-80C7-28F3BD154C0E}" type="pres">
      <dgm:prSet presAssocID="{FACAFDA2-B71D-49D5-A813-93B9E996B0A2}" presName="parentLin" presStyleCnt="0"/>
      <dgm:spPr/>
    </dgm:pt>
    <dgm:pt modelId="{DE4B7B87-5AF0-433A-B8F7-AFBB8A0BF0BC}" type="pres">
      <dgm:prSet presAssocID="{FACAFDA2-B71D-49D5-A813-93B9E996B0A2}" presName="parentLeftMargin" presStyleLbl="node1" presStyleIdx="0" presStyleCnt="5"/>
      <dgm:spPr/>
    </dgm:pt>
    <dgm:pt modelId="{509165A3-DDBA-4A85-BA29-B577951B44F4}" type="pres">
      <dgm:prSet presAssocID="{FACAFDA2-B71D-49D5-A813-93B9E996B0A2}" presName="parentText" presStyleLbl="node1" presStyleIdx="1" presStyleCnt="5">
        <dgm:presLayoutVars>
          <dgm:chMax val="0"/>
          <dgm:bulletEnabled val="1"/>
        </dgm:presLayoutVars>
      </dgm:prSet>
      <dgm:spPr/>
    </dgm:pt>
    <dgm:pt modelId="{89F836E3-75B7-42C4-94D3-F62E9509495D}" type="pres">
      <dgm:prSet presAssocID="{FACAFDA2-B71D-49D5-A813-93B9E996B0A2}" presName="negativeSpace" presStyleCnt="0"/>
      <dgm:spPr/>
    </dgm:pt>
    <dgm:pt modelId="{E5C667A4-194C-4AF3-8407-9B846B7597FE}" type="pres">
      <dgm:prSet presAssocID="{FACAFDA2-B71D-49D5-A813-93B9E996B0A2}" presName="childText" presStyleLbl="conFgAcc1" presStyleIdx="1" presStyleCnt="5">
        <dgm:presLayoutVars>
          <dgm:bulletEnabled val="1"/>
        </dgm:presLayoutVars>
      </dgm:prSet>
      <dgm:spPr>
        <a:xfrm>
          <a:off x="0" y="89208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37B2538D-1DEA-46DE-A066-8E06F9870EB1}" type="pres">
      <dgm:prSet presAssocID="{1036AC61-9662-4830-BF77-3689B8E0A5A8}" presName="spaceBetweenRectangles" presStyleCnt="0"/>
      <dgm:spPr/>
    </dgm:pt>
    <dgm:pt modelId="{3632AD9C-999A-4D54-920F-D9D68952284E}" type="pres">
      <dgm:prSet presAssocID="{E83BBC64-B71E-4E33-A8F1-B4382A31E74E}" presName="parentLin" presStyleCnt="0"/>
      <dgm:spPr/>
    </dgm:pt>
    <dgm:pt modelId="{C065C90A-E415-4C0C-85E4-E927E4D05E4C}" type="pres">
      <dgm:prSet presAssocID="{E83BBC64-B71E-4E33-A8F1-B4382A31E74E}" presName="parentLeftMargin" presStyleLbl="node1" presStyleIdx="1" presStyleCnt="5"/>
      <dgm:spPr/>
    </dgm:pt>
    <dgm:pt modelId="{5030F09A-5696-49AD-B020-768E1CB79596}" type="pres">
      <dgm:prSet presAssocID="{E83BBC64-B71E-4E33-A8F1-B4382A31E74E}" presName="parentText" presStyleLbl="node1" presStyleIdx="2" presStyleCnt="5">
        <dgm:presLayoutVars>
          <dgm:chMax val="0"/>
          <dgm:bulletEnabled val="1"/>
        </dgm:presLayoutVars>
      </dgm:prSet>
      <dgm:spPr/>
    </dgm:pt>
    <dgm:pt modelId="{564309FF-932F-4C90-828C-5C71A0B438C8}" type="pres">
      <dgm:prSet presAssocID="{E83BBC64-B71E-4E33-A8F1-B4382A31E74E}" presName="negativeSpace" presStyleCnt="0"/>
      <dgm:spPr/>
    </dgm:pt>
    <dgm:pt modelId="{258B69DE-8558-462C-B368-04B2312623C0}" type="pres">
      <dgm:prSet presAssocID="{E83BBC64-B71E-4E33-A8F1-B4382A31E74E}" presName="childText" presStyleLbl="conFgAcc1" presStyleIdx="2" presStyleCnt="5">
        <dgm:presLayoutVars>
          <dgm:bulletEnabled val="1"/>
        </dgm:presLayoutVars>
      </dgm:prSet>
      <dgm:spPr>
        <a:xfrm>
          <a:off x="0" y="152712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E66DB6F7-3EBB-4DA2-9432-C1C409EA544A}" type="pres">
      <dgm:prSet presAssocID="{BB6F284D-39B2-45F4-A851-7034E6A6D090}" presName="spaceBetweenRectangles" presStyleCnt="0"/>
      <dgm:spPr/>
    </dgm:pt>
    <dgm:pt modelId="{5F3F66FB-FA5E-4513-9DAF-E1CCD5F82854}" type="pres">
      <dgm:prSet presAssocID="{89264B41-DFE9-4A6F-9296-FBAC2C3365D7}" presName="parentLin" presStyleCnt="0"/>
      <dgm:spPr/>
    </dgm:pt>
    <dgm:pt modelId="{DA76238C-98EF-4CD3-987A-094751BC903C}" type="pres">
      <dgm:prSet presAssocID="{89264B41-DFE9-4A6F-9296-FBAC2C3365D7}" presName="parentLeftMargin" presStyleLbl="node1" presStyleIdx="2" presStyleCnt="5"/>
      <dgm:spPr/>
    </dgm:pt>
    <dgm:pt modelId="{64C64A81-9ED5-42FB-A760-FF5EA3AC0775}" type="pres">
      <dgm:prSet presAssocID="{89264B41-DFE9-4A6F-9296-FBAC2C3365D7}" presName="parentText" presStyleLbl="node1" presStyleIdx="3" presStyleCnt="5">
        <dgm:presLayoutVars>
          <dgm:chMax val="0"/>
          <dgm:bulletEnabled val="1"/>
        </dgm:presLayoutVars>
      </dgm:prSet>
      <dgm:spPr/>
    </dgm:pt>
    <dgm:pt modelId="{9D652547-3CF7-4FAB-B4F8-35EE7257EC5B}" type="pres">
      <dgm:prSet presAssocID="{89264B41-DFE9-4A6F-9296-FBAC2C3365D7}" presName="negativeSpace" presStyleCnt="0"/>
      <dgm:spPr/>
    </dgm:pt>
    <dgm:pt modelId="{E10B3BF8-21BA-40DD-9CD8-25F91D7C2860}" type="pres">
      <dgm:prSet presAssocID="{89264B41-DFE9-4A6F-9296-FBAC2C3365D7}" presName="childText" presStyleLbl="conFgAcc1" presStyleIdx="3" presStyleCnt="5">
        <dgm:presLayoutVars>
          <dgm:bulletEnabled val="1"/>
        </dgm:presLayoutVars>
      </dgm:prSet>
      <dgm:spPr>
        <a:xfrm>
          <a:off x="0" y="216216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17730F4C-8BAE-45A9-9C98-F1C9541DCAE4}" type="pres">
      <dgm:prSet presAssocID="{CBF75C22-AFA3-4655-A700-D5455DC24D40}" presName="spaceBetweenRectangles" presStyleCnt="0"/>
      <dgm:spPr/>
    </dgm:pt>
    <dgm:pt modelId="{246FD04B-1709-47B1-93C3-81DB90973CDF}" type="pres">
      <dgm:prSet presAssocID="{7E18037A-40B1-4C40-8E86-505157B33D0A}" presName="parentLin" presStyleCnt="0"/>
      <dgm:spPr/>
    </dgm:pt>
    <dgm:pt modelId="{8E0EE15C-5A5E-4FC7-A724-8C68D1C14CCB}" type="pres">
      <dgm:prSet presAssocID="{7E18037A-40B1-4C40-8E86-505157B33D0A}" presName="parentLeftMargin" presStyleLbl="node1" presStyleIdx="3" presStyleCnt="5"/>
      <dgm:spPr/>
    </dgm:pt>
    <dgm:pt modelId="{04A7112D-7D0E-486E-9625-A0851EC30B0D}" type="pres">
      <dgm:prSet presAssocID="{7E18037A-40B1-4C40-8E86-505157B33D0A}" presName="parentText" presStyleLbl="node1" presStyleIdx="4" presStyleCnt="5">
        <dgm:presLayoutVars>
          <dgm:chMax val="0"/>
          <dgm:bulletEnabled val="1"/>
        </dgm:presLayoutVars>
      </dgm:prSet>
      <dgm:spPr/>
    </dgm:pt>
    <dgm:pt modelId="{67A2160A-E0F2-4943-AEBB-46FE2F4151B0}" type="pres">
      <dgm:prSet presAssocID="{7E18037A-40B1-4C40-8E86-505157B33D0A}" presName="negativeSpace" presStyleCnt="0"/>
      <dgm:spPr/>
    </dgm:pt>
    <dgm:pt modelId="{C5595D95-1405-4D5B-BD57-0EB18EE499F1}" type="pres">
      <dgm:prSet presAssocID="{7E18037A-40B1-4C40-8E86-505157B33D0A}" presName="childText" presStyleLbl="conFgAcc1" presStyleIdx="4" presStyleCnt="5">
        <dgm:presLayoutVars>
          <dgm:bulletEnabled val="1"/>
        </dgm:presLayoutVars>
      </dgm:prSet>
      <dgm:spPr>
        <a:xfrm>
          <a:off x="0" y="279720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Lst>
  <dgm:cxnLst>
    <dgm:cxn modelId="{9D14C714-1963-4891-B105-76096DFEF8AC}" srcId="{28C28623-0E30-4114-B83A-C84F2D07E0AB}" destId="{FACAFDA2-B71D-49D5-A813-93B9E996B0A2}" srcOrd="1" destOrd="0" parTransId="{BAA50127-6D8D-4EBD-A70B-DFD7EF6A9392}" sibTransId="{1036AC61-9662-4830-BF77-3689B8E0A5A8}"/>
    <dgm:cxn modelId="{5321A215-EAA5-4A50-B802-0E0162C0F987}" type="presOf" srcId="{E83BBC64-B71E-4E33-A8F1-B4382A31E74E}" destId="{5030F09A-5696-49AD-B020-768E1CB79596}" srcOrd="1" destOrd="0" presId="urn:microsoft.com/office/officeart/2005/8/layout/list1"/>
    <dgm:cxn modelId="{1C041B16-2EF6-45DC-840F-5F1BF9E5D06F}" type="presOf" srcId="{89264B41-DFE9-4A6F-9296-FBAC2C3365D7}" destId="{64C64A81-9ED5-42FB-A760-FF5EA3AC0775}" srcOrd="1" destOrd="0" presId="urn:microsoft.com/office/officeart/2005/8/layout/list1"/>
    <dgm:cxn modelId="{5853321E-F121-4F02-B6A6-2B01769A315E}" srcId="{28C28623-0E30-4114-B83A-C84F2D07E0AB}" destId="{45C09063-2FAF-4255-B863-EA7D2B0FA87F}" srcOrd="0" destOrd="0" parTransId="{28AA04D9-41A0-4035-B5D9-A9F5DAB90635}" sibTransId="{F1CAE0A3-0BE6-47D6-843A-2942A53EF467}"/>
    <dgm:cxn modelId="{D04B5920-E0C7-4A94-A3CB-E2A8175F6352}" srcId="{28C28623-0E30-4114-B83A-C84F2D07E0AB}" destId="{89264B41-DFE9-4A6F-9296-FBAC2C3365D7}" srcOrd="3" destOrd="0" parTransId="{806E2269-0776-45BA-9E61-6FE9B920566D}" sibTransId="{CBF75C22-AFA3-4655-A700-D5455DC24D40}"/>
    <dgm:cxn modelId="{48C1D939-ED6C-4471-B273-B2CEE2C7FB33}" type="presOf" srcId="{FACAFDA2-B71D-49D5-A813-93B9E996B0A2}" destId="{DE4B7B87-5AF0-433A-B8F7-AFBB8A0BF0BC}" srcOrd="0" destOrd="0" presId="urn:microsoft.com/office/officeart/2005/8/layout/list1"/>
    <dgm:cxn modelId="{388D8B4C-E52B-4CB5-BDE9-A478D65F1DA8}" srcId="{28C28623-0E30-4114-B83A-C84F2D07E0AB}" destId="{E83BBC64-B71E-4E33-A8F1-B4382A31E74E}" srcOrd="2" destOrd="0" parTransId="{3551189E-84C9-4C33-8A75-5DCD1C6972FA}" sibTransId="{BB6F284D-39B2-45F4-A851-7034E6A6D090}"/>
    <dgm:cxn modelId="{496A6A6F-0534-4307-832A-995F554FCFD4}" srcId="{28C28623-0E30-4114-B83A-C84F2D07E0AB}" destId="{7E18037A-40B1-4C40-8E86-505157B33D0A}" srcOrd="4" destOrd="0" parTransId="{89F1BB80-659F-45A8-9BF5-FC001CD88F13}" sibTransId="{AA88056E-CFD5-4C2A-9EF3-15E2545F744F}"/>
    <dgm:cxn modelId="{73A5BF82-7613-45A2-B022-9DF682BB5801}" type="presOf" srcId="{45C09063-2FAF-4255-B863-EA7D2B0FA87F}" destId="{BE77DBDE-F20F-4D98-9CD0-1AD1F7264C9B}" srcOrd="1" destOrd="0" presId="urn:microsoft.com/office/officeart/2005/8/layout/list1"/>
    <dgm:cxn modelId="{1EA25A92-7953-4320-954D-85EF04434EA3}" type="presOf" srcId="{FACAFDA2-B71D-49D5-A813-93B9E996B0A2}" destId="{509165A3-DDBA-4A85-BA29-B577951B44F4}" srcOrd="1" destOrd="0" presId="urn:microsoft.com/office/officeart/2005/8/layout/list1"/>
    <dgm:cxn modelId="{6605099E-C6F5-485D-9587-4ABD2C03A719}" type="presOf" srcId="{45C09063-2FAF-4255-B863-EA7D2B0FA87F}" destId="{E6C5E1EB-8D2A-4DD2-BD7A-100D76969115}" srcOrd="0" destOrd="0" presId="urn:microsoft.com/office/officeart/2005/8/layout/list1"/>
    <dgm:cxn modelId="{DA146FA7-8458-43A7-81F7-215538E92AEA}" type="presOf" srcId="{7E18037A-40B1-4C40-8E86-505157B33D0A}" destId="{8E0EE15C-5A5E-4FC7-A724-8C68D1C14CCB}" srcOrd="0" destOrd="0" presId="urn:microsoft.com/office/officeart/2005/8/layout/list1"/>
    <dgm:cxn modelId="{F4405EB3-C676-4699-B605-9170FFDCB843}" type="presOf" srcId="{28C28623-0E30-4114-B83A-C84F2D07E0AB}" destId="{72A823C6-72BC-42E4-A257-F4C84403E686}" srcOrd="0" destOrd="0" presId="urn:microsoft.com/office/officeart/2005/8/layout/list1"/>
    <dgm:cxn modelId="{08B6E7BA-D630-42ED-BA08-34E345610104}" type="presOf" srcId="{89264B41-DFE9-4A6F-9296-FBAC2C3365D7}" destId="{DA76238C-98EF-4CD3-987A-094751BC903C}" srcOrd="0" destOrd="0" presId="urn:microsoft.com/office/officeart/2005/8/layout/list1"/>
    <dgm:cxn modelId="{415442EE-B227-4350-A779-983E84C66B42}" type="presOf" srcId="{7E18037A-40B1-4C40-8E86-505157B33D0A}" destId="{04A7112D-7D0E-486E-9625-A0851EC30B0D}" srcOrd="1" destOrd="0" presId="urn:microsoft.com/office/officeart/2005/8/layout/list1"/>
    <dgm:cxn modelId="{039A6CFD-04B4-49F3-8780-82E0FE4F5D82}" type="presOf" srcId="{E83BBC64-B71E-4E33-A8F1-B4382A31E74E}" destId="{C065C90A-E415-4C0C-85E4-E927E4D05E4C}" srcOrd="0" destOrd="0" presId="urn:microsoft.com/office/officeart/2005/8/layout/list1"/>
    <dgm:cxn modelId="{62BFD959-722E-470B-B899-C83F99188D9A}" type="presParOf" srcId="{72A823C6-72BC-42E4-A257-F4C84403E686}" destId="{659D0DB9-D230-45BA-817F-08D06A532258}" srcOrd="0" destOrd="0" presId="urn:microsoft.com/office/officeart/2005/8/layout/list1"/>
    <dgm:cxn modelId="{AB6A7B56-4F44-4435-B50A-041239CA6B90}" type="presParOf" srcId="{659D0DB9-D230-45BA-817F-08D06A532258}" destId="{E6C5E1EB-8D2A-4DD2-BD7A-100D76969115}" srcOrd="0" destOrd="0" presId="urn:microsoft.com/office/officeart/2005/8/layout/list1"/>
    <dgm:cxn modelId="{E5620C02-7118-4D34-956F-320179CD9C8D}" type="presParOf" srcId="{659D0DB9-D230-45BA-817F-08D06A532258}" destId="{BE77DBDE-F20F-4D98-9CD0-1AD1F7264C9B}" srcOrd="1" destOrd="0" presId="urn:microsoft.com/office/officeart/2005/8/layout/list1"/>
    <dgm:cxn modelId="{00068E7D-3B59-4A04-B12A-3A024AA9AD7B}" type="presParOf" srcId="{72A823C6-72BC-42E4-A257-F4C84403E686}" destId="{8C5F14DE-0D7E-486B-A92B-E4196087CB92}" srcOrd="1" destOrd="0" presId="urn:microsoft.com/office/officeart/2005/8/layout/list1"/>
    <dgm:cxn modelId="{A30D2C45-0AB2-4083-8872-52A69AF5255C}" type="presParOf" srcId="{72A823C6-72BC-42E4-A257-F4C84403E686}" destId="{935BA406-E426-4A61-A5B4-1C048684328A}" srcOrd="2" destOrd="0" presId="urn:microsoft.com/office/officeart/2005/8/layout/list1"/>
    <dgm:cxn modelId="{96C8AA0E-FB5B-4F65-A10E-B09DDD39F61A}" type="presParOf" srcId="{72A823C6-72BC-42E4-A257-F4C84403E686}" destId="{59A641AE-F136-44B0-9AE7-5715599702C9}" srcOrd="3" destOrd="0" presId="urn:microsoft.com/office/officeart/2005/8/layout/list1"/>
    <dgm:cxn modelId="{EAEFA680-7BED-4FE4-B135-742776370F0A}" type="presParOf" srcId="{72A823C6-72BC-42E4-A257-F4C84403E686}" destId="{1CBA017A-4962-4B00-80C7-28F3BD154C0E}" srcOrd="4" destOrd="0" presId="urn:microsoft.com/office/officeart/2005/8/layout/list1"/>
    <dgm:cxn modelId="{FABFE56A-D7DB-43A3-B2A8-BCF0AE95FB7A}" type="presParOf" srcId="{1CBA017A-4962-4B00-80C7-28F3BD154C0E}" destId="{DE4B7B87-5AF0-433A-B8F7-AFBB8A0BF0BC}" srcOrd="0" destOrd="0" presId="urn:microsoft.com/office/officeart/2005/8/layout/list1"/>
    <dgm:cxn modelId="{F270C241-D59E-4ABD-B977-56352DC95BDC}" type="presParOf" srcId="{1CBA017A-4962-4B00-80C7-28F3BD154C0E}" destId="{509165A3-DDBA-4A85-BA29-B577951B44F4}" srcOrd="1" destOrd="0" presId="urn:microsoft.com/office/officeart/2005/8/layout/list1"/>
    <dgm:cxn modelId="{E9994353-43C6-47F5-8A50-E804FBBABB79}" type="presParOf" srcId="{72A823C6-72BC-42E4-A257-F4C84403E686}" destId="{89F836E3-75B7-42C4-94D3-F62E9509495D}" srcOrd="5" destOrd="0" presId="urn:microsoft.com/office/officeart/2005/8/layout/list1"/>
    <dgm:cxn modelId="{111810D7-173C-432D-A99D-051C02F3B260}" type="presParOf" srcId="{72A823C6-72BC-42E4-A257-F4C84403E686}" destId="{E5C667A4-194C-4AF3-8407-9B846B7597FE}" srcOrd="6" destOrd="0" presId="urn:microsoft.com/office/officeart/2005/8/layout/list1"/>
    <dgm:cxn modelId="{2E02FD99-E568-4166-8071-D4F02A089400}" type="presParOf" srcId="{72A823C6-72BC-42E4-A257-F4C84403E686}" destId="{37B2538D-1DEA-46DE-A066-8E06F9870EB1}" srcOrd="7" destOrd="0" presId="urn:microsoft.com/office/officeart/2005/8/layout/list1"/>
    <dgm:cxn modelId="{366FB7BF-CFAC-48ED-A5F5-196AFB4CC2D6}" type="presParOf" srcId="{72A823C6-72BC-42E4-A257-F4C84403E686}" destId="{3632AD9C-999A-4D54-920F-D9D68952284E}" srcOrd="8" destOrd="0" presId="urn:microsoft.com/office/officeart/2005/8/layout/list1"/>
    <dgm:cxn modelId="{F82520FE-4AA6-4503-AF96-00DC29A2C527}" type="presParOf" srcId="{3632AD9C-999A-4D54-920F-D9D68952284E}" destId="{C065C90A-E415-4C0C-85E4-E927E4D05E4C}" srcOrd="0" destOrd="0" presId="urn:microsoft.com/office/officeart/2005/8/layout/list1"/>
    <dgm:cxn modelId="{318E56B6-7E6A-48DA-A2FB-78DBCE3C8A8C}" type="presParOf" srcId="{3632AD9C-999A-4D54-920F-D9D68952284E}" destId="{5030F09A-5696-49AD-B020-768E1CB79596}" srcOrd="1" destOrd="0" presId="urn:microsoft.com/office/officeart/2005/8/layout/list1"/>
    <dgm:cxn modelId="{BA3E814C-EF5B-4A8E-BB38-9BE5E2F75892}" type="presParOf" srcId="{72A823C6-72BC-42E4-A257-F4C84403E686}" destId="{564309FF-932F-4C90-828C-5C71A0B438C8}" srcOrd="9" destOrd="0" presId="urn:microsoft.com/office/officeart/2005/8/layout/list1"/>
    <dgm:cxn modelId="{CB1EED93-EF67-49DD-8295-95F91D5F7BCE}" type="presParOf" srcId="{72A823C6-72BC-42E4-A257-F4C84403E686}" destId="{258B69DE-8558-462C-B368-04B2312623C0}" srcOrd="10" destOrd="0" presId="urn:microsoft.com/office/officeart/2005/8/layout/list1"/>
    <dgm:cxn modelId="{5F575687-2692-4E1C-8426-75E23AE4A0AF}" type="presParOf" srcId="{72A823C6-72BC-42E4-A257-F4C84403E686}" destId="{E66DB6F7-3EBB-4DA2-9432-C1C409EA544A}" srcOrd="11" destOrd="0" presId="urn:microsoft.com/office/officeart/2005/8/layout/list1"/>
    <dgm:cxn modelId="{C423ED5F-0FEE-4B63-AA78-70542DA83836}" type="presParOf" srcId="{72A823C6-72BC-42E4-A257-F4C84403E686}" destId="{5F3F66FB-FA5E-4513-9DAF-E1CCD5F82854}" srcOrd="12" destOrd="0" presId="urn:microsoft.com/office/officeart/2005/8/layout/list1"/>
    <dgm:cxn modelId="{83BEAC1F-DA3E-426B-A1FC-CA5CDEF01D94}" type="presParOf" srcId="{5F3F66FB-FA5E-4513-9DAF-E1CCD5F82854}" destId="{DA76238C-98EF-4CD3-987A-094751BC903C}" srcOrd="0" destOrd="0" presId="urn:microsoft.com/office/officeart/2005/8/layout/list1"/>
    <dgm:cxn modelId="{CD03E6C3-B33F-4BE4-94C6-E84F5F2E3B39}" type="presParOf" srcId="{5F3F66FB-FA5E-4513-9DAF-E1CCD5F82854}" destId="{64C64A81-9ED5-42FB-A760-FF5EA3AC0775}" srcOrd="1" destOrd="0" presId="urn:microsoft.com/office/officeart/2005/8/layout/list1"/>
    <dgm:cxn modelId="{4469C306-8AC4-49B0-93F1-E1EC7B06FD77}" type="presParOf" srcId="{72A823C6-72BC-42E4-A257-F4C84403E686}" destId="{9D652547-3CF7-4FAB-B4F8-35EE7257EC5B}" srcOrd="13" destOrd="0" presId="urn:microsoft.com/office/officeart/2005/8/layout/list1"/>
    <dgm:cxn modelId="{F148EFDA-6421-4F43-87E7-919D778D5319}" type="presParOf" srcId="{72A823C6-72BC-42E4-A257-F4C84403E686}" destId="{E10B3BF8-21BA-40DD-9CD8-25F91D7C2860}" srcOrd="14" destOrd="0" presId="urn:microsoft.com/office/officeart/2005/8/layout/list1"/>
    <dgm:cxn modelId="{FA977E5C-6748-4007-BF65-EC19274784AB}" type="presParOf" srcId="{72A823C6-72BC-42E4-A257-F4C84403E686}" destId="{17730F4C-8BAE-45A9-9C98-F1C9541DCAE4}" srcOrd="15" destOrd="0" presId="urn:microsoft.com/office/officeart/2005/8/layout/list1"/>
    <dgm:cxn modelId="{F771599C-29E3-469D-BBC2-F7301FE649A4}" type="presParOf" srcId="{72A823C6-72BC-42E4-A257-F4C84403E686}" destId="{246FD04B-1709-47B1-93C3-81DB90973CDF}" srcOrd="16" destOrd="0" presId="urn:microsoft.com/office/officeart/2005/8/layout/list1"/>
    <dgm:cxn modelId="{81BA9E68-053C-40DA-A3C1-985F03C4A5BC}" type="presParOf" srcId="{246FD04B-1709-47B1-93C3-81DB90973CDF}" destId="{8E0EE15C-5A5E-4FC7-A724-8C68D1C14CCB}" srcOrd="0" destOrd="0" presId="urn:microsoft.com/office/officeart/2005/8/layout/list1"/>
    <dgm:cxn modelId="{9A3D1665-E738-437E-AAA8-CCEDFDAAAC76}" type="presParOf" srcId="{246FD04B-1709-47B1-93C3-81DB90973CDF}" destId="{04A7112D-7D0E-486E-9625-A0851EC30B0D}" srcOrd="1" destOrd="0" presId="urn:microsoft.com/office/officeart/2005/8/layout/list1"/>
    <dgm:cxn modelId="{5E3C8A95-B860-4775-AB88-3DB4D9BFC1FD}" type="presParOf" srcId="{72A823C6-72BC-42E4-A257-F4C84403E686}" destId="{67A2160A-E0F2-4943-AEBB-46FE2F4151B0}" srcOrd="17" destOrd="0" presId="urn:microsoft.com/office/officeart/2005/8/layout/list1"/>
    <dgm:cxn modelId="{9BE4ABF5-951D-4BEC-B34F-7FCC3D4D8499}" type="presParOf" srcId="{72A823C6-72BC-42E4-A257-F4C84403E686}" destId="{C5595D95-1405-4D5B-BD57-0EB18EE499F1}" srcOrd="18" destOrd="0" presId="urn:microsoft.com/office/officeart/2005/8/layout/list1"/>
  </dgm:cxnLst>
  <dgm:bg>
    <a:solidFill>
      <a:schemeClr val="bg1"/>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4E6934-38AD-48C7-9A1E-1D579F1B9B5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0B7D768-A54A-489F-823C-C899A861D742}">
      <dgm:prSet phldrT="[Text]"/>
      <dgm:spPr>
        <a:xfrm>
          <a:off x="1636379" y="55954"/>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r" rtl="1">
            <a:buNone/>
          </a:pPr>
          <a:r>
            <a:rPr lang="ar-EG">
              <a:solidFill>
                <a:sysClr val="window" lastClr="FFFFFF"/>
              </a:solidFill>
              <a:latin typeface="Cambria"/>
              <a:ea typeface="+mn-ea"/>
              <a:cs typeface="Arial" panose="020B0604020202020204" pitchFamily="34" charset="0"/>
            </a:rPr>
            <a:t>الفصل الأول: الإطار العام للدراسة</a:t>
          </a:r>
          <a:endParaRPr lang="en-US">
            <a:solidFill>
              <a:sysClr val="window" lastClr="FFFFFF"/>
            </a:solidFill>
            <a:latin typeface="Cambria"/>
            <a:ea typeface="+mn-ea"/>
            <a:cs typeface="+mn-cs"/>
          </a:endParaRPr>
        </a:p>
      </dgm:t>
    </dgm:pt>
    <dgm:pt modelId="{AEFDA84A-C75B-4B85-ACAE-4D86F92CFAA6}" type="parTrans" cxnId="{949908F0-C62E-44D4-B14A-09C3B427BD21}">
      <dgm:prSet/>
      <dgm:spPr/>
      <dgm:t>
        <a:bodyPr/>
        <a:lstStyle/>
        <a:p>
          <a:endParaRPr lang="en-US"/>
        </a:p>
      </dgm:t>
    </dgm:pt>
    <dgm:pt modelId="{CE2B16B3-1D62-4D21-B914-E5DC801D2AF3}" type="sibTrans" cxnId="{949908F0-C62E-44D4-B14A-09C3B427BD21}">
      <dgm:prSet/>
      <dgm:spPr/>
      <dgm:t>
        <a:bodyPr/>
        <a:lstStyle/>
        <a:p>
          <a:endParaRPr lang="en-US"/>
        </a:p>
      </dgm:t>
    </dgm:pt>
    <dgm:pt modelId="{52E3A97E-102A-4DD4-ADF9-A33F8453243D}">
      <dgm:prSet phldrT="[Text]"/>
      <dgm:spPr>
        <a:xfrm>
          <a:off x="1636379" y="663213"/>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r" rtl="1">
            <a:buNone/>
          </a:pPr>
          <a:r>
            <a:rPr lang="ar-EG">
              <a:solidFill>
                <a:sysClr val="window" lastClr="FFFFFF"/>
              </a:solidFill>
              <a:latin typeface="Cambria"/>
              <a:ea typeface="+mn-ea"/>
              <a:cs typeface="Arial" panose="020B0604020202020204" pitchFamily="34" charset="0"/>
            </a:rPr>
            <a:t>الفصل الثاني: الإطار النظري</a:t>
          </a:r>
          <a:endParaRPr lang="en-US">
            <a:solidFill>
              <a:sysClr val="window" lastClr="FFFFFF"/>
            </a:solidFill>
            <a:latin typeface="Cambria"/>
            <a:ea typeface="+mn-ea"/>
            <a:cs typeface="+mn-cs"/>
          </a:endParaRPr>
        </a:p>
      </dgm:t>
    </dgm:pt>
    <dgm:pt modelId="{6BED77E5-3851-4899-AB7D-15A1E5B0DA5B}" type="parTrans" cxnId="{D41514CF-38AE-4353-893E-6E07A74E5BA0}">
      <dgm:prSet/>
      <dgm:spPr/>
      <dgm:t>
        <a:bodyPr/>
        <a:lstStyle/>
        <a:p>
          <a:endParaRPr lang="en-US"/>
        </a:p>
      </dgm:t>
    </dgm:pt>
    <dgm:pt modelId="{8A5FEBD4-1561-4589-AEA2-5A40D2C5BB63}" type="sibTrans" cxnId="{D41514CF-38AE-4353-893E-6E07A74E5BA0}">
      <dgm:prSet/>
      <dgm:spPr/>
      <dgm:t>
        <a:bodyPr/>
        <a:lstStyle/>
        <a:p>
          <a:endParaRPr lang="en-US"/>
        </a:p>
      </dgm:t>
    </dgm:pt>
    <dgm:pt modelId="{6A14929C-62E0-45E7-996B-072D9D0F57EE}">
      <dgm:prSet phldrT="[Text]"/>
      <dgm:spPr>
        <a:xfrm>
          <a:off x="1645903" y="1309366"/>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r" rtl="1">
            <a:buNone/>
          </a:pPr>
          <a:r>
            <a:rPr lang="ar-EG">
              <a:solidFill>
                <a:sysClr val="window" lastClr="FFFFFF"/>
              </a:solidFill>
              <a:latin typeface="Cambria"/>
              <a:ea typeface="+mn-ea"/>
              <a:cs typeface="Arial" panose="020B0604020202020204" pitchFamily="34" charset="0"/>
            </a:rPr>
            <a:t>الفصل الثالث: منهجية البحث</a:t>
          </a:r>
          <a:endParaRPr lang="en-US">
            <a:solidFill>
              <a:sysClr val="window" lastClr="FFFFFF"/>
            </a:solidFill>
            <a:latin typeface="Cambria"/>
            <a:ea typeface="+mn-ea"/>
            <a:cs typeface="+mn-cs"/>
          </a:endParaRPr>
        </a:p>
      </dgm:t>
    </dgm:pt>
    <dgm:pt modelId="{C9DE16B6-93A7-4D0F-B15F-238806C78EDC}" type="parTrans" cxnId="{6CA25A75-43F0-42B2-9176-ECEE0D9A060F}">
      <dgm:prSet/>
      <dgm:spPr/>
      <dgm:t>
        <a:bodyPr/>
        <a:lstStyle/>
        <a:p>
          <a:endParaRPr lang="en-US"/>
        </a:p>
      </dgm:t>
    </dgm:pt>
    <dgm:pt modelId="{2ECFCAF7-655D-40EE-A553-10C0651BAB6A}" type="sibTrans" cxnId="{6CA25A75-43F0-42B2-9176-ECEE0D9A060F}">
      <dgm:prSet/>
      <dgm:spPr/>
      <dgm:t>
        <a:bodyPr/>
        <a:lstStyle/>
        <a:p>
          <a:endParaRPr lang="en-US"/>
        </a:p>
      </dgm:t>
    </dgm:pt>
    <dgm:pt modelId="{CC8BB641-DF9F-4F4B-A5BE-2A41F46500E3}">
      <dgm:prSet phldrT="[Text]"/>
      <dgm:spPr>
        <a:xfrm>
          <a:off x="1645919" y="2619134"/>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r" rtl="1">
            <a:buNone/>
          </a:pPr>
          <a:r>
            <a:rPr lang="ar-EG">
              <a:solidFill>
                <a:sysClr val="window" lastClr="FFFFFF"/>
              </a:solidFill>
              <a:latin typeface="Cambria"/>
              <a:ea typeface="+mn-ea"/>
              <a:cs typeface="Arial" panose="020B0604020202020204" pitchFamily="34" charset="0"/>
            </a:rPr>
            <a:t>الفصل الخامس: مناقشة النتائج والخاتمة</a:t>
          </a:r>
          <a:endParaRPr lang="en-US">
            <a:solidFill>
              <a:sysClr val="window" lastClr="FFFFFF"/>
            </a:solidFill>
            <a:latin typeface="Cambria"/>
            <a:ea typeface="+mn-ea"/>
            <a:cs typeface="+mn-cs"/>
          </a:endParaRPr>
        </a:p>
      </dgm:t>
    </dgm:pt>
    <dgm:pt modelId="{C6EFD5B3-1294-4630-8314-0EE5D51C387A}" type="parTrans" cxnId="{BE560B32-2C50-4D36-B865-5E6287ED71C9}">
      <dgm:prSet/>
      <dgm:spPr/>
      <dgm:t>
        <a:bodyPr/>
        <a:lstStyle/>
        <a:p>
          <a:endParaRPr lang="en-US"/>
        </a:p>
      </dgm:t>
    </dgm:pt>
    <dgm:pt modelId="{7ECA20D4-D0CB-42DD-9D7E-50065A12A8A2}" type="sibTrans" cxnId="{BE560B32-2C50-4D36-B865-5E6287ED71C9}">
      <dgm:prSet/>
      <dgm:spPr/>
      <dgm:t>
        <a:bodyPr/>
        <a:lstStyle/>
        <a:p>
          <a:endParaRPr lang="en-US"/>
        </a:p>
      </dgm:t>
    </dgm:pt>
    <dgm:pt modelId="{49DED370-512C-4D48-ACCF-C590E4283B78}">
      <dgm:prSet phldrT="[Text]"/>
      <dgm:spPr>
        <a:xfrm>
          <a:off x="1645919" y="1945993"/>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r" rtl="1">
            <a:buNone/>
          </a:pPr>
          <a:r>
            <a:rPr lang="ar-EG">
              <a:solidFill>
                <a:sysClr val="window" lastClr="FFFFFF"/>
              </a:solidFill>
              <a:latin typeface="Cambria"/>
              <a:ea typeface="+mn-ea"/>
              <a:cs typeface="Arial" panose="020B0604020202020204" pitchFamily="34" charset="0"/>
            </a:rPr>
            <a:t>الفصل الرايع: التحليل الاحصائي</a:t>
          </a:r>
          <a:endParaRPr lang="en-US">
            <a:solidFill>
              <a:sysClr val="window" lastClr="FFFFFF"/>
            </a:solidFill>
            <a:latin typeface="Cambria"/>
            <a:ea typeface="+mn-ea"/>
            <a:cs typeface="+mn-cs"/>
          </a:endParaRPr>
        </a:p>
      </dgm:t>
    </dgm:pt>
    <dgm:pt modelId="{1E3E768D-1355-4B9F-89E6-D5DDE291B343}" type="parTrans" cxnId="{51A1BA4E-3CF3-4663-A367-B5D95F2E06B2}">
      <dgm:prSet/>
      <dgm:spPr/>
      <dgm:t>
        <a:bodyPr/>
        <a:lstStyle/>
        <a:p>
          <a:endParaRPr lang="en-US"/>
        </a:p>
      </dgm:t>
    </dgm:pt>
    <dgm:pt modelId="{B8132DEE-79E7-4E38-8DD1-F098927B14D6}" type="sibTrans" cxnId="{51A1BA4E-3CF3-4663-A367-B5D95F2E06B2}">
      <dgm:prSet/>
      <dgm:spPr/>
      <dgm:t>
        <a:bodyPr/>
        <a:lstStyle/>
        <a:p>
          <a:endParaRPr lang="en-US"/>
        </a:p>
      </dgm:t>
    </dgm:pt>
    <dgm:pt modelId="{AB5819D4-9008-458F-B1BF-11BB253CE6F4}" type="pres">
      <dgm:prSet presAssocID="{C44E6934-38AD-48C7-9A1E-1D579F1B9B55}" presName="linear" presStyleCnt="0">
        <dgm:presLayoutVars>
          <dgm:dir/>
          <dgm:animLvl val="lvl"/>
          <dgm:resizeHandles val="exact"/>
        </dgm:presLayoutVars>
      </dgm:prSet>
      <dgm:spPr/>
    </dgm:pt>
    <dgm:pt modelId="{185CDF48-D584-4200-BEB5-C5E702EEBCE8}" type="pres">
      <dgm:prSet presAssocID="{10B7D768-A54A-489F-823C-C899A861D742}" presName="parentLin" presStyleCnt="0"/>
      <dgm:spPr/>
    </dgm:pt>
    <dgm:pt modelId="{BD906D9A-4041-49A4-BD64-112231E0DE14}" type="pres">
      <dgm:prSet presAssocID="{10B7D768-A54A-489F-823C-C899A861D742}" presName="parentLeftMargin" presStyleLbl="node1" presStyleIdx="0" presStyleCnt="5"/>
      <dgm:spPr/>
    </dgm:pt>
    <dgm:pt modelId="{8D63122A-2F77-4E89-8FB4-7AE612299377}" type="pres">
      <dgm:prSet presAssocID="{10B7D768-A54A-489F-823C-C899A861D742}" presName="parentText" presStyleLbl="node1" presStyleIdx="0" presStyleCnt="5" custLinFactX="28323" custLinFactNeighborX="100000" custLinFactNeighborY="1344">
        <dgm:presLayoutVars>
          <dgm:chMax val="0"/>
          <dgm:bulletEnabled val="1"/>
        </dgm:presLayoutVars>
      </dgm:prSet>
      <dgm:spPr/>
    </dgm:pt>
    <dgm:pt modelId="{28CF8B62-B534-4EB1-8E69-C0CC837D34F9}" type="pres">
      <dgm:prSet presAssocID="{10B7D768-A54A-489F-823C-C899A861D742}" presName="negativeSpace" presStyleCnt="0"/>
      <dgm:spPr/>
    </dgm:pt>
    <dgm:pt modelId="{1CEEAC55-5FF9-4B6F-ABFA-1594DC34B535}" type="pres">
      <dgm:prSet presAssocID="{10B7D768-A54A-489F-823C-C899A861D742}" presName="childText" presStyleLbl="conFgAcc1" presStyleIdx="0" presStyleCnt="5">
        <dgm:presLayoutVars>
          <dgm:bulletEnabled val="1"/>
        </dgm:presLayoutVars>
      </dgm:prSet>
      <dgm:spPr>
        <a:xfrm>
          <a:off x="0" y="257039"/>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90B188CC-89AF-46D0-838A-A468975BA9EB}" type="pres">
      <dgm:prSet presAssocID="{CE2B16B3-1D62-4D21-B914-E5DC801D2AF3}" presName="spaceBetweenRectangles" presStyleCnt="0"/>
      <dgm:spPr/>
    </dgm:pt>
    <dgm:pt modelId="{16E9A984-6A81-4AFB-9DCF-495BF74222E5}" type="pres">
      <dgm:prSet presAssocID="{52E3A97E-102A-4DD4-ADF9-A33F8453243D}" presName="parentLin" presStyleCnt="0"/>
      <dgm:spPr/>
    </dgm:pt>
    <dgm:pt modelId="{40A295DB-BFF4-430B-BF16-173E60899615}" type="pres">
      <dgm:prSet presAssocID="{52E3A97E-102A-4DD4-ADF9-A33F8453243D}" presName="parentLeftMargin" presStyleLbl="node1" presStyleIdx="0" presStyleCnt="5"/>
      <dgm:spPr/>
    </dgm:pt>
    <dgm:pt modelId="{09114722-B816-4A40-ACD0-7DE883D0A3CA}" type="pres">
      <dgm:prSet presAssocID="{52E3A97E-102A-4DD4-ADF9-A33F8453243D}" presName="parentText" presStyleLbl="node1" presStyleIdx="1" presStyleCnt="5" custLinFactX="28323" custLinFactNeighborX="100000" custLinFactNeighborY="-5378">
        <dgm:presLayoutVars>
          <dgm:chMax val="0"/>
          <dgm:bulletEnabled val="1"/>
        </dgm:presLayoutVars>
      </dgm:prSet>
      <dgm:spPr/>
    </dgm:pt>
    <dgm:pt modelId="{47EA87B7-1EA5-4816-B9AC-E12CCA7D1601}" type="pres">
      <dgm:prSet presAssocID="{52E3A97E-102A-4DD4-ADF9-A33F8453243D}" presName="negativeSpace" presStyleCnt="0"/>
      <dgm:spPr/>
    </dgm:pt>
    <dgm:pt modelId="{4D695F22-9F97-4617-9D95-7C392FEEEB10}" type="pres">
      <dgm:prSet presAssocID="{52E3A97E-102A-4DD4-ADF9-A33F8453243D}" presName="childText" presStyleLbl="conFgAcc1" presStyleIdx="1" presStyleCnt="5">
        <dgm:presLayoutVars>
          <dgm:bulletEnabled val="1"/>
        </dgm:presLayoutVars>
      </dgm:prSet>
      <dgm:spPr>
        <a:xfrm>
          <a:off x="0" y="89208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32A85684-D0D2-4EDD-9656-F03CE0F37AA9}" type="pres">
      <dgm:prSet presAssocID="{8A5FEBD4-1561-4589-AEA2-5A40D2C5BB63}" presName="spaceBetweenRectangles" presStyleCnt="0"/>
      <dgm:spPr/>
    </dgm:pt>
    <dgm:pt modelId="{21B0D491-F8F8-4094-84AB-D99B8347BCB0}" type="pres">
      <dgm:prSet presAssocID="{6A14929C-62E0-45E7-996B-072D9D0F57EE}" presName="parentLin" presStyleCnt="0"/>
      <dgm:spPr/>
    </dgm:pt>
    <dgm:pt modelId="{9DD20160-691E-426A-A516-034A540BF538}" type="pres">
      <dgm:prSet presAssocID="{6A14929C-62E0-45E7-996B-072D9D0F57EE}" presName="parentLeftMargin" presStyleLbl="node1" presStyleIdx="1" presStyleCnt="5"/>
      <dgm:spPr/>
    </dgm:pt>
    <dgm:pt modelId="{0D90E31A-C599-44EB-A563-99C8D20C4DF8}" type="pres">
      <dgm:prSet presAssocID="{6A14929C-62E0-45E7-996B-072D9D0F57EE}" presName="parentText" presStyleLbl="node1" presStyleIdx="2" presStyleCnt="5" custLinFactX="28571" custLinFactNeighborX="100000" custLinFactNeighborY="-2689">
        <dgm:presLayoutVars>
          <dgm:chMax val="0"/>
          <dgm:bulletEnabled val="1"/>
        </dgm:presLayoutVars>
      </dgm:prSet>
      <dgm:spPr/>
    </dgm:pt>
    <dgm:pt modelId="{F9E057F2-BE84-4492-ADA7-51545AF09EAC}" type="pres">
      <dgm:prSet presAssocID="{6A14929C-62E0-45E7-996B-072D9D0F57EE}" presName="negativeSpace" presStyleCnt="0"/>
      <dgm:spPr/>
    </dgm:pt>
    <dgm:pt modelId="{B7EBC103-E7EE-4C8D-86AB-109EADA6D6D2}" type="pres">
      <dgm:prSet presAssocID="{6A14929C-62E0-45E7-996B-072D9D0F57EE}" presName="childText" presStyleLbl="conFgAcc1" presStyleIdx="2" presStyleCnt="5">
        <dgm:presLayoutVars>
          <dgm:bulletEnabled val="1"/>
        </dgm:presLayoutVars>
      </dgm:prSet>
      <dgm:spPr>
        <a:xfrm>
          <a:off x="0" y="152712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49631A10-B718-4237-A8A1-E56990EC776F}" type="pres">
      <dgm:prSet presAssocID="{2ECFCAF7-655D-40EE-A553-10C0651BAB6A}" presName="spaceBetweenRectangles" presStyleCnt="0"/>
      <dgm:spPr/>
    </dgm:pt>
    <dgm:pt modelId="{56755344-AE2F-436D-8F1A-E0A8DBBB5D0C}" type="pres">
      <dgm:prSet presAssocID="{49DED370-512C-4D48-ACCF-C590E4283B78}" presName="parentLin" presStyleCnt="0"/>
      <dgm:spPr/>
    </dgm:pt>
    <dgm:pt modelId="{F5D9C860-EAF4-4ABA-A95B-690EDE5625A6}" type="pres">
      <dgm:prSet presAssocID="{49DED370-512C-4D48-ACCF-C590E4283B78}" presName="parentLeftMargin" presStyleLbl="node1" presStyleIdx="2" presStyleCnt="5"/>
      <dgm:spPr/>
    </dgm:pt>
    <dgm:pt modelId="{F197C084-8F82-4144-A3CF-4F4788C2F598}" type="pres">
      <dgm:prSet presAssocID="{49DED370-512C-4D48-ACCF-C590E4283B78}" presName="parentText" presStyleLbl="node1" presStyleIdx="3" presStyleCnt="5" custLinFactX="29067" custLinFactNeighborX="100000" custLinFactNeighborY="-2305">
        <dgm:presLayoutVars>
          <dgm:chMax val="0"/>
          <dgm:bulletEnabled val="1"/>
        </dgm:presLayoutVars>
      </dgm:prSet>
      <dgm:spPr/>
    </dgm:pt>
    <dgm:pt modelId="{6F4EF3CD-B8C0-49DE-8A8C-29A6A6A64AA2}" type="pres">
      <dgm:prSet presAssocID="{49DED370-512C-4D48-ACCF-C590E4283B78}" presName="negativeSpace" presStyleCnt="0"/>
      <dgm:spPr/>
    </dgm:pt>
    <dgm:pt modelId="{EF080955-7DDF-4BA4-BB28-61A8170F0555}" type="pres">
      <dgm:prSet presAssocID="{49DED370-512C-4D48-ACCF-C590E4283B78}" presName="childText" presStyleLbl="conFgAcc1" presStyleIdx="3" presStyleCnt="5">
        <dgm:presLayoutVars>
          <dgm:bulletEnabled val="1"/>
        </dgm:presLayoutVars>
      </dgm:prSet>
      <dgm:spPr>
        <a:xfrm>
          <a:off x="0" y="216216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189BFB40-933B-4C92-8DBF-3D0EE0E8A460}" type="pres">
      <dgm:prSet presAssocID="{B8132DEE-79E7-4E38-8DD1-F098927B14D6}" presName="spaceBetweenRectangles" presStyleCnt="0"/>
      <dgm:spPr/>
    </dgm:pt>
    <dgm:pt modelId="{20CD7332-60B7-4CB6-94F5-61D84E017016}" type="pres">
      <dgm:prSet presAssocID="{CC8BB641-DF9F-4F4B-A5BE-2A41F46500E3}" presName="parentLin" presStyleCnt="0"/>
      <dgm:spPr/>
    </dgm:pt>
    <dgm:pt modelId="{4F69CFAE-F2C2-47F6-A2AB-9F70B267D35A}" type="pres">
      <dgm:prSet presAssocID="{CC8BB641-DF9F-4F4B-A5BE-2A41F46500E3}" presName="parentLeftMargin" presStyleLbl="node1" presStyleIdx="3" presStyleCnt="5"/>
      <dgm:spPr/>
    </dgm:pt>
    <dgm:pt modelId="{D76C4AA0-6959-41CB-9745-0A8913885A29}" type="pres">
      <dgm:prSet presAssocID="{CC8BB641-DF9F-4F4B-A5BE-2A41F46500E3}" presName="parentText" presStyleLbl="node1" presStyleIdx="4" presStyleCnt="5" custLinFactX="29315" custLinFactNeighborX="100000" custLinFactNeighborY="6914">
        <dgm:presLayoutVars>
          <dgm:chMax val="0"/>
          <dgm:bulletEnabled val="1"/>
        </dgm:presLayoutVars>
      </dgm:prSet>
      <dgm:spPr/>
    </dgm:pt>
    <dgm:pt modelId="{F3CB3BF4-4B0E-4554-BEE3-E65AD1C84048}" type="pres">
      <dgm:prSet presAssocID="{CC8BB641-DF9F-4F4B-A5BE-2A41F46500E3}" presName="negativeSpace" presStyleCnt="0"/>
      <dgm:spPr/>
    </dgm:pt>
    <dgm:pt modelId="{C2B188FD-0B82-44D5-BD9D-AC2B34E9F0F9}" type="pres">
      <dgm:prSet presAssocID="{CC8BB641-DF9F-4F4B-A5BE-2A41F46500E3}" presName="childText" presStyleLbl="conFgAcc1" presStyleIdx="4" presStyleCnt="5">
        <dgm:presLayoutVars>
          <dgm:bulletEnabled val="1"/>
        </dgm:presLayoutVars>
      </dgm:prSet>
      <dgm:spPr>
        <a:xfrm>
          <a:off x="0" y="279720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Lst>
  <dgm:cxnLst>
    <dgm:cxn modelId="{BE560B32-2C50-4D36-B865-5E6287ED71C9}" srcId="{C44E6934-38AD-48C7-9A1E-1D579F1B9B55}" destId="{CC8BB641-DF9F-4F4B-A5BE-2A41F46500E3}" srcOrd="4" destOrd="0" parTransId="{C6EFD5B3-1294-4630-8314-0EE5D51C387A}" sibTransId="{7ECA20D4-D0CB-42DD-9D7E-50065A12A8A2}"/>
    <dgm:cxn modelId="{51A1BA4E-3CF3-4663-A367-B5D95F2E06B2}" srcId="{C44E6934-38AD-48C7-9A1E-1D579F1B9B55}" destId="{49DED370-512C-4D48-ACCF-C590E4283B78}" srcOrd="3" destOrd="0" parTransId="{1E3E768D-1355-4B9F-89E6-D5DDE291B343}" sibTransId="{B8132DEE-79E7-4E38-8DD1-F098927B14D6}"/>
    <dgm:cxn modelId="{983C3751-FAFB-47D4-8869-961D4D223A31}" type="presOf" srcId="{CC8BB641-DF9F-4F4B-A5BE-2A41F46500E3}" destId="{4F69CFAE-F2C2-47F6-A2AB-9F70B267D35A}" srcOrd="0" destOrd="0" presId="urn:microsoft.com/office/officeart/2005/8/layout/list1"/>
    <dgm:cxn modelId="{6CA25A75-43F0-42B2-9176-ECEE0D9A060F}" srcId="{C44E6934-38AD-48C7-9A1E-1D579F1B9B55}" destId="{6A14929C-62E0-45E7-996B-072D9D0F57EE}" srcOrd="2" destOrd="0" parTransId="{C9DE16B6-93A7-4D0F-B15F-238806C78EDC}" sibTransId="{2ECFCAF7-655D-40EE-A553-10C0651BAB6A}"/>
    <dgm:cxn modelId="{DDAF8682-6D63-436E-B73D-604316374793}" type="presOf" srcId="{10B7D768-A54A-489F-823C-C899A861D742}" destId="{BD906D9A-4041-49A4-BD64-112231E0DE14}" srcOrd="0" destOrd="0" presId="urn:microsoft.com/office/officeart/2005/8/layout/list1"/>
    <dgm:cxn modelId="{597E529B-28A5-4907-8D0C-30CFE0D67163}" type="presOf" srcId="{49DED370-512C-4D48-ACCF-C590E4283B78}" destId="{F5D9C860-EAF4-4ABA-A95B-690EDE5625A6}" srcOrd="0" destOrd="0" presId="urn:microsoft.com/office/officeart/2005/8/layout/list1"/>
    <dgm:cxn modelId="{448C2FA2-AF11-4CC8-9C22-0F8C525439F7}" type="presOf" srcId="{49DED370-512C-4D48-ACCF-C590E4283B78}" destId="{F197C084-8F82-4144-A3CF-4F4788C2F598}" srcOrd="1" destOrd="0" presId="urn:microsoft.com/office/officeart/2005/8/layout/list1"/>
    <dgm:cxn modelId="{30BFC2AB-6D93-48EA-9D9E-52BE89059979}" type="presOf" srcId="{6A14929C-62E0-45E7-996B-072D9D0F57EE}" destId="{9DD20160-691E-426A-A516-034A540BF538}" srcOrd="0" destOrd="0" presId="urn:microsoft.com/office/officeart/2005/8/layout/list1"/>
    <dgm:cxn modelId="{BCFC43B2-F9AB-4BB1-B559-9B3DA7507647}" type="presOf" srcId="{52E3A97E-102A-4DD4-ADF9-A33F8453243D}" destId="{09114722-B816-4A40-ACD0-7DE883D0A3CA}" srcOrd="1" destOrd="0" presId="urn:microsoft.com/office/officeart/2005/8/layout/list1"/>
    <dgm:cxn modelId="{FFD89DC2-EBBE-451C-B4E4-6CE8B3B4FCD6}" type="presOf" srcId="{C44E6934-38AD-48C7-9A1E-1D579F1B9B55}" destId="{AB5819D4-9008-458F-B1BF-11BB253CE6F4}" srcOrd="0" destOrd="0" presId="urn:microsoft.com/office/officeart/2005/8/layout/list1"/>
    <dgm:cxn modelId="{7120CBC2-DAF5-46DF-B2E7-2482A1B97243}" type="presOf" srcId="{CC8BB641-DF9F-4F4B-A5BE-2A41F46500E3}" destId="{D76C4AA0-6959-41CB-9745-0A8913885A29}" srcOrd="1" destOrd="0" presId="urn:microsoft.com/office/officeart/2005/8/layout/list1"/>
    <dgm:cxn modelId="{26A201C8-F843-4733-94A7-702BE23B6E0D}" type="presOf" srcId="{6A14929C-62E0-45E7-996B-072D9D0F57EE}" destId="{0D90E31A-C599-44EB-A563-99C8D20C4DF8}" srcOrd="1" destOrd="0" presId="urn:microsoft.com/office/officeart/2005/8/layout/list1"/>
    <dgm:cxn modelId="{D41514CF-38AE-4353-893E-6E07A74E5BA0}" srcId="{C44E6934-38AD-48C7-9A1E-1D579F1B9B55}" destId="{52E3A97E-102A-4DD4-ADF9-A33F8453243D}" srcOrd="1" destOrd="0" parTransId="{6BED77E5-3851-4899-AB7D-15A1E5B0DA5B}" sibTransId="{8A5FEBD4-1561-4589-AEA2-5A40D2C5BB63}"/>
    <dgm:cxn modelId="{CB60D7D2-5F4C-40DD-95BF-107A56F11603}" type="presOf" srcId="{52E3A97E-102A-4DD4-ADF9-A33F8453243D}" destId="{40A295DB-BFF4-430B-BF16-173E60899615}" srcOrd="0" destOrd="0" presId="urn:microsoft.com/office/officeart/2005/8/layout/list1"/>
    <dgm:cxn modelId="{949908F0-C62E-44D4-B14A-09C3B427BD21}" srcId="{C44E6934-38AD-48C7-9A1E-1D579F1B9B55}" destId="{10B7D768-A54A-489F-823C-C899A861D742}" srcOrd="0" destOrd="0" parTransId="{AEFDA84A-C75B-4B85-ACAE-4D86F92CFAA6}" sibTransId="{CE2B16B3-1D62-4D21-B914-E5DC801D2AF3}"/>
    <dgm:cxn modelId="{D65D24F5-E365-4BB9-933A-3BE3286DAA51}" type="presOf" srcId="{10B7D768-A54A-489F-823C-C899A861D742}" destId="{8D63122A-2F77-4E89-8FB4-7AE612299377}" srcOrd="1" destOrd="0" presId="urn:microsoft.com/office/officeart/2005/8/layout/list1"/>
    <dgm:cxn modelId="{1D88BFF3-FAC4-4A5C-A0A7-A77CEDBF565D}" type="presParOf" srcId="{AB5819D4-9008-458F-B1BF-11BB253CE6F4}" destId="{185CDF48-D584-4200-BEB5-C5E702EEBCE8}" srcOrd="0" destOrd="0" presId="urn:microsoft.com/office/officeart/2005/8/layout/list1"/>
    <dgm:cxn modelId="{07A17CC4-C26D-464A-A7B1-23F72753664A}" type="presParOf" srcId="{185CDF48-D584-4200-BEB5-C5E702EEBCE8}" destId="{BD906D9A-4041-49A4-BD64-112231E0DE14}" srcOrd="0" destOrd="0" presId="urn:microsoft.com/office/officeart/2005/8/layout/list1"/>
    <dgm:cxn modelId="{E8AC0D4F-96EE-4D59-A1C3-0C7DFAC887CF}" type="presParOf" srcId="{185CDF48-D584-4200-BEB5-C5E702EEBCE8}" destId="{8D63122A-2F77-4E89-8FB4-7AE612299377}" srcOrd="1" destOrd="0" presId="urn:microsoft.com/office/officeart/2005/8/layout/list1"/>
    <dgm:cxn modelId="{F1B3FFAA-F631-47DF-9F86-2C0837D42053}" type="presParOf" srcId="{AB5819D4-9008-458F-B1BF-11BB253CE6F4}" destId="{28CF8B62-B534-4EB1-8E69-C0CC837D34F9}" srcOrd="1" destOrd="0" presId="urn:microsoft.com/office/officeart/2005/8/layout/list1"/>
    <dgm:cxn modelId="{6E2295FA-E131-499B-9FD2-A0D6493DCE15}" type="presParOf" srcId="{AB5819D4-9008-458F-B1BF-11BB253CE6F4}" destId="{1CEEAC55-5FF9-4B6F-ABFA-1594DC34B535}" srcOrd="2" destOrd="0" presId="urn:microsoft.com/office/officeart/2005/8/layout/list1"/>
    <dgm:cxn modelId="{CF35D227-4CA8-4577-9143-6263ACAD609A}" type="presParOf" srcId="{AB5819D4-9008-458F-B1BF-11BB253CE6F4}" destId="{90B188CC-89AF-46D0-838A-A468975BA9EB}" srcOrd="3" destOrd="0" presId="urn:microsoft.com/office/officeart/2005/8/layout/list1"/>
    <dgm:cxn modelId="{602C3D0A-EBF5-4524-8786-4CFEFF06EDB2}" type="presParOf" srcId="{AB5819D4-9008-458F-B1BF-11BB253CE6F4}" destId="{16E9A984-6A81-4AFB-9DCF-495BF74222E5}" srcOrd="4" destOrd="0" presId="urn:microsoft.com/office/officeart/2005/8/layout/list1"/>
    <dgm:cxn modelId="{0329BAC0-70BF-42EC-AB4C-A73B37FCDDDF}" type="presParOf" srcId="{16E9A984-6A81-4AFB-9DCF-495BF74222E5}" destId="{40A295DB-BFF4-430B-BF16-173E60899615}" srcOrd="0" destOrd="0" presId="urn:microsoft.com/office/officeart/2005/8/layout/list1"/>
    <dgm:cxn modelId="{A8ADF90D-00A0-4F6F-B102-615C5C1E9385}" type="presParOf" srcId="{16E9A984-6A81-4AFB-9DCF-495BF74222E5}" destId="{09114722-B816-4A40-ACD0-7DE883D0A3CA}" srcOrd="1" destOrd="0" presId="urn:microsoft.com/office/officeart/2005/8/layout/list1"/>
    <dgm:cxn modelId="{A846F123-5C60-49B4-BB97-5376F272B8A3}" type="presParOf" srcId="{AB5819D4-9008-458F-B1BF-11BB253CE6F4}" destId="{47EA87B7-1EA5-4816-B9AC-E12CCA7D1601}" srcOrd="5" destOrd="0" presId="urn:microsoft.com/office/officeart/2005/8/layout/list1"/>
    <dgm:cxn modelId="{8895EF5F-A93A-4906-9749-F57442BE1A0D}" type="presParOf" srcId="{AB5819D4-9008-458F-B1BF-11BB253CE6F4}" destId="{4D695F22-9F97-4617-9D95-7C392FEEEB10}" srcOrd="6" destOrd="0" presId="urn:microsoft.com/office/officeart/2005/8/layout/list1"/>
    <dgm:cxn modelId="{4CA71EA1-3948-48BA-97A4-509688D17647}" type="presParOf" srcId="{AB5819D4-9008-458F-B1BF-11BB253CE6F4}" destId="{32A85684-D0D2-4EDD-9656-F03CE0F37AA9}" srcOrd="7" destOrd="0" presId="urn:microsoft.com/office/officeart/2005/8/layout/list1"/>
    <dgm:cxn modelId="{CD83FB15-DB64-4523-8DA6-6405249E3B81}" type="presParOf" srcId="{AB5819D4-9008-458F-B1BF-11BB253CE6F4}" destId="{21B0D491-F8F8-4094-84AB-D99B8347BCB0}" srcOrd="8" destOrd="0" presId="urn:microsoft.com/office/officeart/2005/8/layout/list1"/>
    <dgm:cxn modelId="{F9C2F518-13E2-4229-830D-4EEC781894DE}" type="presParOf" srcId="{21B0D491-F8F8-4094-84AB-D99B8347BCB0}" destId="{9DD20160-691E-426A-A516-034A540BF538}" srcOrd="0" destOrd="0" presId="urn:microsoft.com/office/officeart/2005/8/layout/list1"/>
    <dgm:cxn modelId="{C8DB99CC-A9FC-43B6-AAC6-25F7B4F8E81E}" type="presParOf" srcId="{21B0D491-F8F8-4094-84AB-D99B8347BCB0}" destId="{0D90E31A-C599-44EB-A563-99C8D20C4DF8}" srcOrd="1" destOrd="0" presId="urn:microsoft.com/office/officeart/2005/8/layout/list1"/>
    <dgm:cxn modelId="{452F5BBC-102D-4B68-9BC4-91FE20BBA932}" type="presParOf" srcId="{AB5819D4-9008-458F-B1BF-11BB253CE6F4}" destId="{F9E057F2-BE84-4492-ADA7-51545AF09EAC}" srcOrd="9" destOrd="0" presId="urn:microsoft.com/office/officeart/2005/8/layout/list1"/>
    <dgm:cxn modelId="{AAFD7B24-3B85-4E17-99A0-05D79349E95A}" type="presParOf" srcId="{AB5819D4-9008-458F-B1BF-11BB253CE6F4}" destId="{B7EBC103-E7EE-4C8D-86AB-109EADA6D6D2}" srcOrd="10" destOrd="0" presId="urn:microsoft.com/office/officeart/2005/8/layout/list1"/>
    <dgm:cxn modelId="{4427692C-6F7D-44B5-ACBF-F19935109BF3}" type="presParOf" srcId="{AB5819D4-9008-458F-B1BF-11BB253CE6F4}" destId="{49631A10-B718-4237-A8A1-E56990EC776F}" srcOrd="11" destOrd="0" presId="urn:microsoft.com/office/officeart/2005/8/layout/list1"/>
    <dgm:cxn modelId="{D60B9AAD-C161-4370-A4E4-1B7635048D7D}" type="presParOf" srcId="{AB5819D4-9008-458F-B1BF-11BB253CE6F4}" destId="{56755344-AE2F-436D-8F1A-E0A8DBBB5D0C}" srcOrd="12" destOrd="0" presId="urn:microsoft.com/office/officeart/2005/8/layout/list1"/>
    <dgm:cxn modelId="{46A2B4AD-47F1-4630-B91F-E251269F11D4}" type="presParOf" srcId="{56755344-AE2F-436D-8F1A-E0A8DBBB5D0C}" destId="{F5D9C860-EAF4-4ABA-A95B-690EDE5625A6}" srcOrd="0" destOrd="0" presId="urn:microsoft.com/office/officeart/2005/8/layout/list1"/>
    <dgm:cxn modelId="{E1B8B7C2-49EE-41E1-BE8B-AE9B845D0EF8}" type="presParOf" srcId="{56755344-AE2F-436D-8F1A-E0A8DBBB5D0C}" destId="{F197C084-8F82-4144-A3CF-4F4788C2F598}" srcOrd="1" destOrd="0" presId="urn:microsoft.com/office/officeart/2005/8/layout/list1"/>
    <dgm:cxn modelId="{BA718E86-0734-450D-AC3E-81CCFE8D9A60}" type="presParOf" srcId="{AB5819D4-9008-458F-B1BF-11BB253CE6F4}" destId="{6F4EF3CD-B8C0-49DE-8A8C-29A6A6A64AA2}" srcOrd="13" destOrd="0" presId="urn:microsoft.com/office/officeart/2005/8/layout/list1"/>
    <dgm:cxn modelId="{54D4F8F0-EA24-46B8-A1BE-9BA984FFA6FE}" type="presParOf" srcId="{AB5819D4-9008-458F-B1BF-11BB253CE6F4}" destId="{EF080955-7DDF-4BA4-BB28-61A8170F0555}" srcOrd="14" destOrd="0" presId="urn:microsoft.com/office/officeart/2005/8/layout/list1"/>
    <dgm:cxn modelId="{E27AF4E6-8FCF-4F6F-BB71-18E6115F7529}" type="presParOf" srcId="{AB5819D4-9008-458F-B1BF-11BB253CE6F4}" destId="{189BFB40-933B-4C92-8DBF-3D0EE0E8A460}" srcOrd="15" destOrd="0" presId="urn:microsoft.com/office/officeart/2005/8/layout/list1"/>
    <dgm:cxn modelId="{E16227CA-B2E0-41D0-B1C0-10B8D0A043F6}" type="presParOf" srcId="{AB5819D4-9008-458F-B1BF-11BB253CE6F4}" destId="{20CD7332-60B7-4CB6-94F5-61D84E017016}" srcOrd="16" destOrd="0" presId="urn:microsoft.com/office/officeart/2005/8/layout/list1"/>
    <dgm:cxn modelId="{61AC3F5A-2F42-49E2-857B-D7E518C1AC58}" type="presParOf" srcId="{20CD7332-60B7-4CB6-94F5-61D84E017016}" destId="{4F69CFAE-F2C2-47F6-A2AB-9F70B267D35A}" srcOrd="0" destOrd="0" presId="urn:microsoft.com/office/officeart/2005/8/layout/list1"/>
    <dgm:cxn modelId="{B79D59D6-0354-43D3-9820-0C9E47BE101E}" type="presParOf" srcId="{20CD7332-60B7-4CB6-94F5-61D84E017016}" destId="{D76C4AA0-6959-41CB-9745-0A8913885A29}" srcOrd="1" destOrd="0" presId="urn:microsoft.com/office/officeart/2005/8/layout/list1"/>
    <dgm:cxn modelId="{41D9F505-2A99-44B7-A4A8-000541180EF6}" type="presParOf" srcId="{AB5819D4-9008-458F-B1BF-11BB253CE6F4}" destId="{F3CB3BF4-4B0E-4554-BEE3-E65AD1C84048}" srcOrd="17" destOrd="0" presId="urn:microsoft.com/office/officeart/2005/8/layout/list1"/>
    <dgm:cxn modelId="{3EA942F5-A15F-49E2-A736-DEF6D0D0B9FB}" type="presParOf" srcId="{AB5819D4-9008-458F-B1BF-11BB253CE6F4}" destId="{C2B188FD-0B82-44D5-BD9D-AC2B34E9F0F9}" srcOrd="18" destOrd="0" presId="urn:microsoft.com/office/officeart/2005/8/layout/list1"/>
  </dgm:cxnLst>
  <dgm:bg>
    <a:solidFill>
      <a:schemeClr val="bg1"/>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8BB90-6A0B-4365-8827-A79ABB696D77}">
      <dsp:nvSpPr>
        <dsp:cNvPr id="0" name=""/>
        <dsp:cNvSpPr/>
      </dsp:nvSpPr>
      <dsp:spPr>
        <a:xfrm>
          <a:off x="2624000" y="3108"/>
          <a:ext cx="2880000" cy="431270"/>
        </a:xfrm>
        <a:prstGeom prst="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highlight>
                <a:srgbClr val="4472C4"/>
              </a:highlight>
            </a:rPr>
            <a:t>Research Title </a:t>
          </a:r>
          <a:r>
            <a:rPr lang="ar-EG" sz="2000" b="1" kern="1200" dirty="0">
              <a:highlight>
                <a:srgbClr val="4472C4"/>
              </a:highlight>
            </a:rPr>
            <a:t>عنوان الدراسة</a:t>
          </a:r>
          <a:endParaRPr lang="en-US" sz="2000" b="1" kern="1200" dirty="0">
            <a:highlight>
              <a:srgbClr val="4472C4"/>
            </a:highlight>
          </a:endParaRPr>
        </a:p>
      </dsp:txBody>
      <dsp:txXfrm>
        <a:off x="2624000" y="3108"/>
        <a:ext cx="2880000" cy="431270"/>
      </dsp:txXfrm>
    </dsp:sp>
    <dsp:sp modelId="{ECEDCEBD-3A31-4A51-BD7F-B4B4DBD28F28}">
      <dsp:nvSpPr>
        <dsp:cNvPr id="0" name=""/>
        <dsp:cNvSpPr/>
      </dsp:nvSpPr>
      <dsp:spPr>
        <a:xfrm>
          <a:off x="2091580" y="455943"/>
          <a:ext cx="3944838"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highlight>
                <a:srgbClr val="00FF00"/>
              </a:highlight>
            </a:rPr>
            <a:t>Ch 1: Introduction </a:t>
          </a:r>
          <a:r>
            <a:rPr lang="ar-EG" sz="2000" b="1" kern="1200" dirty="0">
              <a:highlight>
                <a:srgbClr val="00FF00"/>
              </a:highlight>
            </a:rPr>
            <a:t>المقدمة</a:t>
          </a:r>
          <a:endParaRPr lang="en-US" sz="2000" b="1" kern="1200" dirty="0">
            <a:highlight>
              <a:srgbClr val="00FF00"/>
            </a:highlight>
          </a:endParaRPr>
        </a:p>
      </dsp:txBody>
      <dsp:txXfrm>
        <a:off x="2091580" y="455943"/>
        <a:ext cx="3944838" cy="431270"/>
      </dsp:txXfrm>
    </dsp:sp>
    <dsp:sp modelId="{94C58217-1473-4AC2-9620-3E1956789323}">
      <dsp:nvSpPr>
        <dsp:cNvPr id="0" name=""/>
        <dsp:cNvSpPr/>
      </dsp:nvSpPr>
      <dsp:spPr>
        <a:xfrm>
          <a:off x="2354000" y="908777"/>
          <a:ext cx="342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a:highlight>
                <a:srgbClr val="4472C4"/>
              </a:highlight>
            </a:rPr>
            <a:t>Research Problem</a:t>
          </a:r>
          <a:r>
            <a:rPr lang="ar-EG" sz="2000" b="1" kern="1200">
              <a:highlight>
                <a:srgbClr val="4472C4"/>
              </a:highlight>
            </a:rPr>
            <a:t> مشكلة الدراسة </a:t>
          </a:r>
          <a:endParaRPr lang="en-US" sz="2000" b="1" kern="1200" dirty="0">
            <a:highlight>
              <a:srgbClr val="4472C4"/>
            </a:highlight>
          </a:endParaRPr>
        </a:p>
      </dsp:txBody>
      <dsp:txXfrm>
        <a:off x="2354000" y="908777"/>
        <a:ext cx="3420000" cy="431270"/>
      </dsp:txXfrm>
    </dsp:sp>
    <dsp:sp modelId="{DC2F4170-1528-49A9-80C9-4A2EF97C13DC}">
      <dsp:nvSpPr>
        <dsp:cNvPr id="0" name=""/>
        <dsp:cNvSpPr/>
      </dsp:nvSpPr>
      <dsp:spPr>
        <a:xfrm>
          <a:off x="2218999" y="1361612"/>
          <a:ext cx="369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a:highlight>
                <a:srgbClr val="4472C4"/>
              </a:highlight>
            </a:rPr>
            <a:t>Research Significance</a:t>
          </a:r>
          <a:r>
            <a:rPr lang="ar-EG" sz="2000" b="1" kern="1200">
              <a:highlight>
                <a:srgbClr val="4472C4"/>
              </a:highlight>
            </a:rPr>
            <a:t> أهمية الدراسة </a:t>
          </a:r>
          <a:endParaRPr lang="en-US" sz="2000" b="1" kern="1200" dirty="0">
            <a:highlight>
              <a:srgbClr val="4472C4"/>
            </a:highlight>
          </a:endParaRPr>
        </a:p>
      </dsp:txBody>
      <dsp:txXfrm>
        <a:off x="2218999" y="1361612"/>
        <a:ext cx="3690000" cy="431270"/>
      </dsp:txXfrm>
    </dsp:sp>
    <dsp:sp modelId="{BCB0F75D-2B58-486A-940A-01B3002EF4CD}">
      <dsp:nvSpPr>
        <dsp:cNvPr id="0" name=""/>
        <dsp:cNvSpPr/>
      </dsp:nvSpPr>
      <dsp:spPr>
        <a:xfrm>
          <a:off x="2309000" y="1814446"/>
          <a:ext cx="351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t>Research Questions</a:t>
          </a:r>
          <a:r>
            <a:rPr lang="ar-EG" sz="2000" b="1" kern="1200" dirty="0"/>
            <a:t> أسئلة الدراسة </a:t>
          </a:r>
          <a:endParaRPr lang="en-US" sz="2000" b="1" kern="1200" dirty="0"/>
        </a:p>
      </dsp:txBody>
      <dsp:txXfrm>
        <a:off x="2309000" y="1814446"/>
        <a:ext cx="3510000" cy="431270"/>
      </dsp:txXfrm>
    </dsp:sp>
    <dsp:sp modelId="{779C773A-F489-478E-B8A5-88BD6AF0D122}">
      <dsp:nvSpPr>
        <dsp:cNvPr id="0" name=""/>
        <dsp:cNvSpPr/>
      </dsp:nvSpPr>
      <dsp:spPr>
        <a:xfrm>
          <a:off x="2263999" y="2267280"/>
          <a:ext cx="360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t>Research Objectives</a:t>
          </a:r>
          <a:r>
            <a:rPr lang="ar-EG" sz="2000" b="1" kern="1200" dirty="0"/>
            <a:t> أهداف الدراسة </a:t>
          </a:r>
          <a:endParaRPr lang="en-US" sz="2000" b="1" kern="1200" dirty="0"/>
        </a:p>
      </dsp:txBody>
      <dsp:txXfrm>
        <a:off x="2263999" y="2267280"/>
        <a:ext cx="3600000" cy="431270"/>
      </dsp:txXfrm>
    </dsp:sp>
    <dsp:sp modelId="{9E91EA2D-0534-43AA-AF0C-25FE01324703}">
      <dsp:nvSpPr>
        <dsp:cNvPr id="0" name=""/>
        <dsp:cNvSpPr/>
      </dsp:nvSpPr>
      <dsp:spPr>
        <a:xfrm>
          <a:off x="1318999" y="2720115"/>
          <a:ext cx="549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t>Research Model &amp; Hypotheses </a:t>
          </a:r>
          <a:r>
            <a:rPr lang="ar-EG" sz="2000" b="1" kern="1200" dirty="0"/>
            <a:t>نموذج وفرضيات الدراسة</a:t>
          </a:r>
          <a:endParaRPr lang="en-US" sz="2000" b="1" kern="1200" dirty="0"/>
        </a:p>
      </dsp:txBody>
      <dsp:txXfrm>
        <a:off x="1318999" y="2720115"/>
        <a:ext cx="5490000" cy="431270"/>
      </dsp:txXfrm>
    </dsp:sp>
    <dsp:sp modelId="{8D074F2B-DC70-4168-BCBF-F02C4D223BC9}">
      <dsp:nvSpPr>
        <dsp:cNvPr id="0" name=""/>
        <dsp:cNvSpPr/>
      </dsp:nvSpPr>
      <dsp:spPr>
        <a:xfrm>
          <a:off x="2084000" y="3172949"/>
          <a:ext cx="396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highlight>
                <a:srgbClr val="FF0000"/>
              </a:highlight>
            </a:rPr>
            <a:t>Research Methodology </a:t>
          </a:r>
          <a:r>
            <a:rPr lang="ar-EG" sz="2000" b="1" kern="1200" dirty="0">
              <a:highlight>
                <a:srgbClr val="FF0000"/>
              </a:highlight>
            </a:rPr>
            <a:t>منهجية الدراسة</a:t>
          </a:r>
          <a:endParaRPr lang="en-US" sz="2000" b="1" kern="1200" dirty="0">
            <a:highlight>
              <a:srgbClr val="FF0000"/>
            </a:highlight>
          </a:endParaRPr>
        </a:p>
      </dsp:txBody>
      <dsp:txXfrm>
        <a:off x="2084000" y="3172949"/>
        <a:ext cx="3960000" cy="431270"/>
      </dsp:txXfrm>
    </dsp:sp>
    <dsp:sp modelId="{F22E00D2-B6B8-46CD-A2A2-B3A50DEB31F5}">
      <dsp:nvSpPr>
        <dsp:cNvPr id="0" name=""/>
        <dsp:cNvSpPr/>
      </dsp:nvSpPr>
      <dsp:spPr>
        <a:xfrm>
          <a:off x="2489000" y="3625784"/>
          <a:ext cx="315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t>Scope of Study </a:t>
          </a:r>
          <a:r>
            <a:rPr lang="ar-EG" sz="2000" b="1" kern="1200" dirty="0"/>
            <a:t>الدراسة الميدانية</a:t>
          </a:r>
          <a:endParaRPr lang="en-US" sz="2000" b="1" kern="1200" dirty="0"/>
        </a:p>
      </dsp:txBody>
      <dsp:txXfrm>
        <a:off x="2489000" y="3625784"/>
        <a:ext cx="3150000" cy="431270"/>
      </dsp:txXfrm>
    </dsp:sp>
    <dsp:sp modelId="{E37E68C4-5134-4C7C-8BFC-22743FBE0C96}">
      <dsp:nvSpPr>
        <dsp:cNvPr id="0" name=""/>
        <dsp:cNvSpPr/>
      </dsp:nvSpPr>
      <dsp:spPr>
        <a:xfrm>
          <a:off x="2354000" y="4078618"/>
          <a:ext cx="342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t>Research Structure </a:t>
          </a:r>
          <a:r>
            <a:rPr lang="ar-EG" sz="2000" b="1" kern="1200" dirty="0"/>
            <a:t>مخطط الدراسة</a:t>
          </a:r>
          <a:endParaRPr lang="en-US" sz="2000" b="1" kern="1200" dirty="0"/>
        </a:p>
      </dsp:txBody>
      <dsp:txXfrm>
        <a:off x="2354000" y="4078618"/>
        <a:ext cx="3420000" cy="431270"/>
      </dsp:txXfrm>
    </dsp:sp>
    <dsp:sp modelId="{8BD02728-92D7-4D25-B097-6175F5FB0A30}">
      <dsp:nvSpPr>
        <dsp:cNvPr id="0" name=""/>
        <dsp:cNvSpPr/>
      </dsp:nvSpPr>
      <dsp:spPr>
        <a:xfrm>
          <a:off x="13999" y="4531452"/>
          <a:ext cx="810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highlight>
                <a:srgbClr val="00FF00"/>
              </a:highlight>
            </a:rPr>
            <a:t>Ch 2:Literature Review&amp; Theoretical Framework </a:t>
          </a:r>
          <a:r>
            <a:rPr lang="ar-EG" sz="2000" b="1" kern="1200" dirty="0">
              <a:highlight>
                <a:srgbClr val="00FF00"/>
              </a:highlight>
            </a:rPr>
            <a:t>الدراسات السابقة &amp; الاطار النظري</a:t>
          </a:r>
          <a:endParaRPr lang="en-US" sz="2000" b="1" kern="1200" dirty="0">
            <a:highlight>
              <a:srgbClr val="00FF00"/>
            </a:highlight>
          </a:endParaRPr>
        </a:p>
      </dsp:txBody>
      <dsp:txXfrm>
        <a:off x="13999" y="4531452"/>
        <a:ext cx="8100000" cy="431270"/>
      </dsp:txXfrm>
    </dsp:sp>
    <dsp:sp modelId="{494A3454-5139-458F-A913-63CDB206BCFD}">
      <dsp:nvSpPr>
        <dsp:cNvPr id="0" name=""/>
        <dsp:cNvSpPr/>
      </dsp:nvSpPr>
      <dsp:spPr>
        <a:xfrm>
          <a:off x="2826500" y="4984287"/>
          <a:ext cx="2475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t>References </a:t>
          </a:r>
          <a:r>
            <a:rPr lang="ar-EG" sz="2000" b="1" kern="1200" dirty="0"/>
            <a:t>قائمة المراجع</a:t>
          </a:r>
          <a:endParaRPr lang="en-US" sz="2000" b="1" kern="1200" dirty="0"/>
        </a:p>
      </dsp:txBody>
      <dsp:txXfrm>
        <a:off x="2826500" y="4984287"/>
        <a:ext cx="2475000" cy="4312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BDDABE-6FA6-4288-9270-EAE6CD33FD82}">
      <dsp:nvSpPr>
        <dsp:cNvPr id="0" name=""/>
        <dsp:cNvSpPr/>
      </dsp:nvSpPr>
      <dsp:spPr>
        <a:xfrm>
          <a:off x="6349" y="1863989"/>
          <a:ext cx="3381375" cy="16906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US" sz="3600" kern="1200" dirty="0"/>
            <a:t>Research Problem </a:t>
          </a:r>
          <a:r>
            <a:rPr lang="ar-EG" sz="3600" kern="1200" dirty="0"/>
            <a:t>مشكلة الدراسة</a:t>
          </a:r>
          <a:endParaRPr lang="en-US" sz="3600" kern="1200" dirty="0"/>
        </a:p>
      </dsp:txBody>
      <dsp:txXfrm>
        <a:off x="55868" y="1913508"/>
        <a:ext cx="3282337" cy="1591649"/>
      </dsp:txXfrm>
    </dsp:sp>
    <dsp:sp modelId="{A9B33870-B821-4C3F-9845-509BCC1A49C6}">
      <dsp:nvSpPr>
        <dsp:cNvPr id="0" name=""/>
        <dsp:cNvSpPr/>
      </dsp:nvSpPr>
      <dsp:spPr>
        <a:xfrm rot="19457599">
          <a:off x="3231164" y="2195179"/>
          <a:ext cx="1665670" cy="56162"/>
        </a:xfrm>
        <a:custGeom>
          <a:avLst/>
          <a:gdLst/>
          <a:ahLst/>
          <a:cxnLst/>
          <a:rect l="0" t="0" r="0" b="0"/>
          <a:pathLst>
            <a:path>
              <a:moveTo>
                <a:pt x="0" y="28081"/>
              </a:moveTo>
              <a:lnTo>
                <a:pt x="1665670" y="2808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22358" y="2181619"/>
        <a:ext cx="83283" cy="83283"/>
      </dsp:txXfrm>
    </dsp:sp>
    <dsp:sp modelId="{12F7ECE1-EDE0-4474-915F-3CBB1C07FDEE}">
      <dsp:nvSpPr>
        <dsp:cNvPr id="0" name=""/>
        <dsp:cNvSpPr/>
      </dsp:nvSpPr>
      <dsp:spPr>
        <a:xfrm>
          <a:off x="4740275" y="891844"/>
          <a:ext cx="3381375" cy="16906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US" sz="3600" kern="1200" dirty="0"/>
            <a:t>Theoretical Gaps </a:t>
          </a:r>
          <a:r>
            <a:rPr lang="ar-EG" sz="3600" kern="1200" dirty="0"/>
            <a:t>الفجوات على المستوى النظري</a:t>
          </a:r>
          <a:endParaRPr lang="en-US" sz="3600" kern="1200" dirty="0"/>
        </a:p>
      </dsp:txBody>
      <dsp:txXfrm>
        <a:off x="4789794" y="941363"/>
        <a:ext cx="3282337" cy="1591649"/>
      </dsp:txXfrm>
    </dsp:sp>
    <dsp:sp modelId="{67A955DA-7942-47E4-8C70-FB73589FF88D}">
      <dsp:nvSpPr>
        <dsp:cNvPr id="0" name=""/>
        <dsp:cNvSpPr/>
      </dsp:nvSpPr>
      <dsp:spPr>
        <a:xfrm rot="19686906">
          <a:off x="3266985" y="2258580"/>
          <a:ext cx="1600379" cy="56162"/>
        </a:xfrm>
        <a:custGeom>
          <a:avLst/>
          <a:gdLst/>
          <a:ahLst/>
          <a:cxnLst/>
          <a:rect l="0" t="0" r="0" b="0"/>
          <a:pathLst>
            <a:path>
              <a:moveTo>
                <a:pt x="0" y="28081"/>
              </a:moveTo>
              <a:lnTo>
                <a:pt x="1600379" y="2808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27165" y="2246652"/>
        <a:ext cx="80018" cy="80018"/>
      </dsp:txXfrm>
    </dsp:sp>
    <dsp:sp modelId="{15DB2D39-3720-4450-BA9F-97A2D0956807}">
      <dsp:nvSpPr>
        <dsp:cNvPr id="0" name=""/>
        <dsp:cNvSpPr/>
      </dsp:nvSpPr>
      <dsp:spPr>
        <a:xfrm>
          <a:off x="4746624" y="1018645"/>
          <a:ext cx="3381375" cy="16906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US" sz="3600" kern="1200" dirty="0"/>
            <a:t>Empirical Gaps </a:t>
          </a:r>
          <a:r>
            <a:rPr lang="ar-EG" sz="3600" kern="1200" dirty="0"/>
            <a:t>فجوات على المستوى التطبيقي</a:t>
          </a:r>
          <a:endParaRPr lang="en-US" sz="3600" kern="1200" dirty="0"/>
        </a:p>
      </dsp:txBody>
      <dsp:txXfrm>
        <a:off x="4796143" y="1068164"/>
        <a:ext cx="3282337" cy="15916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5BA406-E426-4A61-A5B4-1C048684328A}">
      <dsp:nvSpPr>
        <dsp:cNvPr id="0" name=""/>
        <dsp:cNvSpPr/>
      </dsp:nvSpPr>
      <dsp:spPr>
        <a:xfrm>
          <a:off x="0" y="528479"/>
          <a:ext cx="9395950" cy="604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BE77DBDE-F20F-4D98-9CD0-1AD1F7264C9B}">
      <dsp:nvSpPr>
        <dsp:cNvPr id="0" name=""/>
        <dsp:cNvSpPr/>
      </dsp:nvSpPr>
      <dsp:spPr>
        <a:xfrm>
          <a:off x="469797" y="174239"/>
          <a:ext cx="6577165" cy="7084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601" tIns="0" rIns="248601" bIns="0" numCol="1" spcCol="1270" anchor="ctr" anchorCtr="0">
          <a:noAutofit/>
        </a:bodyPr>
        <a:lstStyle/>
        <a:p>
          <a:pPr marL="0" lvl="0" indent="0" algn="l" defTabSz="1066800">
            <a:lnSpc>
              <a:spcPct val="90000"/>
            </a:lnSpc>
            <a:spcBef>
              <a:spcPct val="0"/>
            </a:spcBef>
            <a:spcAft>
              <a:spcPct val="35000"/>
            </a:spcAft>
            <a:buNone/>
          </a:pPr>
          <a:r>
            <a:rPr lang="en-US" sz="2400" kern="1200">
              <a:solidFill>
                <a:sysClr val="window" lastClr="FFFFFF"/>
              </a:solidFill>
              <a:latin typeface="Cambria"/>
              <a:ea typeface="+mn-ea"/>
              <a:cs typeface="+mn-cs"/>
            </a:rPr>
            <a:t>Chapter 1: Introduction</a:t>
          </a:r>
        </a:p>
      </dsp:txBody>
      <dsp:txXfrm>
        <a:off x="504382" y="208824"/>
        <a:ext cx="6507995" cy="639310"/>
      </dsp:txXfrm>
    </dsp:sp>
    <dsp:sp modelId="{E5C667A4-194C-4AF3-8407-9B846B7597FE}">
      <dsp:nvSpPr>
        <dsp:cNvPr id="0" name=""/>
        <dsp:cNvSpPr/>
      </dsp:nvSpPr>
      <dsp:spPr>
        <a:xfrm>
          <a:off x="0" y="1617119"/>
          <a:ext cx="9395950" cy="604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509165A3-DDBA-4A85-BA29-B577951B44F4}">
      <dsp:nvSpPr>
        <dsp:cNvPr id="0" name=""/>
        <dsp:cNvSpPr/>
      </dsp:nvSpPr>
      <dsp:spPr>
        <a:xfrm>
          <a:off x="469797" y="1262879"/>
          <a:ext cx="6577165" cy="7084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601" tIns="0" rIns="248601" bIns="0" numCol="1" spcCol="1270" anchor="ctr" anchorCtr="0">
          <a:noAutofit/>
        </a:bodyPr>
        <a:lstStyle/>
        <a:p>
          <a:pPr marL="0" lvl="0" indent="0" algn="l" defTabSz="1066800">
            <a:lnSpc>
              <a:spcPct val="90000"/>
            </a:lnSpc>
            <a:spcBef>
              <a:spcPct val="0"/>
            </a:spcBef>
            <a:spcAft>
              <a:spcPct val="35000"/>
            </a:spcAft>
            <a:buNone/>
          </a:pPr>
          <a:r>
            <a:rPr lang="en-US" sz="2400" kern="1200">
              <a:solidFill>
                <a:sysClr val="window" lastClr="FFFFFF"/>
              </a:solidFill>
              <a:latin typeface="Cambria"/>
              <a:ea typeface="+mn-ea"/>
              <a:cs typeface="+mn-cs"/>
            </a:rPr>
            <a:t>Chapter 2: Literature Review</a:t>
          </a:r>
        </a:p>
      </dsp:txBody>
      <dsp:txXfrm>
        <a:off x="504382" y="1297464"/>
        <a:ext cx="6507995" cy="639310"/>
      </dsp:txXfrm>
    </dsp:sp>
    <dsp:sp modelId="{258B69DE-8558-462C-B368-04B2312623C0}">
      <dsp:nvSpPr>
        <dsp:cNvPr id="0" name=""/>
        <dsp:cNvSpPr/>
      </dsp:nvSpPr>
      <dsp:spPr>
        <a:xfrm>
          <a:off x="0" y="2705759"/>
          <a:ext cx="9395950" cy="604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5030F09A-5696-49AD-B020-768E1CB79596}">
      <dsp:nvSpPr>
        <dsp:cNvPr id="0" name=""/>
        <dsp:cNvSpPr/>
      </dsp:nvSpPr>
      <dsp:spPr>
        <a:xfrm>
          <a:off x="469797" y="2351519"/>
          <a:ext cx="6577165" cy="7084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601" tIns="0" rIns="248601" bIns="0" numCol="1" spcCol="1270" anchor="ctr" anchorCtr="0">
          <a:noAutofit/>
        </a:bodyPr>
        <a:lstStyle/>
        <a:p>
          <a:pPr marL="0" lvl="0" indent="0" algn="l" defTabSz="1066800">
            <a:lnSpc>
              <a:spcPct val="90000"/>
            </a:lnSpc>
            <a:spcBef>
              <a:spcPct val="0"/>
            </a:spcBef>
            <a:spcAft>
              <a:spcPct val="35000"/>
            </a:spcAft>
            <a:buNone/>
          </a:pPr>
          <a:r>
            <a:rPr lang="en-US" sz="2400" kern="1200">
              <a:solidFill>
                <a:sysClr val="window" lastClr="FFFFFF"/>
              </a:solidFill>
              <a:latin typeface="Cambria"/>
              <a:ea typeface="+mn-ea"/>
              <a:cs typeface="+mn-cs"/>
            </a:rPr>
            <a:t>Chapter 3: Research Methodology</a:t>
          </a:r>
        </a:p>
      </dsp:txBody>
      <dsp:txXfrm>
        <a:off x="504382" y="2386104"/>
        <a:ext cx="6507995" cy="639310"/>
      </dsp:txXfrm>
    </dsp:sp>
    <dsp:sp modelId="{E10B3BF8-21BA-40DD-9CD8-25F91D7C2860}">
      <dsp:nvSpPr>
        <dsp:cNvPr id="0" name=""/>
        <dsp:cNvSpPr/>
      </dsp:nvSpPr>
      <dsp:spPr>
        <a:xfrm>
          <a:off x="0" y="3794399"/>
          <a:ext cx="9395950" cy="604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64C64A81-9ED5-42FB-A760-FF5EA3AC0775}">
      <dsp:nvSpPr>
        <dsp:cNvPr id="0" name=""/>
        <dsp:cNvSpPr/>
      </dsp:nvSpPr>
      <dsp:spPr>
        <a:xfrm>
          <a:off x="469797" y="3440159"/>
          <a:ext cx="6577165" cy="7084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601" tIns="0" rIns="248601" bIns="0" numCol="1" spcCol="1270" anchor="ctr" anchorCtr="0">
          <a:noAutofit/>
        </a:bodyPr>
        <a:lstStyle/>
        <a:p>
          <a:pPr marL="0" lvl="0" indent="0" algn="l" defTabSz="1066800">
            <a:lnSpc>
              <a:spcPct val="90000"/>
            </a:lnSpc>
            <a:spcBef>
              <a:spcPct val="0"/>
            </a:spcBef>
            <a:spcAft>
              <a:spcPct val="35000"/>
            </a:spcAft>
            <a:buNone/>
          </a:pPr>
          <a:r>
            <a:rPr lang="en-US" sz="2400" kern="1200">
              <a:solidFill>
                <a:sysClr val="window" lastClr="FFFFFF"/>
              </a:solidFill>
              <a:latin typeface="Cambria"/>
              <a:ea typeface="+mn-ea"/>
              <a:cs typeface="+mn-cs"/>
            </a:rPr>
            <a:t>Chapter 4: Statistical Analysis</a:t>
          </a:r>
        </a:p>
      </dsp:txBody>
      <dsp:txXfrm>
        <a:off x="504382" y="3474744"/>
        <a:ext cx="6507995" cy="639310"/>
      </dsp:txXfrm>
    </dsp:sp>
    <dsp:sp modelId="{C5595D95-1405-4D5B-BD57-0EB18EE499F1}">
      <dsp:nvSpPr>
        <dsp:cNvPr id="0" name=""/>
        <dsp:cNvSpPr/>
      </dsp:nvSpPr>
      <dsp:spPr>
        <a:xfrm>
          <a:off x="0" y="4883039"/>
          <a:ext cx="9395950" cy="604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04A7112D-7D0E-486E-9625-A0851EC30B0D}">
      <dsp:nvSpPr>
        <dsp:cNvPr id="0" name=""/>
        <dsp:cNvSpPr/>
      </dsp:nvSpPr>
      <dsp:spPr>
        <a:xfrm>
          <a:off x="469797" y="4528799"/>
          <a:ext cx="6577165" cy="7084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601" tIns="0" rIns="248601" bIns="0" numCol="1" spcCol="1270" anchor="ctr" anchorCtr="0">
          <a:noAutofit/>
        </a:bodyPr>
        <a:lstStyle/>
        <a:p>
          <a:pPr marL="0" lvl="0" indent="0" algn="l" defTabSz="1066800">
            <a:lnSpc>
              <a:spcPct val="90000"/>
            </a:lnSpc>
            <a:spcBef>
              <a:spcPct val="0"/>
            </a:spcBef>
            <a:spcAft>
              <a:spcPct val="35000"/>
            </a:spcAft>
            <a:buNone/>
          </a:pPr>
          <a:r>
            <a:rPr lang="en-US" sz="2400" kern="1200">
              <a:solidFill>
                <a:sysClr val="window" lastClr="FFFFFF"/>
              </a:solidFill>
              <a:latin typeface="Cambria"/>
              <a:ea typeface="+mn-ea"/>
              <a:cs typeface="+mn-cs"/>
            </a:rPr>
            <a:t>Chapter 5: Findings` Discussion &amp; Conclusion`</a:t>
          </a:r>
        </a:p>
      </dsp:txBody>
      <dsp:txXfrm>
        <a:off x="504382" y="4563384"/>
        <a:ext cx="6507995" cy="639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EEAC55-5FF9-4B6F-ABFA-1594DC34B535}">
      <dsp:nvSpPr>
        <dsp:cNvPr id="0" name=""/>
        <dsp:cNvSpPr/>
      </dsp:nvSpPr>
      <dsp:spPr>
        <a:xfrm>
          <a:off x="0" y="451852"/>
          <a:ext cx="9163033" cy="6300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8D63122A-2F77-4E89-8FB4-7AE612299377}">
      <dsp:nvSpPr>
        <dsp:cNvPr id="0" name=""/>
        <dsp:cNvSpPr/>
      </dsp:nvSpPr>
      <dsp:spPr>
        <a:xfrm>
          <a:off x="2732975" y="92771"/>
          <a:ext cx="6414123" cy="73800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439" tIns="0" rIns="242439" bIns="0" numCol="1" spcCol="1270" anchor="ctr" anchorCtr="0">
          <a:noAutofit/>
        </a:bodyPr>
        <a:lstStyle/>
        <a:p>
          <a:pPr marL="0" lvl="0" indent="0" algn="r" defTabSz="1111250" rtl="1">
            <a:lnSpc>
              <a:spcPct val="90000"/>
            </a:lnSpc>
            <a:spcBef>
              <a:spcPct val="0"/>
            </a:spcBef>
            <a:spcAft>
              <a:spcPct val="35000"/>
            </a:spcAft>
            <a:buNone/>
          </a:pPr>
          <a:r>
            <a:rPr lang="ar-EG" sz="2500" kern="1200">
              <a:solidFill>
                <a:sysClr val="window" lastClr="FFFFFF"/>
              </a:solidFill>
              <a:latin typeface="Cambria"/>
              <a:ea typeface="+mn-ea"/>
              <a:cs typeface="Arial" panose="020B0604020202020204" pitchFamily="34" charset="0"/>
            </a:rPr>
            <a:t>الفصل الأول: الإطار العام للدراسة</a:t>
          </a:r>
          <a:endParaRPr lang="en-US" sz="2500" kern="1200">
            <a:solidFill>
              <a:sysClr val="window" lastClr="FFFFFF"/>
            </a:solidFill>
            <a:latin typeface="Cambria"/>
            <a:ea typeface="+mn-ea"/>
            <a:cs typeface="+mn-cs"/>
          </a:endParaRPr>
        </a:p>
      </dsp:txBody>
      <dsp:txXfrm>
        <a:off x="2769001" y="128797"/>
        <a:ext cx="6342071" cy="665948"/>
      </dsp:txXfrm>
    </dsp:sp>
    <dsp:sp modelId="{4D695F22-9F97-4617-9D95-7C392FEEEB10}">
      <dsp:nvSpPr>
        <dsp:cNvPr id="0" name=""/>
        <dsp:cNvSpPr/>
      </dsp:nvSpPr>
      <dsp:spPr>
        <a:xfrm>
          <a:off x="0" y="1585852"/>
          <a:ext cx="9163033" cy="6300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09114722-B816-4A40-ACD0-7DE883D0A3CA}">
      <dsp:nvSpPr>
        <dsp:cNvPr id="0" name=""/>
        <dsp:cNvSpPr/>
      </dsp:nvSpPr>
      <dsp:spPr>
        <a:xfrm>
          <a:off x="2732975" y="1177162"/>
          <a:ext cx="6414123" cy="73800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439" tIns="0" rIns="242439" bIns="0" numCol="1" spcCol="1270" anchor="ctr" anchorCtr="0">
          <a:noAutofit/>
        </a:bodyPr>
        <a:lstStyle/>
        <a:p>
          <a:pPr marL="0" lvl="0" indent="0" algn="r" defTabSz="1111250" rtl="1">
            <a:lnSpc>
              <a:spcPct val="90000"/>
            </a:lnSpc>
            <a:spcBef>
              <a:spcPct val="0"/>
            </a:spcBef>
            <a:spcAft>
              <a:spcPct val="35000"/>
            </a:spcAft>
            <a:buNone/>
          </a:pPr>
          <a:r>
            <a:rPr lang="ar-EG" sz="2500" kern="1200">
              <a:solidFill>
                <a:sysClr val="window" lastClr="FFFFFF"/>
              </a:solidFill>
              <a:latin typeface="Cambria"/>
              <a:ea typeface="+mn-ea"/>
              <a:cs typeface="Arial" panose="020B0604020202020204" pitchFamily="34" charset="0"/>
            </a:rPr>
            <a:t>الفصل الثاني: الإطار النظري</a:t>
          </a:r>
          <a:endParaRPr lang="en-US" sz="2500" kern="1200">
            <a:solidFill>
              <a:sysClr val="window" lastClr="FFFFFF"/>
            </a:solidFill>
            <a:latin typeface="Cambria"/>
            <a:ea typeface="+mn-ea"/>
            <a:cs typeface="+mn-cs"/>
          </a:endParaRPr>
        </a:p>
      </dsp:txBody>
      <dsp:txXfrm>
        <a:off x="2769001" y="1213188"/>
        <a:ext cx="6342071" cy="665948"/>
      </dsp:txXfrm>
    </dsp:sp>
    <dsp:sp modelId="{B7EBC103-E7EE-4C8D-86AB-109EADA6D6D2}">
      <dsp:nvSpPr>
        <dsp:cNvPr id="0" name=""/>
        <dsp:cNvSpPr/>
      </dsp:nvSpPr>
      <dsp:spPr>
        <a:xfrm>
          <a:off x="0" y="2719852"/>
          <a:ext cx="9163033" cy="6300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0D90E31A-C599-44EB-A563-99C8D20C4DF8}">
      <dsp:nvSpPr>
        <dsp:cNvPr id="0" name=""/>
        <dsp:cNvSpPr/>
      </dsp:nvSpPr>
      <dsp:spPr>
        <a:xfrm>
          <a:off x="2748882" y="2331007"/>
          <a:ext cx="6414123" cy="73800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439" tIns="0" rIns="242439" bIns="0" numCol="1" spcCol="1270" anchor="ctr" anchorCtr="0">
          <a:noAutofit/>
        </a:bodyPr>
        <a:lstStyle/>
        <a:p>
          <a:pPr marL="0" lvl="0" indent="0" algn="r" defTabSz="1111250" rtl="1">
            <a:lnSpc>
              <a:spcPct val="90000"/>
            </a:lnSpc>
            <a:spcBef>
              <a:spcPct val="0"/>
            </a:spcBef>
            <a:spcAft>
              <a:spcPct val="35000"/>
            </a:spcAft>
            <a:buNone/>
          </a:pPr>
          <a:r>
            <a:rPr lang="ar-EG" sz="2500" kern="1200">
              <a:solidFill>
                <a:sysClr val="window" lastClr="FFFFFF"/>
              </a:solidFill>
              <a:latin typeface="Cambria"/>
              <a:ea typeface="+mn-ea"/>
              <a:cs typeface="Arial" panose="020B0604020202020204" pitchFamily="34" charset="0"/>
            </a:rPr>
            <a:t>الفصل الثالث: منهجية البحث</a:t>
          </a:r>
          <a:endParaRPr lang="en-US" sz="2500" kern="1200">
            <a:solidFill>
              <a:sysClr val="window" lastClr="FFFFFF"/>
            </a:solidFill>
            <a:latin typeface="Cambria"/>
            <a:ea typeface="+mn-ea"/>
            <a:cs typeface="+mn-cs"/>
          </a:endParaRPr>
        </a:p>
      </dsp:txBody>
      <dsp:txXfrm>
        <a:off x="2784908" y="2367033"/>
        <a:ext cx="6342071" cy="665948"/>
      </dsp:txXfrm>
    </dsp:sp>
    <dsp:sp modelId="{EF080955-7DDF-4BA4-BB28-61A8170F0555}">
      <dsp:nvSpPr>
        <dsp:cNvPr id="0" name=""/>
        <dsp:cNvSpPr/>
      </dsp:nvSpPr>
      <dsp:spPr>
        <a:xfrm>
          <a:off x="0" y="3853852"/>
          <a:ext cx="9163033" cy="6300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F197C084-8F82-4144-A3CF-4F4788C2F598}">
      <dsp:nvSpPr>
        <dsp:cNvPr id="0" name=""/>
        <dsp:cNvSpPr/>
      </dsp:nvSpPr>
      <dsp:spPr>
        <a:xfrm>
          <a:off x="2748909" y="3467841"/>
          <a:ext cx="6414123" cy="73800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439" tIns="0" rIns="242439" bIns="0" numCol="1" spcCol="1270" anchor="ctr" anchorCtr="0">
          <a:noAutofit/>
        </a:bodyPr>
        <a:lstStyle/>
        <a:p>
          <a:pPr marL="0" lvl="0" indent="0" algn="r" defTabSz="1111250" rtl="1">
            <a:lnSpc>
              <a:spcPct val="90000"/>
            </a:lnSpc>
            <a:spcBef>
              <a:spcPct val="0"/>
            </a:spcBef>
            <a:spcAft>
              <a:spcPct val="35000"/>
            </a:spcAft>
            <a:buNone/>
          </a:pPr>
          <a:r>
            <a:rPr lang="ar-EG" sz="2500" kern="1200">
              <a:solidFill>
                <a:sysClr val="window" lastClr="FFFFFF"/>
              </a:solidFill>
              <a:latin typeface="Cambria"/>
              <a:ea typeface="+mn-ea"/>
              <a:cs typeface="Arial" panose="020B0604020202020204" pitchFamily="34" charset="0"/>
            </a:rPr>
            <a:t>الفصل الرايع: التحليل الاحصائي</a:t>
          </a:r>
          <a:endParaRPr lang="en-US" sz="2500" kern="1200">
            <a:solidFill>
              <a:sysClr val="window" lastClr="FFFFFF"/>
            </a:solidFill>
            <a:latin typeface="Cambria"/>
            <a:ea typeface="+mn-ea"/>
            <a:cs typeface="+mn-cs"/>
          </a:endParaRPr>
        </a:p>
      </dsp:txBody>
      <dsp:txXfrm>
        <a:off x="2784935" y="3503867"/>
        <a:ext cx="6342071" cy="665948"/>
      </dsp:txXfrm>
    </dsp:sp>
    <dsp:sp modelId="{C2B188FD-0B82-44D5-BD9D-AC2B34E9F0F9}">
      <dsp:nvSpPr>
        <dsp:cNvPr id="0" name=""/>
        <dsp:cNvSpPr/>
      </dsp:nvSpPr>
      <dsp:spPr>
        <a:xfrm>
          <a:off x="0" y="4987852"/>
          <a:ext cx="9163033" cy="6300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D76C4AA0-6959-41CB-9745-0A8913885A29}">
      <dsp:nvSpPr>
        <dsp:cNvPr id="0" name=""/>
        <dsp:cNvSpPr/>
      </dsp:nvSpPr>
      <dsp:spPr>
        <a:xfrm>
          <a:off x="2748909" y="4669877"/>
          <a:ext cx="6414123" cy="73800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439" tIns="0" rIns="242439" bIns="0" numCol="1" spcCol="1270" anchor="ctr" anchorCtr="0">
          <a:noAutofit/>
        </a:bodyPr>
        <a:lstStyle/>
        <a:p>
          <a:pPr marL="0" lvl="0" indent="0" algn="r" defTabSz="1111250" rtl="1">
            <a:lnSpc>
              <a:spcPct val="90000"/>
            </a:lnSpc>
            <a:spcBef>
              <a:spcPct val="0"/>
            </a:spcBef>
            <a:spcAft>
              <a:spcPct val="35000"/>
            </a:spcAft>
            <a:buNone/>
          </a:pPr>
          <a:r>
            <a:rPr lang="ar-EG" sz="2500" kern="1200">
              <a:solidFill>
                <a:sysClr val="window" lastClr="FFFFFF"/>
              </a:solidFill>
              <a:latin typeface="Cambria"/>
              <a:ea typeface="+mn-ea"/>
              <a:cs typeface="Arial" panose="020B0604020202020204" pitchFamily="34" charset="0"/>
            </a:rPr>
            <a:t>الفصل الخامس: مناقشة النتائج والخاتمة</a:t>
          </a:r>
          <a:endParaRPr lang="en-US" sz="2500" kern="1200">
            <a:solidFill>
              <a:sysClr val="window" lastClr="FFFFFF"/>
            </a:solidFill>
            <a:latin typeface="Cambria"/>
            <a:ea typeface="+mn-ea"/>
            <a:cs typeface="+mn-cs"/>
          </a:endParaRPr>
        </a:p>
      </dsp:txBody>
      <dsp:txXfrm>
        <a:off x="2784935" y="4705903"/>
        <a:ext cx="6342071" cy="665948"/>
      </dsp:txXfrm>
    </dsp:sp>
  </dsp:spTree>
</dsp:drawing>
</file>

<file path=ppt/diagrams/layout1.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85180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1891230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33215419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1374387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456531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56606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074939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25726880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35644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9035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648689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112764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0457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662468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020044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168082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3008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882768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995268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56440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42627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90343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53590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56827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85314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80078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01164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57162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27162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80078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93729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645072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649064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29968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
        <p:nvSpPr>
          <p:cNvPr id="8" name="Rectangle 7">
            <a:extLst>
              <a:ext uri="{FF2B5EF4-FFF2-40B4-BE49-F238E27FC236}">
                <a16:creationId xmlns:a16="http://schemas.microsoft.com/office/drawing/2014/main" id="{8F608488-7B65-4751-B9DC-3492F52533E1}"/>
              </a:ext>
            </a:extLst>
          </p:cNvPr>
          <p:cNvSpPr/>
          <p:nvPr userDrawn="1"/>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3B2CB677-4283-49B8-B74F-DE6F07219361}"/>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668253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39900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90170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34937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83814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74181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53061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77103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59460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80888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2288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38469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810868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051029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22608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261954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62668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767382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118510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382866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704761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771278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081124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755079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150387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4186230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545128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954901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00655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567609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142125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6048453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187702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8230726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9422685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395636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103711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66810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004759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926127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488845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4909136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4" name="Rectangle 3">
            <a:extLst>
              <a:ext uri="{FF2B5EF4-FFF2-40B4-BE49-F238E27FC236}">
                <a16:creationId xmlns:a16="http://schemas.microsoft.com/office/drawing/2014/main" id="{1E5F6DB9-1BA2-412F-B4CB-0B55D2EADEE7}"/>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5" name="Graphic 21">
            <a:extLst>
              <a:ext uri="{FF2B5EF4-FFF2-40B4-BE49-F238E27FC236}">
                <a16:creationId xmlns:a16="http://schemas.microsoft.com/office/drawing/2014/main" id="{D8118F06-7855-4DA4-9430-C5EBF847B5AE}"/>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99686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47496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97321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matchingName="Title + 1 column" type="tx">
  <p:cSld name="Title + 1 column">
    <p:spTree>
      <p:nvGrpSpPr>
        <p:cNvPr id="1" name="Shape 61"/>
        <p:cNvGrpSpPr/>
        <p:nvPr/>
      </p:nvGrpSpPr>
      <p:grpSpPr>
        <a:xfrm>
          <a:off x="0" y="0"/>
          <a:ext cx="0" cy="0"/>
          <a:chOff x="0" y="0"/>
          <a:chExt cx="0" cy="0"/>
        </a:xfrm>
      </p:grpSpPr>
      <p:sp>
        <p:nvSpPr>
          <p:cNvPr id="78" name="Google Shape;78;p5"/>
          <p:cNvSpPr txBox="1">
            <a:spLocks noGrp="1"/>
          </p:cNvSpPr>
          <p:nvPr>
            <p:ph type="title"/>
          </p:nvPr>
        </p:nvSpPr>
        <p:spPr>
          <a:xfrm>
            <a:off x="1085700" y="523433"/>
            <a:ext cx="7323200" cy="1021600"/>
          </a:xfrm>
          <a:prstGeom prst="rect">
            <a:avLst/>
          </a:prstGeom>
        </p:spPr>
        <p:txBody>
          <a:bodyPr spcFirstLastPara="1" wrap="square" lIns="91425" tIns="91425" rIns="91425" bIns="91425" anchor="ctr"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79" name="Google Shape;79;p5"/>
          <p:cNvSpPr txBox="1">
            <a:spLocks noGrp="1"/>
          </p:cNvSpPr>
          <p:nvPr>
            <p:ph type="body" idx="1"/>
          </p:nvPr>
        </p:nvSpPr>
        <p:spPr>
          <a:xfrm>
            <a:off x="1085700" y="1769800"/>
            <a:ext cx="8176800" cy="4194000"/>
          </a:xfrm>
          <a:prstGeom prst="rect">
            <a:avLst/>
          </a:prstGeom>
        </p:spPr>
        <p:txBody>
          <a:bodyPr spcFirstLastPara="1" wrap="square" lIns="91425" tIns="91425" rIns="91425" bIns="91425" anchor="ctr" anchorCtr="0">
            <a:noAutofit/>
          </a:bodyPr>
          <a:lstStyle>
            <a:lvl1pPr marL="609585" lvl="0" indent="-507987">
              <a:spcBef>
                <a:spcPts val="800"/>
              </a:spcBef>
              <a:spcAft>
                <a:spcPts val="0"/>
              </a:spcAft>
              <a:buSzPts val="2400"/>
              <a:buChar char="▰"/>
              <a:defRPr/>
            </a:lvl1pPr>
            <a:lvl2pPr marL="1219170" lvl="1" indent="-507987">
              <a:spcBef>
                <a:spcPts val="1333"/>
              </a:spcBef>
              <a:spcAft>
                <a:spcPts val="0"/>
              </a:spcAft>
              <a:buSzPts val="2400"/>
              <a:buChar char="▻"/>
              <a:defRPr/>
            </a:lvl2pPr>
            <a:lvl3pPr marL="1828754" lvl="2" indent="-507987">
              <a:spcBef>
                <a:spcPts val="1333"/>
              </a:spcBef>
              <a:spcAft>
                <a:spcPts val="0"/>
              </a:spcAft>
              <a:buSzPts val="2400"/>
              <a:buChar char="▻"/>
              <a:defRPr/>
            </a:lvl3pPr>
            <a:lvl4pPr marL="2438339" lvl="3" indent="-507987">
              <a:spcBef>
                <a:spcPts val="1333"/>
              </a:spcBef>
              <a:spcAft>
                <a:spcPts val="0"/>
              </a:spcAft>
              <a:buSzPts val="2400"/>
              <a:buChar char="▻"/>
              <a:defRPr/>
            </a:lvl4pPr>
            <a:lvl5pPr marL="3047924" lvl="4" indent="-507987">
              <a:spcBef>
                <a:spcPts val="1333"/>
              </a:spcBef>
              <a:spcAft>
                <a:spcPts val="0"/>
              </a:spcAft>
              <a:buSzPts val="2400"/>
              <a:buChar char="▻"/>
              <a:defRPr/>
            </a:lvl5pPr>
            <a:lvl6pPr marL="3657509" lvl="5" indent="-507987">
              <a:spcBef>
                <a:spcPts val="1333"/>
              </a:spcBef>
              <a:spcAft>
                <a:spcPts val="0"/>
              </a:spcAft>
              <a:buSzPts val="2400"/>
              <a:buChar char="▻"/>
              <a:defRPr/>
            </a:lvl6pPr>
            <a:lvl7pPr marL="4267093" lvl="6" indent="-507987">
              <a:spcBef>
                <a:spcPts val="1333"/>
              </a:spcBef>
              <a:spcAft>
                <a:spcPts val="0"/>
              </a:spcAft>
              <a:buSzPts val="2400"/>
              <a:buChar char="▻"/>
              <a:defRPr/>
            </a:lvl7pPr>
            <a:lvl8pPr marL="4876678" lvl="7" indent="-507987">
              <a:spcBef>
                <a:spcPts val="1333"/>
              </a:spcBef>
              <a:spcAft>
                <a:spcPts val="0"/>
              </a:spcAft>
              <a:buSzPts val="2400"/>
              <a:buChar char="▻"/>
              <a:defRPr/>
            </a:lvl8pPr>
            <a:lvl9pPr marL="5486263" lvl="8" indent="-507987">
              <a:spcBef>
                <a:spcPts val="1333"/>
              </a:spcBef>
              <a:spcAft>
                <a:spcPts val="1333"/>
              </a:spcAft>
              <a:buSzPts val="2400"/>
              <a:buChar char="▻"/>
              <a:defRPr/>
            </a:lvl9pPr>
          </a:lstStyle>
          <a:p>
            <a:endParaRPr/>
          </a:p>
        </p:txBody>
      </p:sp>
      <p:sp>
        <p:nvSpPr>
          <p:cNvPr id="80" name="Google Shape;80;p5"/>
          <p:cNvSpPr txBox="1">
            <a:spLocks noGrp="1"/>
          </p:cNvSpPr>
          <p:nvPr>
            <p:ph type="sldNum" idx="12"/>
          </p:nvPr>
        </p:nvSpPr>
        <p:spPr>
          <a:xfrm>
            <a:off x="10157333" y="6182000"/>
            <a:ext cx="1983200" cy="42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22" name="Rectangle 21">
            <a:extLst>
              <a:ext uri="{FF2B5EF4-FFF2-40B4-BE49-F238E27FC236}">
                <a16:creationId xmlns:a16="http://schemas.microsoft.com/office/drawing/2014/main" id="{B582E84A-AC3B-4CEF-94A3-0FD0D5309A9C}"/>
              </a:ext>
            </a:extLst>
          </p:cNvPr>
          <p:cNvSpPr/>
          <p:nvPr userDrawn="1"/>
        </p:nvSpPr>
        <p:spPr>
          <a:xfrm>
            <a:off x="3203216" y="640571"/>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23" name="Graphic 21">
            <a:extLst>
              <a:ext uri="{FF2B5EF4-FFF2-40B4-BE49-F238E27FC236}">
                <a16:creationId xmlns:a16="http://schemas.microsoft.com/office/drawing/2014/main" id="{67628599-562C-43B4-B6A9-2732D0511BCD}"/>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35392" y="116913"/>
            <a:ext cx="2305141" cy="1076343"/>
          </a:xfrm>
          <a:prstGeom prst="rect">
            <a:avLst/>
          </a:prstGeom>
        </p:spPr>
      </p:pic>
    </p:spTree>
    <p:extLst>
      <p:ext uri="{BB962C8B-B14F-4D97-AF65-F5344CB8AC3E}">
        <p14:creationId xmlns:p14="http://schemas.microsoft.com/office/powerpoint/2010/main" val="377123601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6530788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686242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2254951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7695014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51517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0124354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3655662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6185436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1309514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0713810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3424987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624179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369384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345722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26128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9790124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6716689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0816630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4959529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8451170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9512303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1422479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8870009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5061345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2600627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8102381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718072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8317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3625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986065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166841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matchingName="Title + 1 column" type="tx">
  <p:cSld name="Title + 1 column">
    <p:spTree>
      <p:nvGrpSpPr>
        <p:cNvPr id="1" name="Shape 61"/>
        <p:cNvGrpSpPr/>
        <p:nvPr/>
      </p:nvGrpSpPr>
      <p:grpSpPr>
        <a:xfrm>
          <a:off x="0" y="0"/>
          <a:ext cx="0" cy="0"/>
          <a:chOff x="0" y="0"/>
          <a:chExt cx="0" cy="0"/>
        </a:xfrm>
      </p:grpSpPr>
      <p:grpSp>
        <p:nvGrpSpPr>
          <p:cNvPr id="62" name="Google Shape;62;p5"/>
          <p:cNvGrpSpPr/>
          <p:nvPr/>
        </p:nvGrpSpPr>
        <p:grpSpPr>
          <a:xfrm>
            <a:off x="9262456" y="5963632"/>
            <a:ext cx="2937107" cy="894393"/>
            <a:chOff x="5575242" y="4472723"/>
            <a:chExt cx="2202830" cy="670795"/>
          </a:xfrm>
        </p:grpSpPr>
        <p:sp>
          <p:nvSpPr>
            <p:cNvPr id="63" name="Google Shape;63;p5"/>
            <p:cNvSpPr/>
            <p:nvPr/>
          </p:nvSpPr>
          <p:spPr>
            <a:xfrm rot="10800000">
              <a:off x="5575242" y="4948334"/>
              <a:ext cx="394200" cy="131400"/>
            </a:xfrm>
            <a:prstGeom prst="triangle">
              <a:avLst>
                <a:gd name="adj" fmla="val 3242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64" name="Google Shape;64;p5"/>
            <p:cNvGrpSpPr/>
            <p:nvPr/>
          </p:nvGrpSpPr>
          <p:grpSpPr>
            <a:xfrm flipH="1">
              <a:off x="5734850" y="4472723"/>
              <a:ext cx="2040837" cy="670795"/>
              <a:chOff x="1297954" y="330075"/>
              <a:chExt cx="5169293" cy="1699506"/>
            </a:xfrm>
          </p:grpSpPr>
          <p:sp>
            <p:nvSpPr>
              <p:cNvPr id="65" name="Google Shape;65;p5"/>
              <p:cNvSpPr/>
              <p:nvPr/>
            </p:nvSpPr>
            <p:spPr>
              <a:xfrm>
                <a:off x="1297954" y="330081"/>
                <a:ext cx="34767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 name="Google Shape;66;p5"/>
              <p:cNvSpPr/>
              <p:nvPr/>
            </p:nvSpPr>
            <p:spPr>
              <a:xfrm>
                <a:off x="4767747"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7" name="Google Shape;67;p5"/>
            <p:cNvGrpSpPr/>
            <p:nvPr/>
          </p:nvGrpSpPr>
          <p:grpSpPr>
            <a:xfrm flipH="1">
              <a:off x="5578209" y="4646738"/>
              <a:ext cx="2199863" cy="304563"/>
              <a:chOff x="-5827153" y="330075"/>
              <a:chExt cx="12276019" cy="1699569"/>
            </a:xfrm>
          </p:grpSpPr>
          <p:sp>
            <p:nvSpPr>
              <p:cNvPr id="68" name="Google Shape;68;p5"/>
              <p:cNvSpPr/>
              <p:nvPr/>
            </p:nvSpPr>
            <p:spPr>
              <a:xfrm>
                <a:off x="-5827153" y="330144"/>
                <a:ext cx="10612200" cy="1699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 name="Google Shape;69;p5"/>
              <p:cNvSpPr/>
              <p:nvPr/>
            </p:nvSpPr>
            <p:spPr>
              <a:xfrm>
                <a:off x="4749366" y="330075"/>
                <a:ext cx="1699500" cy="16995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70" name="Google Shape;70;p5"/>
          <p:cNvGrpSpPr/>
          <p:nvPr/>
        </p:nvGrpSpPr>
        <p:grpSpPr>
          <a:xfrm>
            <a:off x="-6" y="54"/>
            <a:ext cx="9429907" cy="1769753"/>
            <a:chOff x="-4" y="40"/>
            <a:chExt cx="7072430" cy="1327315"/>
          </a:xfrm>
        </p:grpSpPr>
        <p:sp>
          <p:nvSpPr>
            <p:cNvPr id="71" name="Google Shape;71;p5"/>
            <p:cNvSpPr/>
            <p:nvPr/>
          </p:nvSpPr>
          <p:spPr>
            <a:xfrm>
              <a:off x="6292649" y="126425"/>
              <a:ext cx="779700" cy="259800"/>
            </a:xfrm>
            <a:prstGeom prst="triangle">
              <a:avLst>
                <a:gd name="adj" fmla="val 32425"/>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Arvo"/>
                <a:ea typeface="Arvo"/>
                <a:cs typeface="Arvo"/>
                <a:sym typeface="Arvo"/>
              </a:endParaRPr>
            </a:p>
          </p:txBody>
        </p:sp>
        <p:grpSp>
          <p:nvGrpSpPr>
            <p:cNvPr id="72" name="Google Shape;72;p5"/>
            <p:cNvGrpSpPr/>
            <p:nvPr/>
          </p:nvGrpSpPr>
          <p:grpSpPr>
            <a:xfrm rot="10800000" flipH="1">
              <a:off x="3" y="40"/>
              <a:ext cx="6756168" cy="1327315"/>
              <a:chOff x="-2168138" y="330075"/>
              <a:chExt cx="8650663" cy="1699506"/>
            </a:xfrm>
          </p:grpSpPr>
          <p:sp>
            <p:nvSpPr>
              <p:cNvPr id="73" name="Google Shape;73;p5"/>
              <p:cNvSpPr/>
              <p:nvPr/>
            </p:nvSpPr>
            <p:spPr>
              <a:xfrm>
                <a:off x="-2168138" y="330081"/>
                <a:ext cx="69582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Arvo"/>
                  <a:ea typeface="Arvo"/>
                  <a:cs typeface="Arvo"/>
                  <a:sym typeface="Arvo"/>
                </a:endParaRPr>
              </a:p>
            </p:txBody>
          </p:sp>
          <p:sp>
            <p:nvSpPr>
              <p:cNvPr id="74" name="Google Shape;74;p5"/>
              <p:cNvSpPr/>
              <p:nvPr/>
            </p:nvSpPr>
            <p:spPr>
              <a:xfrm>
                <a:off x="4783025"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Arvo"/>
                  <a:ea typeface="Arvo"/>
                  <a:cs typeface="Arvo"/>
                  <a:sym typeface="Arvo"/>
                </a:endParaRPr>
              </a:p>
            </p:txBody>
          </p:sp>
        </p:grpSp>
        <p:grpSp>
          <p:nvGrpSpPr>
            <p:cNvPr id="75" name="Google Shape;75;p5"/>
            <p:cNvGrpSpPr/>
            <p:nvPr/>
          </p:nvGrpSpPr>
          <p:grpSpPr>
            <a:xfrm rot="10800000" flipH="1">
              <a:off x="-4" y="381007"/>
              <a:ext cx="7072430" cy="771744"/>
              <a:chOff x="-9092084" y="330075"/>
              <a:chExt cx="15574609" cy="1699501"/>
            </a:xfrm>
          </p:grpSpPr>
          <p:sp>
            <p:nvSpPr>
              <p:cNvPr id="76" name="Google Shape;76;p5"/>
              <p:cNvSpPr/>
              <p:nvPr/>
            </p:nvSpPr>
            <p:spPr>
              <a:xfrm>
                <a:off x="-9092084" y="330076"/>
                <a:ext cx="13882200" cy="1699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Arvo"/>
                  <a:ea typeface="Arvo"/>
                  <a:cs typeface="Arvo"/>
                  <a:sym typeface="Arvo"/>
                </a:endParaRPr>
              </a:p>
            </p:txBody>
          </p:sp>
          <p:sp>
            <p:nvSpPr>
              <p:cNvPr id="77" name="Google Shape;77;p5"/>
              <p:cNvSpPr/>
              <p:nvPr/>
            </p:nvSpPr>
            <p:spPr>
              <a:xfrm>
                <a:off x="4783025" y="330075"/>
                <a:ext cx="1699500" cy="16995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Arvo"/>
                  <a:ea typeface="Arvo"/>
                  <a:cs typeface="Arvo"/>
                  <a:sym typeface="Arvo"/>
                </a:endParaRPr>
              </a:p>
            </p:txBody>
          </p:sp>
        </p:grpSp>
      </p:grpSp>
      <p:sp>
        <p:nvSpPr>
          <p:cNvPr id="78" name="Google Shape;78;p5"/>
          <p:cNvSpPr txBox="1">
            <a:spLocks noGrp="1"/>
          </p:cNvSpPr>
          <p:nvPr>
            <p:ph type="title"/>
          </p:nvPr>
        </p:nvSpPr>
        <p:spPr>
          <a:xfrm>
            <a:off x="1085700" y="523433"/>
            <a:ext cx="7323200" cy="1021600"/>
          </a:xfrm>
          <a:prstGeom prst="rect">
            <a:avLst/>
          </a:prstGeom>
        </p:spPr>
        <p:txBody>
          <a:bodyPr spcFirstLastPara="1" wrap="square" lIns="91425" tIns="91425" rIns="91425" bIns="91425" anchor="ctr"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79" name="Google Shape;79;p5"/>
          <p:cNvSpPr txBox="1">
            <a:spLocks noGrp="1"/>
          </p:cNvSpPr>
          <p:nvPr>
            <p:ph type="body" idx="1"/>
          </p:nvPr>
        </p:nvSpPr>
        <p:spPr>
          <a:xfrm>
            <a:off x="1085700" y="1769800"/>
            <a:ext cx="8176800" cy="4194000"/>
          </a:xfrm>
          <a:prstGeom prst="rect">
            <a:avLst/>
          </a:prstGeom>
        </p:spPr>
        <p:txBody>
          <a:bodyPr spcFirstLastPara="1" wrap="square" lIns="91425" tIns="91425" rIns="91425" bIns="91425" anchor="ctr" anchorCtr="0">
            <a:noAutofit/>
          </a:bodyPr>
          <a:lstStyle>
            <a:lvl1pPr marL="609585" lvl="0" indent="-507987">
              <a:spcBef>
                <a:spcPts val="800"/>
              </a:spcBef>
              <a:spcAft>
                <a:spcPts val="0"/>
              </a:spcAft>
              <a:buSzPts val="2400"/>
              <a:buChar char="▰"/>
              <a:defRPr/>
            </a:lvl1pPr>
            <a:lvl2pPr marL="1219170" lvl="1" indent="-507987">
              <a:spcBef>
                <a:spcPts val="1333"/>
              </a:spcBef>
              <a:spcAft>
                <a:spcPts val="0"/>
              </a:spcAft>
              <a:buSzPts val="2400"/>
              <a:buChar char="▻"/>
              <a:defRPr/>
            </a:lvl2pPr>
            <a:lvl3pPr marL="1828754" lvl="2" indent="-507987">
              <a:spcBef>
                <a:spcPts val="1333"/>
              </a:spcBef>
              <a:spcAft>
                <a:spcPts val="0"/>
              </a:spcAft>
              <a:buSzPts val="2400"/>
              <a:buChar char="▻"/>
              <a:defRPr/>
            </a:lvl3pPr>
            <a:lvl4pPr marL="2438339" lvl="3" indent="-507987">
              <a:spcBef>
                <a:spcPts val="1333"/>
              </a:spcBef>
              <a:spcAft>
                <a:spcPts val="0"/>
              </a:spcAft>
              <a:buSzPts val="2400"/>
              <a:buChar char="▻"/>
              <a:defRPr/>
            </a:lvl4pPr>
            <a:lvl5pPr marL="3047924" lvl="4" indent="-507987">
              <a:spcBef>
                <a:spcPts val="1333"/>
              </a:spcBef>
              <a:spcAft>
                <a:spcPts val="0"/>
              </a:spcAft>
              <a:buSzPts val="2400"/>
              <a:buChar char="▻"/>
              <a:defRPr/>
            </a:lvl5pPr>
            <a:lvl6pPr marL="3657509" lvl="5" indent="-507987">
              <a:spcBef>
                <a:spcPts val="1333"/>
              </a:spcBef>
              <a:spcAft>
                <a:spcPts val="0"/>
              </a:spcAft>
              <a:buSzPts val="2400"/>
              <a:buChar char="▻"/>
              <a:defRPr/>
            </a:lvl6pPr>
            <a:lvl7pPr marL="4267093" lvl="6" indent="-507987">
              <a:spcBef>
                <a:spcPts val="1333"/>
              </a:spcBef>
              <a:spcAft>
                <a:spcPts val="0"/>
              </a:spcAft>
              <a:buSzPts val="2400"/>
              <a:buChar char="▻"/>
              <a:defRPr/>
            </a:lvl7pPr>
            <a:lvl8pPr marL="4876678" lvl="7" indent="-507987">
              <a:spcBef>
                <a:spcPts val="1333"/>
              </a:spcBef>
              <a:spcAft>
                <a:spcPts val="0"/>
              </a:spcAft>
              <a:buSzPts val="2400"/>
              <a:buChar char="▻"/>
              <a:defRPr/>
            </a:lvl8pPr>
            <a:lvl9pPr marL="5486263" lvl="8" indent="-507987">
              <a:spcBef>
                <a:spcPts val="1333"/>
              </a:spcBef>
              <a:spcAft>
                <a:spcPts val="1333"/>
              </a:spcAft>
              <a:buSzPts val="2400"/>
              <a:buChar char="▻"/>
              <a:defRPr/>
            </a:lvl9pPr>
          </a:lstStyle>
          <a:p>
            <a:endParaRPr/>
          </a:p>
        </p:txBody>
      </p:sp>
      <p:sp>
        <p:nvSpPr>
          <p:cNvPr id="80" name="Google Shape;80;p5"/>
          <p:cNvSpPr txBox="1">
            <a:spLocks noGrp="1"/>
          </p:cNvSpPr>
          <p:nvPr>
            <p:ph type="sldNum" idx="12"/>
          </p:nvPr>
        </p:nvSpPr>
        <p:spPr>
          <a:xfrm>
            <a:off x="10157333" y="6182000"/>
            <a:ext cx="1983200" cy="42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25536328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matchingName="Caption">
  <p:cSld name="Caption">
    <p:spTree>
      <p:nvGrpSpPr>
        <p:cNvPr id="1" name="Shape 143"/>
        <p:cNvGrpSpPr/>
        <p:nvPr/>
      </p:nvGrpSpPr>
      <p:grpSpPr>
        <a:xfrm>
          <a:off x="0" y="0"/>
          <a:ext cx="0" cy="0"/>
          <a:chOff x="0" y="0"/>
          <a:chExt cx="0" cy="0"/>
        </a:xfrm>
      </p:grpSpPr>
      <p:grpSp>
        <p:nvGrpSpPr>
          <p:cNvPr id="144" name="Google Shape;144;p9"/>
          <p:cNvGrpSpPr/>
          <p:nvPr/>
        </p:nvGrpSpPr>
        <p:grpSpPr>
          <a:xfrm>
            <a:off x="3288185" y="5963632"/>
            <a:ext cx="8915767" cy="894393"/>
            <a:chOff x="5589288" y="4472723"/>
            <a:chExt cx="6686825" cy="670795"/>
          </a:xfrm>
        </p:grpSpPr>
        <p:sp>
          <p:nvSpPr>
            <p:cNvPr id="145" name="Google Shape;145;p9"/>
            <p:cNvSpPr/>
            <p:nvPr/>
          </p:nvSpPr>
          <p:spPr>
            <a:xfrm rot="10800000">
              <a:off x="5589288" y="4948334"/>
              <a:ext cx="394200" cy="131400"/>
            </a:xfrm>
            <a:prstGeom prst="triangle">
              <a:avLst>
                <a:gd name="adj" fmla="val 3242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46" name="Google Shape;146;p9"/>
            <p:cNvGrpSpPr/>
            <p:nvPr/>
          </p:nvGrpSpPr>
          <p:grpSpPr>
            <a:xfrm flipH="1">
              <a:off x="5748896" y="4472723"/>
              <a:ext cx="6527217" cy="670795"/>
              <a:chOff x="-10101302" y="330075"/>
              <a:chExt cx="16532971" cy="1699506"/>
            </a:xfrm>
          </p:grpSpPr>
          <p:sp>
            <p:nvSpPr>
              <p:cNvPr id="147" name="Google Shape;147;p9"/>
              <p:cNvSpPr/>
              <p:nvPr/>
            </p:nvSpPr>
            <p:spPr>
              <a:xfrm>
                <a:off x="-10101302" y="330081"/>
                <a:ext cx="148464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 name="Google Shape;148;p9"/>
              <p:cNvSpPr/>
              <p:nvPr/>
            </p:nvSpPr>
            <p:spPr>
              <a:xfrm>
                <a:off x="4732169"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49" name="Google Shape;149;p9"/>
            <p:cNvGrpSpPr/>
            <p:nvPr/>
          </p:nvGrpSpPr>
          <p:grpSpPr>
            <a:xfrm flipH="1">
              <a:off x="5592255" y="4646738"/>
              <a:ext cx="6682918" cy="304563"/>
              <a:chOff x="-30922586" y="330075"/>
              <a:chExt cx="37293070" cy="1699569"/>
            </a:xfrm>
          </p:grpSpPr>
          <p:sp>
            <p:nvSpPr>
              <p:cNvPr id="150" name="Google Shape;150;p9"/>
              <p:cNvSpPr/>
              <p:nvPr/>
            </p:nvSpPr>
            <p:spPr>
              <a:xfrm>
                <a:off x="-30922586" y="330144"/>
                <a:ext cx="35588100" cy="1699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 name="Google Shape;151;p9"/>
              <p:cNvSpPr/>
              <p:nvPr/>
            </p:nvSpPr>
            <p:spPr>
              <a:xfrm>
                <a:off x="4670984" y="330075"/>
                <a:ext cx="1699500" cy="16995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
        <p:nvSpPr>
          <p:cNvPr id="152" name="Google Shape;152;p9"/>
          <p:cNvSpPr txBox="1">
            <a:spLocks noGrp="1"/>
          </p:cNvSpPr>
          <p:nvPr>
            <p:ph type="body" idx="1"/>
          </p:nvPr>
        </p:nvSpPr>
        <p:spPr>
          <a:xfrm>
            <a:off x="3577067" y="6182000"/>
            <a:ext cx="8005600" cy="420800"/>
          </a:xfrm>
          <a:prstGeom prst="rect">
            <a:avLst/>
          </a:prstGeom>
        </p:spPr>
        <p:txBody>
          <a:bodyPr spcFirstLastPara="1" wrap="square" lIns="91425" tIns="91425" rIns="91425" bIns="91425" anchor="ctr" anchorCtr="0">
            <a:noAutofit/>
          </a:bodyPr>
          <a:lstStyle>
            <a:lvl1pPr marL="609585" lvl="0" indent="-304792">
              <a:spcBef>
                <a:spcPts val="0"/>
              </a:spcBef>
              <a:spcAft>
                <a:spcPts val="0"/>
              </a:spcAft>
              <a:buSzPts val="1300"/>
              <a:buNone/>
              <a:defRPr sz="1733"/>
            </a:lvl1pPr>
          </a:lstStyle>
          <a:p>
            <a:endParaRPr/>
          </a:p>
        </p:txBody>
      </p:sp>
      <p:sp>
        <p:nvSpPr>
          <p:cNvPr id="153" name="Google Shape;153;p9"/>
          <p:cNvSpPr txBox="1">
            <a:spLocks noGrp="1"/>
          </p:cNvSpPr>
          <p:nvPr>
            <p:ph type="sldNum" idx="12"/>
          </p:nvPr>
        </p:nvSpPr>
        <p:spPr>
          <a:xfrm>
            <a:off x="10157333" y="6182000"/>
            <a:ext cx="1983200" cy="42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grpSp>
        <p:nvGrpSpPr>
          <p:cNvPr id="154" name="Google Shape;154;p9"/>
          <p:cNvGrpSpPr/>
          <p:nvPr/>
        </p:nvGrpSpPr>
        <p:grpSpPr>
          <a:xfrm rot="10800000">
            <a:off x="-11" y="-2"/>
            <a:ext cx="2937107" cy="894393"/>
            <a:chOff x="5575242" y="4472723"/>
            <a:chExt cx="2202830" cy="670795"/>
          </a:xfrm>
        </p:grpSpPr>
        <p:sp>
          <p:nvSpPr>
            <p:cNvPr id="155" name="Google Shape;155;p9"/>
            <p:cNvSpPr/>
            <p:nvPr/>
          </p:nvSpPr>
          <p:spPr>
            <a:xfrm rot="10800000">
              <a:off x="5575242" y="4948334"/>
              <a:ext cx="394200" cy="131400"/>
            </a:xfrm>
            <a:prstGeom prst="triangle">
              <a:avLst>
                <a:gd name="adj" fmla="val 32425"/>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56" name="Google Shape;156;p9"/>
            <p:cNvGrpSpPr/>
            <p:nvPr/>
          </p:nvGrpSpPr>
          <p:grpSpPr>
            <a:xfrm flipH="1">
              <a:off x="5734850" y="4472723"/>
              <a:ext cx="2040837" cy="670795"/>
              <a:chOff x="1297954" y="330075"/>
              <a:chExt cx="5169293" cy="1699506"/>
            </a:xfrm>
          </p:grpSpPr>
          <p:sp>
            <p:nvSpPr>
              <p:cNvPr id="157" name="Google Shape;157;p9"/>
              <p:cNvSpPr/>
              <p:nvPr/>
            </p:nvSpPr>
            <p:spPr>
              <a:xfrm>
                <a:off x="1297954" y="330081"/>
                <a:ext cx="34767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 name="Google Shape;158;p9"/>
              <p:cNvSpPr/>
              <p:nvPr/>
            </p:nvSpPr>
            <p:spPr>
              <a:xfrm>
                <a:off x="4767747"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59" name="Google Shape;159;p9"/>
            <p:cNvGrpSpPr/>
            <p:nvPr/>
          </p:nvGrpSpPr>
          <p:grpSpPr>
            <a:xfrm flipH="1">
              <a:off x="5578209" y="4646738"/>
              <a:ext cx="2199863" cy="304563"/>
              <a:chOff x="-5827153" y="330075"/>
              <a:chExt cx="12276019" cy="1699569"/>
            </a:xfrm>
          </p:grpSpPr>
          <p:sp>
            <p:nvSpPr>
              <p:cNvPr id="160" name="Google Shape;160;p9"/>
              <p:cNvSpPr/>
              <p:nvPr/>
            </p:nvSpPr>
            <p:spPr>
              <a:xfrm>
                <a:off x="-5827153" y="330144"/>
                <a:ext cx="10612200" cy="1699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 name="Google Shape;161;p9"/>
              <p:cNvSpPr/>
              <p:nvPr/>
            </p:nvSpPr>
            <p:spPr>
              <a:xfrm>
                <a:off x="4749366" y="330075"/>
                <a:ext cx="1699500" cy="16995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312676742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10059311" y="877033"/>
            <a:ext cx="1732400" cy="577200"/>
          </a:xfrm>
          <a:prstGeom prst="triangle">
            <a:avLst>
              <a:gd name="adj" fmla="val 32425"/>
            </a:avLst>
          </a:prstGeom>
          <a:solidFill>
            <a:schemeClr val="accent2"/>
          </a:solidFill>
          <a:ln>
            <a:noFill/>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Arvo"/>
              <a:ea typeface="Arvo"/>
              <a:cs typeface="Arvo"/>
              <a:sym typeface="Arvo"/>
            </a:endParaRPr>
          </a:p>
        </p:txBody>
      </p:sp>
      <p:grpSp>
        <p:nvGrpSpPr>
          <p:cNvPr id="11" name="Google Shape;11;p2"/>
          <p:cNvGrpSpPr/>
          <p:nvPr/>
        </p:nvGrpSpPr>
        <p:grpSpPr>
          <a:xfrm>
            <a:off x="0" y="-9451"/>
            <a:ext cx="11548531" cy="6867451"/>
            <a:chOff x="0" y="-7088"/>
            <a:chExt cx="8661398" cy="5150588"/>
          </a:xfrm>
        </p:grpSpPr>
        <p:sp>
          <p:nvSpPr>
            <p:cNvPr id="12" name="Google Shape;12;p2"/>
            <p:cNvSpPr/>
            <p:nvPr/>
          </p:nvSpPr>
          <p:spPr>
            <a:xfrm>
              <a:off x="0" y="0"/>
              <a:ext cx="3525000" cy="51435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Google Shape;13;p2"/>
            <p:cNvSpPr/>
            <p:nvPr/>
          </p:nvSpPr>
          <p:spPr>
            <a:xfrm rot="10800000" flipH="1">
              <a:off x="3517898" y="-7088"/>
              <a:ext cx="5143500" cy="5143500"/>
            </a:xfrm>
            <a:prstGeom prst="rtTriangle">
              <a:avLst/>
            </a:pr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Arvo"/>
                <a:ea typeface="Arvo"/>
                <a:cs typeface="Arvo"/>
                <a:sym typeface="Arvo"/>
              </a:endParaRPr>
            </a:p>
          </p:txBody>
        </p:sp>
      </p:grpSp>
      <p:grpSp>
        <p:nvGrpSpPr>
          <p:cNvPr id="14" name="Google Shape;14;p2"/>
          <p:cNvGrpSpPr/>
          <p:nvPr/>
        </p:nvGrpSpPr>
        <p:grpSpPr>
          <a:xfrm rot="10800000" flipH="1">
            <a:off x="2" y="1454351"/>
            <a:ext cx="11796669" cy="3949300"/>
            <a:chOff x="-8178042" y="-4493254"/>
            <a:chExt cx="19483598" cy="6522736"/>
          </a:xfrm>
        </p:grpSpPr>
        <p:sp>
          <p:nvSpPr>
            <p:cNvPr id="15" name="Google Shape;15;p2"/>
            <p:cNvSpPr/>
            <p:nvPr/>
          </p:nvSpPr>
          <p:spPr>
            <a:xfrm>
              <a:off x="-8178042" y="-4493118"/>
              <a:ext cx="12968400" cy="65226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Arvo"/>
                <a:ea typeface="Arvo"/>
                <a:cs typeface="Arvo"/>
                <a:sym typeface="Arvo"/>
              </a:endParaRPr>
            </a:p>
          </p:txBody>
        </p:sp>
        <p:sp>
          <p:nvSpPr>
            <p:cNvPr id="16" name="Google Shape;16;p2"/>
            <p:cNvSpPr/>
            <p:nvPr/>
          </p:nvSpPr>
          <p:spPr>
            <a:xfrm>
              <a:off x="4782955" y="-4493254"/>
              <a:ext cx="6522600" cy="65226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Arvo"/>
                <a:ea typeface="Arvo"/>
                <a:cs typeface="Arvo"/>
                <a:sym typeface="Arvo"/>
              </a:endParaRPr>
            </a:p>
          </p:txBody>
        </p:sp>
      </p:grpSp>
      <p:grpSp>
        <p:nvGrpSpPr>
          <p:cNvPr id="17" name="Google Shape;17;p2"/>
          <p:cNvGrpSpPr/>
          <p:nvPr/>
        </p:nvGrpSpPr>
        <p:grpSpPr>
          <a:xfrm>
            <a:off x="4902982" y="5704465"/>
            <a:ext cx="7307772" cy="577328"/>
            <a:chOff x="5582265" y="4646738"/>
            <a:chExt cx="5480829" cy="432996"/>
          </a:xfrm>
        </p:grpSpPr>
        <p:sp>
          <p:nvSpPr>
            <p:cNvPr id="18" name="Google Shape;18;p2"/>
            <p:cNvSpPr/>
            <p:nvPr/>
          </p:nvSpPr>
          <p:spPr>
            <a:xfrm rot="10800000">
              <a:off x="5582265" y="4948334"/>
              <a:ext cx="394200" cy="131400"/>
            </a:xfrm>
            <a:prstGeom prst="triangle">
              <a:avLst>
                <a:gd name="adj" fmla="val 32425"/>
              </a:avLst>
            </a:pr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9" name="Google Shape;19;p2"/>
            <p:cNvGrpSpPr/>
            <p:nvPr/>
          </p:nvGrpSpPr>
          <p:grpSpPr>
            <a:xfrm flipH="1">
              <a:off x="5585232" y="4646738"/>
              <a:ext cx="5477861" cy="304551"/>
              <a:chOff x="-24158748" y="330075"/>
              <a:chExt cx="30568423" cy="1699506"/>
            </a:xfrm>
          </p:grpSpPr>
          <p:sp>
            <p:nvSpPr>
              <p:cNvPr id="20" name="Google Shape;20;p2"/>
              <p:cNvSpPr/>
              <p:nvPr/>
            </p:nvSpPr>
            <p:spPr>
              <a:xfrm>
                <a:off x="-24158748" y="330081"/>
                <a:ext cx="28908000" cy="16995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Google Shape;21;p2"/>
              <p:cNvSpPr/>
              <p:nvPr/>
            </p:nvSpPr>
            <p:spPr>
              <a:xfrm>
                <a:off x="4710175" y="330075"/>
                <a:ext cx="1699500" cy="16995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sp>
        <p:nvSpPr>
          <p:cNvPr id="22" name="Google Shape;22;p2"/>
          <p:cNvSpPr txBox="1">
            <a:spLocks noGrp="1"/>
          </p:cNvSpPr>
          <p:nvPr>
            <p:ph type="ctrTitle"/>
          </p:nvPr>
        </p:nvSpPr>
        <p:spPr>
          <a:xfrm>
            <a:off x="914400" y="1454333"/>
            <a:ext cx="7157200" cy="39492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6400"/>
            </a:lvl1pPr>
            <a:lvl2pPr lvl="1" algn="ctr">
              <a:spcBef>
                <a:spcPts val="0"/>
              </a:spcBef>
              <a:spcAft>
                <a:spcPts val="0"/>
              </a:spcAft>
              <a:buSzPts val="4800"/>
              <a:buNone/>
              <a:defRPr sz="6400"/>
            </a:lvl2pPr>
            <a:lvl3pPr lvl="2" algn="ctr">
              <a:spcBef>
                <a:spcPts val="0"/>
              </a:spcBef>
              <a:spcAft>
                <a:spcPts val="0"/>
              </a:spcAft>
              <a:buSzPts val="4800"/>
              <a:buNone/>
              <a:defRPr sz="6400"/>
            </a:lvl3pPr>
            <a:lvl4pPr lvl="3" algn="ctr">
              <a:spcBef>
                <a:spcPts val="0"/>
              </a:spcBef>
              <a:spcAft>
                <a:spcPts val="0"/>
              </a:spcAft>
              <a:buSzPts val="4800"/>
              <a:buNone/>
              <a:defRPr sz="6400"/>
            </a:lvl4pPr>
            <a:lvl5pPr lvl="4" algn="ctr">
              <a:spcBef>
                <a:spcPts val="0"/>
              </a:spcBef>
              <a:spcAft>
                <a:spcPts val="0"/>
              </a:spcAft>
              <a:buSzPts val="4800"/>
              <a:buNone/>
              <a:defRPr sz="6400"/>
            </a:lvl5pPr>
            <a:lvl6pPr lvl="5" algn="ctr">
              <a:spcBef>
                <a:spcPts val="0"/>
              </a:spcBef>
              <a:spcAft>
                <a:spcPts val="0"/>
              </a:spcAft>
              <a:buSzPts val="4800"/>
              <a:buNone/>
              <a:defRPr sz="6400"/>
            </a:lvl6pPr>
            <a:lvl7pPr lvl="6" algn="ctr">
              <a:spcBef>
                <a:spcPts val="0"/>
              </a:spcBef>
              <a:spcAft>
                <a:spcPts val="0"/>
              </a:spcAft>
              <a:buSzPts val="4800"/>
              <a:buNone/>
              <a:defRPr sz="6400"/>
            </a:lvl7pPr>
            <a:lvl8pPr lvl="7" algn="ctr">
              <a:spcBef>
                <a:spcPts val="0"/>
              </a:spcBef>
              <a:spcAft>
                <a:spcPts val="0"/>
              </a:spcAft>
              <a:buSzPts val="4800"/>
              <a:buNone/>
              <a:defRPr sz="6400"/>
            </a:lvl8pPr>
            <a:lvl9pPr lvl="8" algn="ctr">
              <a:spcBef>
                <a:spcPts val="0"/>
              </a:spcBef>
              <a:spcAft>
                <a:spcPts val="0"/>
              </a:spcAft>
              <a:buSzPts val="4800"/>
              <a:buNone/>
              <a:defRPr sz="6400"/>
            </a:lvl9pPr>
          </a:lstStyle>
          <a:p>
            <a:endParaRPr/>
          </a:p>
        </p:txBody>
      </p:sp>
    </p:spTree>
    <p:extLst>
      <p:ext uri="{BB962C8B-B14F-4D97-AF65-F5344CB8AC3E}">
        <p14:creationId xmlns:p14="http://schemas.microsoft.com/office/powerpoint/2010/main" val="351111911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04293667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0881885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87695322"/>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6421516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8058074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2860087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3268626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75820447"/>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7120373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4691751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5402854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78441551"/>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0" y="104503"/>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383448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9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597790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9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519904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96.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1588699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97.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77372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98.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592872904"/>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84262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00.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834109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01.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564861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02.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62112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03.xml><?xml version="1.0" encoding="utf-8"?>
<p:sldLayout xmlns:a="http://schemas.openxmlformats.org/drawingml/2006/main" xmlns:r="http://schemas.openxmlformats.org/officeDocument/2006/relationships" xmlns:p="http://schemas.openxmlformats.org/presentationml/2006/main" userDrawn="1">
  <p:cSld name="26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83244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707893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178658128"/>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8844579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73142874"/>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93315606"/>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95090777"/>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54152632"/>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5920688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47795028"/>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0241627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192129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178875316"/>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193415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644145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
        <p:nvSpPr>
          <p:cNvPr id="8" name="Rectangle 7">
            <a:extLst>
              <a:ext uri="{FF2B5EF4-FFF2-40B4-BE49-F238E27FC236}">
                <a16:creationId xmlns:a16="http://schemas.microsoft.com/office/drawing/2014/main" id="{8F608488-7B65-4751-B9DC-3492F52533E1}"/>
              </a:ext>
            </a:extLst>
          </p:cNvPr>
          <p:cNvSpPr/>
          <p:nvPr userDrawn="1"/>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3B2CB677-4283-49B8-B74F-DE6F07219361}"/>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63212692"/>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01126514"/>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55137873"/>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3600096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94444719"/>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68654215"/>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0221839"/>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88766201"/>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6061114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46268018"/>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44419166"/>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517183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0.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61015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31.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56884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2.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717023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3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936390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4.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174878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18" Type="http://schemas.openxmlformats.org/officeDocument/2006/relationships/theme" Target="../theme/theme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17" Type="http://schemas.openxmlformats.org/officeDocument/2006/relationships/slideLayout" Target="../slideLayouts/slideLayout31.xml"/><Relationship Id="rId2" Type="http://schemas.openxmlformats.org/officeDocument/2006/relationships/slideLayout" Target="../slideLayouts/slideLayout16.xml"/><Relationship Id="rId16" Type="http://schemas.openxmlformats.org/officeDocument/2006/relationships/slideLayout" Target="../slideLayouts/slideLayout30.xml"/><Relationship Id="rId20" Type="http://schemas.openxmlformats.org/officeDocument/2006/relationships/image" Target="../media/image2.png"/><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slideLayout" Target="../slideLayouts/slideLayout29.xml"/><Relationship Id="rId10" Type="http://schemas.openxmlformats.org/officeDocument/2006/relationships/slideLayout" Target="../slideLayouts/slideLayout24.xml"/><Relationship Id="rId19" Type="http://schemas.openxmlformats.org/officeDocument/2006/relationships/image" Target="../media/image1.png"/><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slideLayout" Target="../slideLayouts/slideLayout44.xml"/><Relationship Id="rId18" Type="http://schemas.openxmlformats.org/officeDocument/2006/relationships/image" Target="../media/image2.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17" Type="http://schemas.openxmlformats.org/officeDocument/2006/relationships/image" Target="../media/image1.png"/><Relationship Id="rId2" Type="http://schemas.openxmlformats.org/officeDocument/2006/relationships/slideLayout" Target="../slideLayouts/slideLayout33.xml"/><Relationship Id="rId16" Type="http://schemas.openxmlformats.org/officeDocument/2006/relationships/theme" Target="../theme/theme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5" Type="http://schemas.openxmlformats.org/officeDocument/2006/relationships/slideLayout" Target="../slideLayouts/slideLayout4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slideLayout" Target="../slideLayouts/slideLayout4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slideLayout" Target="../slideLayouts/slideLayout59.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slideLayout" Target="../slideLayouts/slideLayout58.xml"/><Relationship Id="rId17" Type="http://schemas.openxmlformats.org/officeDocument/2006/relationships/image" Target="../media/image1.png"/><Relationship Id="rId2" Type="http://schemas.openxmlformats.org/officeDocument/2006/relationships/slideLayout" Target="../slideLayouts/slideLayout48.xml"/><Relationship Id="rId16" Type="http://schemas.openxmlformats.org/officeDocument/2006/relationships/theme" Target="../theme/theme4.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5" Type="http://schemas.openxmlformats.org/officeDocument/2006/relationships/slideLayout" Target="../slideLayouts/slideLayout6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 Id="rId14" Type="http://schemas.openxmlformats.org/officeDocument/2006/relationships/slideLayout" Target="../slideLayouts/slideLayout60.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9.xml"/><Relationship Id="rId13" Type="http://schemas.openxmlformats.org/officeDocument/2006/relationships/slideLayout" Target="../slideLayouts/slideLayout74.xml"/><Relationship Id="rId18" Type="http://schemas.openxmlformats.org/officeDocument/2006/relationships/slideLayout" Target="../slideLayouts/slideLayout79.xml"/><Relationship Id="rId3" Type="http://schemas.openxmlformats.org/officeDocument/2006/relationships/slideLayout" Target="../slideLayouts/slideLayout64.xml"/><Relationship Id="rId21" Type="http://schemas.openxmlformats.org/officeDocument/2006/relationships/theme" Target="../theme/theme5.xml"/><Relationship Id="rId7" Type="http://schemas.openxmlformats.org/officeDocument/2006/relationships/slideLayout" Target="../slideLayouts/slideLayout68.xml"/><Relationship Id="rId12" Type="http://schemas.openxmlformats.org/officeDocument/2006/relationships/slideLayout" Target="../slideLayouts/slideLayout73.xml"/><Relationship Id="rId17" Type="http://schemas.openxmlformats.org/officeDocument/2006/relationships/slideLayout" Target="../slideLayouts/slideLayout78.xml"/><Relationship Id="rId2" Type="http://schemas.openxmlformats.org/officeDocument/2006/relationships/slideLayout" Target="../slideLayouts/slideLayout63.xml"/><Relationship Id="rId16" Type="http://schemas.openxmlformats.org/officeDocument/2006/relationships/slideLayout" Target="../slideLayouts/slideLayout77.xml"/><Relationship Id="rId20" Type="http://schemas.openxmlformats.org/officeDocument/2006/relationships/slideLayout" Target="../slideLayouts/slideLayout81.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5" Type="http://schemas.openxmlformats.org/officeDocument/2006/relationships/slideLayout" Target="../slideLayouts/slideLayout76.xml"/><Relationship Id="rId10" Type="http://schemas.openxmlformats.org/officeDocument/2006/relationships/slideLayout" Target="../slideLayouts/slideLayout71.xml"/><Relationship Id="rId19" Type="http://schemas.openxmlformats.org/officeDocument/2006/relationships/slideLayout" Target="../slideLayouts/slideLayout80.xml"/><Relationship Id="rId4" Type="http://schemas.openxmlformats.org/officeDocument/2006/relationships/slideLayout" Target="../slideLayouts/slideLayout65.xml"/><Relationship Id="rId9" Type="http://schemas.openxmlformats.org/officeDocument/2006/relationships/slideLayout" Target="../slideLayouts/slideLayout70.xml"/><Relationship Id="rId14" Type="http://schemas.openxmlformats.org/officeDocument/2006/relationships/slideLayout" Target="../slideLayouts/slideLayout75.xml"/><Relationship Id="rId22" Type="http://schemas.openxmlformats.org/officeDocument/2006/relationships/image" Target="../media/image1.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9.xml"/><Relationship Id="rId13" Type="http://schemas.openxmlformats.org/officeDocument/2006/relationships/slideLayout" Target="../slideLayouts/slideLayout94.xml"/><Relationship Id="rId18" Type="http://schemas.openxmlformats.org/officeDocument/2006/relationships/slideLayout" Target="../slideLayouts/slideLayout99.xml"/><Relationship Id="rId3" Type="http://schemas.openxmlformats.org/officeDocument/2006/relationships/slideLayout" Target="../slideLayouts/slideLayout84.xml"/><Relationship Id="rId21" Type="http://schemas.openxmlformats.org/officeDocument/2006/relationships/slideLayout" Target="../slideLayouts/slideLayout102.xml"/><Relationship Id="rId7" Type="http://schemas.openxmlformats.org/officeDocument/2006/relationships/slideLayout" Target="../slideLayouts/slideLayout88.xml"/><Relationship Id="rId12" Type="http://schemas.openxmlformats.org/officeDocument/2006/relationships/slideLayout" Target="../slideLayouts/slideLayout93.xml"/><Relationship Id="rId17" Type="http://schemas.openxmlformats.org/officeDocument/2006/relationships/slideLayout" Target="../slideLayouts/slideLayout98.xml"/><Relationship Id="rId25" Type="http://schemas.openxmlformats.org/officeDocument/2006/relationships/image" Target="../media/image2.png"/><Relationship Id="rId2" Type="http://schemas.openxmlformats.org/officeDocument/2006/relationships/slideLayout" Target="../slideLayouts/slideLayout83.xml"/><Relationship Id="rId16" Type="http://schemas.openxmlformats.org/officeDocument/2006/relationships/slideLayout" Target="../slideLayouts/slideLayout97.xml"/><Relationship Id="rId20" Type="http://schemas.openxmlformats.org/officeDocument/2006/relationships/slideLayout" Target="../slideLayouts/slideLayout101.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1" Type="http://schemas.openxmlformats.org/officeDocument/2006/relationships/slideLayout" Target="../slideLayouts/slideLayout92.xml"/><Relationship Id="rId24" Type="http://schemas.openxmlformats.org/officeDocument/2006/relationships/image" Target="../media/image1.png"/><Relationship Id="rId5" Type="http://schemas.openxmlformats.org/officeDocument/2006/relationships/slideLayout" Target="../slideLayouts/slideLayout86.xml"/><Relationship Id="rId15" Type="http://schemas.openxmlformats.org/officeDocument/2006/relationships/slideLayout" Target="../slideLayouts/slideLayout96.xml"/><Relationship Id="rId23" Type="http://schemas.openxmlformats.org/officeDocument/2006/relationships/theme" Target="../theme/theme6.xml"/><Relationship Id="rId10" Type="http://schemas.openxmlformats.org/officeDocument/2006/relationships/slideLayout" Target="../slideLayouts/slideLayout91.xml"/><Relationship Id="rId19" Type="http://schemas.openxmlformats.org/officeDocument/2006/relationships/slideLayout" Target="../slideLayouts/slideLayout100.xml"/><Relationship Id="rId4" Type="http://schemas.openxmlformats.org/officeDocument/2006/relationships/slideLayout" Target="../slideLayouts/slideLayout85.xml"/><Relationship Id="rId9" Type="http://schemas.openxmlformats.org/officeDocument/2006/relationships/slideLayout" Target="../slideLayouts/slideLayout90.xml"/><Relationship Id="rId14" Type="http://schemas.openxmlformats.org/officeDocument/2006/relationships/slideLayout" Target="../slideLayouts/slideLayout95.xml"/><Relationship Id="rId22" Type="http://schemas.openxmlformats.org/officeDocument/2006/relationships/slideLayout" Target="../slideLayouts/slideLayout10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11.xml"/><Relationship Id="rId13" Type="http://schemas.openxmlformats.org/officeDocument/2006/relationships/slideLayout" Target="../slideLayouts/slideLayout116.xml"/><Relationship Id="rId3" Type="http://schemas.openxmlformats.org/officeDocument/2006/relationships/slideLayout" Target="../slideLayouts/slideLayout106.xml"/><Relationship Id="rId7" Type="http://schemas.openxmlformats.org/officeDocument/2006/relationships/slideLayout" Target="../slideLayouts/slideLayout110.xml"/><Relationship Id="rId12" Type="http://schemas.openxmlformats.org/officeDocument/2006/relationships/slideLayout" Target="../slideLayouts/slideLayout115.xml"/><Relationship Id="rId17" Type="http://schemas.openxmlformats.org/officeDocument/2006/relationships/image" Target="../media/image3.png"/><Relationship Id="rId2" Type="http://schemas.openxmlformats.org/officeDocument/2006/relationships/slideLayout" Target="../slideLayouts/slideLayout105.xml"/><Relationship Id="rId16" Type="http://schemas.openxmlformats.org/officeDocument/2006/relationships/image" Target="../media/image1.png"/><Relationship Id="rId1" Type="http://schemas.openxmlformats.org/officeDocument/2006/relationships/slideLayout" Target="../slideLayouts/slideLayout104.xml"/><Relationship Id="rId6" Type="http://schemas.openxmlformats.org/officeDocument/2006/relationships/slideLayout" Target="../slideLayouts/slideLayout109.xml"/><Relationship Id="rId11" Type="http://schemas.openxmlformats.org/officeDocument/2006/relationships/slideLayout" Target="../slideLayouts/slideLayout114.xml"/><Relationship Id="rId5" Type="http://schemas.openxmlformats.org/officeDocument/2006/relationships/slideLayout" Target="../slideLayouts/slideLayout108.xml"/><Relationship Id="rId15" Type="http://schemas.openxmlformats.org/officeDocument/2006/relationships/theme" Target="../theme/theme7.xml"/><Relationship Id="rId10" Type="http://schemas.openxmlformats.org/officeDocument/2006/relationships/slideLayout" Target="../slideLayouts/slideLayout113.xml"/><Relationship Id="rId4" Type="http://schemas.openxmlformats.org/officeDocument/2006/relationships/slideLayout" Target="../slideLayouts/slideLayout107.xml"/><Relationship Id="rId9" Type="http://schemas.openxmlformats.org/officeDocument/2006/relationships/slideLayout" Target="../slideLayouts/slideLayout112.xml"/><Relationship Id="rId14" Type="http://schemas.openxmlformats.org/officeDocument/2006/relationships/slideLayout" Target="../slideLayouts/slideLayout11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25.xml"/><Relationship Id="rId13" Type="http://schemas.openxmlformats.org/officeDocument/2006/relationships/slideLayout" Target="../slideLayouts/slideLayout130.xml"/><Relationship Id="rId18" Type="http://schemas.openxmlformats.org/officeDocument/2006/relationships/theme" Target="../theme/theme8.xml"/><Relationship Id="rId3" Type="http://schemas.openxmlformats.org/officeDocument/2006/relationships/slideLayout" Target="../slideLayouts/slideLayout120.xml"/><Relationship Id="rId7" Type="http://schemas.openxmlformats.org/officeDocument/2006/relationships/slideLayout" Target="../slideLayouts/slideLayout124.xml"/><Relationship Id="rId12" Type="http://schemas.openxmlformats.org/officeDocument/2006/relationships/slideLayout" Target="../slideLayouts/slideLayout129.xml"/><Relationship Id="rId17" Type="http://schemas.openxmlformats.org/officeDocument/2006/relationships/slideLayout" Target="../slideLayouts/slideLayout134.xml"/><Relationship Id="rId2" Type="http://schemas.openxmlformats.org/officeDocument/2006/relationships/slideLayout" Target="../slideLayouts/slideLayout119.xml"/><Relationship Id="rId16" Type="http://schemas.openxmlformats.org/officeDocument/2006/relationships/slideLayout" Target="../slideLayouts/slideLayout133.xml"/><Relationship Id="rId20" Type="http://schemas.openxmlformats.org/officeDocument/2006/relationships/image" Target="../media/image2.png"/><Relationship Id="rId1" Type="http://schemas.openxmlformats.org/officeDocument/2006/relationships/slideLayout" Target="../slideLayouts/slideLayout118.xml"/><Relationship Id="rId6" Type="http://schemas.openxmlformats.org/officeDocument/2006/relationships/slideLayout" Target="../slideLayouts/slideLayout123.xml"/><Relationship Id="rId11" Type="http://schemas.openxmlformats.org/officeDocument/2006/relationships/slideLayout" Target="../slideLayouts/slideLayout128.xml"/><Relationship Id="rId5" Type="http://schemas.openxmlformats.org/officeDocument/2006/relationships/slideLayout" Target="../slideLayouts/slideLayout122.xml"/><Relationship Id="rId15" Type="http://schemas.openxmlformats.org/officeDocument/2006/relationships/slideLayout" Target="../slideLayouts/slideLayout132.xml"/><Relationship Id="rId10" Type="http://schemas.openxmlformats.org/officeDocument/2006/relationships/slideLayout" Target="../slideLayouts/slideLayout127.xml"/><Relationship Id="rId19" Type="http://schemas.openxmlformats.org/officeDocument/2006/relationships/image" Target="../media/image1.png"/><Relationship Id="rId4" Type="http://schemas.openxmlformats.org/officeDocument/2006/relationships/slideLayout" Target="../slideLayouts/slideLayout121.xml"/><Relationship Id="rId9" Type="http://schemas.openxmlformats.org/officeDocument/2006/relationships/slideLayout" Target="../slideLayouts/slideLayout126.xml"/><Relationship Id="rId14" Type="http://schemas.openxmlformats.org/officeDocument/2006/relationships/slideLayout" Target="../slideLayouts/slideLayout1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alphaModFix amt="9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8" name="Rectangle 7">
            <a:extLst>
              <a:ext uri="{FF2B5EF4-FFF2-40B4-BE49-F238E27FC236}">
                <a16:creationId xmlns:a16="http://schemas.microsoft.com/office/drawing/2014/main" id="{851F38C9-7CE1-4DEC-9603-6F5CA2A88EF8}"/>
              </a:ext>
            </a:extLst>
          </p:cNvPr>
          <p:cNvSpPr/>
          <p:nvPr userDrawn="1"/>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B7BE5667-EBD4-4EFF-8EE1-087A611691E7}"/>
              </a:ext>
            </a:extLst>
          </p:cNvPr>
          <p:cNvPicPr>
            <a:picLocks noChangeAspect="1"/>
          </p:cNvPicPr>
          <p:nvPr userDrawn="1"/>
        </p:nvPicPr>
        <p:blipFill rotWithShape="1">
          <a:blip r:embed="rId1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80144006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2" r:id="rId12"/>
    <p:sldLayoutId id="2147483683" r:id="rId13"/>
    <p:sldLayoutId id="2147483686"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8" name="Rectangle 7">
            <a:extLst>
              <a:ext uri="{FF2B5EF4-FFF2-40B4-BE49-F238E27FC236}">
                <a16:creationId xmlns:a16="http://schemas.microsoft.com/office/drawing/2014/main" id="{AAFB166B-3CDF-475E-B715-CFA979D254FA}"/>
              </a:ext>
            </a:extLst>
          </p:cNvPr>
          <p:cNvSpPr/>
          <p:nvPr userDrawn="1"/>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13C5C39E-E355-4980-AFAF-C54EB7E3D870}"/>
              </a:ext>
            </a:extLst>
          </p:cNvPr>
          <p:cNvPicPr>
            <a:picLocks noChangeAspect="1"/>
          </p:cNvPicPr>
          <p:nvPr userDrawn="1"/>
        </p:nvPicPr>
        <p:blipFill rotWithShape="1">
          <a:blip r:embed="rId20">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57657731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1" r:id="rId13"/>
    <p:sldLayoutId id="2147483702" r:id="rId14"/>
    <p:sldLayoutId id="2147483703" r:id="rId15"/>
    <p:sldLayoutId id="2147483704" r:id="rId16"/>
    <p:sldLayoutId id="214748370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8/29/2026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8" name="Rectangle 7">
            <a:extLst>
              <a:ext uri="{FF2B5EF4-FFF2-40B4-BE49-F238E27FC236}">
                <a16:creationId xmlns:a16="http://schemas.microsoft.com/office/drawing/2014/main" id="{3B5AC280-68DA-4787-A0B2-39429CE9BE41}"/>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A4E63995-2B32-4198-83C6-A308F7A2A3CB}"/>
              </a:ext>
            </a:extLst>
          </p:cNvPr>
          <p:cNvPicPr>
            <a:picLocks noChangeAspect="1"/>
          </p:cNvPicPr>
          <p:nvPr userDrawn="1"/>
        </p:nvPicPr>
        <p:blipFill rotWithShape="1">
          <a:blip r:embed="rId18">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4272446889"/>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8/29/2026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77428491"/>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8" r:id="rId14"/>
    <p:sldLayoutId id="2147483739"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alphaModFix amt="9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952746281"/>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 id="2147483757" r:id="rId17"/>
    <p:sldLayoutId id="2147483758" r:id="rId18"/>
    <p:sldLayoutId id="2147483759" r:id="rId19"/>
    <p:sldLayoutId id="2147483818"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8/29/2026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pic>
        <p:nvPicPr>
          <p:cNvPr id="7" name="Graphic 21">
            <a:extLst>
              <a:ext uri="{FF2B5EF4-FFF2-40B4-BE49-F238E27FC236}">
                <a16:creationId xmlns:a16="http://schemas.microsoft.com/office/drawing/2014/main" id="{C26C1021-1282-4615-9ED5-992E33C4D963}"/>
              </a:ext>
            </a:extLst>
          </p:cNvPr>
          <p:cNvPicPr>
            <a:picLocks noChangeAspect="1"/>
          </p:cNvPicPr>
          <p:nvPr userDrawn="1"/>
        </p:nvPicPr>
        <p:blipFill rotWithShape="1">
          <a:blip r:embed="rId2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55505" y="249147"/>
            <a:ext cx="2305141" cy="1076343"/>
          </a:xfrm>
          <a:prstGeom prst="rect">
            <a:avLst/>
          </a:prstGeom>
        </p:spPr>
      </p:pic>
      <p:sp>
        <p:nvSpPr>
          <p:cNvPr id="8" name="Rectangle 7">
            <a:extLst>
              <a:ext uri="{FF2B5EF4-FFF2-40B4-BE49-F238E27FC236}">
                <a16:creationId xmlns:a16="http://schemas.microsoft.com/office/drawing/2014/main" id="{EC10C6EC-CAA3-457B-BE13-D75C7C291882}"/>
              </a:ext>
            </a:extLst>
          </p:cNvPr>
          <p:cNvSpPr/>
          <p:nvPr userDrawn="1"/>
        </p:nvSpPr>
        <p:spPr>
          <a:xfrm>
            <a:off x="131354" y="813444"/>
            <a:ext cx="977144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6260331"/>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6" r:id="rId15"/>
    <p:sldLayoutId id="2147483777" r:id="rId16"/>
    <p:sldLayoutId id="2147483778" r:id="rId17"/>
    <p:sldLayoutId id="2147483779" r:id="rId18"/>
    <p:sldLayoutId id="2147483780" r:id="rId19"/>
    <p:sldLayoutId id="2147483781" r:id="rId20"/>
    <p:sldLayoutId id="2147483782" r:id="rId21"/>
    <p:sldLayoutId id="2147483783" r:id="rId2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alphaModFix amt="9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pic>
        <p:nvPicPr>
          <p:cNvPr id="7" name="Graphic 21">
            <a:extLst>
              <a:ext uri="{FF2B5EF4-FFF2-40B4-BE49-F238E27FC236}">
                <a16:creationId xmlns:a16="http://schemas.microsoft.com/office/drawing/2014/main" id="{8FF7B8A6-53BE-4480-AA62-0E9348FF3DBD}"/>
              </a:ext>
            </a:extLst>
          </p:cNvPr>
          <p:cNvPicPr>
            <a:picLocks noChangeAspect="1"/>
          </p:cNvPicPr>
          <p:nvPr userDrawn="1"/>
        </p:nvPicPr>
        <p:blipFill rotWithShape="1">
          <a:blip r:embed="rId1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8" name="Rectangle 7">
            <a:extLst>
              <a:ext uri="{FF2B5EF4-FFF2-40B4-BE49-F238E27FC236}">
                <a16:creationId xmlns:a16="http://schemas.microsoft.com/office/drawing/2014/main" id="{5604747E-76C9-4E64-A022-DE8D40F19EDE}"/>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168121967"/>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 id="2147483796" r:id="rId12"/>
    <p:sldLayoutId id="2147483797" r:id="rId13"/>
    <p:sldLayoutId id="2147483799"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9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8/29/2026</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8" name="Rectangle 7">
            <a:extLst>
              <a:ext uri="{FF2B5EF4-FFF2-40B4-BE49-F238E27FC236}">
                <a16:creationId xmlns:a16="http://schemas.microsoft.com/office/drawing/2014/main" id="{851F38C9-7CE1-4DEC-9603-6F5CA2A88EF8}"/>
              </a:ext>
            </a:extLst>
          </p:cNvPr>
          <p:cNvSpPr/>
          <p:nvPr userDrawn="1"/>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B7BE5667-EBD4-4EFF-8EE1-087A611691E7}"/>
              </a:ext>
            </a:extLst>
          </p:cNvPr>
          <p:cNvPicPr>
            <a:picLocks noChangeAspect="1"/>
          </p:cNvPicPr>
          <p:nvPr userDrawn="1"/>
        </p:nvPicPr>
        <p:blipFill rotWithShape="1">
          <a:blip r:embed="rId20">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77262110"/>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 id="214748381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3.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8.xml"/></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18.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18.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18.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18.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18.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18.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18.xml"/><Relationship Id="rId5" Type="http://schemas.openxmlformats.org/officeDocument/2006/relationships/image" Target="../media/image3.pn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4.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4.xml"/></Relationships>
</file>

<file path=ppt/slides/_rels/slide1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47.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3.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3.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3.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04.xml"/></Relationships>
</file>

<file path=ppt/slides/_rels/slide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png"/><Relationship Id="rId1" Type="http://schemas.openxmlformats.org/officeDocument/2006/relationships/slideLayout" Target="../slideLayouts/slideLayout48.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48.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47.xml"/><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2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4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88.xml"/></Relationships>
</file>

<file path=ppt/slides/_rels/slide3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47.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47.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47.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47.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47.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47.xml"/></Relationships>
</file>

<file path=ppt/slides/_rels/slide3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2.xml"/></Relationships>
</file>

<file path=ppt/slides/_rels/slide4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8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8.xml"/></Relationships>
</file>

<file path=ppt/slides/_rels/slide4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2.xml"/></Relationships>
</file>

<file path=ppt/slides/_rels/slide4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82.xml"/></Relationships>
</file>

<file path=ppt/slides/_rels/slide5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3.xml"/></Relationships>
</file>

<file path=ppt/slides/_rels/slide5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3.xml"/></Relationships>
</file>

<file path=ppt/slides/_rels/slide5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104.xml"/></Relationships>
</file>

<file path=ppt/slides/_rels/slide5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notesSlide" Target="../notesSlides/notesSlide28.xml"/><Relationship Id="rId1" Type="http://schemas.openxmlformats.org/officeDocument/2006/relationships/slideLayout" Target="../slideLayouts/slideLayout104.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9.xml"/><Relationship Id="rId1" Type="http://schemas.openxmlformats.org/officeDocument/2006/relationships/slideLayout" Target="../slideLayouts/slideLayout104.xml"/></Relationships>
</file>

<file path=ppt/slides/_rels/slide5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notesSlide" Target="../notesSlides/notesSlide30.xml"/><Relationship Id="rId1" Type="http://schemas.openxmlformats.org/officeDocument/2006/relationships/slideLayout" Target="../slideLayouts/slideLayout104.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5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8.xml"/></Relationships>
</file>

<file path=ppt/slides/_rels/slide6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jpg"/><Relationship Id="rId1" Type="http://schemas.openxmlformats.org/officeDocument/2006/relationships/slideLayout" Target="../slideLayouts/slideLayout68.xml"/></Relationships>
</file>

<file path=ppt/slides/_rels/slide6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8.xml"/></Relationships>
</file>

<file path=ppt/slides/_rels/slide6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8.xml"/></Relationships>
</file>

<file path=ppt/slides/_rels/slide6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8.xml"/></Relationships>
</file>

<file path=ppt/slides/_rels/slide6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5.xml"/><Relationship Id="rId1" Type="http://schemas.openxmlformats.org/officeDocument/2006/relationships/slideLayout" Target="../slideLayouts/slideLayout73.xml"/><Relationship Id="rId4" Type="http://schemas.openxmlformats.org/officeDocument/2006/relationships/image" Target="../media/image3.png"/></Relationships>
</file>

<file path=ppt/slides/_rels/slide6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8.xml"/></Relationships>
</file>

<file path=ppt/slides/_rels/slide7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8.xml"/></Relationships>
</file>

<file path=ppt/slides/_rels/slide7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1.xml"/></Relationships>
</file>

<file path=ppt/slides/_rels/slide7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1.xml"/></Relationships>
</file>

<file path=ppt/slides/_rels/slide7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4.emf"/><Relationship Id="rId1" Type="http://schemas.openxmlformats.org/officeDocument/2006/relationships/slideLayout" Target="../slideLayouts/slideLayout81.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75.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5.png"/><Relationship Id="rId1" Type="http://schemas.openxmlformats.org/officeDocument/2006/relationships/slideLayout" Target="../slideLayouts/slideLayout81.xml"/><Relationship Id="rId4" Type="http://schemas.openxmlformats.org/officeDocument/2006/relationships/image" Target="../media/image22.pn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7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7.emf"/><Relationship Id="rId1" Type="http://schemas.openxmlformats.org/officeDocument/2006/relationships/slideLayout" Target="../slideLayouts/slideLayout81.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79.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28.emf"/><Relationship Id="rId1" Type="http://schemas.openxmlformats.org/officeDocument/2006/relationships/slideLayout" Target="../slideLayouts/slideLayout81.xml"/><Relationship Id="rId4" Type="http://schemas.openxmlformats.org/officeDocument/2006/relationships/image" Target="../media/image22.pn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8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0.emf"/><Relationship Id="rId1" Type="http://schemas.openxmlformats.org/officeDocument/2006/relationships/slideLayout" Target="../slideLayouts/slideLayout81.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8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1.xml"/></Relationships>
</file>

<file path=ppt/slides/_rels/slide8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1.xml"/></Relationships>
</file>

<file path=ppt/slides/_rels/slide8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1.xml"/></Relationships>
</file>

<file path=ppt/slides/_rels/slide8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1.xml"/></Relationships>
</file>

<file path=ppt/slides/_rels/slide8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30.xml"/><Relationship Id="rId5" Type="http://schemas.openxmlformats.org/officeDocument/2006/relationships/image" Target="../media/image2.png"/><Relationship Id="rId4" Type="http://schemas.openxmlformats.org/officeDocument/2006/relationships/image" Target="../media/image33.sv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1"/>
            <a:ext cx="542706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Final Project-2</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lang="en-US" sz="2800" b="1" dirty="0">
                <a:solidFill>
                  <a:prstClr val="black"/>
                </a:solidFill>
                <a:latin typeface="Times New Roman" panose="02020603050405020304" pitchFamily="18" charset="0"/>
                <a:cs typeface="Times New Roman" panose="02020603050405020304" pitchFamily="18" charset="0"/>
              </a:rPr>
              <a:t>1</a:t>
            </a:r>
            <a:endPar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4923692" y="4903313"/>
            <a:ext cx="695713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PMG497</a:t>
            </a:r>
          </a:p>
          <a:p>
            <a:pPr lvl="0" algn="ctr">
              <a:defRPr/>
            </a:pPr>
            <a:r>
              <a:rPr lang="en-US" sz="2000" dirty="0">
                <a:solidFill>
                  <a:srgbClr val="2D3956"/>
                </a:solidFill>
                <a:latin typeface="Times New Roman" panose="02020603050405020304" pitchFamily="18" charset="0"/>
                <a:cs typeface="Times New Roman" panose="02020603050405020304" pitchFamily="18" charset="0"/>
              </a:rPr>
              <a:t>Overview for final project 1- Questionnaires</a:t>
            </a:r>
          </a:p>
        </p:txBody>
      </p:sp>
      <p:pic>
        <p:nvPicPr>
          <p:cNvPr id="14" name="Graphic 21">
            <a:extLst>
              <a:ext uri="{FF2B5EF4-FFF2-40B4-BE49-F238E27FC236}">
                <a16:creationId xmlns:a16="http://schemas.microsoft.com/office/drawing/2014/main" id="{FAD79EAC-12FF-4B40-903B-F03D33745FF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99"/>
            <a:ext cx="2305141" cy="1079092"/>
          </a:xfrm>
          <a:prstGeom prst="rect">
            <a:avLst/>
          </a:prstGeom>
        </p:spPr>
      </p:pic>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1208815"/>
    </mc:Choice>
    <mc:Fallback xmlns="">
      <p:transition spd="slow" advTm="120881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F8BB9-6C36-5861-77AD-2095BBD801E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3C5160A-6BFB-D4FC-78D4-CB780FD1884C}"/>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8FE61792-2CCC-2857-002A-96EFF3DCF121}"/>
              </a:ext>
            </a:extLst>
          </p:cNvPr>
          <p:cNvPicPr>
            <a:picLocks noChangeAspect="1"/>
          </p:cNvPicPr>
          <p:nvPr/>
        </p:nvPicPr>
        <p:blipFill>
          <a:blip r:embed="rId2"/>
          <a:stretch>
            <a:fillRect/>
          </a:stretch>
        </p:blipFill>
        <p:spPr>
          <a:xfrm>
            <a:off x="-83128" y="0"/>
            <a:ext cx="12522152" cy="6858000"/>
          </a:xfrm>
          <a:prstGeom prst="rect">
            <a:avLst/>
          </a:prstGeom>
        </p:spPr>
      </p:pic>
    </p:spTree>
    <p:extLst>
      <p:ext uri="{BB962C8B-B14F-4D97-AF65-F5344CB8AC3E}">
        <p14:creationId xmlns:p14="http://schemas.microsoft.com/office/powerpoint/2010/main" val="1681832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072016" cy="54603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564257"/>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Final Project 1 Components</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2824178728"/>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0DD2832-B8AE-44A1-ABA2-7CE355E3C2A5}"/>
              </a:ext>
            </a:extLst>
          </p:cNvPr>
          <p:cNvSpPr/>
          <p:nvPr/>
        </p:nvSpPr>
        <p:spPr>
          <a:xfrm>
            <a:off x="3557538" y="3518"/>
            <a:ext cx="5703484" cy="64633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Final Project 1 Components</a:t>
            </a:r>
            <a:endParaRPr kumimoji="0" lang="en-US" sz="3200" b="1" i="0" u="none" strike="noStrike" kern="1200" cap="none" spc="0" normalizeH="0" baseline="0" noProof="0" dirty="0">
              <a:ln>
                <a:noFill/>
              </a:ln>
              <a:solidFill>
                <a:srgbClr val="000000"/>
              </a:solidFill>
              <a:effectLst/>
              <a:uLnTx/>
              <a:uFillTx/>
              <a:latin typeface="Calibri"/>
              <a:ea typeface="+mn-ea"/>
              <a:cs typeface="+mn-cs"/>
            </a:endParaRPr>
          </a:p>
        </p:txBody>
      </p:sp>
      <p:graphicFrame>
        <p:nvGraphicFramePr>
          <p:cNvPr id="6" name="Diagram 5">
            <a:extLst>
              <a:ext uri="{FF2B5EF4-FFF2-40B4-BE49-F238E27FC236}">
                <a16:creationId xmlns:a16="http://schemas.microsoft.com/office/drawing/2014/main" id="{D4FA46B3-EB38-4D57-A28A-9D480DE1B24D}"/>
              </a:ext>
            </a:extLst>
          </p:cNvPr>
          <p:cNvGraphicFramePr/>
          <p:nvPr>
            <p:extLst>
              <p:ext uri="{D42A27DB-BD31-4B8C-83A1-F6EECF244321}">
                <p14:modId xmlns:p14="http://schemas.microsoft.com/office/powerpoint/2010/main" val="1302283897"/>
              </p:ext>
            </p:extLst>
          </p:nvPr>
        </p:nvGraphicFramePr>
        <p:xfrm>
          <a:off x="1644274" y="928132"/>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Graphic 21">
            <a:extLst>
              <a:ext uri="{FF2B5EF4-FFF2-40B4-BE49-F238E27FC236}">
                <a16:creationId xmlns:a16="http://schemas.microsoft.com/office/drawing/2014/main" id="{ACA27A8F-51CF-4768-A692-CA70DC0D8032}"/>
              </a:ext>
            </a:extLst>
          </p:cNvPr>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8" name="Rectangle 7">
            <a:extLst>
              <a:ext uri="{FF2B5EF4-FFF2-40B4-BE49-F238E27FC236}">
                <a16:creationId xmlns:a16="http://schemas.microsoft.com/office/drawing/2014/main" id="{6944DDD2-567C-4CB3-8DAD-384C5E95B9B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87313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5952746" cy="53708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7" name="Rectangle 6">
            <a:extLst>
              <a:ext uri="{FF2B5EF4-FFF2-40B4-BE49-F238E27FC236}">
                <a16:creationId xmlns:a16="http://schemas.microsoft.com/office/drawing/2014/main" id="{3C007F3A-208E-411C-8B4C-F13E4D8B5D2E}"/>
              </a:ext>
            </a:extLst>
          </p:cNvPr>
          <p:cNvSpPr/>
          <p:nvPr/>
        </p:nvSpPr>
        <p:spPr>
          <a:xfrm>
            <a:off x="1338534" y="3146871"/>
            <a:ext cx="4539675" cy="564257"/>
          </a:xfrm>
          <a:prstGeom prst="rect">
            <a:avLst/>
          </a:prstGeom>
        </p:spPr>
        <p:txBody>
          <a:bodyPr wrap="squar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Research variables </a:t>
            </a:r>
          </a:p>
        </p:txBody>
      </p:sp>
    </p:spTree>
    <p:extLst>
      <p:ext uri="{BB962C8B-B14F-4D97-AF65-F5344CB8AC3E}">
        <p14:creationId xmlns:p14="http://schemas.microsoft.com/office/powerpoint/2010/main" val="3966658895"/>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852414" y="666749"/>
            <a:ext cx="10734675" cy="6085741"/>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rtl="1"/>
            <a:r>
              <a:rPr lang="ar-EG" sz="4400" b="1" dirty="0">
                <a:solidFill>
                  <a:srgbClr val="00B0F0"/>
                </a:solidFill>
              </a:rPr>
              <a:t>ما معنى متغيرات البحث؟</a:t>
            </a:r>
            <a:endParaRPr lang="en-US" sz="4400" b="1" dirty="0">
              <a:solidFill>
                <a:srgbClr val="00B0F0"/>
              </a:solidFill>
            </a:endParaRPr>
          </a:p>
        </p:txBody>
      </p:sp>
      <p:sp>
        <p:nvSpPr>
          <p:cNvPr id="11" name="TextBox 10">
            <a:extLst>
              <a:ext uri="{FF2B5EF4-FFF2-40B4-BE49-F238E27FC236}">
                <a16:creationId xmlns:a16="http://schemas.microsoft.com/office/drawing/2014/main" id="{F302B31E-7905-011C-84CF-EEAEA8E33539}"/>
              </a:ext>
            </a:extLst>
          </p:cNvPr>
          <p:cNvSpPr txBox="1"/>
          <p:nvPr/>
        </p:nvSpPr>
        <p:spPr>
          <a:xfrm>
            <a:off x="1322363" y="1358817"/>
            <a:ext cx="8979535" cy="1323439"/>
          </a:xfrm>
          <a:prstGeom prst="rect">
            <a:avLst/>
          </a:prstGeom>
          <a:noFill/>
        </p:spPr>
        <p:txBody>
          <a:bodyPr wrap="square" rtlCol="0">
            <a:spAutoFit/>
          </a:bodyPr>
          <a:lstStyle/>
          <a:p>
            <a:pPr algn="ctr"/>
            <a:r>
              <a:rPr lang="en-US" sz="4000" b="1" dirty="0">
                <a:solidFill>
                  <a:srgbClr val="00B0F0"/>
                </a:solidFill>
                <a:latin typeface="Times New Roman" panose="02020603050405020304" pitchFamily="18" charset="0"/>
                <a:cs typeface="Times New Roman" panose="02020603050405020304" pitchFamily="18" charset="0"/>
              </a:rPr>
              <a:t>What the Meaning of Research variables?</a:t>
            </a:r>
          </a:p>
        </p:txBody>
      </p:sp>
      <p:pic>
        <p:nvPicPr>
          <p:cNvPr id="5" name="Graphic 21">
            <a:extLst>
              <a:ext uri="{FF2B5EF4-FFF2-40B4-BE49-F238E27FC236}">
                <a16:creationId xmlns:a16="http://schemas.microsoft.com/office/drawing/2014/main" id="{5D7A11D4-EC7B-4D21-A364-06A9C2D5557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6" name="Rectangle 5">
            <a:extLst>
              <a:ext uri="{FF2B5EF4-FFF2-40B4-BE49-F238E27FC236}">
                <a16:creationId xmlns:a16="http://schemas.microsoft.com/office/drawing/2014/main" id="{DD2445E0-D796-4DF6-9E4C-2187C01DB89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924247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EFC45FF-997E-4EBC-9501-8ADE2C6EF731}"/>
              </a:ext>
            </a:extLst>
          </p:cNvPr>
          <p:cNvSpPr/>
          <p:nvPr/>
        </p:nvSpPr>
        <p:spPr>
          <a:xfrm>
            <a:off x="127307" y="1361439"/>
            <a:ext cx="11937386" cy="5324535"/>
          </a:xfrm>
          <a:prstGeom prst="rect">
            <a:avLst/>
          </a:prstGeom>
          <a:solidFill>
            <a:schemeClr val="bg1"/>
          </a:solidFill>
        </p:spPr>
        <p:txBody>
          <a:bodyPr wrap="square">
            <a:spAutoFit/>
          </a:bodyPr>
          <a:lstStyle/>
          <a:p>
            <a:pPr marL="457200" indent="-457200" algn="just">
              <a:buFont typeface="Arial" panose="020B0604020202020204" pitchFamily="34" charset="0"/>
              <a:buChar char="•"/>
            </a:pPr>
            <a:r>
              <a:rPr lang="en-US" sz="2800" dirty="0">
                <a:solidFill>
                  <a:srgbClr val="2D3956"/>
                </a:solidFill>
              </a:rPr>
              <a:t>Research variables are characteristics or attributes that can be measured and analyzed in a research study. </a:t>
            </a:r>
          </a:p>
          <a:p>
            <a:pPr marL="457200" indent="-457200" algn="just" rtl="1">
              <a:buFont typeface="Arial" panose="020B0604020202020204" pitchFamily="34" charset="0"/>
              <a:buChar char="•"/>
            </a:pPr>
            <a:r>
              <a:rPr lang="ar-EG" sz="2400" dirty="0">
                <a:solidFill>
                  <a:srgbClr val="2D3956"/>
                </a:solidFill>
              </a:rPr>
              <a:t>متغيرات البحث هي خصائص أو سمات يمكن قياسها وتحليلها في دراسة بحثية.</a:t>
            </a:r>
            <a:endParaRPr lang="en-US" sz="2400" dirty="0">
              <a:solidFill>
                <a:srgbClr val="2D3956"/>
              </a:solidFill>
            </a:endParaRPr>
          </a:p>
          <a:p>
            <a:pPr marL="457200" indent="-457200" algn="just" rtl="1">
              <a:buFont typeface="Arial" panose="020B0604020202020204" pitchFamily="34" charset="0"/>
              <a:buChar char="•"/>
            </a:pPr>
            <a:endParaRPr lang="en-US" sz="2400" dirty="0">
              <a:solidFill>
                <a:srgbClr val="2D3956"/>
              </a:solidFill>
            </a:endParaRPr>
          </a:p>
          <a:p>
            <a:pPr marL="457200" indent="-457200" algn="just">
              <a:buFont typeface="Arial" panose="020B0604020202020204" pitchFamily="34" charset="0"/>
              <a:buChar char="•"/>
            </a:pPr>
            <a:r>
              <a:rPr lang="en-US" sz="2800" dirty="0">
                <a:solidFill>
                  <a:srgbClr val="2D3956"/>
                </a:solidFill>
              </a:rPr>
              <a:t>They are the key elements that researchers manipulate, measure, or observe to understand their relationship with other variables. </a:t>
            </a:r>
          </a:p>
          <a:p>
            <a:pPr marL="457200" indent="-457200" algn="just" rtl="1">
              <a:buFont typeface="Arial" panose="020B0604020202020204" pitchFamily="34" charset="0"/>
              <a:buChar char="•"/>
            </a:pPr>
            <a:r>
              <a:rPr lang="ar-EG" sz="2400" dirty="0">
                <a:solidFill>
                  <a:srgbClr val="2D3956"/>
                </a:solidFill>
              </a:rPr>
              <a:t>وهي العناصر الأساسية التي يتلاعب بها الباحثون أو يقيسونها أو يلاحظونها لفهم علاقتها بالمتغيرات الأخرى.</a:t>
            </a:r>
            <a:endParaRPr lang="en-US" sz="2400" dirty="0">
              <a:solidFill>
                <a:srgbClr val="2D3956"/>
              </a:solidFill>
            </a:endParaRPr>
          </a:p>
          <a:p>
            <a:pPr marL="457200" indent="-457200" algn="just" rtl="1">
              <a:buFont typeface="Arial" panose="020B0604020202020204" pitchFamily="34" charset="0"/>
              <a:buChar char="•"/>
            </a:pPr>
            <a:endParaRPr lang="en-US" sz="2400" dirty="0">
              <a:solidFill>
                <a:srgbClr val="2D3956"/>
              </a:solidFill>
            </a:endParaRPr>
          </a:p>
          <a:p>
            <a:pPr marL="457200" indent="-457200" algn="just">
              <a:buFont typeface="Arial" panose="020B0604020202020204" pitchFamily="34" charset="0"/>
              <a:buChar char="•"/>
            </a:pPr>
            <a:r>
              <a:rPr lang="en-US" sz="2800" dirty="0">
                <a:solidFill>
                  <a:srgbClr val="2D3956"/>
                </a:solidFill>
              </a:rPr>
              <a:t>In management research, variables can be classified into four main types: independent variables, dependent variables, mediating variables and moderating variables.</a:t>
            </a:r>
          </a:p>
          <a:p>
            <a:pPr marL="457200" indent="-457200" algn="just" rtl="1">
              <a:buFont typeface="Arial" panose="020B0604020202020204" pitchFamily="34" charset="0"/>
              <a:buChar char="•"/>
            </a:pPr>
            <a:r>
              <a:rPr lang="ar-EG" sz="2400" dirty="0">
                <a:solidFill>
                  <a:srgbClr val="2D3956"/>
                </a:solidFill>
              </a:rPr>
              <a:t>في البحوث الإدارية، يمكن تصنيف المتغيرات إلى أربعة أنواع رئيسية: المتغيرات المستقلة، والمتغيرات التابعة، والمتغيرات الوسيطة، والمتغيرات المعدلة.</a:t>
            </a:r>
            <a:endParaRPr lang="en-US" sz="2400" dirty="0">
              <a:solidFill>
                <a:srgbClr val="2D3956"/>
              </a:solidFill>
            </a:endParaRPr>
          </a:p>
        </p:txBody>
      </p:sp>
      <p:sp>
        <p:nvSpPr>
          <p:cNvPr id="6" name="Rectangle 5">
            <a:extLst>
              <a:ext uri="{FF2B5EF4-FFF2-40B4-BE49-F238E27FC236}">
                <a16:creationId xmlns:a16="http://schemas.microsoft.com/office/drawing/2014/main" id="{4F2D9B8F-8292-452A-B010-CFA5B8E29A17}"/>
              </a:ext>
            </a:extLst>
          </p:cNvPr>
          <p:cNvSpPr/>
          <p:nvPr/>
        </p:nvSpPr>
        <p:spPr>
          <a:xfrm>
            <a:off x="3077460" y="0"/>
            <a:ext cx="3755387" cy="646331"/>
          </a:xfrm>
          <a:prstGeom prst="rect">
            <a:avLst/>
          </a:prstGeom>
        </p:spPr>
        <p:txBody>
          <a:bodyPr wrap="none">
            <a:spAutoFit/>
          </a:bodyPr>
          <a:lstStyle/>
          <a:p>
            <a:pPr algn="ctr"/>
            <a:r>
              <a:rPr lang="en-US" sz="3600" dirty="0">
                <a:solidFill>
                  <a:srgbClr val="000000"/>
                </a:solidFill>
              </a:rPr>
              <a:t>Research variables </a:t>
            </a:r>
            <a:endParaRPr lang="en-US" sz="2400" dirty="0">
              <a:solidFill>
                <a:srgbClr val="000000"/>
              </a:solidFill>
            </a:endParaRPr>
          </a:p>
        </p:txBody>
      </p:sp>
      <p:pic>
        <p:nvPicPr>
          <p:cNvPr id="7" name="Graphic 21">
            <a:extLst>
              <a:ext uri="{FF2B5EF4-FFF2-40B4-BE49-F238E27FC236}">
                <a16:creationId xmlns:a16="http://schemas.microsoft.com/office/drawing/2014/main" id="{458637F0-FF29-4DF0-9629-6ECCD2FDFF6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8" name="Rectangle 7">
            <a:extLst>
              <a:ext uri="{FF2B5EF4-FFF2-40B4-BE49-F238E27FC236}">
                <a16:creationId xmlns:a16="http://schemas.microsoft.com/office/drawing/2014/main" id="{1CCF7B1A-E650-4A61-AD1F-783D035817E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436765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2040043"/>
            <a:ext cx="9345750" cy="47090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solidFill>
                  <a:schemeClr val="tx1"/>
                </a:solidFill>
              </a:rPr>
              <a:t>ي</a:t>
            </a: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2"/>
              </a:solidFill>
            </a:endParaRPr>
          </a:p>
          <a:p>
            <a:pPr algn="ctr"/>
            <a:r>
              <a:rPr lang="ar-EG" sz="2000" dirty="0">
                <a:solidFill>
                  <a:schemeClr val="tx2"/>
                </a:solidFill>
              </a:rPr>
              <a:t>على سبيل المثال، إذا أراد الباحثون دراسة تأثير أسلوب القيادة على رضا الموظفين، فإن المتغير المستقل سيكون </a:t>
            </a:r>
            <a:r>
              <a:rPr lang="ar-EG" sz="2000" b="1" u="sng" dirty="0">
                <a:solidFill>
                  <a:schemeClr val="tx2"/>
                </a:solidFill>
              </a:rPr>
              <a:t>أسلوب القيادة.</a:t>
            </a:r>
            <a:endParaRPr lang="en-US" sz="2000" b="1" u="sng" dirty="0">
              <a:solidFill>
                <a:schemeClr val="tx2"/>
              </a:solidFill>
            </a:endParaRPr>
          </a:p>
          <a:p>
            <a:pPr algn="just"/>
            <a:r>
              <a:rPr lang="en-US" sz="2400" b="1" dirty="0">
                <a:solidFill>
                  <a:srgbClr val="0070C0"/>
                </a:solidFill>
              </a:rPr>
              <a:t>For example</a:t>
            </a:r>
            <a:r>
              <a:rPr lang="en-US" sz="2400" dirty="0">
                <a:solidFill>
                  <a:schemeClr val="tx1"/>
                </a:solidFill>
              </a:rPr>
              <a:t>, if researchers want to investigate</a:t>
            </a:r>
            <a:r>
              <a:rPr lang="en-US" sz="2400" dirty="0">
                <a:solidFill>
                  <a:schemeClr val="tx1"/>
                </a:solidFill>
                <a:highlight>
                  <a:srgbClr val="00FFFF"/>
                </a:highlight>
              </a:rPr>
              <a:t> the effect of leadership style on employee satisfaction, </a:t>
            </a:r>
            <a:r>
              <a:rPr lang="en-US" sz="2400" dirty="0">
                <a:solidFill>
                  <a:schemeClr val="tx1"/>
                </a:solidFill>
              </a:rPr>
              <a:t>the independent variable would be….</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304275" y="2070216"/>
            <a:ext cx="9099324" cy="2123658"/>
          </a:xfrm>
          <a:prstGeom prst="rect">
            <a:avLst/>
          </a:prstGeom>
          <a:noFill/>
        </p:spPr>
        <p:txBody>
          <a:bodyPr wrap="square" rtlCol="0">
            <a:spAutoFit/>
          </a:bodyPr>
          <a:lstStyle/>
          <a:p>
            <a:pPr marL="342900" indent="-3429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Independent variables are the factors that researchers manipulate or control in a study. They are the causes or predictors of the outcome or dependent variable.</a:t>
            </a:r>
          </a:p>
          <a:p>
            <a:pPr marL="342900" indent="-342900" algn="just" rtl="1">
              <a:buFont typeface="Wingdings" panose="05000000000000000000" pitchFamily="2" charset="2"/>
              <a:buChar char="q"/>
            </a:pPr>
            <a:r>
              <a:rPr lang="ar-EG" sz="2400" dirty="0">
                <a:solidFill>
                  <a:srgbClr val="2D3956"/>
                </a:solidFill>
                <a:latin typeface="Times New Roman" panose="02020603050405020304" pitchFamily="18" charset="0"/>
                <a:cs typeface="Times New Roman" panose="02020603050405020304" pitchFamily="18" charset="0"/>
              </a:rPr>
              <a:t>المتغيرات المستقلة هي العوامل التي يتلاعب بها الباحثون أو يتحكمون فيها في الدراسة. إنها الأسباب أو المتنبئين بالنتيجة أو المتغير التابع.</a:t>
            </a:r>
            <a:endParaRPr lang="en-US" sz="2400" dirty="0">
              <a:solidFill>
                <a:srgbClr val="2D3956"/>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4767331" cy="646331"/>
          </a:xfrm>
          <a:prstGeom prst="rect">
            <a:avLst/>
          </a:prstGeom>
        </p:spPr>
        <p:txBody>
          <a:bodyPr wrap="none">
            <a:spAutoFit/>
          </a:bodyPr>
          <a:lstStyle/>
          <a:p>
            <a:r>
              <a:rPr lang="en-US" sz="3600" b="1" dirty="0">
                <a:solidFill>
                  <a:srgbClr val="2D3956"/>
                </a:solidFill>
                <a:latin typeface="Times New Roman" panose="02020603050405020304" pitchFamily="18" charset="0"/>
                <a:cs typeface="Times New Roman" panose="02020603050405020304" pitchFamily="18" charset="0"/>
              </a:rPr>
              <a:t>Independent Variables:</a:t>
            </a:r>
          </a:p>
        </p:txBody>
      </p:sp>
      <p:sp>
        <p:nvSpPr>
          <p:cNvPr id="6" name="Rectangle 5">
            <a:extLst>
              <a:ext uri="{FF2B5EF4-FFF2-40B4-BE49-F238E27FC236}">
                <a16:creationId xmlns:a16="http://schemas.microsoft.com/office/drawing/2014/main" id="{0E51B80F-7846-4B7A-AC80-A71D26FD724F}"/>
              </a:ext>
            </a:extLst>
          </p:cNvPr>
          <p:cNvSpPr/>
          <p:nvPr/>
        </p:nvSpPr>
        <p:spPr>
          <a:xfrm>
            <a:off x="1870092" y="5934320"/>
            <a:ext cx="2873800" cy="461665"/>
          </a:xfrm>
          <a:prstGeom prst="rect">
            <a:avLst/>
          </a:prstGeom>
        </p:spPr>
        <p:txBody>
          <a:bodyPr wrap="none">
            <a:spAutoFit/>
          </a:bodyPr>
          <a:lstStyle/>
          <a:p>
            <a:r>
              <a:rPr lang="en-US" sz="2400" dirty="0">
                <a:solidFill>
                  <a:prstClr val="black"/>
                </a:solidFill>
                <a:highlight>
                  <a:srgbClr val="00FF00"/>
                </a:highlight>
              </a:rPr>
              <a:t>The leadership styles.</a:t>
            </a:r>
            <a:endParaRPr lang="en-US" dirty="0">
              <a:highlight>
                <a:srgbClr val="00FF00"/>
              </a:highlight>
            </a:endParaRPr>
          </a:p>
        </p:txBody>
      </p:sp>
      <p:pic>
        <p:nvPicPr>
          <p:cNvPr id="10" name="Graphic 21">
            <a:extLst>
              <a:ext uri="{FF2B5EF4-FFF2-40B4-BE49-F238E27FC236}">
                <a16:creationId xmlns:a16="http://schemas.microsoft.com/office/drawing/2014/main" id="{D25CD99E-3F58-411C-8B14-742331F6FE2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Rectangle 10">
            <a:extLst>
              <a:ext uri="{FF2B5EF4-FFF2-40B4-BE49-F238E27FC236}">
                <a16:creationId xmlns:a16="http://schemas.microsoft.com/office/drawing/2014/main" id="{7DF08967-10A7-4FA0-B116-85C4CE505C1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90402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4767331" cy="646331"/>
          </a:xfrm>
          <a:prstGeom prst="rect">
            <a:avLst/>
          </a:prstGeom>
        </p:spPr>
        <p:txBody>
          <a:bodyPr wrap="none">
            <a:spAutoFit/>
          </a:bodyPr>
          <a:lstStyle/>
          <a:p>
            <a:r>
              <a:rPr lang="en-US" sz="3600" b="1" dirty="0">
                <a:solidFill>
                  <a:srgbClr val="2D3956"/>
                </a:solidFill>
                <a:latin typeface="Times New Roman" panose="02020603050405020304" pitchFamily="18" charset="0"/>
                <a:cs typeface="Times New Roman" panose="02020603050405020304" pitchFamily="18" charset="0"/>
              </a:rPr>
              <a:t>Independent Variables:</a:t>
            </a:r>
          </a:p>
        </p:txBody>
      </p:sp>
      <p:pic>
        <p:nvPicPr>
          <p:cNvPr id="7" name="Picture 6">
            <a:extLst>
              <a:ext uri="{FF2B5EF4-FFF2-40B4-BE49-F238E27FC236}">
                <a16:creationId xmlns:a16="http://schemas.microsoft.com/office/drawing/2014/main" id="{6CACBE87-BA50-4F2E-BF75-C40056826EFB}"/>
              </a:ext>
            </a:extLst>
          </p:cNvPr>
          <p:cNvPicPr>
            <a:picLocks noChangeAspect="1"/>
          </p:cNvPicPr>
          <p:nvPr/>
        </p:nvPicPr>
        <p:blipFill>
          <a:blip r:embed="rId3"/>
          <a:stretch>
            <a:fillRect/>
          </a:stretch>
        </p:blipFill>
        <p:spPr>
          <a:xfrm>
            <a:off x="1405087" y="1815805"/>
            <a:ext cx="9859312" cy="1898576"/>
          </a:xfrm>
          <a:prstGeom prst="rect">
            <a:avLst/>
          </a:prstGeom>
        </p:spPr>
      </p:pic>
      <p:pic>
        <p:nvPicPr>
          <p:cNvPr id="8" name="Graphic 21">
            <a:extLst>
              <a:ext uri="{FF2B5EF4-FFF2-40B4-BE49-F238E27FC236}">
                <a16:creationId xmlns:a16="http://schemas.microsoft.com/office/drawing/2014/main" id="{41C7467E-E7FB-48FC-8E0B-2248D799DF2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E5005C88-F789-4F0B-B3BE-F7C059C2576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TextBox 3">
            <a:extLst>
              <a:ext uri="{FF2B5EF4-FFF2-40B4-BE49-F238E27FC236}">
                <a16:creationId xmlns:a16="http://schemas.microsoft.com/office/drawing/2014/main" id="{BCDB6397-1534-1393-890D-E06B72852136}"/>
              </a:ext>
            </a:extLst>
          </p:cNvPr>
          <p:cNvSpPr txBox="1"/>
          <p:nvPr/>
        </p:nvSpPr>
        <p:spPr>
          <a:xfrm>
            <a:off x="2585517" y="5290786"/>
            <a:ext cx="9004852" cy="1477328"/>
          </a:xfrm>
          <a:prstGeom prst="rect">
            <a:avLst/>
          </a:prstGeom>
          <a:solidFill>
            <a:schemeClr val="bg1"/>
          </a:solidFill>
        </p:spPr>
        <p:txBody>
          <a:bodyPr wrap="square">
            <a:spAutoFit/>
          </a:bodyPr>
          <a:lstStyle/>
          <a:p>
            <a:pPr algn="r" rtl="1"/>
            <a:r>
              <a:rPr lang="ar-EG" dirty="0"/>
              <a:t>الصورة توضح العلاقة بين المتغير المستقل (</a:t>
            </a:r>
            <a:r>
              <a:rPr lang="en-US" b="1" dirty="0"/>
              <a:t>Independent Variable - IV</a:t>
            </a:r>
            <a:r>
              <a:rPr lang="en-US" dirty="0"/>
              <a:t>) </a:t>
            </a:r>
            <a:r>
              <a:rPr lang="ar-EG" dirty="0"/>
              <a:t>والمتغير التابع (</a:t>
            </a:r>
            <a:r>
              <a:rPr lang="en-US" b="1" dirty="0"/>
              <a:t>Dependent Variable - DV</a:t>
            </a:r>
            <a:r>
              <a:rPr lang="en-US" dirty="0"/>
              <a:t>)، </a:t>
            </a:r>
            <a:r>
              <a:rPr lang="ar-EG" dirty="0"/>
              <a:t>حيث:</a:t>
            </a:r>
            <a:endParaRPr lang="en-US" dirty="0"/>
          </a:p>
          <a:p>
            <a:pPr algn="r" rtl="1"/>
            <a:endParaRPr lang="ar-EG" dirty="0"/>
          </a:p>
          <a:p>
            <a:pPr algn="r" rtl="1">
              <a:buFont typeface="Arial" panose="020B0604020202020204" pitchFamily="34" charset="0"/>
              <a:buChar char="•"/>
            </a:pPr>
            <a:r>
              <a:rPr lang="ar-EG" b="1" dirty="0"/>
              <a:t>المتغير المستقل (</a:t>
            </a:r>
            <a:r>
              <a:rPr lang="en-US" b="1" dirty="0"/>
              <a:t>IV):</a:t>
            </a:r>
            <a:r>
              <a:rPr lang="en-US" dirty="0"/>
              <a:t> </a:t>
            </a:r>
            <a:r>
              <a:rPr lang="ar-EG" dirty="0"/>
              <a:t>يتحكم فيه الباحث.</a:t>
            </a:r>
          </a:p>
          <a:p>
            <a:pPr algn="r" rtl="1">
              <a:buFont typeface="Arial" panose="020B0604020202020204" pitchFamily="34" charset="0"/>
              <a:buChar char="•"/>
            </a:pPr>
            <a:r>
              <a:rPr lang="ar-EG" b="1" dirty="0"/>
              <a:t>المتغير التابع (</a:t>
            </a:r>
            <a:r>
              <a:rPr lang="en-US" b="1" dirty="0"/>
              <a:t>DV):</a:t>
            </a:r>
            <a:r>
              <a:rPr lang="en-US" dirty="0"/>
              <a:t> </a:t>
            </a:r>
            <a:r>
              <a:rPr lang="ar-EG" dirty="0"/>
              <a:t>يعتمد رد فعل المشاركين على التغيير الذي يحدثه المتغير المستقل.</a:t>
            </a:r>
          </a:p>
        </p:txBody>
      </p:sp>
    </p:spTree>
    <p:extLst>
      <p:ext uri="{BB962C8B-B14F-4D97-AF65-F5344CB8AC3E}">
        <p14:creationId xmlns:p14="http://schemas.microsoft.com/office/powerpoint/2010/main" val="2824050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2052157"/>
            <a:ext cx="9345750" cy="47090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solidFill>
                  <a:schemeClr val="tx1"/>
                </a:solidFill>
              </a:rPr>
              <a:t>ي</a:t>
            </a:r>
            <a:endParaRPr lang="en-US" dirty="0">
              <a:solidFill>
                <a:schemeClr val="tx1"/>
              </a:solidFill>
            </a:endParaRPr>
          </a:p>
          <a:p>
            <a:pPr algn="ctr"/>
            <a:endParaRPr lang="en-US" dirty="0">
              <a:solidFill>
                <a:schemeClr val="tx1"/>
              </a:solidFill>
            </a:endParaRPr>
          </a:p>
          <a:p>
            <a:pPr algn="ctr"/>
            <a:endParaRPr lang="en-US" dirty="0">
              <a:solidFill>
                <a:schemeClr val="tx2"/>
              </a:solidFill>
            </a:endParaRPr>
          </a:p>
          <a:p>
            <a:pPr algn="ctr"/>
            <a:endParaRPr lang="en-US" dirty="0">
              <a:solidFill>
                <a:schemeClr val="tx2"/>
              </a:solidFill>
            </a:endParaRPr>
          </a:p>
          <a:p>
            <a:pPr algn="ctr"/>
            <a:endParaRPr lang="en-US" sz="2400" dirty="0">
              <a:solidFill>
                <a:schemeClr val="tx2"/>
              </a:solidFill>
            </a:endParaRPr>
          </a:p>
          <a:p>
            <a:pPr algn="ctr"/>
            <a:r>
              <a:rPr lang="ar-EG" sz="2400" dirty="0">
                <a:solidFill>
                  <a:schemeClr val="tx2"/>
                </a:solidFill>
              </a:rPr>
              <a:t>على سبيل المثال، إذا أراد الباحثون دراسة تأثير أسلوب القيادة على رضا الموظفين، فإن المتغير التابع سيكون </a:t>
            </a:r>
            <a:r>
              <a:rPr lang="ar-EG" sz="2400" b="1" u="sng" dirty="0">
                <a:solidFill>
                  <a:schemeClr val="tx2"/>
                </a:solidFill>
              </a:rPr>
              <a:t>رضا الموظفين</a:t>
            </a:r>
            <a:r>
              <a:rPr lang="ar-EG" sz="2400" dirty="0">
                <a:solidFill>
                  <a:schemeClr val="tx2"/>
                </a:solidFill>
              </a:rPr>
              <a:t>.</a:t>
            </a:r>
            <a:endParaRPr lang="en-US" sz="2400" dirty="0">
              <a:solidFill>
                <a:schemeClr val="tx2"/>
              </a:solidFill>
            </a:endParaRPr>
          </a:p>
          <a:p>
            <a:pPr algn="just"/>
            <a:r>
              <a:rPr lang="en-US" sz="2400" b="1" dirty="0">
                <a:solidFill>
                  <a:srgbClr val="0070C0"/>
                </a:solidFill>
              </a:rPr>
              <a:t>For example</a:t>
            </a:r>
            <a:r>
              <a:rPr lang="en-US" sz="2400" dirty="0">
                <a:solidFill>
                  <a:schemeClr val="tx1"/>
                </a:solidFill>
              </a:rPr>
              <a:t>, if researchers want to investigate</a:t>
            </a:r>
            <a:r>
              <a:rPr lang="en-US" sz="2400" dirty="0">
                <a:solidFill>
                  <a:schemeClr val="tx1"/>
                </a:solidFill>
                <a:highlight>
                  <a:srgbClr val="00FFFF"/>
                </a:highlight>
              </a:rPr>
              <a:t> the effect of leadership style on employee satisfaction, </a:t>
            </a:r>
            <a:r>
              <a:rPr lang="en-US" sz="2400" dirty="0">
                <a:solidFill>
                  <a:schemeClr val="tx1"/>
                </a:solidFill>
              </a:rPr>
              <a:t>the dependent variable would be….</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304275" y="2087282"/>
            <a:ext cx="9099324" cy="2616101"/>
          </a:xfrm>
          <a:prstGeom prst="rect">
            <a:avLst/>
          </a:prstGeom>
          <a:noFill/>
        </p:spPr>
        <p:txBody>
          <a:bodyPr wrap="square" rtlCol="0">
            <a:spAutoFit/>
          </a:bodyPr>
          <a:lstStyle/>
          <a:p>
            <a:pPr marL="342900" indent="-3429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Dependent variables are the outcomes or results that researchers measure or observe. They are influenced by the independent variables</a:t>
            </a:r>
          </a:p>
          <a:p>
            <a:pPr marL="342900" indent="-342900" algn="just" rtl="1">
              <a:buFont typeface="Wingdings" panose="05000000000000000000" pitchFamily="2" charset="2"/>
              <a:buChar char="q"/>
            </a:pPr>
            <a:r>
              <a:rPr lang="ar-EG" sz="2800" dirty="0">
                <a:solidFill>
                  <a:srgbClr val="2D3956"/>
                </a:solidFill>
                <a:latin typeface="Times New Roman" panose="02020603050405020304" pitchFamily="18" charset="0"/>
                <a:cs typeface="Times New Roman" panose="02020603050405020304" pitchFamily="18" charset="0"/>
              </a:rPr>
              <a:t>المتغيرات التابعة هي النتائج التي يقيسها الباحثون أو يلاحظونها. أنها تتأثر بالمتغيرات المستقلة</a:t>
            </a:r>
            <a:endParaRPr lang="en-US" sz="2800" dirty="0">
              <a:solidFill>
                <a:srgbClr val="2D3956"/>
              </a:solidFill>
              <a:latin typeface="Times New Roman" panose="02020603050405020304" pitchFamily="18" charset="0"/>
              <a:cs typeface="Times New Roman" panose="02020603050405020304" pitchFamily="18" charset="0"/>
            </a:endParaRPr>
          </a:p>
          <a:p>
            <a:pPr marL="342900" indent="-342900" algn="just" rtl="1">
              <a:buFont typeface="Wingdings" panose="05000000000000000000" pitchFamily="2" charset="2"/>
              <a:buChar char="q"/>
            </a:pPr>
            <a:endParaRPr lang="en-US" sz="2400" dirty="0">
              <a:solidFill>
                <a:srgbClr val="2D3956"/>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4429995" cy="646331"/>
          </a:xfrm>
          <a:prstGeom prst="rect">
            <a:avLst/>
          </a:prstGeom>
        </p:spPr>
        <p:txBody>
          <a:bodyPr wrap="none">
            <a:spAutoFit/>
          </a:bodyPr>
          <a:lstStyle/>
          <a:p>
            <a:r>
              <a:rPr lang="en-US" sz="3600" b="1" dirty="0">
                <a:solidFill>
                  <a:srgbClr val="2D3956"/>
                </a:solidFill>
                <a:latin typeface="Times New Roman" panose="02020603050405020304" pitchFamily="18" charset="0"/>
                <a:cs typeface="Times New Roman" panose="02020603050405020304" pitchFamily="18" charset="0"/>
              </a:rPr>
              <a:t>Dependent Variables:</a:t>
            </a:r>
          </a:p>
        </p:txBody>
      </p:sp>
      <p:sp>
        <p:nvSpPr>
          <p:cNvPr id="6" name="Rectangle 5">
            <a:extLst>
              <a:ext uri="{FF2B5EF4-FFF2-40B4-BE49-F238E27FC236}">
                <a16:creationId xmlns:a16="http://schemas.microsoft.com/office/drawing/2014/main" id="{0E51B80F-7846-4B7A-AC80-A71D26FD724F}"/>
              </a:ext>
            </a:extLst>
          </p:cNvPr>
          <p:cNvSpPr/>
          <p:nvPr/>
        </p:nvSpPr>
        <p:spPr>
          <a:xfrm>
            <a:off x="1698951" y="5512569"/>
            <a:ext cx="2903744" cy="461665"/>
          </a:xfrm>
          <a:prstGeom prst="rect">
            <a:avLst/>
          </a:prstGeom>
        </p:spPr>
        <p:txBody>
          <a:bodyPr wrap="none">
            <a:spAutoFit/>
          </a:bodyPr>
          <a:lstStyle/>
          <a:p>
            <a:r>
              <a:rPr lang="en-US" sz="2400" dirty="0">
                <a:solidFill>
                  <a:prstClr val="black"/>
                </a:solidFill>
                <a:highlight>
                  <a:srgbClr val="00FF00"/>
                </a:highlight>
              </a:rPr>
              <a:t>Employee satisfaction</a:t>
            </a:r>
            <a:endParaRPr lang="en-US" dirty="0">
              <a:highlight>
                <a:srgbClr val="00FF00"/>
              </a:highlight>
            </a:endParaRPr>
          </a:p>
        </p:txBody>
      </p:sp>
      <p:pic>
        <p:nvPicPr>
          <p:cNvPr id="10" name="Graphic 21">
            <a:extLst>
              <a:ext uri="{FF2B5EF4-FFF2-40B4-BE49-F238E27FC236}">
                <a16:creationId xmlns:a16="http://schemas.microsoft.com/office/drawing/2014/main" id="{52FCD3DE-3D42-47F6-96CB-B3D9DE479F5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Rectangle 10">
            <a:extLst>
              <a:ext uri="{FF2B5EF4-FFF2-40B4-BE49-F238E27FC236}">
                <a16:creationId xmlns:a16="http://schemas.microsoft.com/office/drawing/2014/main" id="{EEB0AB13-429D-4194-9629-E9C516EEE90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007389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38028" y="1753969"/>
            <a:ext cx="9345750"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solidFill>
                  <a:schemeClr val="tx1"/>
                </a:solidFill>
              </a:rPr>
              <a:t>ي</a:t>
            </a: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rgbClr val="0070C0"/>
              </a:solidFill>
            </a:endParaRPr>
          </a:p>
          <a:p>
            <a:pPr algn="just"/>
            <a:endParaRPr lang="en-US" sz="2400" b="1" dirty="0">
              <a:solidFill>
                <a:srgbClr val="0070C0"/>
              </a:solidFill>
            </a:endParaRPr>
          </a:p>
          <a:p>
            <a:pPr algn="just"/>
            <a:r>
              <a:rPr lang="en-US" sz="2400" b="1" dirty="0">
                <a:solidFill>
                  <a:srgbClr val="0070C0"/>
                </a:solidFill>
              </a:rPr>
              <a:t>For example</a:t>
            </a:r>
            <a:r>
              <a:rPr lang="en-US" sz="2400" dirty="0">
                <a:solidFill>
                  <a:schemeClr val="tx1"/>
                </a:solidFill>
              </a:rPr>
              <a:t>, if researchers want to investigate</a:t>
            </a:r>
            <a:r>
              <a:rPr lang="en-US" sz="2400" dirty="0">
                <a:solidFill>
                  <a:schemeClr val="tx1"/>
                </a:solidFill>
                <a:highlight>
                  <a:srgbClr val="00FFFF"/>
                </a:highlight>
              </a:rPr>
              <a:t> the effect of leadership style on employee satisfaction via Leader`s interpersonal skills, </a:t>
            </a:r>
            <a:r>
              <a:rPr lang="en-US" sz="2400" dirty="0">
                <a:solidFill>
                  <a:schemeClr val="tx1"/>
                </a:solidFill>
              </a:rPr>
              <a:t>the mediating variable would be….</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361241" y="1677257"/>
            <a:ext cx="9099324" cy="3108543"/>
          </a:xfrm>
          <a:prstGeom prst="rect">
            <a:avLst/>
          </a:prstGeom>
          <a:noFill/>
        </p:spPr>
        <p:txBody>
          <a:bodyPr wrap="square" rtlCol="0">
            <a:spAutoFit/>
          </a:bodyPr>
          <a:lstStyle/>
          <a:p>
            <a:pPr marL="342900" indent="-3429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Mediating variables are variables that help explain the relationship between independent and dependent variables. They act as intermediate factors that transmit the effect of the independent variable to the dependent variable</a:t>
            </a:r>
          </a:p>
          <a:p>
            <a:pPr marL="342900" indent="-342900" algn="just" rtl="1">
              <a:buFont typeface="Wingdings" panose="05000000000000000000" pitchFamily="2" charset="2"/>
              <a:buChar char="q"/>
            </a:pPr>
            <a:r>
              <a:rPr lang="ar-EG" sz="2800" dirty="0">
                <a:solidFill>
                  <a:srgbClr val="2D3956"/>
                </a:solidFill>
                <a:latin typeface="Times New Roman" panose="02020603050405020304" pitchFamily="18" charset="0"/>
                <a:cs typeface="Times New Roman" panose="02020603050405020304" pitchFamily="18" charset="0"/>
              </a:rPr>
              <a:t>المتغيرات الوسيطة هي متغيرات تساعد في تفسير العلاقة بين المتغيرات المستقلة والتابعة. وهي تعمل كعوامل وسيطة تنقل تأثير المتغير المستقل إلى المتغير التابع</a:t>
            </a:r>
            <a:endParaRPr lang="en-US" sz="2800" dirty="0">
              <a:solidFill>
                <a:srgbClr val="2D3956"/>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4237057" cy="646331"/>
          </a:xfrm>
          <a:prstGeom prst="rect">
            <a:avLst/>
          </a:prstGeom>
        </p:spPr>
        <p:txBody>
          <a:bodyPr wrap="none">
            <a:spAutoFit/>
          </a:bodyPr>
          <a:lstStyle/>
          <a:p>
            <a:r>
              <a:rPr lang="en-US" sz="3600" b="1" dirty="0">
                <a:solidFill>
                  <a:srgbClr val="2D3956"/>
                </a:solidFill>
                <a:latin typeface="Times New Roman" panose="02020603050405020304" pitchFamily="18" charset="0"/>
                <a:cs typeface="Times New Roman" panose="02020603050405020304" pitchFamily="18" charset="0"/>
              </a:rPr>
              <a:t>Mediating variables </a:t>
            </a:r>
          </a:p>
        </p:txBody>
      </p:sp>
      <p:sp>
        <p:nvSpPr>
          <p:cNvPr id="6" name="Rectangle 5">
            <a:extLst>
              <a:ext uri="{FF2B5EF4-FFF2-40B4-BE49-F238E27FC236}">
                <a16:creationId xmlns:a16="http://schemas.microsoft.com/office/drawing/2014/main" id="{0E51B80F-7846-4B7A-AC80-A71D26FD724F}"/>
              </a:ext>
            </a:extLst>
          </p:cNvPr>
          <p:cNvSpPr/>
          <p:nvPr/>
        </p:nvSpPr>
        <p:spPr>
          <a:xfrm>
            <a:off x="1689233" y="6165153"/>
            <a:ext cx="3648499" cy="461665"/>
          </a:xfrm>
          <a:prstGeom prst="rect">
            <a:avLst/>
          </a:prstGeom>
        </p:spPr>
        <p:txBody>
          <a:bodyPr wrap="none">
            <a:spAutoFit/>
          </a:bodyPr>
          <a:lstStyle/>
          <a:p>
            <a:r>
              <a:rPr lang="en-US" sz="2400" dirty="0">
                <a:solidFill>
                  <a:prstClr val="black"/>
                </a:solidFill>
                <a:highlight>
                  <a:srgbClr val="00FF00"/>
                </a:highlight>
              </a:rPr>
              <a:t>Leader`s interpersonal skills</a:t>
            </a:r>
            <a:endParaRPr lang="en-US" dirty="0">
              <a:highlight>
                <a:srgbClr val="00FF00"/>
              </a:highlight>
            </a:endParaRPr>
          </a:p>
        </p:txBody>
      </p:sp>
      <p:pic>
        <p:nvPicPr>
          <p:cNvPr id="10" name="Graphic 21">
            <a:extLst>
              <a:ext uri="{FF2B5EF4-FFF2-40B4-BE49-F238E27FC236}">
                <a16:creationId xmlns:a16="http://schemas.microsoft.com/office/drawing/2014/main" id="{0AB539CB-8931-4781-8226-027AD1344A2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Rectangle 10">
            <a:extLst>
              <a:ext uri="{FF2B5EF4-FFF2-40B4-BE49-F238E27FC236}">
                <a16:creationId xmlns:a16="http://schemas.microsoft.com/office/drawing/2014/main" id="{10857CE3-13C3-4A02-B1A7-61404485D65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45776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4237057" cy="646331"/>
          </a:xfrm>
          <a:prstGeom prst="rect">
            <a:avLst/>
          </a:prstGeom>
        </p:spPr>
        <p:txBody>
          <a:bodyPr wrap="none">
            <a:spAutoFit/>
          </a:bodyPr>
          <a:lstStyle/>
          <a:p>
            <a:r>
              <a:rPr lang="en-US" sz="3600" b="1" dirty="0">
                <a:solidFill>
                  <a:srgbClr val="2D3956"/>
                </a:solidFill>
                <a:latin typeface="Times New Roman" panose="02020603050405020304" pitchFamily="18" charset="0"/>
                <a:cs typeface="Times New Roman" panose="02020603050405020304" pitchFamily="18" charset="0"/>
              </a:rPr>
              <a:t>Mediating variables </a:t>
            </a:r>
          </a:p>
        </p:txBody>
      </p:sp>
      <p:pic>
        <p:nvPicPr>
          <p:cNvPr id="7" name="Picture 6">
            <a:extLst>
              <a:ext uri="{FF2B5EF4-FFF2-40B4-BE49-F238E27FC236}">
                <a16:creationId xmlns:a16="http://schemas.microsoft.com/office/drawing/2014/main" id="{3A7DBAA7-8174-42CD-91D0-523CEC521D84}"/>
              </a:ext>
            </a:extLst>
          </p:cNvPr>
          <p:cNvPicPr>
            <a:picLocks noChangeAspect="1"/>
          </p:cNvPicPr>
          <p:nvPr/>
        </p:nvPicPr>
        <p:blipFill>
          <a:blip r:embed="rId3"/>
          <a:stretch>
            <a:fillRect/>
          </a:stretch>
        </p:blipFill>
        <p:spPr>
          <a:xfrm>
            <a:off x="2489982" y="1965943"/>
            <a:ext cx="8013894" cy="4832267"/>
          </a:xfrm>
          <a:prstGeom prst="rect">
            <a:avLst/>
          </a:prstGeom>
        </p:spPr>
      </p:pic>
      <p:pic>
        <p:nvPicPr>
          <p:cNvPr id="8" name="Graphic 21">
            <a:extLst>
              <a:ext uri="{FF2B5EF4-FFF2-40B4-BE49-F238E27FC236}">
                <a16:creationId xmlns:a16="http://schemas.microsoft.com/office/drawing/2014/main" id="{E21C5DD7-CF0E-4936-AFD8-720F669161E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30BD614E-3029-4B76-B4E4-1A9BC3DD8D6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7291180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52036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solidFill>
                  <a:schemeClr val="tx1"/>
                </a:solidFill>
              </a:rPr>
              <a:t>ي</a:t>
            </a: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chemeClr val="tx2"/>
              </a:solidFill>
            </a:endParaRPr>
          </a:p>
          <a:p>
            <a:pPr algn="just"/>
            <a:r>
              <a:rPr lang="ar-EG" sz="2400" dirty="0">
                <a:solidFill>
                  <a:schemeClr val="tx2"/>
                </a:solidFill>
              </a:rPr>
              <a:t>على سبيل المثال، إذا أراد الباحثون دراسة تأثير المتغيرات الديموغرافية على العلاقة بين أسلوب القيادة ورضا الموظفين، فإن </a:t>
            </a:r>
            <a:r>
              <a:rPr lang="ar-EG" sz="2400" b="1" dirty="0">
                <a:solidFill>
                  <a:schemeClr val="tx2"/>
                </a:solidFill>
              </a:rPr>
              <a:t>المتغير المعدل</a:t>
            </a:r>
            <a:r>
              <a:rPr lang="ar-EG" sz="2400" dirty="0">
                <a:solidFill>
                  <a:schemeClr val="tx2"/>
                </a:solidFill>
              </a:rPr>
              <a:t> سيكون </a:t>
            </a:r>
            <a:r>
              <a:rPr lang="ar-EG" sz="2400" b="1" u="sng" dirty="0">
                <a:solidFill>
                  <a:schemeClr val="tx2"/>
                </a:solidFill>
              </a:rPr>
              <a:t>المتغيرات الديموغرافية</a:t>
            </a:r>
            <a:r>
              <a:rPr lang="ar-EG" sz="2400" dirty="0">
                <a:solidFill>
                  <a:schemeClr val="tx2"/>
                </a:solidFill>
              </a:rPr>
              <a:t>.</a:t>
            </a:r>
            <a:endParaRPr lang="en-US" sz="2400" b="1" dirty="0">
              <a:solidFill>
                <a:schemeClr val="tx2"/>
              </a:solidFill>
            </a:endParaRPr>
          </a:p>
          <a:p>
            <a:pPr algn="just"/>
            <a:r>
              <a:rPr lang="en-US" sz="2400" b="1" dirty="0">
                <a:solidFill>
                  <a:srgbClr val="0070C0"/>
                </a:solidFill>
              </a:rPr>
              <a:t>For example</a:t>
            </a:r>
            <a:r>
              <a:rPr lang="en-US" sz="2400" dirty="0">
                <a:solidFill>
                  <a:schemeClr val="tx1"/>
                </a:solidFill>
              </a:rPr>
              <a:t>, if researchers want to investigate</a:t>
            </a:r>
            <a:r>
              <a:rPr lang="en-US" sz="2400" dirty="0">
                <a:solidFill>
                  <a:schemeClr val="tx1"/>
                </a:solidFill>
                <a:highlight>
                  <a:srgbClr val="00FFFF"/>
                </a:highlight>
              </a:rPr>
              <a:t> The effect of demographic variables on the relationship between leadership style and employee satisfaction, </a:t>
            </a:r>
            <a:r>
              <a:rPr lang="en-US" sz="2400" dirty="0">
                <a:solidFill>
                  <a:schemeClr val="tx1"/>
                </a:solidFill>
              </a:rPr>
              <a:t>the moderating variable would be….</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361241" y="1677257"/>
            <a:ext cx="9099324" cy="2677656"/>
          </a:xfrm>
          <a:prstGeom prst="rect">
            <a:avLst/>
          </a:prstGeom>
          <a:noFill/>
        </p:spPr>
        <p:txBody>
          <a:bodyPr wrap="square" rtlCol="0">
            <a:spAutoFit/>
          </a:bodyPr>
          <a:lstStyle/>
          <a:p>
            <a:pPr marL="342900" indent="-3429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Moderating variables influence the strength or direction of the relationship between the independent and dependent variables. They interact with the independent variable to determine the outcome on the dependent variable</a:t>
            </a:r>
          </a:p>
          <a:p>
            <a:pPr marL="342900" indent="-342900" algn="just" rtl="1">
              <a:buFont typeface="Wingdings" panose="05000000000000000000" pitchFamily="2" charset="2"/>
              <a:buChar char="q"/>
            </a:pPr>
            <a:r>
              <a:rPr lang="ar-EG" sz="2800" dirty="0">
                <a:solidFill>
                  <a:srgbClr val="2D3956"/>
                </a:solidFill>
                <a:latin typeface="Times New Roman" panose="02020603050405020304" pitchFamily="18" charset="0"/>
                <a:cs typeface="Times New Roman" panose="02020603050405020304" pitchFamily="18" charset="0"/>
              </a:rPr>
              <a:t>تؤثر المتغيرات المعدلة على قوة أو اتجاه العلاقة بين المتغيرات المستقلة والتابعة. يتفاعلون مع المتغير المستقل لتحديد النتيجة على المتغير التابع</a:t>
            </a:r>
            <a:endParaRPr lang="en-US" sz="2800" dirty="0">
              <a:solidFill>
                <a:srgbClr val="2D3956"/>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4544834" cy="646331"/>
          </a:xfrm>
          <a:prstGeom prst="rect">
            <a:avLst/>
          </a:prstGeom>
        </p:spPr>
        <p:txBody>
          <a:bodyPr wrap="none">
            <a:spAutoFit/>
          </a:bodyPr>
          <a:lstStyle/>
          <a:p>
            <a:r>
              <a:rPr lang="en-US" sz="3600" b="1" dirty="0">
                <a:solidFill>
                  <a:srgbClr val="2D3956"/>
                </a:solidFill>
                <a:latin typeface="Times New Roman" panose="02020603050405020304" pitchFamily="18" charset="0"/>
                <a:cs typeface="Times New Roman" panose="02020603050405020304" pitchFamily="18" charset="0"/>
              </a:rPr>
              <a:t>Moderating variables </a:t>
            </a:r>
          </a:p>
        </p:txBody>
      </p:sp>
      <p:sp>
        <p:nvSpPr>
          <p:cNvPr id="6" name="Rectangle 5">
            <a:extLst>
              <a:ext uri="{FF2B5EF4-FFF2-40B4-BE49-F238E27FC236}">
                <a16:creationId xmlns:a16="http://schemas.microsoft.com/office/drawing/2014/main" id="{0E51B80F-7846-4B7A-AC80-A71D26FD724F}"/>
              </a:ext>
            </a:extLst>
          </p:cNvPr>
          <p:cNvSpPr/>
          <p:nvPr/>
        </p:nvSpPr>
        <p:spPr>
          <a:xfrm>
            <a:off x="1870092" y="6345818"/>
            <a:ext cx="3057888" cy="461665"/>
          </a:xfrm>
          <a:prstGeom prst="rect">
            <a:avLst/>
          </a:prstGeom>
        </p:spPr>
        <p:txBody>
          <a:bodyPr wrap="none">
            <a:spAutoFit/>
          </a:bodyPr>
          <a:lstStyle/>
          <a:p>
            <a:r>
              <a:rPr lang="en-US" sz="2400" dirty="0">
                <a:solidFill>
                  <a:prstClr val="black"/>
                </a:solidFill>
                <a:highlight>
                  <a:srgbClr val="00FF00"/>
                </a:highlight>
              </a:rPr>
              <a:t>Demographic Variables</a:t>
            </a:r>
            <a:endParaRPr lang="en-US" dirty="0">
              <a:highlight>
                <a:srgbClr val="00FF00"/>
              </a:highlight>
            </a:endParaRPr>
          </a:p>
        </p:txBody>
      </p:sp>
      <p:pic>
        <p:nvPicPr>
          <p:cNvPr id="10" name="Graphic 21">
            <a:extLst>
              <a:ext uri="{FF2B5EF4-FFF2-40B4-BE49-F238E27FC236}">
                <a16:creationId xmlns:a16="http://schemas.microsoft.com/office/drawing/2014/main" id="{568110CD-6596-4A1F-B90A-2A764ABC18E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Rectangle 10">
            <a:extLst>
              <a:ext uri="{FF2B5EF4-FFF2-40B4-BE49-F238E27FC236}">
                <a16:creationId xmlns:a16="http://schemas.microsoft.com/office/drawing/2014/main" id="{B87C8CEF-CF09-4323-8AD2-526197BF05E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20846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6260952" cy="56451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4544834" cy="646331"/>
          </a:xfrm>
          <a:prstGeom prst="rect">
            <a:avLst/>
          </a:prstGeom>
        </p:spPr>
        <p:txBody>
          <a:bodyPr wrap="none">
            <a:spAutoFit/>
          </a:bodyPr>
          <a:lstStyle/>
          <a:p>
            <a:r>
              <a:rPr lang="en-US" sz="3600" b="1" dirty="0">
                <a:solidFill>
                  <a:srgbClr val="2D3956"/>
                </a:solidFill>
                <a:latin typeface="Times New Roman" panose="02020603050405020304" pitchFamily="18" charset="0"/>
                <a:cs typeface="Times New Roman" panose="02020603050405020304" pitchFamily="18" charset="0"/>
              </a:rPr>
              <a:t>Moderating variables </a:t>
            </a:r>
          </a:p>
        </p:txBody>
      </p:sp>
      <p:pic>
        <p:nvPicPr>
          <p:cNvPr id="7" name="Picture 6">
            <a:extLst>
              <a:ext uri="{FF2B5EF4-FFF2-40B4-BE49-F238E27FC236}">
                <a16:creationId xmlns:a16="http://schemas.microsoft.com/office/drawing/2014/main" id="{198E097B-5BCF-45C5-9C10-142E0B1D5955}"/>
              </a:ext>
            </a:extLst>
          </p:cNvPr>
          <p:cNvPicPr>
            <a:picLocks noChangeAspect="1"/>
          </p:cNvPicPr>
          <p:nvPr/>
        </p:nvPicPr>
        <p:blipFill>
          <a:blip r:embed="rId3"/>
          <a:stretch>
            <a:fillRect/>
          </a:stretch>
        </p:blipFill>
        <p:spPr>
          <a:xfrm>
            <a:off x="0" y="1730011"/>
            <a:ext cx="6046618" cy="5068199"/>
          </a:xfrm>
          <a:prstGeom prst="rect">
            <a:avLst/>
          </a:prstGeom>
        </p:spPr>
      </p:pic>
      <p:pic>
        <p:nvPicPr>
          <p:cNvPr id="8" name="Picture 7">
            <a:extLst>
              <a:ext uri="{FF2B5EF4-FFF2-40B4-BE49-F238E27FC236}">
                <a16:creationId xmlns:a16="http://schemas.microsoft.com/office/drawing/2014/main" id="{863CF565-E193-441A-A934-77E7D71EF1BA}"/>
              </a:ext>
            </a:extLst>
          </p:cNvPr>
          <p:cNvPicPr>
            <a:picLocks noChangeAspect="1"/>
          </p:cNvPicPr>
          <p:nvPr/>
        </p:nvPicPr>
        <p:blipFill>
          <a:blip r:embed="rId4"/>
          <a:stretch>
            <a:fillRect/>
          </a:stretch>
        </p:blipFill>
        <p:spPr>
          <a:xfrm>
            <a:off x="6096000" y="1730011"/>
            <a:ext cx="6046617" cy="5068199"/>
          </a:xfrm>
          <a:prstGeom prst="rect">
            <a:avLst/>
          </a:prstGeom>
        </p:spPr>
      </p:pic>
      <p:pic>
        <p:nvPicPr>
          <p:cNvPr id="9" name="Graphic 21">
            <a:extLst>
              <a:ext uri="{FF2B5EF4-FFF2-40B4-BE49-F238E27FC236}">
                <a16:creationId xmlns:a16="http://schemas.microsoft.com/office/drawing/2014/main" id="{002F8C5A-5797-4F2A-9A52-51068FA3343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Rectangle 9">
            <a:extLst>
              <a:ext uri="{FF2B5EF4-FFF2-40B4-BE49-F238E27FC236}">
                <a16:creationId xmlns:a16="http://schemas.microsoft.com/office/drawing/2014/main" id="{835C8B0F-6912-404D-8D41-CC7908C9535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815109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FBE29D9-A70D-43B9-8C1F-FAF4C5BC66F2}"/>
              </a:ext>
            </a:extLst>
          </p:cNvPr>
          <p:cNvSpPr/>
          <p:nvPr/>
        </p:nvSpPr>
        <p:spPr>
          <a:xfrm>
            <a:off x="440983" y="1319239"/>
            <a:ext cx="10672494" cy="1200329"/>
          </a:xfrm>
          <a:prstGeom prst="rect">
            <a:avLst/>
          </a:prstGeom>
        </p:spPr>
        <p:txBody>
          <a:bodyPr wrap="square">
            <a:spAutoFit/>
          </a:bodyPr>
          <a:lstStyle/>
          <a:p>
            <a:pPr algn="just"/>
            <a:r>
              <a:rPr lang="en-US" sz="3600" dirty="0">
                <a:solidFill>
                  <a:srgbClr val="2D3956"/>
                </a:solidFill>
              </a:rPr>
              <a:t>The impact of risk mitigation strategies on financial losses</a:t>
            </a:r>
          </a:p>
        </p:txBody>
      </p:sp>
      <p:sp>
        <p:nvSpPr>
          <p:cNvPr id="7" name="Rectangle 6">
            <a:extLst>
              <a:ext uri="{FF2B5EF4-FFF2-40B4-BE49-F238E27FC236}">
                <a16:creationId xmlns:a16="http://schemas.microsoft.com/office/drawing/2014/main" id="{C110F391-93ED-49BA-A014-1E98AF772208}"/>
              </a:ext>
            </a:extLst>
          </p:cNvPr>
          <p:cNvSpPr/>
          <p:nvPr/>
        </p:nvSpPr>
        <p:spPr>
          <a:xfrm>
            <a:off x="440983" y="4159895"/>
            <a:ext cx="3385429" cy="646331"/>
          </a:xfrm>
          <a:prstGeom prst="rect">
            <a:avLst/>
          </a:prstGeom>
        </p:spPr>
        <p:txBody>
          <a:bodyPr wrap="square">
            <a:spAutoFit/>
          </a:bodyPr>
          <a:lstStyle/>
          <a:p>
            <a:pPr lvl="0" algn="just"/>
            <a:r>
              <a:rPr lang="en-US" sz="3600" dirty="0">
                <a:solidFill>
                  <a:srgbClr val="2D3956"/>
                </a:solidFill>
              </a:rPr>
              <a:t>The dependent:</a:t>
            </a:r>
          </a:p>
        </p:txBody>
      </p:sp>
      <p:sp>
        <p:nvSpPr>
          <p:cNvPr id="8" name="Rectangle 7">
            <a:extLst>
              <a:ext uri="{FF2B5EF4-FFF2-40B4-BE49-F238E27FC236}">
                <a16:creationId xmlns:a16="http://schemas.microsoft.com/office/drawing/2014/main" id="{28EFB9B5-36BD-41B0-89A9-536707D510CF}"/>
              </a:ext>
            </a:extLst>
          </p:cNvPr>
          <p:cNvSpPr/>
          <p:nvPr/>
        </p:nvSpPr>
        <p:spPr>
          <a:xfrm>
            <a:off x="328442" y="3105834"/>
            <a:ext cx="3497970" cy="646331"/>
          </a:xfrm>
          <a:prstGeom prst="rect">
            <a:avLst/>
          </a:prstGeom>
        </p:spPr>
        <p:txBody>
          <a:bodyPr wrap="square">
            <a:spAutoFit/>
          </a:bodyPr>
          <a:lstStyle/>
          <a:p>
            <a:pPr lvl="0" algn="just"/>
            <a:r>
              <a:rPr lang="en-US" sz="3600" dirty="0">
                <a:solidFill>
                  <a:srgbClr val="2D3956"/>
                </a:solidFill>
              </a:rPr>
              <a:t>The independent:</a:t>
            </a:r>
          </a:p>
        </p:txBody>
      </p:sp>
      <p:sp>
        <p:nvSpPr>
          <p:cNvPr id="9" name="Rectangle 8">
            <a:extLst>
              <a:ext uri="{FF2B5EF4-FFF2-40B4-BE49-F238E27FC236}">
                <a16:creationId xmlns:a16="http://schemas.microsoft.com/office/drawing/2014/main" id="{DFA2CCCC-F780-4B1A-896F-4E7867A5176E}"/>
              </a:ext>
            </a:extLst>
          </p:cNvPr>
          <p:cNvSpPr/>
          <p:nvPr/>
        </p:nvSpPr>
        <p:spPr>
          <a:xfrm>
            <a:off x="4266746" y="3144128"/>
            <a:ext cx="4870308" cy="646331"/>
          </a:xfrm>
          <a:prstGeom prst="rect">
            <a:avLst/>
          </a:prstGeom>
        </p:spPr>
        <p:txBody>
          <a:bodyPr wrap="none">
            <a:spAutoFit/>
          </a:bodyPr>
          <a:lstStyle/>
          <a:p>
            <a:r>
              <a:rPr lang="en-US" sz="3600" dirty="0">
                <a:solidFill>
                  <a:prstClr val="white"/>
                </a:solidFill>
                <a:highlight>
                  <a:srgbClr val="00FF00"/>
                </a:highlight>
              </a:rPr>
              <a:t>risk mitigation strategies </a:t>
            </a:r>
            <a:endParaRPr lang="en-US" dirty="0">
              <a:highlight>
                <a:srgbClr val="00FF00"/>
              </a:highlight>
            </a:endParaRPr>
          </a:p>
        </p:txBody>
      </p:sp>
      <p:sp>
        <p:nvSpPr>
          <p:cNvPr id="10" name="Rectangle 9">
            <a:extLst>
              <a:ext uri="{FF2B5EF4-FFF2-40B4-BE49-F238E27FC236}">
                <a16:creationId xmlns:a16="http://schemas.microsoft.com/office/drawing/2014/main" id="{466655C3-DD4D-40AF-948D-08412226C162}"/>
              </a:ext>
            </a:extLst>
          </p:cNvPr>
          <p:cNvSpPr/>
          <p:nvPr/>
        </p:nvSpPr>
        <p:spPr>
          <a:xfrm>
            <a:off x="4266746" y="4091853"/>
            <a:ext cx="2991525" cy="646331"/>
          </a:xfrm>
          <a:prstGeom prst="rect">
            <a:avLst/>
          </a:prstGeom>
        </p:spPr>
        <p:txBody>
          <a:bodyPr wrap="none">
            <a:spAutoFit/>
          </a:bodyPr>
          <a:lstStyle/>
          <a:p>
            <a:pPr lvl="0"/>
            <a:r>
              <a:rPr lang="en-US" sz="3600" dirty="0">
                <a:solidFill>
                  <a:prstClr val="white"/>
                </a:solidFill>
                <a:highlight>
                  <a:srgbClr val="00FF00"/>
                </a:highlight>
              </a:rPr>
              <a:t>financial losses</a:t>
            </a:r>
            <a:endParaRPr lang="en-US" dirty="0">
              <a:solidFill>
                <a:prstClr val="black"/>
              </a:solidFill>
              <a:highlight>
                <a:srgbClr val="00FF00"/>
              </a:highlight>
            </a:endParaRPr>
          </a:p>
        </p:txBody>
      </p:sp>
      <p:pic>
        <p:nvPicPr>
          <p:cNvPr id="11" name="Graphic 21">
            <a:extLst>
              <a:ext uri="{FF2B5EF4-FFF2-40B4-BE49-F238E27FC236}">
                <a16:creationId xmlns:a16="http://schemas.microsoft.com/office/drawing/2014/main" id="{3921B476-A92D-4E15-A183-177C53FE361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2" name="Rectangle 11">
            <a:extLst>
              <a:ext uri="{FF2B5EF4-FFF2-40B4-BE49-F238E27FC236}">
                <a16:creationId xmlns:a16="http://schemas.microsoft.com/office/drawing/2014/main" id="{F388B4EF-C4F5-43F2-AAA4-22170DCC8C3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6B9FF1AB-A55A-9DA6-A1F1-2A19880DF485}"/>
              </a:ext>
            </a:extLst>
          </p:cNvPr>
          <p:cNvSpPr txBox="1"/>
          <p:nvPr/>
        </p:nvSpPr>
        <p:spPr>
          <a:xfrm>
            <a:off x="339201" y="5138772"/>
            <a:ext cx="11270522" cy="1569660"/>
          </a:xfrm>
          <a:prstGeom prst="rect">
            <a:avLst/>
          </a:prstGeom>
          <a:solidFill>
            <a:schemeClr val="bg1"/>
          </a:solidFill>
        </p:spPr>
        <p:txBody>
          <a:bodyPr wrap="square">
            <a:spAutoFit/>
          </a:bodyPr>
          <a:lstStyle/>
          <a:p>
            <a:pPr algn="r" rtl="1"/>
            <a:r>
              <a:rPr lang="ar-EG" sz="2400" dirty="0">
                <a:solidFill>
                  <a:schemeClr val="tx2"/>
                </a:solidFill>
              </a:rPr>
              <a:t>تأثير استراتيجيات تخفيف المخاطر على الخسائر المالية.</a:t>
            </a:r>
            <a:endParaRPr lang="en-US" sz="2400" dirty="0">
              <a:solidFill>
                <a:schemeClr val="tx2"/>
              </a:solidFill>
            </a:endParaRPr>
          </a:p>
          <a:p>
            <a:pPr algn="r" rtl="1"/>
            <a:endParaRPr lang="ar-EG" sz="2400" dirty="0">
              <a:solidFill>
                <a:schemeClr val="tx2"/>
              </a:solidFill>
            </a:endParaRPr>
          </a:p>
          <a:p>
            <a:pPr algn="r" rtl="1">
              <a:buFont typeface="Arial" panose="020B0604020202020204" pitchFamily="34" charset="0"/>
              <a:buChar char="•"/>
            </a:pPr>
            <a:r>
              <a:rPr lang="en-US" sz="2400" b="1" dirty="0">
                <a:solidFill>
                  <a:schemeClr val="tx2"/>
                </a:solidFill>
              </a:rPr>
              <a:t>The independent:</a:t>
            </a:r>
            <a:r>
              <a:rPr lang="en-US" sz="2400" dirty="0">
                <a:solidFill>
                  <a:schemeClr val="tx2"/>
                </a:solidFill>
              </a:rPr>
              <a:t> </a:t>
            </a:r>
            <a:r>
              <a:rPr lang="ar-EG" sz="2400" b="1" dirty="0">
                <a:solidFill>
                  <a:schemeClr val="tx2"/>
                </a:solidFill>
              </a:rPr>
              <a:t>استراتيجيات تخفيف المخاطر</a:t>
            </a:r>
            <a:endParaRPr lang="ar-EG" sz="2400" dirty="0">
              <a:solidFill>
                <a:schemeClr val="tx2"/>
              </a:solidFill>
            </a:endParaRPr>
          </a:p>
          <a:p>
            <a:pPr algn="r" rtl="1">
              <a:buFont typeface="Arial" panose="020B0604020202020204" pitchFamily="34" charset="0"/>
              <a:buChar char="•"/>
            </a:pPr>
            <a:r>
              <a:rPr lang="en-US" sz="2400" b="1" dirty="0">
                <a:solidFill>
                  <a:schemeClr val="tx2"/>
                </a:solidFill>
              </a:rPr>
              <a:t>The dependent:</a:t>
            </a:r>
            <a:r>
              <a:rPr lang="en-US" sz="2400" dirty="0">
                <a:solidFill>
                  <a:schemeClr val="tx2"/>
                </a:solidFill>
              </a:rPr>
              <a:t> </a:t>
            </a:r>
            <a:r>
              <a:rPr lang="ar-EG" sz="2400" b="1" dirty="0">
                <a:solidFill>
                  <a:schemeClr val="tx2"/>
                </a:solidFill>
              </a:rPr>
              <a:t>الخسائر المالية</a:t>
            </a:r>
            <a:endParaRPr lang="ar-EG" sz="2400" dirty="0">
              <a:solidFill>
                <a:schemeClr val="tx2"/>
              </a:solidFill>
            </a:endParaRPr>
          </a:p>
        </p:txBody>
      </p:sp>
    </p:spTree>
    <p:extLst>
      <p:ext uri="{BB962C8B-B14F-4D97-AF65-F5344CB8AC3E}">
        <p14:creationId xmlns:p14="http://schemas.microsoft.com/office/powerpoint/2010/main" val="649292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FBE29D9-A70D-43B9-8C1F-FAF4C5BC66F2}"/>
              </a:ext>
            </a:extLst>
          </p:cNvPr>
          <p:cNvSpPr/>
          <p:nvPr/>
        </p:nvSpPr>
        <p:spPr>
          <a:xfrm>
            <a:off x="440983" y="1319239"/>
            <a:ext cx="10672494" cy="1200329"/>
          </a:xfrm>
          <a:prstGeom prst="rect">
            <a:avLst/>
          </a:prstGeom>
        </p:spPr>
        <p:txBody>
          <a:bodyPr wrap="square">
            <a:spAutoFit/>
          </a:bodyPr>
          <a:lstStyle/>
          <a:p>
            <a:pPr algn="just"/>
            <a:r>
              <a:rPr lang="en-US" sz="3600" dirty="0">
                <a:solidFill>
                  <a:srgbClr val="2D3956"/>
                </a:solidFill>
              </a:rPr>
              <a:t>The relationships between project scope and project completion time</a:t>
            </a:r>
          </a:p>
        </p:txBody>
      </p:sp>
      <p:sp>
        <p:nvSpPr>
          <p:cNvPr id="7" name="Rectangle 6">
            <a:extLst>
              <a:ext uri="{FF2B5EF4-FFF2-40B4-BE49-F238E27FC236}">
                <a16:creationId xmlns:a16="http://schemas.microsoft.com/office/drawing/2014/main" id="{C110F391-93ED-49BA-A014-1E98AF772208}"/>
              </a:ext>
            </a:extLst>
          </p:cNvPr>
          <p:cNvSpPr/>
          <p:nvPr/>
        </p:nvSpPr>
        <p:spPr>
          <a:xfrm>
            <a:off x="440983" y="4159895"/>
            <a:ext cx="3385429" cy="646331"/>
          </a:xfrm>
          <a:prstGeom prst="rect">
            <a:avLst/>
          </a:prstGeom>
        </p:spPr>
        <p:txBody>
          <a:bodyPr wrap="square">
            <a:spAutoFit/>
          </a:bodyPr>
          <a:lstStyle/>
          <a:p>
            <a:pPr lvl="0" algn="just"/>
            <a:r>
              <a:rPr lang="en-US" sz="3600" dirty="0">
                <a:solidFill>
                  <a:srgbClr val="2D3956"/>
                </a:solidFill>
              </a:rPr>
              <a:t>The dependent:</a:t>
            </a:r>
          </a:p>
        </p:txBody>
      </p:sp>
      <p:sp>
        <p:nvSpPr>
          <p:cNvPr id="8" name="Rectangle 7">
            <a:extLst>
              <a:ext uri="{FF2B5EF4-FFF2-40B4-BE49-F238E27FC236}">
                <a16:creationId xmlns:a16="http://schemas.microsoft.com/office/drawing/2014/main" id="{28EFB9B5-36BD-41B0-89A9-536707D510CF}"/>
              </a:ext>
            </a:extLst>
          </p:cNvPr>
          <p:cNvSpPr/>
          <p:nvPr/>
        </p:nvSpPr>
        <p:spPr>
          <a:xfrm>
            <a:off x="328442" y="3105834"/>
            <a:ext cx="3497970" cy="646331"/>
          </a:xfrm>
          <a:prstGeom prst="rect">
            <a:avLst/>
          </a:prstGeom>
        </p:spPr>
        <p:txBody>
          <a:bodyPr wrap="square">
            <a:spAutoFit/>
          </a:bodyPr>
          <a:lstStyle/>
          <a:p>
            <a:pPr lvl="0" algn="just"/>
            <a:r>
              <a:rPr lang="en-US" sz="3600" dirty="0">
                <a:solidFill>
                  <a:srgbClr val="2D3956"/>
                </a:solidFill>
              </a:rPr>
              <a:t>The independent:</a:t>
            </a:r>
          </a:p>
        </p:txBody>
      </p:sp>
      <p:sp>
        <p:nvSpPr>
          <p:cNvPr id="9" name="Rectangle 8">
            <a:extLst>
              <a:ext uri="{FF2B5EF4-FFF2-40B4-BE49-F238E27FC236}">
                <a16:creationId xmlns:a16="http://schemas.microsoft.com/office/drawing/2014/main" id="{DFA2CCCC-F780-4B1A-896F-4E7867A5176E}"/>
              </a:ext>
            </a:extLst>
          </p:cNvPr>
          <p:cNvSpPr/>
          <p:nvPr/>
        </p:nvSpPr>
        <p:spPr>
          <a:xfrm>
            <a:off x="4266746" y="3144128"/>
            <a:ext cx="2808718" cy="646331"/>
          </a:xfrm>
          <a:prstGeom prst="rect">
            <a:avLst/>
          </a:prstGeom>
        </p:spPr>
        <p:txBody>
          <a:bodyPr wrap="none">
            <a:spAutoFit/>
          </a:bodyPr>
          <a:lstStyle/>
          <a:p>
            <a:r>
              <a:rPr lang="en-US" sz="3600" dirty="0">
                <a:solidFill>
                  <a:prstClr val="white"/>
                </a:solidFill>
                <a:highlight>
                  <a:srgbClr val="00FF00"/>
                </a:highlight>
              </a:rPr>
              <a:t>project scope </a:t>
            </a:r>
            <a:endParaRPr lang="en-US" dirty="0">
              <a:highlight>
                <a:srgbClr val="00FF00"/>
              </a:highlight>
            </a:endParaRPr>
          </a:p>
        </p:txBody>
      </p:sp>
      <p:sp>
        <p:nvSpPr>
          <p:cNvPr id="10" name="Rectangle 9">
            <a:extLst>
              <a:ext uri="{FF2B5EF4-FFF2-40B4-BE49-F238E27FC236}">
                <a16:creationId xmlns:a16="http://schemas.microsoft.com/office/drawing/2014/main" id="{466655C3-DD4D-40AF-948D-08412226C162}"/>
              </a:ext>
            </a:extLst>
          </p:cNvPr>
          <p:cNvSpPr/>
          <p:nvPr/>
        </p:nvSpPr>
        <p:spPr>
          <a:xfrm>
            <a:off x="4266746" y="4091853"/>
            <a:ext cx="4702569" cy="646331"/>
          </a:xfrm>
          <a:prstGeom prst="rect">
            <a:avLst/>
          </a:prstGeom>
        </p:spPr>
        <p:txBody>
          <a:bodyPr wrap="none">
            <a:spAutoFit/>
          </a:bodyPr>
          <a:lstStyle/>
          <a:p>
            <a:pPr lvl="0"/>
            <a:r>
              <a:rPr lang="en-US" sz="3600" dirty="0">
                <a:solidFill>
                  <a:prstClr val="white"/>
                </a:solidFill>
                <a:highlight>
                  <a:srgbClr val="00FF00"/>
                </a:highlight>
              </a:rPr>
              <a:t>project completion time</a:t>
            </a:r>
            <a:endParaRPr lang="en-US" dirty="0">
              <a:solidFill>
                <a:prstClr val="black"/>
              </a:solidFill>
              <a:highlight>
                <a:srgbClr val="00FF00"/>
              </a:highlight>
            </a:endParaRPr>
          </a:p>
        </p:txBody>
      </p:sp>
      <p:pic>
        <p:nvPicPr>
          <p:cNvPr id="11" name="Graphic 21">
            <a:extLst>
              <a:ext uri="{FF2B5EF4-FFF2-40B4-BE49-F238E27FC236}">
                <a16:creationId xmlns:a16="http://schemas.microsoft.com/office/drawing/2014/main" id="{CBF67F25-3F90-4B39-A02D-B3CAC8BA47A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2" name="Rectangle 11">
            <a:extLst>
              <a:ext uri="{FF2B5EF4-FFF2-40B4-BE49-F238E27FC236}">
                <a16:creationId xmlns:a16="http://schemas.microsoft.com/office/drawing/2014/main" id="{FEAFCAFB-02FC-4A2F-AABC-3FF62F98BAC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Rectangle 1">
            <a:extLst>
              <a:ext uri="{FF2B5EF4-FFF2-40B4-BE49-F238E27FC236}">
                <a16:creationId xmlns:a16="http://schemas.microsoft.com/office/drawing/2014/main" id="{67EB1AE0-D131-F3BE-EBDA-F009B521DA85}"/>
              </a:ext>
            </a:extLst>
          </p:cNvPr>
          <p:cNvSpPr>
            <a:spLocks noChangeArrowheads="1"/>
          </p:cNvSpPr>
          <p:nvPr/>
        </p:nvSpPr>
        <p:spPr bwMode="auto">
          <a:xfrm>
            <a:off x="440983" y="4802732"/>
            <a:ext cx="11098347" cy="1938992"/>
          </a:xfrm>
          <a:prstGeom prst="rect">
            <a:avLst/>
          </a:prstGeom>
          <a:solidFill>
            <a:schemeClr val="bg1"/>
          </a:solidFill>
          <a:ln>
            <a:noFill/>
          </a:ln>
          <a:effectLst/>
        </p:spPr>
        <p:txBody>
          <a:bodyPr vert="horz" wrap="square" lIns="91440" tIns="45720" rIns="91440" bIns="45720" numCol="1" anchor="ctr" anchorCtr="0" compatLnSpc="1">
            <a:prstTxWarp prst="textNoShape">
              <a:avLst/>
            </a:prstTxWarp>
            <a:spAutoFit/>
          </a:bodyPr>
          <a:lstStyle/>
          <a:p>
            <a:pPr marL="0" marR="0" lvl="0" indent="0" algn="r" defTabSz="914400" rtl="1"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2"/>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r>
              <a:rPr kumimoji="0" lang="ar-SA" altLang="en-US" sz="2400" b="0" i="0" u="none" strike="noStrike" cap="none" normalizeH="0" baseline="0" dirty="0">
                <a:ln>
                  <a:noFill/>
                </a:ln>
                <a:solidFill>
                  <a:schemeClr val="tx2"/>
                </a:solidFill>
                <a:effectLst/>
                <a:latin typeface="Arial" panose="020B0604020202020204" pitchFamily="34" charset="0"/>
                <a:cs typeface="Arial" panose="020B0604020202020204" pitchFamily="34" charset="0"/>
              </a:rPr>
              <a:t>العلاقة بين نطاق المشروع ومدة إنجازه</a:t>
            </a:r>
            <a:endParaRPr kumimoji="0" lang="en-US" altLang="en-US" sz="2400" b="0" i="0" u="none" strike="noStrike" cap="none" normalizeH="0" baseline="0" dirty="0">
              <a:ln>
                <a:noFill/>
              </a:ln>
              <a:solidFill>
                <a:schemeClr val="tx2"/>
              </a:solidFill>
              <a:effectLst/>
              <a:latin typeface="Arial" panose="020B0604020202020204" pitchFamily="34" charset="0"/>
              <a:cs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2"/>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2"/>
                </a:solidFill>
                <a:effectLst/>
                <a:latin typeface="Arial" panose="020B0604020202020204" pitchFamily="34" charset="0"/>
              </a:rPr>
              <a:t>The independent:</a:t>
            </a:r>
            <a:r>
              <a:rPr kumimoji="0" lang="en-US" altLang="en-US" sz="2400" b="0" i="0" u="none" strike="noStrike" cap="none" normalizeH="0" baseline="0" dirty="0">
                <a:ln>
                  <a:noFill/>
                </a:ln>
                <a:solidFill>
                  <a:schemeClr val="tx2"/>
                </a:solidFill>
                <a:effectLst/>
                <a:latin typeface="Arial" panose="020B0604020202020204" pitchFamily="34" charset="0"/>
              </a:rPr>
              <a:t> </a:t>
            </a:r>
            <a:r>
              <a:rPr kumimoji="0" lang="ar-SA" altLang="en-US" sz="2400" b="1" i="0" u="none" strike="noStrike" cap="none" normalizeH="0" baseline="0" dirty="0">
                <a:ln>
                  <a:noFill/>
                </a:ln>
                <a:solidFill>
                  <a:schemeClr val="tx2"/>
                </a:solidFill>
                <a:effectLst/>
                <a:latin typeface="Arial" panose="020B0604020202020204" pitchFamily="34" charset="0"/>
                <a:cs typeface="Arial" panose="020B0604020202020204" pitchFamily="34" charset="0"/>
              </a:rPr>
              <a:t>نطاق المشروع</a:t>
            </a:r>
            <a:endParaRPr kumimoji="0" lang="en-US" altLang="en-US" sz="2400" b="0" i="0" u="none" strike="noStrike" cap="none" normalizeH="0" baseline="0" dirty="0">
              <a:ln>
                <a:noFill/>
              </a:ln>
              <a:solidFill>
                <a:schemeClr val="tx2"/>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2"/>
                </a:solidFill>
                <a:effectLst/>
                <a:latin typeface="Arial" panose="020B0604020202020204" pitchFamily="34" charset="0"/>
              </a:rPr>
              <a:t>The dependent:</a:t>
            </a:r>
            <a:r>
              <a:rPr kumimoji="0" lang="en-US" altLang="en-US" sz="2400" b="0" i="0" u="none" strike="noStrike" cap="none" normalizeH="0" baseline="0" dirty="0">
                <a:ln>
                  <a:noFill/>
                </a:ln>
                <a:solidFill>
                  <a:schemeClr val="tx2"/>
                </a:solidFill>
                <a:effectLst/>
                <a:latin typeface="Arial" panose="020B0604020202020204" pitchFamily="34" charset="0"/>
              </a:rPr>
              <a:t> </a:t>
            </a:r>
            <a:r>
              <a:rPr kumimoji="0" lang="ar-SA" altLang="en-US" sz="2400" b="1" i="0" u="none" strike="noStrike" cap="none" normalizeH="0" baseline="0" dirty="0">
                <a:ln>
                  <a:noFill/>
                </a:ln>
                <a:solidFill>
                  <a:schemeClr val="tx2"/>
                </a:solidFill>
                <a:effectLst/>
                <a:latin typeface="Arial" panose="020B0604020202020204" pitchFamily="34" charset="0"/>
                <a:cs typeface="Arial" panose="020B0604020202020204" pitchFamily="34" charset="0"/>
              </a:rPr>
              <a:t>مدة إنجاز المشروع</a:t>
            </a:r>
            <a:r>
              <a:rPr kumimoji="0" lang="en-US" altLang="en-US" sz="2400" b="0" i="0" u="none" strike="noStrike" cap="none" normalizeH="0" baseline="0" dirty="0">
                <a:ln>
                  <a:noFill/>
                </a:ln>
                <a:solidFill>
                  <a:schemeClr val="tx2"/>
                </a:solidFill>
                <a:effectLst/>
                <a:latin typeface="Arial" panose="020B0604020202020204" pitchFamily="34" charset="0"/>
              </a:rPr>
              <a:t> </a:t>
            </a:r>
          </a:p>
        </p:txBody>
      </p:sp>
    </p:spTree>
    <p:extLst>
      <p:ext uri="{BB962C8B-B14F-4D97-AF65-F5344CB8AC3E}">
        <p14:creationId xmlns:p14="http://schemas.microsoft.com/office/powerpoint/2010/main" val="285971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133220" cy="5323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Research Title</a:t>
            </a:r>
          </a:p>
          <a:p>
            <a:pPr lvl="0" algn="ctr">
              <a:lnSpc>
                <a:spcPct val="120000"/>
              </a:lnSpc>
            </a:pPr>
            <a:r>
              <a:rPr lang="ar-EG" sz="2800" b="1" dirty="0">
                <a:solidFill>
                  <a:srgbClr val="000000"/>
                </a:solidFill>
                <a:latin typeface="Times New Roman" panose="02020603050405020304" pitchFamily="18" charset="0"/>
                <a:cs typeface="Times New Roman" panose="02020603050405020304" pitchFamily="18" charset="0"/>
              </a:rPr>
              <a:t>عنوان البحث</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3275328976"/>
      </p:ext>
    </p:extLst>
  </p:cSld>
  <p:clrMapOvr>
    <a:masterClrMapping/>
  </p:clrMapOvr>
  <p:transition spd="slow" advTm="4605047">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ي</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361241" y="1677257"/>
            <a:ext cx="9099324" cy="4401205"/>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The research title serves as a concise representation of the study's focus and objectives. It should be clear, concise, and reflective of the research problem or question.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A well-chosen research title not only captures the attention of readers but also provides a framework for the entire research process.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عنوان البحث بمثابة تمثيل موجز لتركيز الدراسة وأهدافها. ويجب أن تكون واضحة وموجزة وتعكس مشكلة البحث أو سؤاله. إن عنوان البحث المختار جيدًا لا يجذب انتباه القراء فحسب، بل يوفر أيضًا إطارًا لعملية البحث بأكملها.</a:t>
            </a: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pic>
        <p:nvPicPr>
          <p:cNvPr id="8" name="Graphic 21">
            <a:extLst>
              <a:ext uri="{FF2B5EF4-FFF2-40B4-BE49-F238E27FC236}">
                <a16:creationId xmlns:a16="http://schemas.microsoft.com/office/drawing/2014/main" id="{5D5B2B4E-4F3B-4671-A4E4-0ECF00654B8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51EC2B3A-982B-44BC-8AA5-FD0EC83F2EC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8098462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6E0F2F3-296C-49F2-A3B3-DA81E1D465F8}"/>
              </a:ext>
            </a:extLst>
          </p:cNvPr>
          <p:cNvSpPr/>
          <p:nvPr/>
        </p:nvSpPr>
        <p:spPr>
          <a:xfrm>
            <a:off x="0" y="1818325"/>
            <a:ext cx="11690252" cy="1569660"/>
          </a:xfrm>
          <a:prstGeom prst="rect">
            <a:avLst/>
          </a:prstGeom>
        </p:spPr>
        <p:txBody>
          <a:bodyPr wrap="square">
            <a:spAutoFit/>
          </a:bodyPr>
          <a:lstStyle/>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uLnTx/>
                <a:uFillTx/>
                <a:latin typeface="Calibri"/>
                <a:ea typeface="+mn-ea"/>
                <a:cs typeface="+mn-cs"/>
              </a:rPr>
              <a:t>A good research topic should be feasible (can be done), interesting, novel, ethical and relevant (has an implication)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srgbClr val="000000"/>
              </a:solidFill>
              <a:effectLst/>
              <a:highlight>
                <a:srgbClr val="00FF00"/>
              </a:highlight>
              <a:uLnTx/>
              <a:uFillTx/>
              <a:latin typeface="Calibri"/>
              <a:ea typeface="+mn-ea"/>
              <a:cs typeface="+mn-cs"/>
            </a:endParaRPr>
          </a:p>
        </p:txBody>
      </p:sp>
      <p:sp>
        <p:nvSpPr>
          <p:cNvPr id="7" name="Rectangle 6">
            <a:extLst>
              <a:ext uri="{FF2B5EF4-FFF2-40B4-BE49-F238E27FC236}">
                <a16:creationId xmlns:a16="http://schemas.microsoft.com/office/drawing/2014/main" id="{9C74B59A-247D-4B97-9051-780AD4EBFB6C}"/>
              </a:ext>
            </a:extLst>
          </p:cNvPr>
          <p:cNvSpPr/>
          <p:nvPr/>
        </p:nvSpPr>
        <p:spPr>
          <a:xfrm>
            <a:off x="1641231" y="678767"/>
            <a:ext cx="890953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highlight>
                  <a:srgbClr val="4472C4"/>
                </a:highlight>
                <a:uLnTx/>
                <a:uFillTx/>
                <a:latin typeface="Times New Roman" panose="02020603050405020304" pitchFamily="18" charset="0"/>
                <a:ea typeface="+mn-ea"/>
                <a:cs typeface="Times New Roman" panose="02020603050405020304" pitchFamily="18" charset="0"/>
              </a:rPr>
              <a:t>Criteria for Good Research Titles</a:t>
            </a:r>
            <a:endParaRPr kumimoji="0" lang="en-US" sz="1800" b="1" i="0" u="none" strike="noStrike" kern="1200" cap="none" spc="0" normalizeH="0" baseline="0" noProof="0" dirty="0">
              <a:ln>
                <a:noFill/>
              </a:ln>
              <a:solidFill>
                <a:prstClr val="white"/>
              </a:solidFill>
              <a:effectLst/>
              <a:highlight>
                <a:srgbClr val="4472C4"/>
              </a:highlight>
              <a:uLnTx/>
              <a:uFillTx/>
              <a:latin typeface="Calibri"/>
              <a:ea typeface="+mn-ea"/>
              <a:cs typeface="+mn-cs"/>
            </a:endParaRPr>
          </a:p>
        </p:txBody>
      </p:sp>
      <p:pic>
        <p:nvPicPr>
          <p:cNvPr id="8" name="Graphic 21">
            <a:extLst>
              <a:ext uri="{FF2B5EF4-FFF2-40B4-BE49-F238E27FC236}">
                <a16:creationId xmlns:a16="http://schemas.microsoft.com/office/drawing/2014/main" id="{1A547C01-7F4A-4569-BFF2-21144DD3EC3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04A19D56-2849-46A7-9C94-437A45CFCF8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CEF86F14-B532-493C-B20D-EFEF33C40E84}"/>
              </a:ext>
            </a:extLst>
          </p:cNvPr>
          <p:cNvSpPr/>
          <p:nvPr/>
        </p:nvSpPr>
        <p:spPr>
          <a:xfrm>
            <a:off x="600501" y="3337192"/>
            <a:ext cx="11280324" cy="954107"/>
          </a:xfrm>
          <a:prstGeom prst="rect">
            <a:avLst/>
          </a:prstGeom>
        </p:spPr>
        <p:txBody>
          <a:bodyPr wrap="square">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يجب أن يكون موضوع البحث الجيد ممكنًا (يمكن القيام به)، مثيرة للاهتمام، جديد، أخلاقي و ذو صلة (له أثر)</a:t>
            </a:r>
            <a:endParaRPr kumimoji="0" lang="en-US" sz="2800" b="0" i="0" u="none" strike="noStrike" kern="1200" cap="none" spc="0" normalizeH="0" baseline="0" noProof="0" dirty="0">
              <a:ln>
                <a:noFill/>
              </a:ln>
              <a:solidFill>
                <a:prstClr val="black"/>
              </a:solidFill>
              <a:effectLst/>
              <a:uLnTx/>
              <a:uFillTx/>
              <a:latin typeface="Calibri"/>
              <a:ea typeface="+mn-ea"/>
              <a:cs typeface="+mn-cs"/>
            </a:endParaRPr>
          </a:p>
        </p:txBody>
      </p:sp>
      <p:sp>
        <p:nvSpPr>
          <p:cNvPr id="11" name="Rectangle 10">
            <a:extLst>
              <a:ext uri="{FF2B5EF4-FFF2-40B4-BE49-F238E27FC236}">
                <a16:creationId xmlns:a16="http://schemas.microsoft.com/office/drawing/2014/main" id="{5B7C1ABF-831C-4317-9B02-6AFA6DCFAA72}"/>
              </a:ext>
            </a:extLst>
          </p:cNvPr>
          <p:cNvSpPr/>
          <p:nvPr/>
        </p:nvSpPr>
        <p:spPr>
          <a:xfrm>
            <a:off x="846161" y="4018732"/>
            <a:ext cx="8118214" cy="267765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800" b="1" i="0" u="none" strike="noStrike" kern="1200" cap="none" spc="0" normalizeH="0" baseline="0" noProof="0" dirty="0">
                <a:ln>
                  <a:noFill/>
                </a:ln>
                <a:solidFill>
                  <a:srgbClr val="2D3956"/>
                </a:solidFill>
                <a:effectLst/>
                <a:uLnTx/>
                <a:uFillTx/>
                <a:latin typeface="Calibri"/>
                <a:ea typeface="+mn-ea"/>
                <a:cs typeface="+mn-cs"/>
              </a:rPr>
              <a:t>FINER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2800" b="1" i="0" u="none" strike="noStrike" kern="1200" cap="none" spc="0" normalizeH="0" baseline="0" noProof="0" dirty="0">
                <a:ln>
                  <a:noFill/>
                </a:ln>
                <a:solidFill>
                  <a:srgbClr val="2D3956"/>
                </a:solidFill>
                <a:effectLst/>
                <a:uLnTx/>
                <a:uFillTx/>
                <a:latin typeface="Calibri"/>
                <a:ea typeface="+mn-ea"/>
                <a:cs typeface="+mn-cs"/>
              </a:rPr>
              <a:t>F = feasible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2800" b="1" i="0" u="none" strike="noStrike" kern="1200" cap="none" spc="0" normalizeH="0" baseline="0" noProof="0" dirty="0">
                <a:ln>
                  <a:noFill/>
                </a:ln>
                <a:solidFill>
                  <a:srgbClr val="2D3956"/>
                </a:solidFill>
                <a:effectLst/>
                <a:uLnTx/>
                <a:uFillTx/>
                <a:latin typeface="Calibri"/>
                <a:ea typeface="+mn-ea"/>
                <a:cs typeface="+mn-cs"/>
              </a:rPr>
              <a:t>I = interesting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2800" b="1" i="0" u="none" strike="noStrike" kern="1200" cap="none" spc="0" normalizeH="0" baseline="0" noProof="0" dirty="0">
                <a:ln>
                  <a:noFill/>
                </a:ln>
                <a:solidFill>
                  <a:srgbClr val="2D3956"/>
                </a:solidFill>
                <a:effectLst/>
                <a:uLnTx/>
                <a:uFillTx/>
                <a:latin typeface="Calibri"/>
                <a:ea typeface="+mn-ea"/>
                <a:cs typeface="+mn-cs"/>
              </a:rPr>
              <a:t>N = novel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2800" b="1" i="0" u="none" strike="noStrike" kern="1200" cap="none" spc="0" normalizeH="0" baseline="0" noProof="0" dirty="0">
                <a:ln>
                  <a:noFill/>
                </a:ln>
                <a:solidFill>
                  <a:srgbClr val="2D3956"/>
                </a:solidFill>
                <a:effectLst/>
                <a:uLnTx/>
                <a:uFillTx/>
                <a:latin typeface="Calibri"/>
                <a:ea typeface="+mn-ea"/>
                <a:cs typeface="+mn-cs"/>
              </a:rPr>
              <a:t>E = ethical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2800" b="1" i="0" u="none" strike="noStrike" kern="1200" cap="none" spc="0" normalizeH="0" baseline="0" noProof="0" dirty="0">
                <a:ln>
                  <a:noFill/>
                </a:ln>
                <a:solidFill>
                  <a:srgbClr val="2D3956"/>
                </a:solidFill>
                <a:effectLst/>
                <a:uLnTx/>
                <a:uFillTx/>
                <a:latin typeface="Calibri"/>
                <a:ea typeface="+mn-ea"/>
                <a:cs typeface="+mn-cs"/>
              </a:rPr>
              <a:t>R = Relevant</a:t>
            </a:r>
            <a:endParaRPr kumimoji="0" lang="en-US" sz="2800" b="1" i="0" u="none" strike="noStrike" kern="1200" cap="none" spc="0" normalizeH="0" baseline="0" noProof="0" dirty="0">
              <a:ln>
                <a:noFill/>
              </a:ln>
              <a:solidFill>
                <a:srgbClr val="2D3956"/>
              </a:solidFill>
              <a:effectLst/>
              <a:uLnTx/>
              <a:uFillTx/>
              <a:latin typeface="Calibri"/>
              <a:ea typeface="+mn-ea"/>
              <a:cs typeface="+mn-cs"/>
            </a:endParaRPr>
          </a:p>
        </p:txBody>
      </p:sp>
    </p:spTree>
    <p:extLst>
      <p:ext uri="{BB962C8B-B14F-4D97-AF65-F5344CB8AC3E}">
        <p14:creationId xmlns:p14="http://schemas.microsoft.com/office/powerpoint/2010/main" val="3728049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6E0F2F3-296C-49F2-A3B3-DA81E1D465F8}"/>
              </a:ext>
            </a:extLst>
          </p:cNvPr>
          <p:cNvSpPr/>
          <p:nvPr/>
        </p:nvSpPr>
        <p:spPr>
          <a:xfrm>
            <a:off x="0" y="1463557"/>
            <a:ext cx="11690252" cy="4524315"/>
          </a:xfrm>
          <a:prstGeom prst="rect">
            <a:avLst/>
          </a:prstGeom>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uLnTx/>
                <a:uFillTx/>
                <a:latin typeface="Calibri"/>
                <a:ea typeface="+mn-ea"/>
                <a:cs typeface="+mn-cs"/>
              </a:rPr>
              <a:t>Clarity and Conciseness</a:t>
            </a:r>
            <a:r>
              <a:rPr kumimoji="0" lang="ar-EG" sz="32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الوضوح والإيجاز</a:t>
            </a:r>
            <a:r>
              <a:rPr kumimoji="0" lang="en-US" sz="3200" b="0" i="0" u="none" strike="noStrike" kern="1200" cap="none" spc="0" normalizeH="0" baseline="0" noProof="0" dirty="0">
                <a:ln>
                  <a:noFill/>
                </a:ln>
                <a:solidFill>
                  <a:srgbClr val="000000"/>
                </a:solidFill>
                <a:effectLst/>
                <a:uLnTx/>
                <a:uFillTx/>
                <a:latin typeface="Calibri"/>
                <a:ea typeface="+mn-ea"/>
                <a:cs typeface="+mn-cs"/>
              </a:rPr>
              <a:t> </a:t>
            </a:r>
            <a:endParaRPr kumimoji="0" lang="ar-EG" sz="32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3200" b="0" i="0" u="none" strike="noStrike" kern="1200" cap="none" spc="0" normalizeH="0" baseline="0" noProof="0" dirty="0">
              <a:ln>
                <a:noFill/>
              </a:ln>
              <a:solidFill>
                <a:srgbClr val="000000"/>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uLnTx/>
                <a:uFillTx/>
                <a:latin typeface="Calibri"/>
                <a:ea typeface="+mn-ea"/>
                <a:cs typeface="+mn-cs"/>
              </a:rPr>
              <a:t>Relevance and Significance </a:t>
            </a:r>
            <a:r>
              <a:rPr kumimoji="0" lang="ar-EG" sz="32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الصلة والأهمية</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3200" b="0" i="0" u="none" strike="noStrike" kern="1200" cap="none" spc="0" normalizeH="0" baseline="0" noProof="0" dirty="0">
              <a:ln>
                <a:noFill/>
              </a:ln>
              <a:solidFill>
                <a:srgbClr val="000000"/>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uLnTx/>
                <a:uFillTx/>
                <a:latin typeface="Calibri"/>
                <a:ea typeface="+mn-ea"/>
                <a:cs typeface="+mn-cs"/>
              </a:rPr>
              <a:t>Specific </a:t>
            </a:r>
            <a:r>
              <a:rPr kumimoji="0" lang="ar-EG" sz="32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محدد</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3200" b="0" i="0" u="none" strike="noStrike" kern="1200" cap="none" spc="0" normalizeH="0" baseline="0" noProof="0" dirty="0">
              <a:ln>
                <a:noFill/>
              </a:ln>
              <a:solidFill>
                <a:srgbClr val="000000"/>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uLnTx/>
                <a:uFillTx/>
                <a:latin typeface="Calibri"/>
                <a:ea typeface="+mn-ea"/>
                <a:cs typeface="+mn-cs"/>
              </a:rPr>
              <a:t>Originality and Uniqueness</a:t>
            </a:r>
            <a:r>
              <a:rPr kumimoji="0" lang="ar-EG" sz="32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 الأصالة والتفرد </a:t>
            </a:r>
            <a:endParaRPr kumimoji="0" lang="en-US" sz="3200" b="0" i="0" u="none" strike="noStrike" kern="1200" cap="none" spc="0" normalizeH="0" baseline="0" noProof="0" dirty="0">
              <a:ln>
                <a:noFill/>
              </a:ln>
              <a:solidFill>
                <a:srgbClr val="000000"/>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srgbClr val="000000"/>
              </a:solidFill>
              <a:effectLst/>
              <a:highlight>
                <a:srgbClr val="00FF00"/>
              </a:highlight>
              <a:uLnTx/>
              <a:uFillTx/>
              <a:latin typeface="Calibri"/>
              <a:ea typeface="+mn-ea"/>
              <a:cs typeface="+mn-cs"/>
            </a:endParaRPr>
          </a:p>
        </p:txBody>
      </p:sp>
      <p:sp>
        <p:nvSpPr>
          <p:cNvPr id="7" name="Rectangle 6">
            <a:extLst>
              <a:ext uri="{FF2B5EF4-FFF2-40B4-BE49-F238E27FC236}">
                <a16:creationId xmlns:a16="http://schemas.microsoft.com/office/drawing/2014/main" id="{9C74B59A-247D-4B97-9051-780AD4EBFB6C}"/>
              </a:ext>
            </a:extLst>
          </p:cNvPr>
          <p:cNvSpPr/>
          <p:nvPr/>
        </p:nvSpPr>
        <p:spPr>
          <a:xfrm>
            <a:off x="1641231" y="678767"/>
            <a:ext cx="8909538"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highlight>
                  <a:srgbClr val="4472C4"/>
                </a:highlight>
                <a:uLnTx/>
                <a:uFillTx/>
                <a:latin typeface="Times New Roman" panose="02020603050405020304" pitchFamily="18" charset="0"/>
                <a:ea typeface="+mn-ea"/>
                <a:cs typeface="Times New Roman" panose="02020603050405020304" pitchFamily="18" charset="0"/>
              </a:rPr>
              <a:t>Criteria for Good Research Titles</a:t>
            </a:r>
            <a:endParaRPr kumimoji="0" lang="en-US" sz="1800" b="1" i="0" u="none" strike="noStrike" kern="1200" cap="none" spc="0" normalizeH="0" baseline="0" noProof="0" dirty="0">
              <a:ln>
                <a:noFill/>
              </a:ln>
              <a:solidFill>
                <a:prstClr val="white"/>
              </a:solidFill>
              <a:effectLst/>
              <a:highlight>
                <a:srgbClr val="4472C4"/>
              </a:highlight>
              <a:uLnTx/>
              <a:uFillTx/>
              <a:latin typeface="Calibri"/>
              <a:ea typeface="+mn-ea"/>
              <a:cs typeface="+mn-cs"/>
            </a:endParaRPr>
          </a:p>
        </p:txBody>
      </p:sp>
      <p:pic>
        <p:nvPicPr>
          <p:cNvPr id="8" name="Graphic 21">
            <a:extLst>
              <a:ext uri="{FF2B5EF4-FFF2-40B4-BE49-F238E27FC236}">
                <a16:creationId xmlns:a16="http://schemas.microsoft.com/office/drawing/2014/main" id="{1A547C01-7F4A-4569-BFF2-21144DD3EC3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04A19D56-2849-46A7-9C94-437A45CFCF8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513037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6E0F2F3-296C-49F2-A3B3-DA81E1D465F8}"/>
              </a:ext>
            </a:extLst>
          </p:cNvPr>
          <p:cNvSpPr/>
          <p:nvPr/>
        </p:nvSpPr>
        <p:spPr>
          <a:xfrm>
            <a:off x="0" y="1946047"/>
            <a:ext cx="11690252" cy="4031873"/>
          </a:xfrm>
          <a:prstGeom prst="rect">
            <a:avLst/>
          </a:prstGeom>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3200" b="0" i="0" u="none" strike="noStrike" kern="1200" cap="none" spc="0" normalizeH="0" baseline="0" noProof="0" dirty="0">
              <a:ln>
                <a:noFill/>
              </a:ln>
              <a:solidFill>
                <a:prstClr val="white"/>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highlight>
                  <a:srgbClr val="FF0000"/>
                </a:highlight>
                <a:uLnTx/>
                <a:uFillTx/>
                <a:latin typeface="Calibri"/>
                <a:ea typeface="+mn-ea"/>
                <a:cs typeface="+mn-cs"/>
              </a:rPr>
              <a:t>Availability of previous studies</a:t>
            </a:r>
            <a:r>
              <a:rPr kumimoji="0" lang="ar-EG" sz="3200" b="0" i="0" u="none" strike="noStrike" kern="1200" cap="none" spc="0" normalizeH="0" baseline="0" noProof="0" dirty="0">
                <a:ln>
                  <a:noFill/>
                </a:ln>
                <a:solidFill>
                  <a:srgbClr val="000000"/>
                </a:solidFill>
                <a:effectLst/>
                <a:highlight>
                  <a:srgbClr val="FF0000"/>
                </a:highlight>
                <a:uLnTx/>
                <a:uFillTx/>
                <a:latin typeface="Calibri"/>
                <a:ea typeface="+mn-ea"/>
                <a:cs typeface="Arial" panose="020B0604020202020204" pitchFamily="34" charset="0"/>
              </a:rPr>
              <a:t>توفر الدراسات السابقة </a:t>
            </a:r>
            <a:endParaRPr kumimoji="0" lang="en-US" sz="3200" b="0" i="0" u="none" strike="noStrike" kern="1200" cap="none" spc="0" normalizeH="0" baseline="0" noProof="0" dirty="0">
              <a:ln>
                <a:noFill/>
              </a:ln>
              <a:solidFill>
                <a:srgbClr val="000000"/>
              </a:solidFill>
              <a:effectLst/>
              <a:highlight>
                <a:srgbClr val="FF0000"/>
              </a:highligh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EG" sz="3200" b="0" i="0" u="none" strike="noStrike" kern="1200" cap="none" spc="0" normalizeH="0" baseline="0" noProof="0" dirty="0">
              <a:ln>
                <a:noFill/>
              </a:ln>
              <a:solidFill>
                <a:srgbClr val="000000"/>
              </a:solidFill>
              <a:effectLst/>
              <a:highlight>
                <a:srgbClr val="00FF00"/>
              </a:highlight>
              <a:uLnTx/>
              <a:uFillTx/>
              <a:latin typeface="Calibri"/>
              <a:ea typeface="+mn-ea"/>
              <a:cs typeface="Arial" panose="020B060402020202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srgbClr val="000000"/>
              </a:solidFill>
              <a:effectLst/>
              <a:highlight>
                <a:srgbClr val="FF0000"/>
              </a:highligh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srgbClr val="000000"/>
              </a:solidFill>
              <a:effectLst/>
              <a:highlight>
                <a:srgbClr val="FF0000"/>
              </a:highligh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ar-EG" sz="3200" b="0" i="0" u="none" strike="noStrike" kern="1200" cap="none" spc="0" normalizeH="0" baseline="0" noProof="0" dirty="0">
              <a:ln>
                <a:noFill/>
              </a:ln>
              <a:solidFill>
                <a:srgbClr val="000000"/>
              </a:solidFill>
              <a:effectLst/>
              <a:highlight>
                <a:srgbClr val="FF0000"/>
              </a:highlight>
              <a:uLnTx/>
              <a:uFillTx/>
              <a:latin typeface="Calibri"/>
              <a:ea typeface="+mn-ea"/>
              <a:cs typeface="Arial" panose="020B060402020202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ar-EG" sz="3200" b="0" i="0" u="none" strike="noStrike" kern="1200" cap="none" spc="0" normalizeH="0" baseline="0" noProof="0" dirty="0">
              <a:ln>
                <a:noFill/>
              </a:ln>
              <a:solidFill>
                <a:srgbClr val="000000"/>
              </a:solidFill>
              <a:effectLst/>
              <a:highlight>
                <a:srgbClr val="FF0000"/>
              </a:highlight>
              <a:uLnTx/>
              <a:uFillTx/>
              <a:latin typeface="Calibri"/>
              <a:ea typeface="+mn-ea"/>
              <a:cs typeface="Arial" panose="020B060402020202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highlight>
                  <a:srgbClr val="FF0000"/>
                </a:highlight>
                <a:uLnTx/>
                <a:uFillTx/>
                <a:latin typeface="Calibri"/>
                <a:ea typeface="+mn-ea"/>
                <a:cs typeface="+mn-cs"/>
              </a:rPr>
              <a:t>Measurable </a:t>
            </a:r>
            <a:r>
              <a:rPr kumimoji="0" lang="ar-EG" sz="3200" b="0" i="0" u="none" strike="noStrike" kern="1200" cap="none" spc="0" normalizeH="0" baseline="0" noProof="0" dirty="0">
                <a:ln>
                  <a:noFill/>
                </a:ln>
                <a:solidFill>
                  <a:srgbClr val="000000"/>
                </a:solidFill>
                <a:effectLst/>
                <a:highlight>
                  <a:srgbClr val="FF0000"/>
                </a:highlight>
                <a:uLnTx/>
                <a:uFillTx/>
                <a:latin typeface="Calibri"/>
                <a:ea typeface="+mn-ea"/>
                <a:cs typeface="Arial" panose="020B0604020202020204" pitchFamily="34" charset="0"/>
              </a:rPr>
              <a:t>القابلية للقياس</a:t>
            </a:r>
            <a:endParaRPr kumimoji="0" lang="en-US" sz="3200" b="0" i="0" u="none" strike="noStrike" kern="1200" cap="none" spc="0" normalizeH="0" baseline="0" noProof="0" dirty="0">
              <a:ln>
                <a:noFill/>
              </a:ln>
              <a:solidFill>
                <a:srgbClr val="000000"/>
              </a:solidFill>
              <a:effectLst/>
              <a:highlight>
                <a:srgbClr val="FF0000"/>
              </a:highlight>
              <a:uLnTx/>
              <a:uFillTx/>
              <a:latin typeface="Calibri"/>
              <a:ea typeface="+mn-ea"/>
              <a:cs typeface="+mn-cs"/>
            </a:endParaRPr>
          </a:p>
        </p:txBody>
      </p:sp>
      <p:sp>
        <p:nvSpPr>
          <p:cNvPr id="7" name="Rectangle 6">
            <a:extLst>
              <a:ext uri="{FF2B5EF4-FFF2-40B4-BE49-F238E27FC236}">
                <a16:creationId xmlns:a16="http://schemas.microsoft.com/office/drawing/2014/main" id="{9C74B59A-247D-4B97-9051-780AD4EBFB6C}"/>
              </a:ext>
            </a:extLst>
          </p:cNvPr>
          <p:cNvSpPr/>
          <p:nvPr/>
        </p:nvSpPr>
        <p:spPr>
          <a:xfrm>
            <a:off x="1641231" y="678767"/>
            <a:ext cx="8909538"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highlight>
                  <a:srgbClr val="4472C4"/>
                </a:highlight>
                <a:uLnTx/>
                <a:uFillTx/>
                <a:latin typeface="Times New Roman" panose="02020603050405020304" pitchFamily="18" charset="0"/>
                <a:ea typeface="+mn-ea"/>
                <a:cs typeface="Times New Roman" panose="02020603050405020304" pitchFamily="18" charset="0"/>
              </a:rPr>
              <a:t>Criteria for Good Research Titles</a:t>
            </a:r>
            <a:endParaRPr kumimoji="0" lang="en-US" sz="1800" b="1" i="0" u="none" strike="noStrike" kern="1200" cap="none" spc="0" normalizeH="0" baseline="0" noProof="0" dirty="0">
              <a:ln>
                <a:noFill/>
              </a:ln>
              <a:solidFill>
                <a:prstClr val="white"/>
              </a:solidFill>
              <a:effectLst/>
              <a:highlight>
                <a:srgbClr val="4472C4"/>
              </a:highlight>
              <a:uLnTx/>
              <a:uFillTx/>
              <a:latin typeface="Calibri"/>
              <a:ea typeface="+mn-ea"/>
              <a:cs typeface="+mn-cs"/>
            </a:endParaRPr>
          </a:p>
        </p:txBody>
      </p:sp>
      <p:pic>
        <p:nvPicPr>
          <p:cNvPr id="6" name="Picture 5">
            <a:extLst>
              <a:ext uri="{FF2B5EF4-FFF2-40B4-BE49-F238E27FC236}">
                <a16:creationId xmlns:a16="http://schemas.microsoft.com/office/drawing/2014/main" id="{7323B43D-C105-4F65-95FF-FCBFB7A6DC1C}"/>
              </a:ext>
            </a:extLst>
          </p:cNvPr>
          <p:cNvPicPr>
            <a:picLocks noChangeAspect="1"/>
          </p:cNvPicPr>
          <p:nvPr/>
        </p:nvPicPr>
        <p:blipFill>
          <a:blip r:embed="rId2"/>
          <a:stretch>
            <a:fillRect/>
          </a:stretch>
        </p:blipFill>
        <p:spPr>
          <a:xfrm>
            <a:off x="8947125" y="2647950"/>
            <a:ext cx="2933700" cy="1562100"/>
          </a:xfrm>
          <a:prstGeom prst="rect">
            <a:avLst/>
          </a:prstGeom>
        </p:spPr>
      </p:pic>
      <p:pic>
        <p:nvPicPr>
          <p:cNvPr id="8" name="Picture 7">
            <a:extLst>
              <a:ext uri="{FF2B5EF4-FFF2-40B4-BE49-F238E27FC236}">
                <a16:creationId xmlns:a16="http://schemas.microsoft.com/office/drawing/2014/main" id="{1074AF04-B581-4E32-A725-B2A62E58A6C5}"/>
              </a:ext>
            </a:extLst>
          </p:cNvPr>
          <p:cNvPicPr>
            <a:picLocks noChangeAspect="1"/>
          </p:cNvPicPr>
          <p:nvPr/>
        </p:nvPicPr>
        <p:blipFill>
          <a:blip r:embed="rId3"/>
          <a:stretch>
            <a:fillRect/>
          </a:stretch>
        </p:blipFill>
        <p:spPr>
          <a:xfrm>
            <a:off x="7404100" y="4438551"/>
            <a:ext cx="4022453" cy="1898668"/>
          </a:xfrm>
          <a:prstGeom prst="rect">
            <a:avLst/>
          </a:prstGeom>
        </p:spPr>
      </p:pic>
      <p:pic>
        <p:nvPicPr>
          <p:cNvPr id="9" name="Graphic 21">
            <a:extLst>
              <a:ext uri="{FF2B5EF4-FFF2-40B4-BE49-F238E27FC236}">
                <a16:creationId xmlns:a16="http://schemas.microsoft.com/office/drawing/2014/main" id="{F47C06E9-B3D2-46DE-ABD9-23984A27FD4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Rectangle 9">
            <a:extLst>
              <a:ext uri="{FF2B5EF4-FFF2-40B4-BE49-F238E27FC236}">
                <a16:creationId xmlns:a16="http://schemas.microsoft.com/office/drawing/2014/main" id="{0F516707-1543-42D5-B888-571161EDC80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792937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101135" cy="54603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Table of Contents</a:t>
            </a:r>
            <a:endParaRPr lang="ar-EG" sz="2800" b="1" dirty="0">
              <a:solidFill>
                <a:srgbClr val="000000"/>
              </a:solidFill>
              <a:latin typeface="Times New Roman" panose="02020603050405020304" pitchFamily="18" charset="0"/>
              <a:cs typeface="Times New Roman" panose="02020603050405020304" pitchFamily="18" charset="0"/>
            </a:endParaRPr>
          </a:p>
          <a:p>
            <a:pPr lvl="0" algn="ctr">
              <a:lnSpc>
                <a:spcPct val="120000"/>
              </a:lnSpc>
            </a:pPr>
            <a:r>
              <a:rPr lang="ar-EG" sz="2800" b="1" dirty="0">
                <a:solidFill>
                  <a:srgbClr val="000000"/>
                </a:solidFill>
                <a:latin typeface="Times New Roman" panose="02020603050405020304" pitchFamily="18" charset="0"/>
                <a:cs typeface="Times New Roman" panose="02020603050405020304" pitchFamily="18" charset="0"/>
              </a:rPr>
              <a:t>جدول المحتويات</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2739453130"/>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3199" y="1545191"/>
            <a:ext cx="11677625" cy="511220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03199" y="1919283"/>
            <a:ext cx="11677625" cy="1815882"/>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Click on "References" tab</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Select "Table of Contents"</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Choose a style</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Update table if needed</a:t>
            </a:r>
          </a:p>
        </p:txBody>
      </p:sp>
      <p:sp>
        <p:nvSpPr>
          <p:cNvPr id="9" name="Rectangle 8">
            <a:extLst>
              <a:ext uri="{FF2B5EF4-FFF2-40B4-BE49-F238E27FC236}">
                <a16:creationId xmlns:a16="http://schemas.microsoft.com/office/drawing/2014/main" id="{4186E9A1-C8CF-490D-BBC8-0B61120B7C6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Graphic 21">
            <a:extLst>
              <a:ext uri="{FF2B5EF4-FFF2-40B4-BE49-F238E27FC236}">
                <a16:creationId xmlns:a16="http://schemas.microsoft.com/office/drawing/2014/main" id="{6B50B8F5-A9E5-4885-B878-EAFDA231171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3" name="Rectangle 2">
            <a:extLst>
              <a:ext uri="{FF2B5EF4-FFF2-40B4-BE49-F238E27FC236}">
                <a16:creationId xmlns:a16="http://schemas.microsoft.com/office/drawing/2014/main" id="{5BFF8CBC-4AFB-4B50-AFD1-B0E90FE56F35}"/>
              </a:ext>
            </a:extLst>
          </p:cNvPr>
          <p:cNvSpPr/>
          <p:nvPr/>
        </p:nvSpPr>
        <p:spPr>
          <a:xfrm>
            <a:off x="3439589" y="609720"/>
            <a:ext cx="5939382" cy="564257"/>
          </a:xfrm>
          <a:prstGeom prst="rect">
            <a:avLst/>
          </a:prstGeom>
        </p:spPr>
        <p:txBody>
          <a:bodyPr wrap="non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Creating a Table of Contents in Word</a:t>
            </a:r>
            <a:endParaRPr kumimoji="0" lang="en-US"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3409171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277599" cy="53400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Research Introduction</a:t>
            </a:r>
            <a:endParaRPr lang="ar-EG" sz="2800" b="1" dirty="0">
              <a:solidFill>
                <a:srgbClr val="000000"/>
              </a:solidFill>
              <a:latin typeface="Times New Roman" panose="02020603050405020304" pitchFamily="18" charset="0"/>
              <a:cs typeface="Times New Roman" panose="02020603050405020304" pitchFamily="18" charset="0"/>
            </a:endParaRPr>
          </a:p>
          <a:p>
            <a:pPr lvl="0" algn="ctr">
              <a:lnSpc>
                <a:spcPct val="120000"/>
              </a:lnSpc>
            </a:pPr>
            <a:r>
              <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مقدمة البحث</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4082464754"/>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5FBA5-36B5-45D0-8B00-2D3E2DB5A6E2}"/>
              </a:ext>
            </a:extLst>
          </p:cNvPr>
          <p:cNvSpPr>
            <a:spLocks noGrp="1"/>
          </p:cNvSpPr>
          <p:nvPr>
            <p:ph type="title"/>
          </p:nvPr>
        </p:nvSpPr>
        <p:spPr>
          <a:xfrm>
            <a:off x="1151480" y="-309090"/>
            <a:ext cx="10515600" cy="1325563"/>
          </a:xfrm>
        </p:spPr>
        <p:txBody>
          <a:bodyPr/>
          <a:lstStyle/>
          <a:p>
            <a:pPr algn="ctr"/>
            <a:r>
              <a:rPr lang="en-US" b="1" dirty="0">
                <a:solidFill>
                  <a:srgbClr val="000000"/>
                </a:solidFill>
              </a:rPr>
              <a:t>Research Introduction Funnel</a:t>
            </a:r>
          </a:p>
        </p:txBody>
      </p:sp>
      <p:pic>
        <p:nvPicPr>
          <p:cNvPr id="4" name="Picture 3">
            <a:extLst>
              <a:ext uri="{FF2B5EF4-FFF2-40B4-BE49-F238E27FC236}">
                <a16:creationId xmlns:a16="http://schemas.microsoft.com/office/drawing/2014/main" id="{81BBE277-C968-4AC2-9CFF-0D51EBFFD559}"/>
              </a:ext>
            </a:extLst>
          </p:cNvPr>
          <p:cNvPicPr>
            <a:picLocks noChangeAspect="1"/>
          </p:cNvPicPr>
          <p:nvPr/>
        </p:nvPicPr>
        <p:blipFill>
          <a:blip r:embed="rId2"/>
          <a:stretch>
            <a:fillRect/>
          </a:stretch>
        </p:blipFill>
        <p:spPr>
          <a:xfrm>
            <a:off x="239151" y="1417320"/>
            <a:ext cx="4945471" cy="4857233"/>
          </a:xfrm>
          <a:prstGeom prst="rect">
            <a:avLst/>
          </a:prstGeom>
        </p:spPr>
      </p:pic>
      <p:pic>
        <p:nvPicPr>
          <p:cNvPr id="5" name="Graphic 21">
            <a:extLst>
              <a:ext uri="{FF2B5EF4-FFF2-40B4-BE49-F238E27FC236}">
                <a16:creationId xmlns:a16="http://schemas.microsoft.com/office/drawing/2014/main" id="{D5EB8C9C-41B4-4055-889D-766A05616BD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6" name="Rectangle 5">
            <a:extLst>
              <a:ext uri="{FF2B5EF4-FFF2-40B4-BE49-F238E27FC236}">
                <a16:creationId xmlns:a16="http://schemas.microsoft.com/office/drawing/2014/main" id="{B0B8DA40-5BD0-44DE-9358-005D5ABBE9E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Picture 2">
            <a:extLst>
              <a:ext uri="{FF2B5EF4-FFF2-40B4-BE49-F238E27FC236}">
                <a16:creationId xmlns:a16="http://schemas.microsoft.com/office/drawing/2014/main" id="{71FB269F-01BC-4829-8801-4D545D9C4BA4}"/>
              </a:ext>
            </a:extLst>
          </p:cNvPr>
          <p:cNvPicPr>
            <a:picLocks noChangeAspect="1"/>
          </p:cNvPicPr>
          <p:nvPr/>
        </p:nvPicPr>
        <p:blipFill rotWithShape="1">
          <a:blip r:embed="rId4"/>
          <a:srcRect l="12877" t="19039" r="12234" b="6961"/>
          <a:stretch/>
        </p:blipFill>
        <p:spPr>
          <a:xfrm>
            <a:off x="6036376" y="1285434"/>
            <a:ext cx="5844449" cy="4738236"/>
          </a:xfrm>
          <a:prstGeom prst="rect">
            <a:avLst/>
          </a:prstGeom>
        </p:spPr>
      </p:pic>
    </p:spTree>
    <p:extLst>
      <p:ext uri="{BB962C8B-B14F-4D97-AF65-F5344CB8AC3E}">
        <p14:creationId xmlns:p14="http://schemas.microsoft.com/office/powerpoint/2010/main" val="17620693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5FBA5-36B5-45D0-8B00-2D3E2DB5A6E2}"/>
              </a:ext>
            </a:extLst>
          </p:cNvPr>
          <p:cNvSpPr>
            <a:spLocks noGrp="1"/>
          </p:cNvSpPr>
          <p:nvPr>
            <p:ph type="title"/>
          </p:nvPr>
        </p:nvSpPr>
        <p:spPr>
          <a:xfrm>
            <a:off x="1151480" y="-309090"/>
            <a:ext cx="10515600" cy="1325563"/>
          </a:xfrm>
        </p:spPr>
        <p:txBody>
          <a:bodyPr/>
          <a:lstStyle/>
          <a:p>
            <a:pPr algn="ctr"/>
            <a:r>
              <a:rPr lang="en-US" b="1" dirty="0">
                <a:solidFill>
                  <a:srgbClr val="000000"/>
                </a:solidFill>
              </a:rPr>
              <a:t>Research Introduction Funnel</a:t>
            </a:r>
          </a:p>
        </p:txBody>
      </p:sp>
      <p:pic>
        <p:nvPicPr>
          <p:cNvPr id="5" name="Graphic 21">
            <a:extLst>
              <a:ext uri="{FF2B5EF4-FFF2-40B4-BE49-F238E27FC236}">
                <a16:creationId xmlns:a16="http://schemas.microsoft.com/office/drawing/2014/main" id="{D5EB8C9C-41B4-4055-889D-766A05616BD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6" name="Rectangle 5">
            <a:extLst>
              <a:ext uri="{FF2B5EF4-FFF2-40B4-BE49-F238E27FC236}">
                <a16:creationId xmlns:a16="http://schemas.microsoft.com/office/drawing/2014/main" id="{B0B8DA40-5BD0-44DE-9358-005D5ABBE9E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8" name="Picture 7">
            <a:extLst>
              <a:ext uri="{FF2B5EF4-FFF2-40B4-BE49-F238E27FC236}">
                <a16:creationId xmlns:a16="http://schemas.microsoft.com/office/drawing/2014/main" id="{FD4154E2-1F02-4E30-993C-CDE5AC3E5AFA}"/>
              </a:ext>
            </a:extLst>
          </p:cNvPr>
          <p:cNvPicPr>
            <a:picLocks noChangeAspect="1"/>
          </p:cNvPicPr>
          <p:nvPr/>
        </p:nvPicPr>
        <p:blipFill>
          <a:blip r:embed="rId3"/>
          <a:stretch>
            <a:fillRect/>
          </a:stretch>
        </p:blipFill>
        <p:spPr>
          <a:xfrm>
            <a:off x="2243645" y="1136132"/>
            <a:ext cx="7704709" cy="5614768"/>
          </a:xfrm>
          <a:prstGeom prst="rect">
            <a:avLst/>
          </a:prstGeom>
        </p:spPr>
      </p:pic>
    </p:spTree>
    <p:extLst>
      <p:ext uri="{BB962C8B-B14F-4D97-AF65-F5344CB8AC3E}">
        <p14:creationId xmlns:p14="http://schemas.microsoft.com/office/powerpoint/2010/main" val="16390512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0DD2832-B8AE-44A1-ABA2-7CE355E3C2A5}"/>
              </a:ext>
            </a:extLst>
          </p:cNvPr>
          <p:cNvSpPr/>
          <p:nvPr/>
        </p:nvSpPr>
        <p:spPr>
          <a:xfrm>
            <a:off x="4408831" y="840207"/>
            <a:ext cx="6177973" cy="64633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The five parts of introductions</a:t>
            </a:r>
          </a:p>
        </p:txBody>
      </p:sp>
      <p:pic>
        <p:nvPicPr>
          <p:cNvPr id="8" name="Graphic 21">
            <a:extLst>
              <a:ext uri="{FF2B5EF4-FFF2-40B4-BE49-F238E27FC236}">
                <a16:creationId xmlns:a16="http://schemas.microsoft.com/office/drawing/2014/main" id="{E983D4DC-D3BD-4B50-988F-3A5AB63BAB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BC3EEDA8-2BA7-465F-BFD9-060EC737506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Picture 2">
            <a:extLst>
              <a:ext uri="{FF2B5EF4-FFF2-40B4-BE49-F238E27FC236}">
                <a16:creationId xmlns:a16="http://schemas.microsoft.com/office/drawing/2014/main" id="{79470457-5C2F-4AB9-A7C8-95C26C7155B1}"/>
              </a:ext>
            </a:extLst>
          </p:cNvPr>
          <p:cNvPicPr>
            <a:picLocks noChangeAspect="1"/>
          </p:cNvPicPr>
          <p:nvPr/>
        </p:nvPicPr>
        <p:blipFill>
          <a:blip r:embed="rId4"/>
          <a:stretch>
            <a:fillRect/>
          </a:stretch>
        </p:blipFill>
        <p:spPr>
          <a:xfrm>
            <a:off x="311175" y="1509284"/>
            <a:ext cx="11321303" cy="5348716"/>
          </a:xfrm>
          <a:prstGeom prst="rect">
            <a:avLst/>
          </a:prstGeom>
        </p:spPr>
      </p:pic>
    </p:spTree>
    <p:extLst>
      <p:ext uri="{BB962C8B-B14F-4D97-AF65-F5344CB8AC3E}">
        <p14:creationId xmlns:p14="http://schemas.microsoft.com/office/powerpoint/2010/main" val="21138932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245514" cy="53400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Research Problem</a:t>
            </a:r>
            <a:endParaRPr lang="ar-EG" sz="2800" b="1" dirty="0">
              <a:solidFill>
                <a:srgbClr val="000000"/>
              </a:solidFill>
              <a:latin typeface="Times New Roman" panose="02020603050405020304" pitchFamily="18" charset="0"/>
              <a:cs typeface="Times New Roman" panose="02020603050405020304" pitchFamily="18" charset="0"/>
            </a:endParaRPr>
          </a:p>
          <a:p>
            <a:pPr lvl="0" algn="ctr">
              <a:lnSpc>
                <a:spcPct val="120000"/>
              </a:lnSpc>
            </a:pPr>
            <a:r>
              <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مشكلة الدراسة</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2381540917"/>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0DD2832-B8AE-44A1-ABA2-7CE355E3C2A5}"/>
              </a:ext>
            </a:extLst>
          </p:cNvPr>
          <p:cNvSpPr/>
          <p:nvPr/>
        </p:nvSpPr>
        <p:spPr>
          <a:xfrm>
            <a:off x="4408831" y="840207"/>
            <a:ext cx="3797193" cy="64633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Research Problem</a:t>
            </a:r>
          </a:p>
        </p:txBody>
      </p:sp>
      <p:graphicFrame>
        <p:nvGraphicFramePr>
          <p:cNvPr id="6" name="Diagram 5">
            <a:extLst>
              <a:ext uri="{FF2B5EF4-FFF2-40B4-BE49-F238E27FC236}">
                <a16:creationId xmlns:a16="http://schemas.microsoft.com/office/drawing/2014/main" id="{4885BA14-4DBC-4DD5-9D7D-06937C0915CE}"/>
              </a:ext>
            </a:extLst>
          </p:cNvPr>
          <p:cNvGraphicFramePr/>
          <p:nvPr>
            <p:extLst>
              <p:ext uri="{D42A27DB-BD31-4B8C-83A1-F6EECF244321}">
                <p14:modId xmlns:p14="http://schemas.microsoft.com/office/powerpoint/2010/main" val="2557272282"/>
              </p:ext>
            </p:extLst>
          </p:nvPr>
        </p:nvGraphicFramePr>
        <p:xfrm>
          <a:off x="202746" y="1223274"/>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Rounded Corners 6">
            <a:extLst>
              <a:ext uri="{FF2B5EF4-FFF2-40B4-BE49-F238E27FC236}">
                <a16:creationId xmlns:a16="http://schemas.microsoft.com/office/drawing/2014/main" id="{9D5F5BED-98F8-442B-B0B6-3A4AD7263F9D}"/>
              </a:ext>
            </a:extLst>
          </p:cNvPr>
          <p:cNvSpPr/>
          <p:nvPr/>
        </p:nvSpPr>
        <p:spPr>
          <a:xfrm>
            <a:off x="9505977" y="2622551"/>
            <a:ext cx="2686023" cy="26201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a:ea typeface="+mn-ea"/>
                <a:cs typeface="+mn-cs"/>
              </a:rPr>
              <a:t>Problem Statement/ the main research question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white"/>
                </a:solidFill>
                <a:effectLst/>
                <a:uLnTx/>
                <a:uFillTx/>
                <a:latin typeface="Calibri"/>
                <a:ea typeface="+mn-ea"/>
                <a:cs typeface="Arial" panose="020B0604020202020204" pitchFamily="34" charset="0"/>
              </a:rPr>
              <a:t>السؤال الرئيسي لمشكلة البحث</a:t>
            </a:r>
            <a:r>
              <a:rPr kumimoji="0" lang="en-US" sz="2400" b="0" i="0" u="none" strike="noStrike" kern="1200" cap="none" spc="0" normalizeH="0" baseline="0" noProof="0" dirty="0">
                <a:ln>
                  <a:noFill/>
                </a:ln>
                <a:solidFill>
                  <a:prstClr val="white"/>
                </a:solidFill>
                <a:effectLst/>
                <a:uLnTx/>
                <a:uFillTx/>
                <a:latin typeface="Calibri"/>
                <a:ea typeface="+mn-ea"/>
                <a:cs typeface="+mn-cs"/>
              </a:rPr>
              <a:t> </a:t>
            </a:r>
          </a:p>
        </p:txBody>
      </p:sp>
      <p:cxnSp>
        <p:nvCxnSpPr>
          <p:cNvPr id="9" name="Straight Arrow Connector 8">
            <a:extLst>
              <a:ext uri="{FF2B5EF4-FFF2-40B4-BE49-F238E27FC236}">
                <a16:creationId xmlns:a16="http://schemas.microsoft.com/office/drawing/2014/main" id="{36BBDCD1-F6C7-4883-B778-4425DE9B6ACC}"/>
              </a:ext>
            </a:extLst>
          </p:cNvPr>
          <p:cNvCxnSpPr>
            <a:cxnSpLocks/>
          </p:cNvCxnSpPr>
          <p:nvPr/>
        </p:nvCxnSpPr>
        <p:spPr>
          <a:xfrm>
            <a:off x="8330746" y="2968283"/>
            <a:ext cx="1175231" cy="7737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55FDE72-D7D7-4F15-BF24-298E55705D56}"/>
              </a:ext>
            </a:extLst>
          </p:cNvPr>
          <p:cNvCxnSpPr>
            <a:cxnSpLocks/>
            <a:endCxn id="7" idx="1"/>
          </p:cNvCxnSpPr>
          <p:nvPr/>
        </p:nvCxnSpPr>
        <p:spPr>
          <a:xfrm flipV="1">
            <a:off x="8330746" y="3932607"/>
            <a:ext cx="1175231" cy="10026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 name="Graphic 21">
            <a:extLst>
              <a:ext uri="{FF2B5EF4-FFF2-40B4-BE49-F238E27FC236}">
                <a16:creationId xmlns:a16="http://schemas.microsoft.com/office/drawing/2014/main" id="{E4C427D8-4D10-4524-81C3-B37E6466A488}"/>
              </a:ext>
            </a:extLst>
          </p:cNvPr>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Rectangle 10">
            <a:extLst>
              <a:ext uri="{FF2B5EF4-FFF2-40B4-BE49-F238E27FC236}">
                <a16:creationId xmlns:a16="http://schemas.microsoft.com/office/drawing/2014/main" id="{A7805969-F78F-482B-A275-791F14CF773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4820970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309683" cy="54603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Main Research Question</a:t>
            </a:r>
            <a:endPar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20000"/>
              </a:lnSpc>
              <a:spcBef>
                <a:spcPts val="0"/>
              </a:spcBef>
              <a:spcAft>
                <a:spcPts val="0"/>
              </a:spcAft>
              <a:buClrTx/>
              <a:buSzTx/>
              <a:buFontTx/>
              <a:buNone/>
              <a:tabLst/>
              <a:defRPr/>
            </a:pPr>
            <a:r>
              <a:rPr lang="ar-EG" sz="2800" b="1" dirty="0">
                <a:solidFill>
                  <a:srgbClr val="000000"/>
                </a:solidFill>
                <a:latin typeface="Times New Roman" panose="02020603050405020304" pitchFamily="18" charset="0"/>
                <a:cs typeface="Times New Roman" panose="02020603050405020304" pitchFamily="18" charset="0"/>
              </a:rPr>
              <a:t>تساؤل الدراسة</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376171393"/>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426EA5-BF71-4E7F-9734-05974C51AA4B}"/>
              </a:ext>
            </a:extLst>
          </p:cNvPr>
          <p:cNvPicPr>
            <a:picLocks noChangeAspect="1"/>
          </p:cNvPicPr>
          <p:nvPr/>
        </p:nvPicPr>
        <p:blipFill rotWithShape="1">
          <a:blip r:embed="rId3"/>
          <a:srcRect l="6116" t="18899" r="75423" b="4255"/>
          <a:stretch/>
        </p:blipFill>
        <p:spPr>
          <a:xfrm>
            <a:off x="10407747" y="1125415"/>
            <a:ext cx="1491175" cy="3463857"/>
          </a:xfrm>
          <a:prstGeom prst="rect">
            <a:avLst/>
          </a:prstGeom>
        </p:spPr>
      </p:pic>
      <p:sp>
        <p:nvSpPr>
          <p:cNvPr id="3" name="Rectangle 2">
            <a:extLst>
              <a:ext uri="{FF2B5EF4-FFF2-40B4-BE49-F238E27FC236}">
                <a16:creationId xmlns:a16="http://schemas.microsoft.com/office/drawing/2014/main" id="{D2C97379-144F-4964-862A-AB75E62038E5}"/>
              </a:ext>
            </a:extLst>
          </p:cNvPr>
          <p:cNvSpPr/>
          <p:nvPr/>
        </p:nvSpPr>
        <p:spPr>
          <a:xfrm>
            <a:off x="178191" y="939926"/>
            <a:ext cx="9964613" cy="3785652"/>
          </a:xfrm>
          <a:prstGeom prst="rect">
            <a:avLst/>
          </a:prstGeom>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70C0"/>
                </a:solidFill>
                <a:effectLst/>
                <a:uLnTx/>
                <a:uFillTx/>
                <a:latin typeface="Calibri"/>
                <a:ea typeface="+mn-ea"/>
                <a:cs typeface="+mn-cs"/>
              </a:rPr>
              <a:t>Relevance</a:t>
            </a:r>
            <a:r>
              <a:rPr kumimoji="0" lang="en-US" sz="2400" b="0" i="0" u="none" strike="noStrike" kern="1200" cap="none" spc="0" normalizeH="0" baseline="0" noProof="0" dirty="0">
                <a:ln>
                  <a:noFill/>
                </a:ln>
                <a:solidFill>
                  <a:srgbClr val="000000"/>
                </a:solidFill>
                <a:effectLst/>
                <a:uLnTx/>
                <a:uFillTx/>
                <a:latin typeface="Calibri"/>
                <a:ea typeface="+mn-ea"/>
                <a:cs typeface="+mn-cs"/>
              </a:rPr>
              <a:t>: The research question should address a significant and relevant problem or gap in knowledge.</a:t>
            </a:r>
            <a:endParaRPr kumimoji="0" lang="ar-EG" sz="24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70C0"/>
                </a:solidFill>
                <a:effectLst/>
                <a:uLnTx/>
                <a:uFillTx/>
                <a:latin typeface="Calibri"/>
                <a:ea typeface="+mn-ea"/>
                <a:cs typeface="+mn-cs"/>
              </a:rPr>
              <a:t>Feasibility</a:t>
            </a:r>
            <a:r>
              <a:rPr kumimoji="0" lang="en-US" sz="2400" b="0" i="0" u="none" strike="noStrike" kern="1200" cap="none" spc="0" normalizeH="0" baseline="0" noProof="0" dirty="0">
                <a:ln>
                  <a:noFill/>
                </a:ln>
                <a:solidFill>
                  <a:srgbClr val="000000"/>
                </a:solidFill>
                <a:effectLst/>
                <a:uLnTx/>
                <a:uFillTx/>
                <a:latin typeface="Calibri"/>
                <a:ea typeface="+mn-ea"/>
                <a:cs typeface="+mn-cs"/>
              </a:rPr>
              <a:t>: The question should be answerable within the available resources, time, and scope of the study.</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70C0"/>
                </a:solidFill>
                <a:effectLst/>
                <a:uLnTx/>
                <a:uFillTx/>
                <a:latin typeface="Calibri"/>
                <a:ea typeface="+mn-ea"/>
                <a:cs typeface="+mn-cs"/>
              </a:rPr>
              <a:t>Clarity</a:t>
            </a:r>
            <a:r>
              <a:rPr kumimoji="0" lang="en-US" sz="2400" b="0" i="0" u="none" strike="noStrike" kern="1200" cap="none" spc="0" normalizeH="0" baseline="0" noProof="0" dirty="0">
                <a:ln>
                  <a:noFill/>
                </a:ln>
                <a:solidFill>
                  <a:srgbClr val="000000"/>
                </a:solidFill>
                <a:effectLst/>
                <a:uLnTx/>
                <a:uFillTx/>
                <a:latin typeface="Calibri"/>
                <a:ea typeface="+mn-ea"/>
                <a:cs typeface="+mn-cs"/>
              </a:rPr>
              <a:t>: The question should be clear, unambiguous, and easily understood by both researchers and readers.</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70C0"/>
                </a:solidFill>
                <a:effectLst/>
                <a:uLnTx/>
                <a:uFillTx/>
                <a:latin typeface="Calibri"/>
                <a:ea typeface="+mn-ea"/>
                <a:cs typeface="+mn-cs"/>
              </a:rPr>
              <a:t>Measurability</a:t>
            </a:r>
            <a:r>
              <a:rPr kumimoji="0" lang="en-US" sz="2400" b="0" i="0" u="none" strike="noStrike" kern="1200" cap="none" spc="0" normalizeH="0" baseline="0" noProof="0" dirty="0">
                <a:ln>
                  <a:noFill/>
                </a:ln>
                <a:solidFill>
                  <a:srgbClr val="000000"/>
                </a:solidFill>
                <a:effectLst/>
                <a:uLnTx/>
                <a:uFillTx/>
                <a:latin typeface="Calibri"/>
                <a:ea typeface="+mn-ea"/>
                <a:cs typeface="+mn-cs"/>
              </a:rPr>
              <a:t>: The question should allow for the collection of empirical data that can be analyzed and interpreted.</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70C0"/>
                </a:solidFill>
                <a:effectLst/>
                <a:uLnTx/>
                <a:uFillTx/>
                <a:latin typeface="Calibri"/>
                <a:ea typeface="+mn-ea"/>
                <a:cs typeface="+mn-cs"/>
              </a:rPr>
              <a:t>Novelty</a:t>
            </a:r>
            <a:r>
              <a:rPr kumimoji="0" lang="en-US" sz="2400" b="0" i="0" u="none" strike="noStrike" kern="1200" cap="none" spc="0" normalizeH="0" baseline="0" noProof="0" dirty="0">
                <a:ln>
                  <a:noFill/>
                </a:ln>
                <a:solidFill>
                  <a:srgbClr val="000000"/>
                </a:solidFill>
                <a:effectLst/>
                <a:uLnTx/>
                <a:uFillTx/>
                <a:latin typeface="Calibri"/>
                <a:ea typeface="+mn-ea"/>
                <a:cs typeface="+mn-cs"/>
              </a:rPr>
              <a:t>: The question should contribute to existing knowledge by exploring new perspectives or approaches.</a:t>
            </a:r>
          </a:p>
        </p:txBody>
      </p:sp>
      <p:sp>
        <p:nvSpPr>
          <p:cNvPr id="5" name="Rectangle 4">
            <a:extLst>
              <a:ext uri="{FF2B5EF4-FFF2-40B4-BE49-F238E27FC236}">
                <a16:creationId xmlns:a16="http://schemas.microsoft.com/office/drawing/2014/main" id="{2312EBDA-BDE4-4C80-8DB5-46627025DF44}"/>
              </a:ext>
            </a:extLst>
          </p:cNvPr>
          <p:cNvSpPr/>
          <p:nvPr/>
        </p:nvSpPr>
        <p:spPr>
          <a:xfrm>
            <a:off x="468921" y="232040"/>
            <a:ext cx="9383151"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Criteria for Good Research Question:</a:t>
            </a:r>
          </a:p>
        </p:txBody>
      </p:sp>
      <p:sp>
        <p:nvSpPr>
          <p:cNvPr id="4" name="Rectangle 3">
            <a:extLst>
              <a:ext uri="{FF2B5EF4-FFF2-40B4-BE49-F238E27FC236}">
                <a16:creationId xmlns:a16="http://schemas.microsoft.com/office/drawing/2014/main" id="{CCD02D80-6E75-49AE-B0BE-728FCCC19F92}"/>
              </a:ext>
            </a:extLst>
          </p:cNvPr>
          <p:cNvSpPr/>
          <p:nvPr/>
        </p:nvSpPr>
        <p:spPr>
          <a:xfrm>
            <a:off x="178191" y="4919008"/>
            <a:ext cx="11376074" cy="1938992"/>
          </a:xfrm>
          <a:prstGeom prst="rect">
            <a:avLst/>
          </a:prstGeom>
          <a:solidFill>
            <a:schemeClr val="bg1"/>
          </a:solidFill>
          <a:ln>
            <a:solidFill>
              <a:schemeClr val="accent1"/>
            </a:solidFill>
          </a:ln>
        </p:spPr>
        <p:txBody>
          <a:bodyPr wrap="square">
            <a:spAutoFit/>
          </a:bodyPr>
          <a:lstStyle/>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 الملاءمة: يجب أن يتناول سؤال البحث مشكلة كبيرة وذات صلة أو فجوة في المعرفة.</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الجدوى: يجب أن يكون السؤال قابلاً للإجابة في حدود الموارد المتاحة والوقت ونطاق الدراسة</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 الوضوح: يجب أن يكون السؤال واضحاً لا لبس فيه، ويسهل فهمه من قبل الباحثين والقراء على حد سواء.</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قابلية القياس: يجب أن يسمح السؤال بجمع البيانات التجريبية التي يمكن تحليلها وتفسيرها.</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 الجدة: يجب أن يساهم السؤال في المعرفة الموجودة من خلال استكشاف وجهات نظر أو مناهج جديدة.</a:t>
            </a:r>
            <a:endParaRPr kumimoji="0" lang="en-US" sz="2400" b="0" i="0" u="none" strike="noStrike" kern="1200" cap="none" spc="0" normalizeH="0" baseline="0" noProof="0" dirty="0">
              <a:ln>
                <a:noFill/>
              </a:ln>
              <a:solidFill>
                <a:srgbClr val="000000"/>
              </a:solidFill>
              <a:effectLst/>
              <a:uLnTx/>
              <a:uFillTx/>
              <a:latin typeface="Calibri"/>
              <a:ea typeface="+mn-ea"/>
              <a:cs typeface="+mn-cs"/>
            </a:endParaRPr>
          </a:p>
        </p:txBody>
      </p:sp>
    </p:spTree>
    <p:extLst>
      <p:ext uri="{BB962C8B-B14F-4D97-AF65-F5344CB8AC3E}">
        <p14:creationId xmlns:p14="http://schemas.microsoft.com/office/powerpoint/2010/main" val="36494525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795923" y="1273475"/>
            <a:ext cx="6688242" cy="54453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Research Significance</a:t>
            </a:r>
            <a:endParaRPr lang="ar-EG" sz="2800" b="1" dirty="0">
              <a:solidFill>
                <a:srgbClr val="000000"/>
              </a:solidFill>
              <a:latin typeface="Times New Roman" panose="02020603050405020304" pitchFamily="18" charset="0"/>
              <a:cs typeface="Times New Roman" panose="02020603050405020304" pitchFamily="18" charset="0"/>
            </a:endParaRPr>
          </a:p>
          <a:p>
            <a:pPr lvl="0" algn="ctr">
              <a:lnSpc>
                <a:spcPct val="120000"/>
              </a:lnSpc>
            </a:pPr>
            <a:r>
              <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أهمية </a:t>
            </a:r>
            <a:r>
              <a:rPr kumimoji="0" lang="ar-EG" sz="2800" b="1"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الدرا</a:t>
            </a:r>
            <a:r>
              <a:rPr lang="ar-EG" sz="2800" b="1" dirty="0" err="1">
                <a:solidFill>
                  <a:srgbClr val="000000"/>
                </a:solidFill>
                <a:latin typeface="Times New Roman" panose="02020603050405020304" pitchFamily="18" charset="0"/>
                <a:cs typeface="Times New Roman" panose="02020603050405020304" pitchFamily="18" charset="0"/>
              </a:rPr>
              <a:t>سة</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907916063"/>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659988" y="1375687"/>
            <a:ext cx="9411286" cy="4543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Research significance plays a crucial role in academic studies. </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It involves identifying the importance and relevance of a study's findings, both at a theoretical and empirical level.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4472C4"/>
                </a:solidFill>
                <a:effectLst/>
                <a:uLnTx/>
                <a:uFillTx/>
                <a:latin typeface="Calibri"/>
                <a:ea typeface="+mn-ea"/>
                <a:cs typeface="Arial" panose="020B0604020202020204" pitchFamily="34" charset="0"/>
              </a:rPr>
              <a:t>تلعب أهمية البحث دورا حاسما في الدراسات الأكاديمية.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4472C4"/>
                </a:solidFill>
                <a:effectLst/>
                <a:uLnTx/>
                <a:uFillTx/>
                <a:latin typeface="Calibri"/>
                <a:ea typeface="+mn-ea"/>
                <a:cs typeface="Arial" panose="020B0604020202020204" pitchFamily="34" charset="0"/>
              </a:rPr>
              <a:t>ويتضمن تحديد أهمية وملاءمة نتائج الدراسة، سواء على المستوى النظري والتجريبي.</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p:txBody>
      </p:sp>
      <p:sp>
        <p:nvSpPr>
          <p:cNvPr id="2" name="Rectangle 1">
            <a:extLst>
              <a:ext uri="{FF2B5EF4-FFF2-40B4-BE49-F238E27FC236}">
                <a16:creationId xmlns:a16="http://schemas.microsoft.com/office/drawing/2014/main" id="{90DD2832-B8AE-44A1-ABA2-7CE355E3C2A5}"/>
              </a:ext>
            </a:extLst>
          </p:cNvPr>
          <p:cNvSpPr/>
          <p:nvPr/>
        </p:nvSpPr>
        <p:spPr>
          <a:xfrm>
            <a:off x="4328048" y="566512"/>
            <a:ext cx="4498026" cy="64633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Research Significance</a:t>
            </a:r>
            <a:endParaRPr kumimoji="0" lang="en-US" sz="3200" b="1" i="0" u="none" strike="noStrike" kern="1200" cap="none" spc="0" normalizeH="0" baseline="0" noProof="0" dirty="0">
              <a:ln>
                <a:noFill/>
              </a:ln>
              <a:solidFill>
                <a:srgbClr val="000000"/>
              </a:solidFill>
              <a:effectLst/>
              <a:uLnTx/>
              <a:uFillTx/>
              <a:latin typeface="Calibri"/>
              <a:ea typeface="+mn-ea"/>
              <a:cs typeface="+mn-cs"/>
            </a:endParaRPr>
          </a:p>
        </p:txBody>
      </p:sp>
      <p:pic>
        <p:nvPicPr>
          <p:cNvPr id="8" name="Graphic 21">
            <a:extLst>
              <a:ext uri="{FF2B5EF4-FFF2-40B4-BE49-F238E27FC236}">
                <a16:creationId xmlns:a16="http://schemas.microsoft.com/office/drawing/2014/main" id="{E983D4DC-D3BD-4B50-988F-3A5AB63BAB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BC3EEDA8-2BA7-465F-BFD9-060EC737506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5303305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83464" y="1660557"/>
            <a:ext cx="8651631" cy="33591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When writing the research significance section of a research paper, it is essential to address both theoretical and empirical significance.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4472C4"/>
                </a:solidFill>
                <a:effectLst/>
                <a:uLnTx/>
                <a:uFillTx/>
                <a:latin typeface="Calibri"/>
                <a:ea typeface="+mn-ea"/>
                <a:cs typeface="Arial" panose="020B0604020202020204" pitchFamily="34" charset="0"/>
              </a:rPr>
              <a:t>عند كتابة قسم أهمية البحث، من الضروري معالجة الأهمية النظرية والتطبيقية/ العملية.</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p:txBody>
      </p:sp>
      <p:sp>
        <p:nvSpPr>
          <p:cNvPr id="2" name="Rectangle 1">
            <a:extLst>
              <a:ext uri="{FF2B5EF4-FFF2-40B4-BE49-F238E27FC236}">
                <a16:creationId xmlns:a16="http://schemas.microsoft.com/office/drawing/2014/main" id="{90DD2832-B8AE-44A1-ABA2-7CE355E3C2A5}"/>
              </a:ext>
            </a:extLst>
          </p:cNvPr>
          <p:cNvSpPr/>
          <p:nvPr/>
        </p:nvSpPr>
        <p:spPr>
          <a:xfrm>
            <a:off x="1870092" y="688419"/>
            <a:ext cx="9319282" cy="58477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Criteria for Writing a Research Significance Section</a:t>
            </a:r>
          </a:p>
        </p:txBody>
      </p:sp>
      <p:pic>
        <p:nvPicPr>
          <p:cNvPr id="8" name="Graphic 21">
            <a:extLst>
              <a:ext uri="{FF2B5EF4-FFF2-40B4-BE49-F238E27FC236}">
                <a16:creationId xmlns:a16="http://schemas.microsoft.com/office/drawing/2014/main" id="{E983D4DC-D3BD-4B50-988F-3A5AB63BAB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BC3EEDA8-2BA7-465F-BFD9-060EC737506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8259205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6" y="1660557"/>
            <a:ext cx="10423920" cy="39845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70C0"/>
                </a:solidFill>
                <a:effectLst/>
                <a:uLnTx/>
                <a:uFillTx/>
                <a:latin typeface="Calibri"/>
                <a:ea typeface="+mn-ea"/>
                <a:cs typeface="+mn-cs"/>
              </a:rPr>
              <a:t>Theoretical Significance </a:t>
            </a:r>
            <a:r>
              <a:rPr kumimoji="0" lang="ar-EG" sz="2800" b="1" i="0" u="none" strike="noStrike" kern="1200" cap="none" spc="0" normalizeH="0" baseline="0" noProof="0" dirty="0">
                <a:ln>
                  <a:noFill/>
                </a:ln>
                <a:solidFill>
                  <a:srgbClr val="0070C0"/>
                </a:solidFill>
                <a:effectLst/>
                <a:uLnTx/>
                <a:uFillTx/>
                <a:latin typeface="Calibri"/>
                <a:ea typeface="+mn-ea"/>
                <a:cs typeface="Arial" panose="020B0604020202020204" pitchFamily="34" charset="0"/>
              </a:rPr>
              <a:t>الأهمية النظرية</a:t>
            </a:r>
            <a:endParaRPr kumimoji="0" lang="en-US" sz="2800" b="1" i="0" u="none" strike="noStrike" kern="1200" cap="none" spc="0" normalizeH="0" baseline="0" noProof="0" dirty="0">
              <a:ln>
                <a:noFill/>
              </a:ln>
              <a:solidFill>
                <a:srgbClr val="0070C0"/>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The theoretical significance of a research study refers to its contribution to existing knowledge and theories. </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It involves identifying gaps in current understanding and proposing new concepts or frameworks. </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تشير الأهمية النظرية للدراسة البحثية إلى مساهمتها في المعرفة والنظريات الموجودة.</a:t>
            </a: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ويتضمن تحديد الفجوات في الفهم الحالي واقتراح مفاهيم أو أطر عمل جديدة.</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p:txBody>
      </p:sp>
      <p:sp>
        <p:nvSpPr>
          <p:cNvPr id="2" name="Rectangle 1">
            <a:extLst>
              <a:ext uri="{FF2B5EF4-FFF2-40B4-BE49-F238E27FC236}">
                <a16:creationId xmlns:a16="http://schemas.microsoft.com/office/drawing/2014/main" id="{90DD2832-B8AE-44A1-ABA2-7CE355E3C2A5}"/>
              </a:ext>
            </a:extLst>
          </p:cNvPr>
          <p:cNvSpPr/>
          <p:nvPr/>
        </p:nvSpPr>
        <p:spPr>
          <a:xfrm>
            <a:off x="1870092" y="688419"/>
            <a:ext cx="9090053" cy="58477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Criteria for Writing a Research Significant Section</a:t>
            </a:r>
          </a:p>
        </p:txBody>
      </p:sp>
      <p:pic>
        <p:nvPicPr>
          <p:cNvPr id="8" name="Graphic 21">
            <a:extLst>
              <a:ext uri="{FF2B5EF4-FFF2-40B4-BE49-F238E27FC236}">
                <a16:creationId xmlns:a16="http://schemas.microsoft.com/office/drawing/2014/main" id="{E983D4DC-D3BD-4B50-988F-3A5AB63BAB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BC3EEDA8-2BA7-465F-BFD9-060EC737506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5989306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6" y="1332447"/>
            <a:ext cx="10423920" cy="50972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70C0"/>
                </a:solidFill>
                <a:effectLst/>
                <a:uLnTx/>
                <a:uFillTx/>
                <a:latin typeface="Calibri"/>
                <a:ea typeface="+mn-ea"/>
                <a:cs typeface="+mn-cs"/>
              </a:rPr>
              <a:t>Theoretical Significance </a:t>
            </a:r>
            <a:r>
              <a:rPr kumimoji="0" lang="ar-EG" sz="2800" b="1" i="0" u="none" strike="noStrike" kern="1200" cap="none" spc="0" normalizeH="0" baseline="0" noProof="0" dirty="0">
                <a:ln>
                  <a:noFill/>
                </a:ln>
                <a:solidFill>
                  <a:srgbClr val="0070C0"/>
                </a:solidFill>
                <a:effectLst/>
                <a:uLnTx/>
                <a:uFillTx/>
                <a:latin typeface="Calibri"/>
                <a:ea typeface="+mn-ea"/>
                <a:cs typeface="Arial" panose="020B0604020202020204" pitchFamily="34" charset="0"/>
              </a:rPr>
              <a:t>الأهمية النظرية</a:t>
            </a:r>
            <a:endParaRPr kumimoji="0" lang="en-US" sz="2800" b="1" i="0" u="none" strike="noStrike" kern="1200" cap="none" spc="0" normalizeH="0" baseline="0" noProof="0" dirty="0">
              <a:ln>
                <a:noFill/>
              </a:ln>
              <a:solidFill>
                <a:srgbClr val="0070C0"/>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1" u="sng" strike="noStrike" kern="1200" cap="none" spc="0" normalizeH="0" baseline="0" noProof="0" dirty="0">
                <a:ln>
                  <a:noFill/>
                </a:ln>
                <a:solidFill>
                  <a:prstClr val="black"/>
                </a:solidFill>
                <a:effectLst/>
                <a:uLnTx/>
                <a:uFillTx/>
                <a:latin typeface="Calibri"/>
                <a:ea typeface="+mn-ea"/>
                <a:cs typeface="+mn-cs"/>
              </a:rPr>
              <a:t>In a research significance section, you should:</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1" i="1" u="sng"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Clearly articulate the theoretical foundation of your study.</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Identify the gap or problem in existing literature.</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Explain how your research will address this gap or problem.</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Discuss the potential implications of your findings on theory development</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1" u="sng" strike="noStrike" kern="1200" cap="none" spc="0" normalizeH="0" baseline="0" noProof="0" dirty="0">
                <a:ln>
                  <a:noFill/>
                </a:ln>
                <a:solidFill>
                  <a:prstClr val="black"/>
                </a:solidFill>
                <a:effectLst/>
                <a:uLnTx/>
                <a:uFillTx/>
                <a:latin typeface="Calibri"/>
                <a:ea typeface="+mn-ea"/>
                <a:cs typeface="Arial" panose="020B0604020202020204" pitchFamily="34" charset="0"/>
              </a:rPr>
              <a:t>في قسم أهمية البحث، يجب عليك:</a:t>
            </a: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توضيح الأساس النظري لدراستك بوضوح.</a:t>
            </a: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تحديد الفجوة أو المشكلة في الأدبيات الموجودة.</a:t>
            </a: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اشرح كيف سيعالج بحثك هذه الفجوة أو المشكلة.</a:t>
            </a: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ناقش الآثار المحتملة لنتائجك على تطوير النظرية.</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p:txBody>
      </p:sp>
      <p:sp>
        <p:nvSpPr>
          <p:cNvPr id="2" name="Rectangle 1">
            <a:extLst>
              <a:ext uri="{FF2B5EF4-FFF2-40B4-BE49-F238E27FC236}">
                <a16:creationId xmlns:a16="http://schemas.microsoft.com/office/drawing/2014/main" id="{90DD2832-B8AE-44A1-ABA2-7CE355E3C2A5}"/>
              </a:ext>
            </a:extLst>
          </p:cNvPr>
          <p:cNvSpPr/>
          <p:nvPr/>
        </p:nvSpPr>
        <p:spPr>
          <a:xfrm>
            <a:off x="1870092" y="688419"/>
            <a:ext cx="9090053" cy="58477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Criteria for Writing a Research Significant Section</a:t>
            </a:r>
          </a:p>
        </p:txBody>
      </p:sp>
      <p:pic>
        <p:nvPicPr>
          <p:cNvPr id="8" name="Graphic 21">
            <a:extLst>
              <a:ext uri="{FF2B5EF4-FFF2-40B4-BE49-F238E27FC236}">
                <a16:creationId xmlns:a16="http://schemas.microsoft.com/office/drawing/2014/main" id="{E983D4DC-D3BD-4B50-988F-3A5AB63BAB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BC3EEDA8-2BA7-465F-BFD9-060EC737506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8578516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6" y="1660557"/>
            <a:ext cx="11224332" cy="44950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70C0"/>
                </a:solidFill>
                <a:effectLst/>
                <a:uLnTx/>
                <a:uFillTx/>
                <a:latin typeface="Calibri"/>
                <a:ea typeface="+mn-ea"/>
                <a:cs typeface="+mn-cs"/>
              </a:rPr>
              <a:t>Empirical Significance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70C0"/>
                </a:solidFill>
                <a:effectLst/>
                <a:uLnTx/>
                <a:uFillTx/>
                <a:latin typeface="Calibri"/>
                <a:ea typeface="+mn-ea"/>
                <a:cs typeface="Arial" panose="020B0604020202020204" pitchFamily="34" charset="0"/>
              </a:rPr>
              <a:t>الأهمية العملية/التطبيقية</a:t>
            </a:r>
            <a:endParaRPr kumimoji="0" lang="en-US" sz="2800" b="1" i="0" u="none" strike="noStrike" kern="1200" cap="none" spc="0" normalizeH="0" baseline="0" noProof="0" dirty="0">
              <a:ln>
                <a:noFill/>
              </a:ln>
              <a:solidFill>
                <a:srgbClr val="0070C0"/>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The empirical significance of a research study pertains to its practical implications and potential impact on real-world project management practices. </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It involves identifying the value of your research findings for practitioners and decision-makers</a:t>
            </a:r>
            <a:endPar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تتعلق الأهمية العملية/التطبيقية للدراسة البحثية بآثارها العملية وتأثيرها المحتمل على ممارسات إدارة المشاريع في العالم الحقيقي.</a:t>
            </a: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ويتضمن تحديد قيمة نتائج بحثك للممارسين وصناع القرار.</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p:txBody>
      </p:sp>
      <p:sp>
        <p:nvSpPr>
          <p:cNvPr id="2" name="Rectangle 1">
            <a:extLst>
              <a:ext uri="{FF2B5EF4-FFF2-40B4-BE49-F238E27FC236}">
                <a16:creationId xmlns:a16="http://schemas.microsoft.com/office/drawing/2014/main" id="{90DD2832-B8AE-44A1-ABA2-7CE355E3C2A5}"/>
              </a:ext>
            </a:extLst>
          </p:cNvPr>
          <p:cNvSpPr/>
          <p:nvPr/>
        </p:nvSpPr>
        <p:spPr>
          <a:xfrm>
            <a:off x="1870092" y="688419"/>
            <a:ext cx="9090053" cy="58477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Criteria for Writing a Research Significant Section</a:t>
            </a:r>
          </a:p>
        </p:txBody>
      </p:sp>
      <p:pic>
        <p:nvPicPr>
          <p:cNvPr id="8" name="Graphic 21">
            <a:extLst>
              <a:ext uri="{FF2B5EF4-FFF2-40B4-BE49-F238E27FC236}">
                <a16:creationId xmlns:a16="http://schemas.microsoft.com/office/drawing/2014/main" id="{E983D4DC-D3BD-4B50-988F-3A5AB63BAB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BC3EEDA8-2BA7-465F-BFD9-060EC737506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2059227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6" y="1195385"/>
            <a:ext cx="11224332" cy="50972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70C0"/>
                </a:solidFill>
                <a:effectLst/>
                <a:uLnTx/>
                <a:uFillTx/>
                <a:latin typeface="Calibri"/>
                <a:ea typeface="+mn-ea"/>
                <a:cs typeface="+mn-cs"/>
              </a:rPr>
              <a:t>Empirical Significance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70C0"/>
                </a:solidFill>
                <a:effectLst/>
                <a:uLnTx/>
                <a:uFillTx/>
                <a:latin typeface="Calibri"/>
                <a:ea typeface="+mn-ea"/>
                <a:cs typeface="Arial" panose="020B0604020202020204" pitchFamily="34" charset="0"/>
              </a:rPr>
              <a:t>الأهمية العملية/التطبيقية</a:t>
            </a:r>
            <a:endParaRPr kumimoji="0" lang="en-US" sz="28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1" u="sng" strike="noStrike" kern="1200" cap="none" spc="0" normalizeH="0" baseline="0" noProof="0" dirty="0">
                <a:ln>
                  <a:noFill/>
                </a:ln>
                <a:solidFill>
                  <a:prstClr val="black"/>
                </a:solidFill>
                <a:effectLst/>
                <a:uLnTx/>
                <a:uFillTx/>
                <a:latin typeface="Calibri"/>
                <a:ea typeface="+mn-ea"/>
                <a:cs typeface="+mn-cs"/>
              </a:rPr>
              <a:t>In a research significant section, you should:</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Explain how your study's findings can inform decision-making in project management.</a:t>
            </a: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 اشرح كيف يمكن لنتائج دراستك أن تفيد عملية صنع القرار في إدارة المشروع.</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Discuss potential applications of your research in improving project outcomes.</a:t>
            </a: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 ناقش التطبيقات المحتملة لبحثك في تحسين نتائج المشروع.</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Highlight the benefits and impacts your research can have on project management practices.</a:t>
            </a: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 سلط الضوء على الفوائد والتأثيرات التي يمكن أن تحدثها أبحاثك على ممارسات إدارة المشاريع.</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Emphasize the relevance of your research in addressing current challenges or issues faced by project managers.</a:t>
            </a: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 أكد على أهمية بحثك في معالجة التحديات أو المشكلات الحالية التي يواجهها مديرو المشاريع.</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p:txBody>
      </p:sp>
      <p:sp>
        <p:nvSpPr>
          <p:cNvPr id="2" name="Rectangle 1">
            <a:extLst>
              <a:ext uri="{FF2B5EF4-FFF2-40B4-BE49-F238E27FC236}">
                <a16:creationId xmlns:a16="http://schemas.microsoft.com/office/drawing/2014/main" id="{90DD2832-B8AE-44A1-ABA2-7CE355E3C2A5}"/>
              </a:ext>
            </a:extLst>
          </p:cNvPr>
          <p:cNvSpPr/>
          <p:nvPr/>
        </p:nvSpPr>
        <p:spPr>
          <a:xfrm>
            <a:off x="1578274" y="659492"/>
            <a:ext cx="9090053" cy="58477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Criteria for Writing a Research Significant Section</a:t>
            </a:r>
          </a:p>
        </p:txBody>
      </p:sp>
      <p:pic>
        <p:nvPicPr>
          <p:cNvPr id="8" name="Graphic 21">
            <a:extLst>
              <a:ext uri="{FF2B5EF4-FFF2-40B4-BE49-F238E27FC236}">
                <a16:creationId xmlns:a16="http://schemas.microsoft.com/office/drawing/2014/main" id="{E983D4DC-D3BD-4B50-988F-3A5AB63BAB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BC3EEDA8-2BA7-465F-BFD9-060EC737506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2469474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489459" cy="53410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Research Questions</a:t>
            </a:r>
            <a:endParaRPr lang="ar-EG" sz="2800" b="1" dirty="0">
              <a:solidFill>
                <a:srgbClr val="000000"/>
              </a:solidFill>
              <a:latin typeface="Times New Roman" panose="02020603050405020304" pitchFamily="18" charset="0"/>
              <a:cs typeface="Times New Roman" panose="02020603050405020304" pitchFamily="18" charset="0"/>
            </a:endParaRPr>
          </a:p>
          <a:p>
            <a:pPr lvl="0" algn="ctr">
              <a:lnSpc>
                <a:spcPct val="120000"/>
              </a:lnSpc>
            </a:pPr>
            <a:r>
              <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تساؤل الدراسة</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4039432376"/>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5" y="1199280"/>
            <a:ext cx="11430882" cy="55195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730130" y="1237473"/>
            <a:ext cx="10592971" cy="5016758"/>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Research sub-questions are specific questions that are derived from the main research question and help to further explore different aspects or dimensions of the research topic.</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They provide more focused inquiries that contribute to answering the main research question.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Sub-questions help to break down the main research question into smaller, manageable parts and guide the research process.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ar-EG"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أسئلة الفرعية للبحث هي أسئلة محددة مستمدة من سؤال البحث الرئيسي وتساعد على استكشاف جوانب أو أبعاد مختلفة لموضوع البحث. أنها توفر استفسارات أكثر تركيزًا تساهم في الإجابة على سؤال البحث الرئيسي. تساعد الأسئلة الفرعية على تقسيم سؤال البحث الرئيسي إلى أجزاء أصغر يمكن التحكم فيها وتوجيه عملية البحث.</a:t>
            </a:r>
            <a:endPar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2" name="Rectangle 1">
            <a:extLst>
              <a:ext uri="{FF2B5EF4-FFF2-40B4-BE49-F238E27FC236}">
                <a16:creationId xmlns:a16="http://schemas.microsoft.com/office/drawing/2014/main" id="{FD43D183-DEEE-4B8B-8714-F7C79B6E7D35}"/>
              </a:ext>
            </a:extLst>
          </p:cNvPr>
          <p:cNvSpPr/>
          <p:nvPr/>
        </p:nvSpPr>
        <p:spPr>
          <a:xfrm>
            <a:off x="4240851" y="249633"/>
            <a:ext cx="4187300" cy="523220"/>
          </a:xfrm>
          <a:prstGeom prst="rect">
            <a:avLst/>
          </a:prstGeom>
        </p:spPr>
        <p:txBody>
          <a:bodyPr wrap="non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Research Sub-questions</a:t>
            </a:r>
          </a:p>
        </p:txBody>
      </p:sp>
    </p:spTree>
    <p:extLst>
      <p:ext uri="{BB962C8B-B14F-4D97-AF65-F5344CB8AC3E}">
        <p14:creationId xmlns:p14="http://schemas.microsoft.com/office/powerpoint/2010/main" val="33399963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767755" cy="53311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Research Objectives</a:t>
            </a:r>
            <a:endParaRPr lang="ar-EG" sz="2800" b="1" dirty="0">
              <a:solidFill>
                <a:srgbClr val="000000"/>
              </a:solidFill>
              <a:latin typeface="Times New Roman" panose="02020603050405020304" pitchFamily="18" charset="0"/>
              <a:cs typeface="Times New Roman" panose="02020603050405020304" pitchFamily="18" charset="0"/>
            </a:endParaRPr>
          </a:p>
          <a:p>
            <a:pPr lvl="0" algn="ctr">
              <a:lnSpc>
                <a:spcPct val="120000"/>
              </a:lnSpc>
            </a:pPr>
            <a:r>
              <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أهداف الدراسة</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2812841904"/>
      </p:ext>
    </p:extLst>
  </p:cSld>
  <p:clrMapOvr>
    <a:masterClrMapping/>
  </p:clrMapOvr>
  <p:transition spd="slow">
    <p:comb/>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11193195" cy="552588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98806" y="1304775"/>
            <a:ext cx="9528006" cy="52791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126325" y="1436844"/>
            <a:ext cx="9272968" cy="4955203"/>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Research objectives are clear, concise statements that articulate the purpose of a research study.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They outline the specific questions that the researcher intends to answer or the specific problems they aim to solve through their research.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These objectives provide a roadmap for the study, guiding the researcher in collecting and analyzing data to achieve their research goals.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ar-EG"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أهداف البحث هي بيانات واضحة وموجزة توضح الغرض من الدراسة البحثية. وهي تحدد الأسئلة المحددة التي ينوي الباحث الإجابة عليها أو المشكلات المحددة التي يهدف إلى حلها من خلال بحثه. توفر هذه الأهداف خارطة طريق للدراسة، حيث توجه الباحث في جمع البيانات وتحليلها لتحقيق أهدافه البحثية</a:t>
            </a: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a:t>
            </a: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2" name="Rectangle 1">
            <a:extLst>
              <a:ext uri="{FF2B5EF4-FFF2-40B4-BE49-F238E27FC236}">
                <a16:creationId xmlns:a16="http://schemas.microsoft.com/office/drawing/2014/main" id="{FD43D183-DEEE-4B8B-8714-F7C79B6E7D35}"/>
              </a:ext>
            </a:extLst>
          </p:cNvPr>
          <p:cNvSpPr/>
          <p:nvPr/>
        </p:nvSpPr>
        <p:spPr>
          <a:xfrm>
            <a:off x="3076379" y="270277"/>
            <a:ext cx="5779083" cy="523220"/>
          </a:xfrm>
          <a:prstGeom prst="rect">
            <a:avLst/>
          </a:prstGeom>
        </p:spPr>
        <p:txBody>
          <a:bodyPr wrap="non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Definition of Research Objectives:</a:t>
            </a:r>
          </a:p>
        </p:txBody>
      </p:sp>
    </p:spTree>
    <p:extLst>
      <p:ext uri="{BB962C8B-B14F-4D97-AF65-F5344CB8AC3E}">
        <p14:creationId xmlns:p14="http://schemas.microsoft.com/office/powerpoint/2010/main" val="9618109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6E0F2F3-296C-49F2-A3B3-DA81E1D465F8}"/>
              </a:ext>
            </a:extLst>
          </p:cNvPr>
          <p:cNvSpPr/>
          <p:nvPr/>
        </p:nvSpPr>
        <p:spPr>
          <a:xfrm>
            <a:off x="355209" y="1161693"/>
            <a:ext cx="11481581" cy="6124754"/>
          </a:xfrm>
          <a:prstGeom prst="rect">
            <a:avLst/>
          </a:prstGeom>
          <a:solidFill>
            <a:schemeClr val="bg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highlight>
                  <a:srgbClr val="000080"/>
                </a:highlight>
                <a:uLnTx/>
                <a:uFillTx/>
                <a:latin typeface="Calibri"/>
                <a:ea typeface="+mn-ea"/>
                <a:cs typeface="+mn-cs"/>
              </a:rPr>
              <a:t>"How can effective project management strategies be implemented to improve project success rates?"</a:t>
            </a:r>
            <a:r>
              <a:rPr kumimoji="0" lang="ar-EG" sz="2400" b="0" i="0" u="none" strike="noStrike" kern="1200" cap="none" spc="0" normalizeH="0" baseline="0" noProof="0" dirty="0">
                <a:ln>
                  <a:noFill/>
                </a:ln>
                <a:solidFill>
                  <a:prstClr val="white"/>
                </a:solidFill>
                <a:effectLst/>
                <a:highlight>
                  <a:srgbClr val="000080"/>
                </a:highlight>
                <a:uLnTx/>
                <a:uFillTx/>
                <a:latin typeface="Calibri"/>
                <a:ea typeface="+mn-ea"/>
                <a:cs typeface="Arial" panose="020B0604020202020204" pitchFamily="34" charset="0"/>
              </a:rPr>
              <a:t>"كيف يمكن تنفيذ استراتيجيات إدارة المشاريع الفعالة لتحسين معدلات نجاح المشروع؟"</a:t>
            </a:r>
            <a:endParaRPr kumimoji="0" lang="en-US" sz="2400" b="0" i="0" u="none" strike="noStrike" kern="1200" cap="none" spc="0" normalizeH="0" baseline="0" noProof="0" dirty="0">
              <a:ln>
                <a:noFill/>
              </a:ln>
              <a:solidFill>
                <a:prstClr val="white"/>
              </a:solidFill>
              <a:effectLst/>
              <a:highlight>
                <a:srgbClr val="000080"/>
              </a:highligh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white"/>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Calibri"/>
                <a:ea typeface="+mn-ea"/>
                <a:cs typeface="+mn-cs"/>
              </a:rPr>
              <a:t>To answer this research question, several research objectives have been identified:</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2D3956"/>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Calibri"/>
                <a:ea typeface="+mn-ea"/>
                <a:cs typeface="+mn-cs"/>
              </a:rPr>
              <a:t>1. </a:t>
            </a:r>
            <a:r>
              <a:rPr kumimoji="0" lang="en-US" sz="2400" b="0" i="0" u="none" strike="noStrike" kern="1200" cap="none" spc="0" normalizeH="0" baseline="0" noProof="0" dirty="0">
                <a:ln>
                  <a:noFill/>
                </a:ln>
                <a:solidFill>
                  <a:srgbClr val="2D3956"/>
                </a:solidFill>
                <a:effectLst/>
                <a:highlight>
                  <a:srgbClr val="4472C4"/>
                </a:highlight>
                <a:uLnTx/>
                <a:uFillTx/>
                <a:latin typeface="Calibri"/>
                <a:ea typeface="+mn-ea"/>
                <a:cs typeface="+mn-cs"/>
              </a:rPr>
              <a:t>To examine </a:t>
            </a:r>
            <a:r>
              <a:rPr kumimoji="0" lang="en-US" sz="2400" b="0" i="0" u="none" strike="noStrike" kern="1200" cap="none" spc="0" normalizeH="0" baseline="0" noProof="0" dirty="0">
                <a:ln>
                  <a:noFill/>
                </a:ln>
                <a:solidFill>
                  <a:srgbClr val="2D3956"/>
                </a:solidFill>
                <a:effectLst/>
                <a:uLnTx/>
                <a:uFillTx/>
                <a:latin typeface="Calibri"/>
                <a:ea typeface="+mn-ea"/>
                <a:cs typeface="+mn-cs"/>
              </a:rPr>
              <a:t>the current project management practices in the chosen organization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Calibri"/>
                <a:ea typeface="+mn-ea"/>
                <a:cs typeface="+mn-cs"/>
              </a:rPr>
              <a:t>2. </a:t>
            </a:r>
            <a:r>
              <a:rPr kumimoji="0" lang="en-US" sz="2400" b="0" i="0" u="none" strike="noStrike" kern="1200" cap="none" spc="0" normalizeH="0" baseline="0" noProof="0" dirty="0">
                <a:ln>
                  <a:noFill/>
                </a:ln>
                <a:solidFill>
                  <a:srgbClr val="2D3956"/>
                </a:solidFill>
                <a:effectLst/>
                <a:highlight>
                  <a:srgbClr val="4472C4"/>
                </a:highlight>
                <a:uLnTx/>
                <a:uFillTx/>
                <a:latin typeface="Calibri"/>
                <a:ea typeface="+mn-ea"/>
                <a:cs typeface="+mn-cs"/>
              </a:rPr>
              <a:t>To identify </a:t>
            </a:r>
            <a:r>
              <a:rPr kumimoji="0" lang="en-US" sz="2400" b="0" i="0" u="none" strike="noStrike" kern="1200" cap="none" spc="0" normalizeH="0" baseline="0" noProof="0" dirty="0">
                <a:ln>
                  <a:noFill/>
                </a:ln>
                <a:solidFill>
                  <a:srgbClr val="2D3956"/>
                </a:solidFill>
                <a:effectLst/>
                <a:uLnTx/>
                <a:uFillTx/>
                <a:latin typeface="Calibri"/>
                <a:ea typeface="+mn-ea"/>
                <a:cs typeface="+mn-cs"/>
              </a:rPr>
              <a:t>the key challenges faced in project management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Calibri"/>
                <a:ea typeface="+mn-ea"/>
                <a:cs typeface="+mn-cs"/>
              </a:rPr>
              <a:t>3. </a:t>
            </a:r>
            <a:r>
              <a:rPr kumimoji="0" lang="en-US" sz="2400" b="0" i="0" u="none" strike="noStrike" kern="1200" cap="none" spc="0" normalizeH="0" baseline="0" noProof="0" dirty="0">
                <a:ln>
                  <a:noFill/>
                </a:ln>
                <a:solidFill>
                  <a:srgbClr val="2D3956"/>
                </a:solidFill>
                <a:effectLst/>
                <a:highlight>
                  <a:srgbClr val="4472C4"/>
                </a:highlight>
                <a:uLnTx/>
                <a:uFillTx/>
                <a:latin typeface="Calibri"/>
                <a:ea typeface="+mn-ea"/>
                <a:cs typeface="+mn-cs"/>
              </a:rPr>
              <a:t>To evaluate </a:t>
            </a:r>
            <a:r>
              <a:rPr kumimoji="0" lang="en-US" sz="2400" b="0" i="0" u="none" strike="noStrike" kern="1200" cap="none" spc="0" normalizeH="0" baseline="0" noProof="0" dirty="0">
                <a:ln>
                  <a:noFill/>
                </a:ln>
                <a:solidFill>
                  <a:srgbClr val="2D3956"/>
                </a:solidFill>
                <a:effectLst/>
                <a:uLnTx/>
                <a:uFillTx/>
                <a:latin typeface="Calibri"/>
                <a:ea typeface="+mn-ea"/>
                <a:cs typeface="+mn-cs"/>
              </a:rPr>
              <a:t>the impact of project management practices on project success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Calibri"/>
                <a:ea typeface="+mn-ea"/>
                <a:cs typeface="+mn-cs"/>
              </a:rPr>
              <a:t>4. </a:t>
            </a:r>
            <a:r>
              <a:rPr kumimoji="0" lang="en-US" sz="2400" b="0" i="0" u="none" strike="noStrike" kern="1200" cap="none" spc="0" normalizeH="0" baseline="0" noProof="0" dirty="0">
                <a:ln>
                  <a:noFill/>
                </a:ln>
                <a:solidFill>
                  <a:srgbClr val="2D3956"/>
                </a:solidFill>
                <a:effectLst/>
                <a:highlight>
                  <a:srgbClr val="4472C4"/>
                </a:highlight>
                <a:uLnTx/>
                <a:uFillTx/>
                <a:latin typeface="Calibri"/>
                <a:ea typeface="+mn-ea"/>
                <a:cs typeface="+mn-cs"/>
              </a:rPr>
              <a:t>To propose </a:t>
            </a:r>
            <a:r>
              <a:rPr kumimoji="0" lang="en-US" sz="2400" b="0" i="0" u="none" strike="noStrike" kern="1200" cap="none" spc="0" normalizeH="0" baseline="0" noProof="0" dirty="0">
                <a:ln>
                  <a:noFill/>
                </a:ln>
                <a:solidFill>
                  <a:srgbClr val="2D3956"/>
                </a:solidFill>
                <a:effectLst/>
                <a:uLnTx/>
                <a:uFillTx/>
                <a:latin typeface="Calibri"/>
                <a:ea typeface="+mn-ea"/>
                <a:cs typeface="+mn-cs"/>
              </a:rPr>
              <a:t>recommendations for improving project management practices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Calibri"/>
                <a:ea typeface="+mn-ea"/>
                <a:cs typeface="+mn-cs"/>
              </a:rPr>
              <a:t>5. </a:t>
            </a:r>
            <a:r>
              <a:rPr kumimoji="0" lang="en-US" sz="2400" b="0" i="0" u="none" strike="noStrike" kern="1200" cap="none" spc="0" normalizeH="0" baseline="0" noProof="0" dirty="0">
                <a:ln>
                  <a:noFill/>
                </a:ln>
                <a:solidFill>
                  <a:srgbClr val="2D3956"/>
                </a:solidFill>
                <a:effectLst/>
                <a:highlight>
                  <a:srgbClr val="4472C4"/>
                </a:highlight>
                <a:uLnTx/>
                <a:uFillTx/>
                <a:latin typeface="Calibri"/>
                <a:ea typeface="+mn-ea"/>
                <a:cs typeface="+mn-cs"/>
              </a:rPr>
              <a:t>To generate </a:t>
            </a:r>
            <a:r>
              <a:rPr kumimoji="0" lang="en-US" sz="2400" b="0" i="0" u="none" strike="noStrike" kern="1200" cap="none" spc="0" normalizeH="0" baseline="0" noProof="0" dirty="0">
                <a:ln>
                  <a:noFill/>
                </a:ln>
                <a:solidFill>
                  <a:srgbClr val="2D3956"/>
                </a:solidFill>
                <a:effectLst/>
                <a:uLnTx/>
                <a:uFillTx/>
                <a:latin typeface="Calibri"/>
                <a:ea typeface="+mn-ea"/>
                <a:cs typeface="+mn-cs"/>
              </a:rPr>
              <a:t>insights for future project management research</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2D3956"/>
              </a:solidFill>
              <a:effectLst/>
              <a:uLnTx/>
              <a:uFillTx/>
              <a:latin typeface="Calibri"/>
              <a:ea typeface="+mn-ea"/>
              <a:cs typeface="+mn-cs"/>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1. </a:t>
            </a:r>
            <a:r>
              <a:rPr kumimoji="0" lang="ar-EG" sz="2000" b="0" i="0" u="none" strike="noStrike" kern="1200" cap="none" spc="0" normalizeH="0" baseline="0" noProof="0" dirty="0">
                <a:ln>
                  <a:noFill/>
                </a:ln>
                <a:solidFill>
                  <a:srgbClr val="2D3956"/>
                </a:solidFill>
                <a:effectLst/>
                <a:highlight>
                  <a:srgbClr val="4472C4"/>
                </a:highlight>
                <a:uLnTx/>
                <a:uFillTx/>
                <a:latin typeface="Calibri"/>
                <a:ea typeface="+mn-ea"/>
                <a:cs typeface="Arial" panose="020B0604020202020204" pitchFamily="34" charset="0"/>
              </a:rPr>
              <a:t>دراسة</a:t>
            </a: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 ممارسات إدارة المشاريع الحالية في المنظمة المختارة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2. </a:t>
            </a:r>
            <a:r>
              <a:rPr kumimoji="0" lang="ar-EG" sz="2000" b="0" i="0" u="none" strike="noStrike" kern="1200" cap="none" spc="0" normalizeH="0" baseline="0" noProof="0" dirty="0">
                <a:ln>
                  <a:noFill/>
                </a:ln>
                <a:solidFill>
                  <a:srgbClr val="2D3956"/>
                </a:solidFill>
                <a:effectLst/>
                <a:highlight>
                  <a:srgbClr val="4472C4"/>
                </a:highlight>
                <a:uLnTx/>
                <a:uFillTx/>
                <a:latin typeface="Calibri"/>
                <a:ea typeface="+mn-ea"/>
                <a:cs typeface="Arial" panose="020B0604020202020204" pitchFamily="34" charset="0"/>
              </a:rPr>
              <a:t>التعرف على </a:t>
            </a: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التحديات الرئيسية التي تواجه إدارة المشاريع</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3. </a:t>
            </a:r>
            <a:r>
              <a:rPr kumimoji="0" lang="ar-EG" sz="2000" b="0" i="0" u="none" strike="noStrike" kern="1200" cap="none" spc="0" normalizeH="0" baseline="0" noProof="0" dirty="0">
                <a:ln>
                  <a:noFill/>
                </a:ln>
                <a:solidFill>
                  <a:srgbClr val="2D3956"/>
                </a:solidFill>
                <a:effectLst/>
                <a:highlight>
                  <a:srgbClr val="4472C4"/>
                </a:highlight>
                <a:uLnTx/>
                <a:uFillTx/>
                <a:latin typeface="Calibri"/>
                <a:ea typeface="+mn-ea"/>
                <a:cs typeface="Arial" panose="020B0604020202020204" pitchFamily="34" charset="0"/>
              </a:rPr>
              <a:t>تقييم</a:t>
            </a: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 تأثير ممارسات إدارة المشروع على نجاح المشروع</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4. </a:t>
            </a:r>
            <a:r>
              <a:rPr kumimoji="0" lang="ar-EG" sz="2000" b="0" i="0" u="none" strike="noStrike" kern="1200" cap="none" spc="0" normalizeH="0" baseline="0" noProof="0" dirty="0">
                <a:ln>
                  <a:noFill/>
                </a:ln>
                <a:solidFill>
                  <a:srgbClr val="2D3956"/>
                </a:solidFill>
                <a:effectLst/>
                <a:highlight>
                  <a:srgbClr val="4472C4"/>
                </a:highlight>
                <a:uLnTx/>
                <a:uFillTx/>
                <a:latin typeface="Calibri"/>
                <a:ea typeface="+mn-ea"/>
                <a:cs typeface="Arial" panose="020B0604020202020204" pitchFamily="34" charset="0"/>
              </a:rPr>
              <a:t>اقتراح</a:t>
            </a: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 توصيات لتحسين ممارسات إدارة المشاريع</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5. </a:t>
            </a:r>
            <a:r>
              <a:rPr kumimoji="0" lang="ar-EG" sz="2000" b="0" i="0" u="none" strike="noStrike" kern="1200" cap="none" spc="0" normalizeH="0" baseline="0" noProof="0" dirty="0">
                <a:ln>
                  <a:noFill/>
                </a:ln>
                <a:solidFill>
                  <a:srgbClr val="2D3956"/>
                </a:solidFill>
                <a:effectLst/>
                <a:highlight>
                  <a:srgbClr val="4472C4"/>
                </a:highlight>
                <a:uLnTx/>
                <a:uFillTx/>
                <a:latin typeface="Calibri"/>
                <a:ea typeface="+mn-ea"/>
                <a:cs typeface="Arial" panose="020B0604020202020204" pitchFamily="34" charset="0"/>
              </a:rPr>
              <a:t>لتوليد رؤى </a:t>
            </a: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لأبحاث إدارة المشاريع في المستقبل</a:t>
            </a:r>
            <a:endParaRPr kumimoji="0" lang="en-US" sz="2000" b="0" i="0" u="none" strike="noStrike" kern="1200" cap="none" spc="0" normalizeH="0" baseline="0" noProof="0" dirty="0">
              <a:ln>
                <a:noFill/>
              </a:ln>
              <a:solidFill>
                <a:srgbClr val="2D3956"/>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highlight>
                <a:srgbClr val="00FF00"/>
              </a:highlight>
              <a:uLnTx/>
              <a:uFillTx/>
              <a:latin typeface="Calibri"/>
              <a:ea typeface="+mn-ea"/>
              <a:cs typeface="+mn-cs"/>
            </a:endParaRPr>
          </a:p>
        </p:txBody>
      </p:sp>
    </p:spTree>
    <p:extLst>
      <p:ext uri="{BB962C8B-B14F-4D97-AF65-F5344CB8AC3E}">
        <p14:creationId xmlns:p14="http://schemas.microsoft.com/office/powerpoint/2010/main" val="23343610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8039963" cy="54031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Research Hypotheses</a:t>
            </a:r>
            <a:endParaRPr lang="ar-EG" sz="2800" b="1" dirty="0">
              <a:solidFill>
                <a:srgbClr val="000000"/>
              </a:solidFill>
              <a:latin typeface="Times New Roman" panose="02020603050405020304" pitchFamily="18" charset="0"/>
              <a:cs typeface="Times New Roman" panose="02020603050405020304" pitchFamily="18" charset="0"/>
            </a:endParaRPr>
          </a:p>
          <a:p>
            <a:pPr lvl="0" algn="ctr">
              <a:lnSpc>
                <a:spcPct val="120000"/>
              </a:lnSpc>
            </a:pPr>
            <a:r>
              <a:rPr lang="ar-EG" sz="2800" b="1" dirty="0">
                <a:solidFill>
                  <a:srgbClr val="000000"/>
                </a:solidFill>
                <a:latin typeface="Times New Roman" panose="02020603050405020304" pitchFamily="18" charset="0"/>
                <a:cs typeface="Times New Roman" panose="02020603050405020304" pitchFamily="18" charset="0"/>
              </a:rPr>
              <a:t>فرضيات الدراسة</a:t>
            </a:r>
            <a:endParaRPr lang="en-US" sz="2800" b="1" dirty="0">
              <a:solidFill>
                <a:srgbClr val="00000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2037479600"/>
      </p:ext>
    </p:extLst>
  </p:cSld>
  <p:clrMapOvr>
    <a:masterClrMapping/>
  </p:clrMapOvr>
  <p:transition spd="slow">
    <p:comb/>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50056" y="1212844"/>
            <a:ext cx="11751212" cy="54861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445477" y="1554377"/>
            <a:ext cx="11160370" cy="3970318"/>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white"/>
                </a:solidFill>
                <a:effectLst/>
                <a:highlight>
                  <a:srgbClr val="000080"/>
                </a:highlight>
                <a:uLnTx/>
                <a:uFillTx/>
                <a:latin typeface="Times New Roman" panose="02020603050405020304" pitchFamily="18" charset="0"/>
                <a:ea typeface="+mn-ea"/>
                <a:cs typeface="Times New Roman" panose="02020603050405020304" pitchFamily="18" charset="0"/>
              </a:rPr>
              <a:t>Research Hypotheses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A research hypothesis is a statement that predicts the relationship between variables in a study. </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It is an educated guess or assumption that guides the investigation and helps researchers formulate specific research questions. </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457200" marR="0" lvl="0" indent="-4572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فرضية البحث هي عبارة تتنبأ بالعلاقة بين المتغيرات في الدراسة.</a:t>
            </a:r>
          </a:p>
          <a:p>
            <a:pPr marL="457200" marR="0" lvl="0" indent="-4572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إنه تخمين أو افتراض مدروس يوجه التحقيق ويساعد الباحثين على صياغة أسئلة بحثية محددة.</a:t>
            </a: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28007954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14399" y="1629951"/>
            <a:ext cx="10316817" cy="50584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470475" y="2009779"/>
            <a:ext cx="7348024" cy="2246769"/>
          </a:xfrm>
          <a:prstGeom prst="rect">
            <a:avLst/>
          </a:prstGeom>
          <a:noFill/>
        </p:spPr>
        <p:txBody>
          <a:bodyPr wrap="square" rtlCol="0">
            <a:spAutoFit/>
          </a:bodyPr>
          <a:lstStyle/>
          <a:p>
            <a:pPr marL="457200" marR="0" lvl="0" indent="-4572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Null Hypothesis (H0)</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Alternative Hypothesis (Ha)</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Directional Hypothesis</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Non-directional Hypothesis</a:t>
            </a:r>
          </a:p>
        </p:txBody>
      </p:sp>
      <p:sp>
        <p:nvSpPr>
          <p:cNvPr id="2" name="Rectangle 1">
            <a:extLst>
              <a:ext uri="{FF2B5EF4-FFF2-40B4-BE49-F238E27FC236}">
                <a16:creationId xmlns:a16="http://schemas.microsoft.com/office/drawing/2014/main" id="{0EE80C88-CF88-427A-82AC-B70E2CA703BD}"/>
              </a:ext>
            </a:extLst>
          </p:cNvPr>
          <p:cNvSpPr/>
          <p:nvPr/>
        </p:nvSpPr>
        <p:spPr>
          <a:xfrm>
            <a:off x="2968495" y="169627"/>
            <a:ext cx="5335307" cy="584775"/>
          </a:xfrm>
          <a:prstGeom prst="rect">
            <a:avLst/>
          </a:prstGeom>
        </p:spPr>
        <p:txBody>
          <a:bodyPr wrap="non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highlight>
                  <a:srgbClr val="00FFFF"/>
                </a:highlight>
                <a:uLnTx/>
                <a:uFillTx/>
                <a:latin typeface="Times New Roman" panose="02020603050405020304" pitchFamily="18" charset="0"/>
                <a:ea typeface="+mn-ea"/>
                <a:cs typeface="Times New Roman" panose="02020603050405020304" pitchFamily="18" charset="0"/>
              </a:rPr>
              <a:t>Types of Research Hypotheses </a:t>
            </a:r>
          </a:p>
        </p:txBody>
      </p:sp>
    </p:spTree>
    <p:extLst>
      <p:ext uri="{BB962C8B-B14F-4D97-AF65-F5344CB8AC3E}">
        <p14:creationId xmlns:p14="http://schemas.microsoft.com/office/powerpoint/2010/main" val="4110916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469581" cy="53509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Research Model</a:t>
            </a:r>
            <a:endPar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20000"/>
              </a:lnSpc>
              <a:spcBef>
                <a:spcPts val="0"/>
              </a:spcBef>
              <a:spcAft>
                <a:spcPts val="0"/>
              </a:spcAft>
              <a:buClrTx/>
              <a:buSzTx/>
              <a:buFontTx/>
              <a:buNone/>
              <a:tabLst/>
              <a:defRPr/>
            </a:pPr>
            <a:r>
              <a:rPr lang="ar-EG" sz="2800" b="1" dirty="0">
                <a:solidFill>
                  <a:srgbClr val="000000"/>
                </a:solidFill>
                <a:latin typeface="Times New Roman" panose="02020603050405020304" pitchFamily="18" charset="0"/>
                <a:cs typeface="Times New Roman" panose="02020603050405020304" pitchFamily="18" charset="0"/>
              </a:rPr>
              <a:t>نموذج الدراسة</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389139668"/>
      </p:ext>
    </p:extLst>
  </p:cSld>
  <p:clrMapOvr>
    <a:masterClrMapping/>
  </p:clrMapOvr>
  <p:transition spd="slow">
    <p:comb/>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46430" y="1394075"/>
            <a:ext cx="10699139" cy="5384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800" b="0" i="0" u="none" strike="noStrike" kern="1200" cap="none" spc="0" normalizeH="0" baseline="0" noProof="0">
                <a:ln>
                  <a:noFill/>
                </a:ln>
                <a:solidFill>
                  <a:prstClr val="black"/>
                </a:solidFill>
                <a:effectLst/>
                <a:uLnTx/>
                <a:uFillTx/>
                <a:latin typeface="Calibri"/>
                <a:ea typeface="+mn-ea"/>
                <a:cs typeface="Arial" panose="020B0604020202020204" pitchFamily="34" charset="0"/>
              </a:rPr>
              <a:t>ي</a:t>
            </a:r>
            <a:endParaRPr kumimoji="0" lang="en-US" sz="1800" b="0" i="0" u="none" strike="noStrike" kern="1200" cap="none" spc="0" normalizeH="0" baseline="0" noProof="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900332" y="1885070"/>
            <a:ext cx="10192702" cy="3970318"/>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A conceptual model is a representation or framework that helps to organize and understand complex ideas or concepts.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It provides a visual or written depiction of the relationships between different elements or variables in a particular system or theory.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النموذج المفاهيمي هو تمثيل أو إطار يساعد على تنظيم وفهم الأفكار أو المفاهيم المعقدة.</a:t>
            </a:r>
          </a:p>
          <a:p>
            <a:pPr marL="342900" marR="0" lvl="0" indent="-342900" algn="just" defTabSz="914400" rtl="1"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فهو يوفر تصويرًا مرئيًا أو مكتوبًا للعلاقات بين العناصر أو المتغيرات المختلفة في نظام أو نظرية معينة.</a:t>
            </a: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38936807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51637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304275" y="1659285"/>
            <a:ext cx="9099324" cy="3539430"/>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Steps for creating a conceptual model:</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514350" marR="0" lvl="0" indent="-514350" algn="just" defTabSz="914400" rtl="0" eaLnBrk="1" fontAlgn="auto" latinLnBrk="0" hangingPunct="1">
              <a:lnSpc>
                <a:spcPct val="100000"/>
              </a:lnSpc>
              <a:spcBef>
                <a:spcPts val="0"/>
              </a:spcBef>
              <a:spcAft>
                <a:spcPts val="0"/>
              </a:spcAft>
              <a:buClrTx/>
              <a:buSzTx/>
              <a:buFontTx/>
              <a:buAutoNum type="arabicPeriod"/>
              <a:tabLst/>
              <a:defRPr/>
            </a:pP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Identify the key elements</a:t>
            </a: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 Start by identifying the main components or variables that are relevant to your topic or theory. </a:t>
            </a:r>
          </a:p>
          <a:p>
            <a:pPr marL="514350" marR="0" lvl="0" indent="-514350" algn="just" defTabSz="914400" rtl="0" eaLnBrk="1" fontAlgn="auto" latinLnBrk="0" hangingPunct="1">
              <a:lnSpc>
                <a:spcPct val="100000"/>
              </a:lnSpc>
              <a:spcBef>
                <a:spcPts val="0"/>
              </a:spcBef>
              <a:spcAft>
                <a:spcPts val="0"/>
              </a:spcAft>
              <a:buClrTx/>
              <a:buSzTx/>
              <a:buFontTx/>
              <a:buAutoNum type="arabicPeriod"/>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2. </a:t>
            </a: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Determine the relationships</a:t>
            </a: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 Use arrows or lines to represent these relationships in your conceptual model. </a:t>
            </a:r>
          </a:p>
        </p:txBody>
      </p:sp>
    </p:spTree>
    <p:extLst>
      <p:ext uri="{BB962C8B-B14F-4D97-AF65-F5344CB8AC3E}">
        <p14:creationId xmlns:p14="http://schemas.microsoft.com/office/powerpoint/2010/main" val="24716898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E1280C2-7947-4057-A84C-E4DCF60262C7}"/>
              </a:ext>
            </a:extLst>
          </p:cNvPr>
          <p:cNvPicPr>
            <a:picLocks noChangeAspect="1"/>
          </p:cNvPicPr>
          <p:nvPr/>
        </p:nvPicPr>
        <p:blipFill>
          <a:blip r:embed="rId2"/>
          <a:stretch>
            <a:fillRect/>
          </a:stretch>
        </p:blipFill>
        <p:spPr>
          <a:xfrm>
            <a:off x="1969478" y="1418492"/>
            <a:ext cx="8675076" cy="5250665"/>
          </a:xfrm>
          <a:prstGeom prst="rect">
            <a:avLst/>
          </a:prstGeom>
        </p:spPr>
      </p:pic>
    </p:spTree>
    <p:extLst>
      <p:ext uri="{BB962C8B-B14F-4D97-AF65-F5344CB8AC3E}">
        <p14:creationId xmlns:p14="http://schemas.microsoft.com/office/powerpoint/2010/main" val="218832740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F31727F-A8CE-4467-8525-3E629464BE63}"/>
              </a:ext>
            </a:extLst>
          </p:cNvPr>
          <p:cNvPicPr>
            <a:picLocks noChangeAspect="1"/>
          </p:cNvPicPr>
          <p:nvPr/>
        </p:nvPicPr>
        <p:blipFill>
          <a:blip r:embed="rId2"/>
          <a:stretch>
            <a:fillRect/>
          </a:stretch>
        </p:blipFill>
        <p:spPr>
          <a:xfrm>
            <a:off x="2813538" y="1360315"/>
            <a:ext cx="6983805" cy="5338659"/>
          </a:xfrm>
          <a:prstGeom prst="rect">
            <a:avLst/>
          </a:prstGeom>
        </p:spPr>
      </p:pic>
    </p:spTree>
    <p:extLst>
      <p:ext uri="{BB962C8B-B14F-4D97-AF65-F5344CB8AC3E}">
        <p14:creationId xmlns:p14="http://schemas.microsoft.com/office/powerpoint/2010/main" val="409446959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638546" cy="53311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564257"/>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Project Structure</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480251261"/>
      </p:ext>
    </p:extLst>
  </p:cSld>
  <p:clrMapOvr>
    <a:masterClrMapping/>
  </p:clrMapOvr>
  <p:transition spd="slow">
    <p:comb/>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3199" y="1545190"/>
            <a:ext cx="11677625" cy="51579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03199" y="1756581"/>
            <a:ext cx="11445395" cy="4832092"/>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Project Structure</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Chapter 1: Introduction</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Chapter 2: Literature Review</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Chapter 3: Research Methodology</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Chapter 4: Statistical Analysis</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Chapter 5: Findings` Discussion and Conclusion</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10" name="Rectangle 9">
            <a:extLst>
              <a:ext uri="{FF2B5EF4-FFF2-40B4-BE49-F238E27FC236}">
                <a16:creationId xmlns:a16="http://schemas.microsoft.com/office/drawing/2014/main" id="{52C70ED8-3B78-42A5-8CB7-C9C3E741477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21">
            <a:extLst>
              <a:ext uri="{FF2B5EF4-FFF2-40B4-BE49-F238E27FC236}">
                <a16:creationId xmlns:a16="http://schemas.microsoft.com/office/drawing/2014/main" id="{8A162BC8-1A04-405F-9FF5-6D4666786DDC}"/>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7910279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2C70ED8-3B78-42A5-8CB7-C9C3E741477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21">
            <a:extLst>
              <a:ext uri="{FF2B5EF4-FFF2-40B4-BE49-F238E27FC236}">
                <a16:creationId xmlns:a16="http://schemas.microsoft.com/office/drawing/2014/main" id="{8A162BC8-1A04-405F-9FF5-6D4666786DDC}"/>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graphicFrame>
        <p:nvGraphicFramePr>
          <p:cNvPr id="8" name="Diagram 7">
            <a:extLst>
              <a:ext uri="{FF2B5EF4-FFF2-40B4-BE49-F238E27FC236}">
                <a16:creationId xmlns:a16="http://schemas.microsoft.com/office/drawing/2014/main" id="{2946A0EE-4A75-4738-98A5-163C567AF2A0}"/>
              </a:ext>
            </a:extLst>
          </p:cNvPr>
          <p:cNvGraphicFramePr/>
          <p:nvPr>
            <p:extLst>
              <p:ext uri="{D42A27DB-BD31-4B8C-83A1-F6EECF244321}">
                <p14:modId xmlns:p14="http://schemas.microsoft.com/office/powerpoint/2010/main" val="2091213701"/>
              </p:ext>
            </p:extLst>
          </p:nvPr>
        </p:nvGraphicFramePr>
        <p:xfrm>
          <a:off x="2322285" y="1136132"/>
          <a:ext cx="9395950" cy="56620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631882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3199" y="1545191"/>
            <a:ext cx="11677625" cy="52036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03199" y="1919283"/>
            <a:ext cx="11677625" cy="3108543"/>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lang="ar-EG" sz="2800" b="1" dirty="0">
                <a:solidFill>
                  <a:prstClr val="black"/>
                </a:solidFill>
                <a:latin typeface="Times New Roman" panose="02020603050405020304" pitchFamily="18" charset="0"/>
                <a:cs typeface="Times New Roman" panose="02020603050405020304" pitchFamily="18" charset="0"/>
              </a:rPr>
              <a:t>مخطط</a:t>
            </a:r>
            <a:r>
              <a:rPr kumimoji="0" lang="ar-EG"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المشروع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الفصل الأول: الأطار العام للدراسة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الفصل الثاني: الأطار النظري</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الفصل الثالث: منهجية البحث</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الفصل الرابع: التحليل الإحصائي</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الفصل الخامس: المناقشة والخاتمة</a:t>
            </a: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a:extLst>
              <a:ext uri="{FF2B5EF4-FFF2-40B4-BE49-F238E27FC236}">
                <a16:creationId xmlns:a16="http://schemas.microsoft.com/office/drawing/2014/main" id="{259CFA23-B991-410A-ABA6-35FA7E0C353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Graphic 21">
            <a:extLst>
              <a:ext uri="{FF2B5EF4-FFF2-40B4-BE49-F238E27FC236}">
                <a16:creationId xmlns:a16="http://schemas.microsoft.com/office/drawing/2014/main" id="{34495BEF-BAA5-4B93-AC6D-17761A2B6052}"/>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928268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9CFA23-B991-410A-ABA6-35FA7E0C353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Graphic 21">
            <a:extLst>
              <a:ext uri="{FF2B5EF4-FFF2-40B4-BE49-F238E27FC236}">
                <a16:creationId xmlns:a16="http://schemas.microsoft.com/office/drawing/2014/main" id="{34495BEF-BAA5-4B93-AC6D-17761A2B6052}"/>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graphicFrame>
        <p:nvGraphicFramePr>
          <p:cNvPr id="8" name="Diagram 7">
            <a:extLst>
              <a:ext uri="{FF2B5EF4-FFF2-40B4-BE49-F238E27FC236}">
                <a16:creationId xmlns:a16="http://schemas.microsoft.com/office/drawing/2014/main" id="{4FEF8EEA-C589-42C9-B52D-7370DE66151A}"/>
              </a:ext>
            </a:extLst>
          </p:cNvPr>
          <p:cNvGraphicFramePr/>
          <p:nvPr>
            <p:extLst>
              <p:ext uri="{D42A27DB-BD31-4B8C-83A1-F6EECF244321}">
                <p14:modId xmlns:p14="http://schemas.microsoft.com/office/powerpoint/2010/main" val="746480876"/>
              </p:ext>
            </p:extLst>
          </p:nvPr>
        </p:nvGraphicFramePr>
        <p:xfrm>
          <a:off x="2433711" y="1051787"/>
          <a:ext cx="9163033" cy="57007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1373611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019981" cy="53581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444435" y="2916499"/>
            <a:ext cx="4222539" cy="1081322"/>
          </a:xfrm>
          <a:prstGeom prst="rect">
            <a:avLst/>
          </a:prstGeom>
        </p:spPr>
        <p:txBody>
          <a:bodyPr wrap="squar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Literature Review</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ar-EG"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مراجعة الأدبيات</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2105730424"/>
      </p:ext>
    </p:extLst>
  </p:cSld>
  <p:clrMapOvr>
    <a:masterClrMapping/>
  </p:clrMapOvr>
  <p:transition spd="slow">
    <p:comb/>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3199" y="1545191"/>
            <a:ext cx="11677625" cy="52213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03199" y="1545191"/>
            <a:ext cx="11677625" cy="3970318"/>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A literature review is a critical analysis of existing research and scholarly articles on a particular topic.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مراجعة الأدبيات هي تحليل نقدي للأبحاث والمقالات العلمية الموجودة حول موضوع معين.</a:t>
            </a: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In the field of management, project management, digital media, and digital marketing, conducting a literature review is essential to gain a comprehensive understanding of current knowledge and identify research gaps.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في مجال الإدارة وإدارة المشاريع والوسائط الرقمية والتسويق الرقمي، يعد إجراء مراجعة للأدبيات أمرًا ضروريًا للحصول على فهم شامل للمعرفة الحالية وتحديد الفجوات البحثية.</a:t>
            </a: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2" name="Rectangle 1">
            <a:extLst>
              <a:ext uri="{FF2B5EF4-FFF2-40B4-BE49-F238E27FC236}">
                <a16:creationId xmlns:a16="http://schemas.microsoft.com/office/drawing/2014/main" id="{90DD2832-B8AE-44A1-ABA2-7CE355E3C2A5}"/>
              </a:ext>
            </a:extLst>
          </p:cNvPr>
          <p:cNvSpPr/>
          <p:nvPr/>
        </p:nvSpPr>
        <p:spPr>
          <a:xfrm>
            <a:off x="4741200" y="832827"/>
            <a:ext cx="3779881" cy="64633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Literature Review</a:t>
            </a:r>
            <a:endPar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95233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3199" y="1545191"/>
            <a:ext cx="11677625" cy="524730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03199" y="1545191"/>
            <a:ext cx="11677625" cy="2246769"/>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A literature review serves multiple purposes, including:</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1. Providing an overview of existing knowledge</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2. Identifying research gaps and unanswered questions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3. Evaluating the quality and reliability of existing research</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4. Informing the development of research questions and hypotheses</a:t>
            </a:r>
          </a:p>
        </p:txBody>
      </p:sp>
      <p:sp>
        <p:nvSpPr>
          <p:cNvPr id="2" name="Rectangle 1">
            <a:extLst>
              <a:ext uri="{FF2B5EF4-FFF2-40B4-BE49-F238E27FC236}">
                <a16:creationId xmlns:a16="http://schemas.microsoft.com/office/drawing/2014/main" id="{90DD2832-B8AE-44A1-ABA2-7CE355E3C2A5}"/>
              </a:ext>
            </a:extLst>
          </p:cNvPr>
          <p:cNvSpPr/>
          <p:nvPr/>
        </p:nvSpPr>
        <p:spPr>
          <a:xfrm>
            <a:off x="2583820" y="585504"/>
            <a:ext cx="7024359" cy="64633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Understanding Literature Reviews</a:t>
            </a:r>
          </a:p>
        </p:txBody>
      </p:sp>
      <p:sp>
        <p:nvSpPr>
          <p:cNvPr id="6" name="Rectangle 5">
            <a:extLst>
              <a:ext uri="{FF2B5EF4-FFF2-40B4-BE49-F238E27FC236}">
                <a16:creationId xmlns:a16="http://schemas.microsoft.com/office/drawing/2014/main" id="{205FC7B8-3E78-4DC5-B2C0-F26776F5CC42}"/>
              </a:ext>
            </a:extLst>
          </p:cNvPr>
          <p:cNvSpPr/>
          <p:nvPr/>
        </p:nvSpPr>
        <p:spPr>
          <a:xfrm>
            <a:off x="311176" y="3892034"/>
            <a:ext cx="11362663" cy="1664980"/>
          </a:xfrm>
          <a:prstGeom prst="rect">
            <a:avLst/>
          </a:prstGeom>
        </p:spPr>
        <p:txBody>
          <a:bodyPr wrap="square">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0070C0"/>
                </a:solidFill>
                <a:effectLst/>
                <a:uLnTx/>
                <a:uFillTx/>
                <a:latin typeface="Calibri" panose="020F0502020204030204"/>
                <a:ea typeface="+mn-ea"/>
                <a:cs typeface="Arial" panose="020B0604020202020204" pitchFamily="34" charset="0"/>
              </a:rPr>
              <a:t>تخدم مراجعة الأدبيات أغراضًا متعددة، بما في ذلك:</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1. تقديم لمحة عامة عن المعرفة الموجودة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2. تحديد الفجوات البحثية والأسئلة التي لم تتم الإجابة عليها</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3. تقييم جودة وموثوقية الأبحاث الموجودة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4. إعلام تطوير أسئلة البحث والفرضيات</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7521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716258" y="823480"/>
            <a:ext cx="9214340" cy="5943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7B222200-B2EF-41E5-9FF4-9C4EE47979E9}"/>
              </a:ext>
            </a:extLst>
          </p:cNvPr>
          <p:cNvPicPr>
            <a:picLocks noChangeAspect="1"/>
          </p:cNvPicPr>
          <p:nvPr/>
        </p:nvPicPr>
        <p:blipFill>
          <a:blip r:embed="rId3"/>
          <a:stretch>
            <a:fillRect/>
          </a:stretch>
        </p:blipFill>
        <p:spPr>
          <a:xfrm>
            <a:off x="2560320" y="823481"/>
            <a:ext cx="7661422" cy="6034519"/>
          </a:xfrm>
          <a:prstGeom prst="rect">
            <a:avLst/>
          </a:prstGeom>
        </p:spPr>
      </p:pic>
    </p:spTree>
    <p:extLst>
      <p:ext uri="{BB962C8B-B14F-4D97-AF65-F5344CB8AC3E}">
        <p14:creationId xmlns:p14="http://schemas.microsoft.com/office/powerpoint/2010/main" val="287356102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716258" y="823480"/>
            <a:ext cx="9214340" cy="59108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18898102-A76D-435E-B11A-45ED74919F2F}"/>
              </a:ext>
            </a:extLst>
          </p:cNvPr>
          <p:cNvPicPr>
            <a:picLocks noChangeAspect="1"/>
          </p:cNvPicPr>
          <p:nvPr/>
        </p:nvPicPr>
        <p:blipFill>
          <a:blip r:embed="rId3"/>
          <a:stretch>
            <a:fillRect/>
          </a:stretch>
        </p:blipFill>
        <p:spPr>
          <a:xfrm>
            <a:off x="2180492" y="982488"/>
            <a:ext cx="8496886" cy="5343008"/>
          </a:xfrm>
          <a:prstGeom prst="rect">
            <a:avLst/>
          </a:prstGeom>
        </p:spPr>
      </p:pic>
    </p:spTree>
    <p:extLst>
      <p:ext uri="{BB962C8B-B14F-4D97-AF65-F5344CB8AC3E}">
        <p14:creationId xmlns:p14="http://schemas.microsoft.com/office/powerpoint/2010/main" val="45416125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149073" cy="53366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444435" y="2916499"/>
            <a:ext cx="4222539" cy="2115451"/>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APA style in The Reference List</a:t>
            </a:r>
            <a:br>
              <a:rPr lang="en-US" sz="2800" b="1" dirty="0">
                <a:solidFill>
                  <a:srgbClr val="000000"/>
                </a:solidFill>
                <a:latin typeface="Times New Roman" panose="02020603050405020304" pitchFamily="18" charset="0"/>
                <a:cs typeface="Times New Roman" panose="02020603050405020304" pitchFamily="18" charset="0"/>
              </a:rPr>
            </a:br>
            <a:br>
              <a:rPr lang="en-US" sz="2800" b="1" dirty="0">
                <a:solidFill>
                  <a:srgbClr val="000000"/>
                </a:solidFill>
                <a:latin typeface="Times New Roman" panose="02020603050405020304" pitchFamily="18" charset="0"/>
                <a:cs typeface="Times New Roman" panose="02020603050405020304" pitchFamily="18" charset="0"/>
              </a:rPr>
            </a:br>
            <a:endPar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3653399104"/>
      </p:ext>
    </p:extLst>
  </p:cSld>
  <p:clrMapOvr>
    <a:masterClrMapping/>
  </p:clrMapOvr>
  <p:transition spd="slow">
    <p:comb/>
  </p:transition>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5D73E-0B7A-4D64-ADC1-C801AFBB033C}"/>
              </a:ext>
            </a:extLst>
          </p:cNvPr>
          <p:cNvSpPr>
            <a:spLocks noGrp="1"/>
          </p:cNvSpPr>
          <p:nvPr>
            <p:ph type="title"/>
          </p:nvPr>
        </p:nvSpPr>
        <p:spPr>
          <a:xfrm>
            <a:off x="514120" y="1008176"/>
            <a:ext cx="8012293" cy="1021600"/>
          </a:xfrm>
        </p:spPr>
        <p:txBody>
          <a:bodyPr/>
          <a:lstStyle/>
          <a:p>
            <a:r>
              <a:rPr lang="en-US" sz="3733" b="1" dirty="0">
                <a:latin typeface="Arial"/>
              </a:rPr>
              <a:t>APA style in The Reference List</a:t>
            </a:r>
            <a:br>
              <a:rPr lang="en-US" sz="3733" b="1" dirty="0">
                <a:latin typeface="Arial"/>
              </a:rPr>
            </a:br>
            <a:br>
              <a:rPr lang="en-US" sz="3733" b="1" dirty="0">
                <a:latin typeface="Arial"/>
              </a:rPr>
            </a:br>
            <a:endParaRPr lang="en-US" sz="3733" b="1" dirty="0"/>
          </a:p>
        </p:txBody>
      </p:sp>
      <p:sp>
        <p:nvSpPr>
          <p:cNvPr id="3" name="Text Placeholder 2">
            <a:extLst>
              <a:ext uri="{FF2B5EF4-FFF2-40B4-BE49-F238E27FC236}">
                <a16:creationId xmlns:a16="http://schemas.microsoft.com/office/drawing/2014/main" id="{34DD7E3B-C652-433E-BB96-0057BB8689E4}"/>
              </a:ext>
            </a:extLst>
          </p:cNvPr>
          <p:cNvSpPr>
            <a:spLocks noGrp="1"/>
          </p:cNvSpPr>
          <p:nvPr>
            <p:ph type="body" idx="1"/>
          </p:nvPr>
        </p:nvSpPr>
        <p:spPr>
          <a:xfrm>
            <a:off x="347436" y="1988000"/>
            <a:ext cx="11993641" cy="4194000"/>
          </a:xfrm>
        </p:spPr>
        <p:txBody>
          <a:bodyPr/>
          <a:lstStyle/>
          <a:p>
            <a:pPr lvl="0" algn="just" rtl="1">
              <a:buClr>
                <a:srgbClr val="C7D3E6"/>
              </a:buClr>
            </a:pPr>
            <a:r>
              <a:rPr lang="ar-EG" sz="2667" b="1" dirty="0">
                <a:solidFill>
                  <a:srgbClr val="333333"/>
                </a:solidFill>
              </a:rPr>
              <a:t>عند تجميع القائمة المرجعية الخاصة بـ </a:t>
            </a:r>
            <a:r>
              <a:rPr lang="en-US" sz="2667" b="1" dirty="0">
                <a:solidFill>
                  <a:srgbClr val="333333"/>
                </a:solidFill>
              </a:rPr>
              <a:t>APA، </a:t>
            </a:r>
            <a:r>
              <a:rPr lang="ar-EG" sz="2667" b="1" dirty="0">
                <a:solidFill>
                  <a:srgbClr val="333333"/>
                </a:solidFill>
              </a:rPr>
              <a:t>يجب عليك:</a:t>
            </a:r>
          </a:p>
          <a:p>
            <a:pPr lvl="0" algn="just" rtl="1">
              <a:buClr>
                <a:srgbClr val="C7D3E6"/>
              </a:buClr>
            </a:pPr>
            <a:r>
              <a:rPr lang="ar-EG" sz="2667" dirty="0">
                <a:solidFill>
                  <a:srgbClr val="333333"/>
                </a:solidFill>
              </a:rPr>
              <a:t>قم بإدراج المراجع في صفحة جديدة بعنوان في المنتصف بعنوان: المراجع.</a:t>
            </a:r>
          </a:p>
          <a:p>
            <a:pPr lvl="0" algn="just" rtl="1">
              <a:buClr>
                <a:srgbClr val="C7D3E6"/>
              </a:buClr>
            </a:pPr>
            <a:r>
              <a:rPr lang="ar-EG" sz="2667" dirty="0">
                <a:solidFill>
                  <a:srgbClr val="333333"/>
                </a:solidFill>
              </a:rPr>
              <a:t>قم بتضمين جميع المراجع الخاصة بك، بغض النظر عن التنسيق، على سبيل المثال. الكتب والمقالات الصحفية والمصادر عبر الإنترنت، في قائمة أبجدية واحدة من الألف إلى الياء.</a:t>
            </a:r>
          </a:p>
          <a:p>
            <a:pPr lvl="0" algn="just" rtl="1">
              <a:buClr>
                <a:srgbClr val="C7D3E6"/>
              </a:buClr>
            </a:pPr>
            <a:r>
              <a:rPr lang="ar-EG" sz="2667" dirty="0">
                <a:solidFill>
                  <a:srgbClr val="333333"/>
                </a:solidFill>
              </a:rPr>
              <a:t>ترتيب الإدخالات أبجديًا حسب لقب المؤلف (المؤلفين).</a:t>
            </a:r>
          </a:p>
          <a:p>
            <a:pPr lvl="0" algn="just" rtl="1">
              <a:buClr>
                <a:srgbClr val="C7D3E6"/>
              </a:buClr>
            </a:pPr>
            <a:r>
              <a:rPr lang="ar-EG" sz="2667" dirty="0">
                <a:solidFill>
                  <a:srgbClr val="333333"/>
                </a:solidFill>
              </a:rPr>
              <a:t>ضع مسافة بادئة للأسطر الثانية واللاحقة لكل إدخال (5-7 مسافات).</a:t>
            </a:r>
          </a:p>
          <a:p>
            <a:pPr lvl="0" algn="just" rtl="1">
              <a:buClr>
                <a:srgbClr val="C7D3E6"/>
              </a:buClr>
            </a:pPr>
            <a:r>
              <a:rPr lang="ar-EG" sz="2667" dirty="0">
                <a:solidFill>
                  <a:srgbClr val="333333"/>
                </a:solidFill>
              </a:rPr>
              <a:t>استخدم تباعدًا مزدوجًا.</a:t>
            </a:r>
          </a:p>
          <a:p>
            <a:pPr lvl="0" algn="just" rtl="1">
              <a:buClr>
                <a:srgbClr val="C7D3E6"/>
              </a:buClr>
            </a:pPr>
            <a:r>
              <a:rPr lang="ar-EG" sz="2667" dirty="0">
                <a:solidFill>
                  <a:srgbClr val="333333"/>
                </a:solidFill>
              </a:rPr>
              <a:t>لاحظ أن جميع المراجع في </a:t>
            </a:r>
            <a:r>
              <a:rPr lang="en-US" sz="2667" dirty="0">
                <a:solidFill>
                  <a:srgbClr val="333333"/>
                </a:solidFill>
              </a:rPr>
              <a:t>APA </a:t>
            </a:r>
            <a:r>
              <a:rPr lang="ar-EG" sz="2667" dirty="0">
                <a:solidFill>
                  <a:srgbClr val="333333"/>
                </a:solidFill>
              </a:rPr>
              <a:t>تنتهي بنقطة إلا عندما ينتهي المرجع بعنوان </a:t>
            </a:r>
            <a:r>
              <a:rPr lang="en-US" sz="2667" dirty="0">
                <a:solidFill>
                  <a:srgbClr val="333333"/>
                </a:solidFill>
              </a:rPr>
              <a:t>URL </a:t>
            </a:r>
            <a:r>
              <a:rPr lang="ar-EG" sz="2667" dirty="0">
                <a:solidFill>
                  <a:srgbClr val="333333"/>
                </a:solidFill>
              </a:rPr>
              <a:t>أو مستند </a:t>
            </a:r>
            <a:r>
              <a:rPr lang="en-US" sz="2667" dirty="0" err="1">
                <a:solidFill>
                  <a:srgbClr val="333333"/>
                </a:solidFill>
              </a:rPr>
              <a:t>doi</a:t>
            </a:r>
            <a:endParaRPr lang="en-US" dirty="0"/>
          </a:p>
        </p:txBody>
      </p:sp>
      <p:sp>
        <p:nvSpPr>
          <p:cNvPr id="4" name="Slide Number Placeholder 3">
            <a:extLst>
              <a:ext uri="{FF2B5EF4-FFF2-40B4-BE49-F238E27FC236}">
                <a16:creationId xmlns:a16="http://schemas.microsoft.com/office/drawing/2014/main" id="{570C8B08-0CF3-42F8-B854-2480593D1CAA}"/>
              </a:ext>
            </a:extLst>
          </p:cNvPr>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456A5876-0791-4E3C-84EB-B5708A6D5726}"/>
              </a:ext>
            </a:extLst>
          </p:cNvPr>
          <p:cNvPicPr>
            <a:picLocks noChangeAspect="1"/>
          </p:cNvPicPr>
          <p:nvPr/>
        </p:nvPicPr>
        <p:blipFill>
          <a:blip r:embed="rId2"/>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261528495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4294967295"/>
          </p:nvPr>
        </p:nvPicPr>
        <p:blipFill>
          <a:blip r:embed="rId2">
            <a:extLst>
              <a:ext uri="{28A0092B-C50C-407E-A947-70E740481C1C}">
                <a14:useLocalDpi xmlns:a14="http://schemas.microsoft.com/office/drawing/2010/main" val="0"/>
              </a:ext>
            </a:extLst>
          </a:blip>
          <a:srcRect t="12315" b="12315"/>
          <a:stretch/>
        </p:blipFill>
        <p:spPr>
          <a:xfrm>
            <a:off x="7229475" y="1397000"/>
            <a:ext cx="4962525"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444435" y="2916499"/>
            <a:ext cx="4222539"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Data collection techniques</a:t>
            </a:r>
          </a:p>
          <a:p>
            <a:pPr lvl="0" algn="ctr">
              <a:lnSpc>
                <a:spcPct val="120000"/>
              </a:lnSpc>
            </a:pPr>
            <a:r>
              <a:rPr lang="ar-EG" sz="2800" b="1" dirty="0">
                <a:solidFill>
                  <a:srgbClr val="000000"/>
                </a:solidFill>
                <a:latin typeface="Times New Roman" panose="02020603050405020304" pitchFamily="18" charset="0"/>
                <a:cs typeface="Times New Roman" panose="02020603050405020304" pitchFamily="18" charset="0"/>
              </a:rPr>
              <a:t>تقنيات جمع البيانات</a:t>
            </a:r>
            <a:endPar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pic>
        <p:nvPicPr>
          <p:cNvPr id="7" name="Picture 6">
            <a:extLst>
              <a:ext uri="{FF2B5EF4-FFF2-40B4-BE49-F238E27FC236}">
                <a16:creationId xmlns:a16="http://schemas.microsoft.com/office/drawing/2014/main" id="{BA6D8068-247A-4409-BD9D-16DDE30AAE60}"/>
              </a:ext>
            </a:extLst>
          </p:cNvPr>
          <p:cNvPicPr>
            <a:picLocks noChangeAspect="1"/>
          </p:cNvPicPr>
          <p:nvPr/>
        </p:nvPicPr>
        <p:blipFill>
          <a:blip r:embed="rId3"/>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671194910"/>
      </p:ext>
    </p:extLst>
  </p:cSld>
  <p:clrMapOvr>
    <a:masterClrMapping/>
  </p:clrMapOvr>
  <p:transition spd="slow">
    <p:comb/>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650928" y="1431330"/>
            <a:ext cx="10795208" cy="399533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BDBA343-EADD-4282-8A05-EF42777BEC5C}"/>
              </a:ext>
            </a:extLst>
          </p:cNvPr>
          <p:cNvSpPr/>
          <p:nvPr/>
        </p:nvSpPr>
        <p:spPr>
          <a:xfrm>
            <a:off x="1131089" y="54448"/>
            <a:ext cx="4766048"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Data collection techniques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graphicFrame>
        <p:nvGraphicFramePr>
          <p:cNvPr id="3" name="Table 2">
            <a:extLst>
              <a:ext uri="{FF2B5EF4-FFF2-40B4-BE49-F238E27FC236}">
                <a16:creationId xmlns:a16="http://schemas.microsoft.com/office/drawing/2014/main" id="{1660FEDF-3E3C-F971-3E5A-3CBFDDA9F8F2}"/>
              </a:ext>
            </a:extLst>
          </p:cNvPr>
          <p:cNvGraphicFramePr>
            <a:graphicFrameLocks noGrp="1"/>
          </p:cNvGraphicFramePr>
          <p:nvPr>
            <p:extLst>
              <p:ext uri="{D42A27DB-BD31-4B8C-83A1-F6EECF244321}">
                <p14:modId xmlns:p14="http://schemas.microsoft.com/office/powerpoint/2010/main" val="2149330807"/>
              </p:ext>
            </p:extLst>
          </p:nvPr>
        </p:nvGraphicFramePr>
        <p:xfrm>
          <a:off x="745864" y="2102568"/>
          <a:ext cx="10515600" cy="2743200"/>
        </p:xfrm>
        <a:graphic>
          <a:graphicData uri="http://schemas.openxmlformats.org/drawingml/2006/table">
            <a:tbl>
              <a:tblPr/>
              <a:tblGrid>
                <a:gridCol w="5257800">
                  <a:extLst>
                    <a:ext uri="{9D8B030D-6E8A-4147-A177-3AD203B41FA5}">
                      <a16:colId xmlns:a16="http://schemas.microsoft.com/office/drawing/2014/main" val="3212552012"/>
                    </a:ext>
                  </a:extLst>
                </a:gridCol>
                <a:gridCol w="5257800">
                  <a:extLst>
                    <a:ext uri="{9D8B030D-6E8A-4147-A177-3AD203B41FA5}">
                      <a16:colId xmlns:a16="http://schemas.microsoft.com/office/drawing/2014/main" val="1508545483"/>
                    </a:ext>
                  </a:extLst>
                </a:gridCol>
              </a:tblGrid>
              <a:tr h="0">
                <a:tc>
                  <a:txBody>
                    <a:bodyPr/>
                    <a:lstStyle/>
                    <a:p>
                      <a:r>
                        <a:rPr lang="en-US" sz="2800" dirty="0"/>
                        <a:t>This section will deal with individual techniques for collecting empirical data.</a:t>
                      </a:r>
                    </a:p>
                  </a:txBody>
                  <a:tcPr anchor="ctr">
                    <a:lnL>
                      <a:noFill/>
                    </a:lnL>
                    <a:lnR>
                      <a:noFill/>
                    </a:lnR>
                    <a:lnT>
                      <a:noFill/>
                    </a:lnT>
                    <a:lnB>
                      <a:noFill/>
                    </a:lnB>
                    <a:noFill/>
                  </a:tcPr>
                </a:tc>
                <a:tc>
                  <a:txBody>
                    <a:bodyPr/>
                    <a:lstStyle/>
                    <a:p>
                      <a:pPr algn="r" rtl="1"/>
                      <a:r>
                        <a:rPr lang="ar-EG" sz="2800" dirty="0"/>
                        <a:t>سيتناول هذا القسم التقنيات الفردية لجمع البيانات التجريبية.</a:t>
                      </a:r>
                    </a:p>
                  </a:txBody>
                  <a:tcPr anchor="ctr">
                    <a:lnL>
                      <a:noFill/>
                    </a:lnL>
                    <a:lnR>
                      <a:noFill/>
                    </a:lnR>
                    <a:lnT>
                      <a:noFill/>
                    </a:lnT>
                    <a:lnB>
                      <a:noFill/>
                    </a:lnB>
                    <a:noFill/>
                  </a:tcPr>
                </a:tc>
                <a:extLst>
                  <a:ext uri="{0D108BD9-81ED-4DB2-BD59-A6C34878D82A}">
                    <a16:rowId xmlns:a16="http://schemas.microsoft.com/office/drawing/2014/main" val="3809924713"/>
                  </a:ext>
                </a:extLst>
              </a:tr>
              <a:tr h="0">
                <a:tc>
                  <a:txBody>
                    <a:bodyPr/>
                    <a:lstStyle/>
                    <a:p>
                      <a:r>
                        <a:rPr lang="en-US" sz="2800" dirty="0"/>
                        <a:t>A single research design may include one or more data collection techniques.</a:t>
                      </a:r>
                    </a:p>
                  </a:txBody>
                  <a:tcPr anchor="ctr">
                    <a:lnL>
                      <a:noFill/>
                    </a:lnL>
                    <a:lnR>
                      <a:noFill/>
                    </a:lnR>
                    <a:lnT>
                      <a:noFill/>
                    </a:lnT>
                    <a:lnB>
                      <a:noFill/>
                    </a:lnB>
                    <a:noFill/>
                  </a:tcPr>
                </a:tc>
                <a:tc>
                  <a:txBody>
                    <a:bodyPr/>
                    <a:lstStyle/>
                    <a:p>
                      <a:pPr algn="r" rtl="1"/>
                      <a:r>
                        <a:rPr lang="ar-EG" sz="2800" dirty="0"/>
                        <a:t>قد يتضمن تصميم بحث واحد تقنية أو أكثر لجمع البيانات.</a:t>
                      </a:r>
                    </a:p>
                  </a:txBody>
                  <a:tcPr anchor="ctr">
                    <a:lnL>
                      <a:noFill/>
                    </a:lnL>
                    <a:lnR>
                      <a:noFill/>
                    </a:lnR>
                    <a:lnT>
                      <a:noFill/>
                    </a:lnT>
                    <a:lnB>
                      <a:noFill/>
                    </a:lnB>
                    <a:noFill/>
                  </a:tcPr>
                </a:tc>
                <a:extLst>
                  <a:ext uri="{0D108BD9-81ED-4DB2-BD59-A6C34878D82A}">
                    <a16:rowId xmlns:a16="http://schemas.microsoft.com/office/drawing/2014/main" val="1987440413"/>
                  </a:ext>
                </a:extLst>
              </a:tr>
            </a:tbl>
          </a:graphicData>
        </a:graphic>
      </p:graphicFrame>
      <p:sp>
        <p:nvSpPr>
          <p:cNvPr id="4" name="Rectangle 1">
            <a:extLst>
              <a:ext uri="{FF2B5EF4-FFF2-40B4-BE49-F238E27FC236}">
                <a16:creationId xmlns:a16="http://schemas.microsoft.com/office/drawing/2014/main" id="{984FE43A-F833-4952-242F-1B2579693CA0}"/>
              </a:ext>
            </a:extLst>
          </p:cNvPr>
          <p:cNvSpPr>
            <a:spLocks noChangeArrowheads="1"/>
          </p:cNvSpPr>
          <p:nvPr/>
        </p:nvSpPr>
        <p:spPr bwMode="auto">
          <a:xfrm>
            <a:off x="838200" y="31781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1868023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650928" y="1431330"/>
            <a:ext cx="11300818" cy="399533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BDBA343-EADD-4282-8A05-EF42777BEC5C}"/>
              </a:ext>
            </a:extLst>
          </p:cNvPr>
          <p:cNvSpPr/>
          <p:nvPr/>
        </p:nvSpPr>
        <p:spPr>
          <a:xfrm>
            <a:off x="1131089" y="54448"/>
            <a:ext cx="4766048"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Data collection techniques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graphicFrame>
        <p:nvGraphicFramePr>
          <p:cNvPr id="3" name="Table 2">
            <a:extLst>
              <a:ext uri="{FF2B5EF4-FFF2-40B4-BE49-F238E27FC236}">
                <a16:creationId xmlns:a16="http://schemas.microsoft.com/office/drawing/2014/main" id="{4C912846-B7D7-87F5-BC92-28EF2C0AB885}"/>
              </a:ext>
            </a:extLst>
          </p:cNvPr>
          <p:cNvGraphicFramePr>
            <a:graphicFrameLocks noGrp="1"/>
          </p:cNvGraphicFramePr>
          <p:nvPr>
            <p:extLst>
              <p:ext uri="{D42A27DB-BD31-4B8C-83A1-F6EECF244321}">
                <p14:modId xmlns:p14="http://schemas.microsoft.com/office/powerpoint/2010/main" val="2454312605"/>
              </p:ext>
            </p:extLst>
          </p:nvPr>
        </p:nvGraphicFramePr>
        <p:xfrm>
          <a:off x="1025472" y="2137577"/>
          <a:ext cx="10515600" cy="2286000"/>
        </p:xfrm>
        <a:graphic>
          <a:graphicData uri="http://schemas.openxmlformats.org/drawingml/2006/table">
            <a:tbl>
              <a:tblPr/>
              <a:tblGrid>
                <a:gridCol w="5257800">
                  <a:extLst>
                    <a:ext uri="{9D8B030D-6E8A-4147-A177-3AD203B41FA5}">
                      <a16:colId xmlns:a16="http://schemas.microsoft.com/office/drawing/2014/main" val="1209535136"/>
                    </a:ext>
                  </a:extLst>
                </a:gridCol>
                <a:gridCol w="5257800">
                  <a:extLst>
                    <a:ext uri="{9D8B030D-6E8A-4147-A177-3AD203B41FA5}">
                      <a16:colId xmlns:a16="http://schemas.microsoft.com/office/drawing/2014/main" val="1551785937"/>
                    </a:ext>
                  </a:extLst>
                </a:gridCol>
              </a:tblGrid>
              <a:tr h="0">
                <a:tc>
                  <a:txBody>
                    <a:bodyPr/>
                    <a:lstStyle/>
                    <a:p>
                      <a:r>
                        <a:rPr lang="en-US" sz="2400" dirty="0"/>
                        <a:t>Remember that data collection and data analysis often go hand in hand; think carefully about selecting and designing your data collection tools and remember that whatever is gathered needs to be analyzed.</a:t>
                      </a:r>
                    </a:p>
                  </a:txBody>
                  <a:tcPr anchor="ctr">
                    <a:lnL>
                      <a:noFill/>
                    </a:lnL>
                    <a:lnR>
                      <a:noFill/>
                    </a:lnR>
                    <a:lnT>
                      <a:noFill/>
                    </a:lnT>
                    <a:lnB>
                      <a:noFill/>
                    </a:lnB>
                    <a:noFill/>
                  </a:tcPr>
                </a:tc>
                <a:tc>
                  <a:txBody>
                    <a:bodyPr/>
                    <a:lstStyle/>
                    <a:p>
                      <a:pPr algn="r" rtl="1"/>
                      <a:r>
                        <a:rPr lang="ar-EG" sz="2400" dirty="0"/>
                        <a:t>تذكر أن جمع البيانات وتحليلها غالبًا ما يسيران جنبًا إلى جنب؛ فكر جيدًا عند اختيار وتصميم أدوات جمع البيانات، وتذكر أن كل ما يتم جمعه يحتاج إلى تحليل.</a:t>
                      </a:r>
                    </a:p>
                  </a:txBody>
                  <a:tcPr anchor="ctr">
                    <a:lnL>
                      <a:noFill/>
                    </a:lnL>
                    <a:lnR>
                      <a:noFill/>
                    </a:lnR>
                    <a:lnT>
                      <a:noFill/>
                    </a:lnT>
                    <a:lnB>
                      <a:noFill/>
                    </a:lnB>
                    <a:noFill/>
                  </a:tcPr>
                </a:tc>
                <a:extLst>
                  <a:ext uri="{0D108BD9-81ED-4DB2-BD59-A6C34878D82A}">
                    <a16:rowId xmlns:a16="http://schemas.microsoft.com/office/drawing/2014/main" val="4084819391"/>
                  </a:ext>
                </a:extLst>
              </a:tr>
            </a:tbl>
          </a:graphicData>
        </a:graphic>
      </p:graphicFrame>
      <p:sp>
        <p:nvSpPr>
          <p:cNvPr id="4" name="Rectangle 1">
            <a:extLst>
              <a:ext uri="{FF2B5EF4-FFF2-40B4-BE49-F238E27FC236}">
                <a16:creationId xmlns:a16="http://schemas.microsoft.com/office/drawing/2014/main" id="{04B1E961-FEB1-9EE8-AEE5-CD9BCB2CAD30}"/>
              </a:ext>
            </a:extLst>
          </p:cNvPr>
          <p:cNvSpPr>
            <a:spLocks noChangeArrowheads="1"/>
          </p:cNvSpPr>
          <p:nvPr/>
        </p:nvSpPr>
        <p:spPr bwMode="auto">
          <a:xfrm>
            <a:off x="838200" y="32242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6494874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624323" y="1417860"/>
            <a:ext cx="10943354" cy="340156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BDBA343-EADD-4282-8A05-EF42777BEC5C}"/>
              </a:ext>
            </a:extLst>
          </p:cNvPr>
          <p:cNvSpPr/>
          <p:nvPr/>
        </p:nvSpPr>
        <p:spPr>
          <a:xfrm>
            <a:off x="1131089" y="54448"/>
            <a:ext cx="4766048"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Data collection techniques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graphicFrame>
        <p:nvGraphicFramePr>
          <p:cNvPr id="3" name="Table 2">
            <a:extLst>
              <a:ext uri="{FF2B5EF4-FFF2-40B4-BE49-F238E27FC236}">
                <a16:creationId xmlns:a16="http://schemas.microsoft.com/office/drawing/2014/main" id="{33323FF7-17D0-CE4C-DF46-194796BFBD7E}"/>
              </a:ext>
            </a:extLst>
          </p:cNvPr>
          <p:cNvGraphicFramePr>
            <a:graphicFrameLocks noGrp="1"/>
          </p:cNvGraphicFramePr>
          <p:nvPr>
            <p:extLst>
              <p:ext uri="{D42A27DB-BD31-4B8C-83A1-F6EECF244321}">
                <p14:modId xmlns:p14="http://schemas.microsoft.com/office/powerpoint/2010/main" val="1627047877"/>
              </p:ext>
            </p:extLst>
          </p:nvPr>
        </p:nvGraphicFramePr>
        <p:xfrm>
          <a:off x="838200" y="2025834"/>
          <a:ext cx="10515600" cy="2377440"/>
        </p:xfrm>
        <a:graphic>
          <a:graphicData uri="http://schemas.openxmlformats.org/drawingml/2006/table">
            <a:tbl>
              <a:tblPr/>
              <a:tblGrid>
                <a:gridCol w="5257800">
                  <a:extLst>
                    <a:ext uri="{9D8B030D-6E8A-4147-A177-3AD203B41FA5}">
                      <a16:colId xmlns:a16="http://schemas.microsoft.com/office/drawing/2014/main" val="413968931"/>
                    </a:ext>
                  </a:extLst>
                </a:gridCol>
                <a:gridCol w="5257800">
                  <a:extLst>
                    <a:ext uri="{9D8B030D-6E8A-4147-A177-3AD203B41FA5}">
                      <a16:colId xmlns:a16="http://schemas.microsoft.com/office/drawing/2014/main" val="1466339535"/>
                    </a:ext>
                  </a:extLst>
                </a:gridCol>
              </a:tblGrid>
              <a:tr h="0">
                <a:tc>
                  <a:txBody>
                    <a:bodyPr/>
                    <a:lstStyle/>
                    <a:p>
                      <a:r>
                        <a:rPr lang="en-US" sz="2400" dirty="0"/>
                        <a:t>If you do not have connections within the field site, then you will need to negotiate access.</a:t>
                      </a:r>
                    </a:p>
                  </a:txBody>
                  <a:tcPr anchor="ctr">
                    <a:lnL>
                      <a:noFill/>
                    </a:lnL>
                    <a:lnR>
                      <a:noFill/>
                    </a:lnR>
                    <a:lnT>
                      <a:noFill/>
                    </a:lnT>
                    <a:lnB>
                      <a:noFill/>
                    </a:lnB>
                    <a:noFill/>
                  </a:tcPr>
                </a:tc>
                <a:tc>
                  <a:txBody>
                    <a:bodyPr/>
                    <a:lstStyle/>
                    <a:p>
                      <a:pPr algn="r" rtl="1"/>
                      <a:r>
                        <a:rPr lang="ar-EG" sz="2400" dirty="0"/>
                        <a:t>إذا لم تكن لديك اتصالات داخل الموقع الميداني، فستحتاج إلى التفاوض للحصول على الوصول.</a:t>
                      </a:r>
                    </a:p>
                  </a:txBody>
                  <a:tcPr anchor="ctr">
                    <a:lnL>
                      <a:noFill/>
                    </a:lnL>
                    <a:lnR>
                      <a:noFill/>
                    </a:lnR>
                    <a:lnT>
                      <a:noFill/>
                    </a:lnT>
                    <a:lnB>
                      <a:noFill/>
                    </a:lnB>
                    <a:noFill/>
                  </a:tcPr>
                </a:tc>
                <a:extLst>
                  <a:ext uri="{0D108BD9-81ED-4DB2-BD59-A6C34878D82A}">
                    <a16:rowId xmlns:a16="http://schemas.microsoft.com/office/drawing/2014/main" val="3043309326"/>
                  </a:ext>
                </a:extLst>
              </a:tr>
              <a:tr h="0">
                <a:tc>
                  <a:txBody>
                    <a:bodyPr/>
                    <a:lstStyle/>
                    <a:p>
                      <a:r>
                        <a:rPr lang="en-US" sz="2400"/>
                        <a:t>Don’t leave this until the week before you want to engage in your data collection.</a:t>
                      </a:r>
                    </a:p>
                  </a:txBody>
                  <a:tcPr anchor="ctr">
                    <a:lnL>
                      <a:noFill/>
                    </a:lnL>
                    <a:lnR>
                      <a:noFill/>
                    </a:lnR>
                    <a:lnT>
                      <a:noFill/>
                    </a:lnT>
                    <a:lnB>
                      <a:noFill/>
                    </a:lnB>
                    <a:noFill/>
                  </a:tcPr>
                </a:tc>
                <a:tc>
                  <a:txBody>
                    <a:bodyPr/>
                    <a:lstStyle/>
                    <a:p>
                      <a:pPr algn="r" rtl="1"/>
                      <a:r>
                        <a:rPr lang="ar-EG" sz="2400" dirty="0"/>
                        <a:t>لا تترك هذا الأمر حتى الأسبوع الذي ترغب فيه بالبدء في جمع البيانات.</a:t>
                      </a:r>
                    </a:p>
                  </a:txBody>
                  <a:tcPr anchor="ctr">
                    <a:lnL>
                      <a:noFill/>
                    </a:lnL>
                    <a:lnR>
                      <a:noFill/>
                    </a:lnR>
                    <a:lnT>
                      <a:noFill/>
                    </a:lnT>
                    <a:lnB>
                      <a:noFill/>
                    </a:lnB>
                    <a:noFill/>
                  </a:tcPr>
                </a:tc>
                <a:extLst>
                  <a:ext uri="{0D108BD9-81ED-4DB2-BD59-A6C34878D82A}">
                    <a16:rowId xmlns:a16="http://schemas.microsoft.com/office/drawing/2014/main" val="2937357536"/>
                  </a:ext>
                </a:extLst>
              </a:tr>
            </a:tbl>
          </a:graphicData>
        </a:graphic>
      </p:graphicFrame>
      <p:sp>
        <p:nvSpPr>
          <p:cNvPr id="4" name="Rectangle 1">
            <a:extLst>
              <a:ext uri="{FF2B5EF4-FFF2-40B4-BE49-F238E27FC236}">
                <a16:creationId xmlns:a16="http://schemas.microsoft.com/office/drawing/2014/main" id="{96B7A558-62D2-1C60-3BEB-015BFD2526A5}"/>
              </a:ext>
            </a:extLst>
          </p:cNvPr>
          <p:cNvSpPr>
            <a:spLocks noChangeArrowheads="1"/>
          </p:cNvSpPr>
          <p:nvPr/>
        </p:nvSpPr>
        <p:spPr bwMode="auto">
          <a:xfrm>
            <a:off x="838200" y="20256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7629021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3882888" y="4360921"/>
            <a:ext cx="8918711" cy="1446550"/>
          </a:xfrm>
          <a:prstGeom prst="rect">
            <a:avLst/>
          </a:prstGeom>
          <a:noFill/>
        </p:spPr>
        <p:txBody>
          <a:bodyPr wrap="square" rtlCol="0">
            <a:spAutoFit/>
          </a:bodyPr>
          <a:lstStyle/>
          <a:p>
            <a:pPr lvl="0" algn="ctr">
              <a:defRPr/>
            </a:pPr>
            <a:r>
              <a:rPr lang="en-US" sz="4400" b="1" dirty="0">
                <a:latin typeface="Times New Roman" panose="02020603050405020304" pitchFamily="18" charset="0"/>
                <a:cs typeface="Times New Roman" panose="02020603050405020304" pitchFamily="18" charset="0"/>
              </a:rPr>
              <a:t>Questionnaires</a:t>
            </a:r>
          </a:p>
          <a:p>
            <a:pPr lvl="0" algn="ctr">
              <a:defRPr/>
            </a:pPr>
            <a:r>
              <a:rPr lang="ar-EG" sz="4400" b="1" dirty="0" err="1">
                <a:latin typeface="Tajawal Medium" panose="00000600000000000000" pitchFamily="2" charset="-78"/>
                <a:cs typeface="+mj-cs"/>
              </a:rPr>
              <a:t>الإستبيانات</a:t>
            </a:r>
            <a:endParaRPr kumimoji="0" lang="en-US" sz="4400" b="1" i="0" u="none" strike="noStrike" kern="1200" cap="none" spc="0" normalizeH="0" baseline="0" noProof="0" dirty="0">
              <a:ln>
                <a:noFill/>
              </a:ln>
              <a:effectLst/>
              <a:uLnTx/>
              <a:uFillTx/>
              <a:latin typeface="Tajawal Medium" panose="00000600000000000000" pitchFamily="2" charset="-78"/>
              <a:ea typeface="+mn-ea"/>
              <a:cs typeface="+mj-cs"/>
            </a:endParaRPr>
          </a:p>
        </p:txBody>
      </p:sp>
      <p:pic>
        <p:nvPicPr>
          <p:cNvPr id="4" name="Graphic 21">
            <a:extLst>
              <a:ext uri="{FF2B5EF4-FFF2-40B4-BE49-F238E27FC236}">
                <a16:creationId xmlns:a16="http://schemas.microsoft.com/office/drawing/2014/main" id="{B68AB2FE-5616-4D8C-ACE9-11DA32D2B74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99"/>
            <a:ext cx="2305141" cy="1079092"/>
          </a:xfrm>
          <a:prstGeom prst="rect">
            <a:avLst/>
          </a:prstGeom>
        </p:spPr>
      </p:pic>
    </p:spTree>
    <p:extLst>
      <p:ext uri="{BB962C8B-B14F-4D97-AF65-F5344CB8AC3E}">
        <p14:creationId xmlns:p14="http://schemas.microsoft.com/office/powerpoint/2010/main" val="41514502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650928" y="1431330"/>
            <a:ext cx="11042634" cy="399533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BDBA343-EADD-4282-8A05-EF42777BEC5C}"/>
              </a:ext>
            </a:extLst>
          </p:cNvPr>
          <p:cNvSpPr/>
          <p:nvPr/>
        </p:nvSpPr>
        <p:spPr>
          <a:xfrm>
            <a:off x="2103021" y="54448"/>
            <a:ext cx="2822183"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Questionnaires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graphicFrame>
        <p:nvGraphicFramePr>
          <p:cNvPr id="3" name="Table 2">
            <a:extLst>
              <a:ext uri="{FF2B5EF4-FFF2-40B4-BE49-F238E27FC236}">
                <a16:creationId xmlns:a16="http://schemas.microsoft.com/office/drawing/2014/main" id="{F271CA80-E026-D4D0-FC75-C71825BFE052}"/>
              </a:ext>
            </a:extLst>
          </p:cNvPr>
          <p:cNvGraphicFramePr>
            <a:graphicFrameLocks noGrp="1"/>
          </p:cNvGraphicFramePr>
          <p:nvPr>
            <p:extLst>
              <p:ext uri="{D42A27DB-BD31-4B8C-83A1-F6EECF244321}">
                <p14:modId xmlns:p14="http://schemas.microsoft.com/office/powerpoint/2010/main" val="891018273"/>
              </p:ext>
            </p:extLst>
          </p:nvPr>
        </p:nvGraphicFramePr>
        <p:xfrm>
          <a:off x="914445" y="2212410"/>
          <a:ext cx="10515600" cy="2651760"/>
        </p:xfrm>
        <a:graphic>
          <a:graphicData uri="http://schemas.openxmlformats.org/drawingml/2006/table">
            <a:tbl>
              <a:tblPr/>
              <a:tblGrid>
                <a:gridCol w="5257800">
                  <a:extLst>
                    <a:ext uri="{9D8B030D-6E8A-4147-A177-3AD203B41FA5}">
                      <a16:colId xmlns:a16="http://schemas.microsoft.com/office/drawing/2014/main" val="4251076891"/>
                    </a:ext>
                  </a:extLst>
                </a:gridCol>
                <a:gridCol w="5257800">
                  <a:extLst>
                    <a:ext uri="{9D8B030D-6E8A-4147-A177-3AD203B41FA5}">
                      <a16:colId xmlns:a16="http://schemas.microsoft.com/office/drawing/2014/main" val="2677772820"/>
                    </a:ext>
                  </a:extLst>
                </a:gridCol>
              </a:tblGrid>
              <a:tr h="0">
                <a:tc>
                  <a:txBody>
                    <a:bodyPr/>
                    <a:lstStyle/>
                    <a:p>
                      <a:r>
                        <a:rPr lang="en-US" sz="2800" dirty="0"/>
                        <a:t>Survey data are usually obtained by means of a questionnaire, a series of pre-determined questions that can be either self-administered, administered by mail, or asked interviewers.</a:t>
                      </a:r>
                    </a:p>
                  </a:txBody>
                  <a:tcPr anchor="ctr">
                    <a:lnL>
                      <a:noFill/>
                    </a:lnL>
                    <a:lnR>
                      <a:noFill/>
                    </a:lnR>
                    <a:lnT>
                      <a:noFill/>
                    </a:lnT>
                    <a:lnB>
                      <a:noFill/>
                    </a:lnB>
                    <a:noFill/>
                  </a:tcPr>
                </a:tc>
                <a:tc>
                  <a:txBody>
                    <a:bodyPr/>
                    <a:lstStyle/>
                    <a:p>
                      <a:pPr algn="r" rtl="1"/>
                      <a:r>
                        <a:rPr lang="ar-EG" sz="2800" dirty="0"/>
                        <a:t>يتم عادةً الحصول على بيانات المسح من خلال استبيان، وهو سلسلة من الأسئلة المحددة مسبقًا التي يمكن إما أن يتم تعبئتها ذاتيًا، أو إرسالها بالبريد، أو طرحها من قبل المقابلين.</a:t>
                      </a:r>
                    </a:p>
                  </a:txBody>
                  <a:tcPr anchor="ctr">
                    <a:lnL>
                      <a:noFill/>
                    </a:lnL>
                    <a:lnR>
                      <a:noFill/>
                    </a:lnR>
                    <a:lnT>
                      <a:noFill/>
                    </a:lnT>
                    <a:lnB>
                      <a:noFill/>
                    </a:lnB>
                    <a:noFill/>
                  </a:tcPr>
                </a:tc>
                <a:extLst>
                  <a:ext uri="{0D108BD9-81ED-4DB2-BD59-A6C34878D82A}">
                    <a16:rowId xmlns:a16="http://schemas.microsoft.com/office/drawing/2014/main" val="3523919742"/>
                  </a:ext>
                </a:extLst>
              </a:tr>
            </a:tbl>
          </a:graphicData>
        </a:graphic>
      </p:graphicFrame>
      <p:sp>
        <p:nvSpPr>
          <p:cNvPr id="4" name="Rectangle 1">
            <a:extLst>
              <a:ext uri="{FF2B5EF4-FFF2-40B4-BE49-F238E27FC236}">
                <a16:creationId xmlns:a16="http://schemas.microsoft.com/office/drawing/2014/main" id="{FC9C17D3-0219-95CF-CEE4-50FCCE4ABE16}"/>
              </a:ext>
            </a:extLst>
          </p:cNvPr>
          <p:cNvSpPr>
            <a:spLocks noChangeArrowheads="1"/>
          </p:cNvSpPr>
          <p:nvPr/>
        </p:nvSpPr>
        <p:spPr bwMode="auto">
          <a:xfrm>
            <a:off x="838200" y="32242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1508438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591672" y="1431330"/>
            <a:ext cx="11208270" cy="399533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BDBA343-EADD-4282-8A05-EF42777BEC5C}"/>
              </a:ext>
            </a:extLst>
          </p:cNvPr>
          <p:cNvSpPr/>
          <p:nvPr/>
        </p:nvSpPr>
        <p:spPr>
          <a:xfrm>
            <a:off x="2103021" y="54448"/>
            <a:ext cx="2822183"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Questionnaires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graphicFrame>
        <p:nvGraphicFramePr>
          <p:cNvPr id="3" name="Table 2">
            <a:extLst>
              <a:ext uri="{FF2B5EF4-FFF2-40B4-BE49-F238E27FC236}">
                <a16:creationId xmlns:a16="http://schemas.microsoft.com/office/drawing/2014/main" id="{96AD4183-2D23-0A80-D396-6A7B51CD69F9}"/>
              </a:ext>
            </a:extLst>
          </p:cNvPr>
          <p:cNvGraphicFramePr>
            <a:graphicFrameLocks noGrp="1"/>
          </p:cNvGraphicFramePr>
          <p:nvPr>
            <p:extLst>
              <p:ext uri="{D42A27DB-BD31-4B8C-83A1-F6EECF244321}">
                <p14:modId xmlns:p14="http://schemas.microsoft.com/office/powerpoint/2010/main" val="734300554"/>
              </p:ext>
            </p:extLst>
          </p:nvPr>
        </p:nvGraphicFramePr>
        <p:xfrm>
          <a:off x="938007" y="2136942"/>
          <a:ext cx="10515600" cy="1798320"/>
        </p:xfrm>
        <a:graphic>
          <a:graphicData uri="http://schemas.openxmlformats.org/drawingml/2006/table">
            <a:tbl>
              <a:tblPr/>
              <a:tblGrid>
                <a:gridCol w="5257800">
                  <a:extLst>
                    <a:ext uri="{9D8B030D-6E8A-4147-A177-3AD203B41FA5}">
                      <a16:colId xmlns:a16="http://schemas.microsoft.com/office/drawing/2014/main" val="1035556991"/>
                    </a:ext>
                  </a:extLst>
                </a:gridCol>
                <a:gridCol w="5257800">
                  <a:extLst>
                    <a:ext uri="{9D8B030D-6E8A-4147-A177-3AD203B41FA5}">
                      <a16:colId xmlns:a16="http://schemas.microsoft.com/office/drawing/2014/main" val="908111169"/>
                    </a:ext>
                  </a:extLst>
                </a:gridCol>
              </a:tblGrid>
              <a:tr h="0">
                <a:tc>
                  <a:txBody>
                    <a:bodyPr/>
                    <a:lstStyle/>
                    <a:p>
                      <a:r>
                        <a:rPr lang="en-US" sz="2800" dirty="0"/>
                        <a:t>Questionnaires are without doubt the single most popular data collection tools in any research involving human subjects.</a:t>
                      </a:r>
                    </a:p>
                  </a:txBody>
                  <a:tcPr anchor="ctr">
                    <a:lnL>
                      <a:noFill/>
                    </a:lnL>
                    <a:lnR>
                      <a:noFill/>
                    </a:lnR>
                    <a:lnT>
                      <a:noFill/>
                    </a:lnT>
                    <a:lnB>
                      <a:noFill/>
                    </a:lnB>
                    <a:noFill/>
                  </a:tcPr>
                </a:tc>
                <a:tc>
                  <a:txBody>
                    <a:bodyPr/>
                    <a:lstStyle/>
                    <a:p>
                      <a:pPr algn="r" rtl="1"/>
                      <a:r>
                        <a:rPr lang="ar-EG" sz="2800" dirty="0"/>
                        <a:t>لا شك أن الاستبيانات هي أكثر أدوات جمع البيانات شيوعًا في أي بحث يشمل البشر كمواضيع دراسة.</a:t>
                      </a:r>
                    </a:p>
                  </a:txBody>
                  <a:tcPr anchor="ctr">
                    <a:lnL>
                      <a:noFill/>
                    </a:lnL>
                    <a:lnR>
                      <a:noFill/>
                    </a:lnR>
                    <a:lnT>
                      <a:noFill/>
                    </a:lnT>
                    <a:lnB>
                      <a:noFill/>
                    </a:lnB>
                    <a:noFill/>
                  </a:tcPr>
                </a:tc>
                <a:extLst>
                  <a:ext uri="{0D108BD9-81ED-4DB2-BD59-A6C34878D82A}">
                    <a16:rowId xmlns:a16="http://schemas.microsoft.com/office/drawing/2014/main" val="380986029"/>
                  </a:ext>
                </a:extLst>
              </a:tr>
            </a:tbl>
          </a:graphicData>
        </a:graphic>
      </p:graphicFrame>
      <p:sp>
        <p:nvSpPr>
          <p:cNvPr id="4" name="Rectangle 1">
            <a:extLst>
              <a:ext uri="{FF2B5EF4-FFF2-40B4-BE49-F238E27FC236}">
                <a16:creationId xmlns:a16="http://schemas.microsoft.com/office/drawing/2014/main" id="{74A3106B-F7B6-285E-2880-373E50D6D56A}"/>
              </a:ext>
            </a:extLst>
          </p:cNvPr>
          <p:cNvSpPr>
            <a:spLocks noChangeArrowheads="1"/>
          </p:cNvSpPr>
          <p:nvPr/>
        </p:nvSpPr>
        <p:spPr bwMode="auto">
          <a:xfrm>
            <a:off x="838200" y="33607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2197340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4812" y="1715938"/>
            <a:ext cx="11717188" cy="4050161"/>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graphicFrame>
        <p:nvGraphicFramePr>
          <p:cNvPr id="2" name="Table 1">
            <a:extLst>
              <a:ext uri="{FF2B5EF4-FFF2-40B4-BE49-F238E27FC236}">
                <a16:creationId xmlns:a16="http://schemas.microsoft.com/office/drawing/2014/main" id="{17DB7554-EE49-ECC2-D9A7-07576468B390}"/>
              </a:ext>
            </a:extLst>
          </p:cNvPr>
          <p:cNvGraphicFramePr>
            <a:graphicFrameLocks noGrp="1"/>
          </p:cNvGraphicFramePr>
          <p:nvPr>
            <p:extLst>
              <p:ext uri="{D42A27DB-BD31-4B8C-83A1-F6EECF244321}">
                <p14:modId xmlns:p14="http://schemas.microsoft.com/office/powerpoint/2010/main" val="2564463207"/>
              </p:ext>
            </p:extLst>
          </p:nvPr>
        </p:nvGraphicFramePr>
        <p:xfrm>
          <a:off x="1075606" y="1729338"/>
          <a:ext cx="10515600" cy="4023360"/>
        </p:xfrm>
        <a:graphic>
          <a:graphicData uri="http://schemas.openxmlformats.org/drawingml/2006/table">
            <a:tbl>
              <a:tblPr/>
              <a:tblGrid>
                <a:gridCol w="5257800">
                  <a:extLst>
                    <a:ext uri="{9D8B030D-6E8A-4147-A177-3AD203B41FA5}">
                      <a16:colId xmlns:a16="http://schemas.microsoft.com/office/drawing/2014/main" val="1161901667"/>
                    </a:ext>
                  </a:extLst>
                </a:gridCol>
                <a:gridCol w="5257800">
                  <a:extLst>
                    <a:ext uri="{9D8B030D-6E8A-4147-A177-3AD203B41FA5}">
                      <a16:colId xmlns:a16="http://schemas.microsoft.com/office/drawing/2014/main" val="2637278632"/>
                    </a:ext>
                  </a:extLst>
                </a:gridCol>
              </a:tblGrid>
              <a:tr h="0">
                <a:tc>
                  <a:txBody>
                    <a:bodyPr/>
                    <a:lstStyle/>
                    <a:p>
                      <a:r>
                        <a:rPr lang="en-US" sz="2400" dirty="0"/>
                        <a:t>There are a number of reasons for using questionnaires in your research:</a:t>
                      </a:r>
                    </a:p>
                  </a:txBody>
                  <a:tcPr anchor="ctr">
                    <a:lnL>
                      <a:noFill/>
                    </a:lnL>
                    <a:lnR>
                      <a:noFill/>
                    </a:lnR>
                    <a:lnT>
                      <a:noFill/>
                    </a:lnT>
                    <a:lnB>
                      <a:noFill/>
                    </a:lnB>
                    <a:noFill/>
                  </a:tcPr>
                </a:tc>
                <a:tc>
                  <a:txBody>
                    <a:bodyPr/>
                    <a:lstStyle/>
                    <a:p>
                      <a:pPr algn="r"/>
                      <a:r>
                        <a:rPr lang="ar-EG" sz="2400" dirty="0"/>
                        <a:t>هناك عدد من الأسباب لاستخدام الاستبيانات في بحثك:</a:t>
                      </a:r>
                    </a:p>
                  </a:txBody>
                  <a:tcPr anchor="ctr">
                    <a:lnL>
                      <a:noFill/>
                    </a:lnL>
                    <a:lnR>
                      <a:noFill/>
                    </a:lnR>
                    <a:lnT>
                      <a:noFill/>
                    </a:lnT>
                    <a:lnB>
                      <a:noFill/>
                    </a:lnB>
                    <a:noFill/>
                  </a:tcPr>
                </a:tc>
                <a:extLst>
                  <a:ext uri="{0D108BD9-81ED-4DB2-BD59-A6C34878D82A}">
                    <a16:rowId xmlns:a16="http://schemas.microsoft.com/office/drawing/2014/main" val="893826606"/>
                  </a:ext>
                </a:extLst>
              </a:tr>
              <a:tr h="0">
                <a:tc>
                  <a:txBody>
                    <a:bodyPr/>
                    <a:lstStyle/>
                    <a:p>
                      <a:r>
                        <a:rPr lang="en-US" sz="2400" dirty="0"/>
                        <a:t>you can reach a large and geographically dispersed community at relatively low cost</a:t>
                      </a:r>
                    </a:p>
                  </a:txBody>
                  <a:tcPr anchor="ctr">
                    <a:lnL>
                      <a:noFill/>
                    </a:lnL>
                    <a:lnR>
                      <a:noFill/>
                    </a:lnR>
                    <a:lnT>
                      <a:noFill/>
                    </a:lnT>
                    <a:lnB>
                      <a:noFill/>
                    </a:lnB>
                    <a:noFill/>
                  </a:tcPr>
                </a:tc>
                <a:tc>
                  <a:txBody>
                    <a:bodyPr/>
                    <a:lstStyle/>
                    <a:p>
                      <a:pPr algn="r"/>
                      <a:r>
                        <a:rPr lang="ar-EG" sz="2400"/>
                        <a:t>يمكنك الوصول إلى مجتمع كبير وموزع جغرافيًا بتكلفة منخفضة نسبيًا</a:t>
                      </a:r>
                    </a:p>
                  </a:txBody>
                  <a:tcPr anchor="ctr">
                    <a:lnL>
                      <a:noFill/>
                    </a:lnL>
                    <a:lnR>
                      <a:noFill/>
                    </a:lnR>
                    <a:lnT>
                      <a:noFill/>
                    </a:lnT>
                    <a:lnB>
                      <a:noFill/>
                    </a:lnB>
                    <a:noFill/>
                  </a:tcPr>
                </a:tc>
                <a:extLst>
                  <a:ext uri="{0D108BD9-81ED-4DB2-BD59-A6C34878D82A}">
                    <a16:rowId xmlns:a16="http://schemas.microsoft.com/office/drawing/2014/main" val="3734205352"/>
                  </a:ext>
                </a:extLst>
              </a:tr>
              <a:tr h="0">
                <a:tc>
                  <a:txBody>
                    <a:bodyPr/>
                    <a:lstStyle/>
                    <a:p>
                      <a:r>
                        <a:rPr lang="en-US" sz="2400"/>
                        <a:t>you can harvest data from a larger sample than would be possible using any other technique</a:t>
                      </a:r>
                    </a:p>
                  </a:txBody>
                  <a:tcPr anchor="ctr">
                    <a:lnL>
                      <a:noFill/>
                    </a:lnL>
                    <a:lnR>
                      <a:noFill/>
                    </a:lnR>
                    <a:lnT>
                      <a:noFill/>
                    </a:lnT>
                    <a:lnB>
                      <a:noFill/>
                    </a:lnB>
                    <a:noFill/>
                  </a:tcPr>
                </a:tc>
                <a:tc>
                  <a:txBody>
                    <a:bodyPr/>
                    <a:lstStyle/>
                    <a:p>
                      <a:pPr algn="r"/>
                      <a:r>
                        <a:rPr lang="ar-EG" sz="2400"/>
                        <a:t>يمكنك جمع بيانات من عينة أكبر مما يمكن باستخدام أي تقنية أخرى</a:t>
                      </a:r>
                    </a:p>
                  </a:txBody>
                  <a:tcPr anchor="ctr">
                    <a:lnL>
                      <a:noFill/>
                    </a:lnL>
                    <a:lnR>
                      <a:noFill/>
                    </a:lnR>
                    <a:lnT>
                      <a:noFill/>
                    </a:lnT>
                    <a:lnB>
                      <a:noFill/>
                    </a:lnB>
                    <a:noFill/>
                  </a:tcPr>
                </a:tc>
                <a:extLst>
                  <a:ext uri="{0D108BD9-81ED-4DB2-BD59-A6C34878D82A}">
                    <a16:rowId xmlns:a16="http://schemas.microsoft.com/office/drawing/2014/main" val="2756637471"/>
                  </a:ext>
                </a:extLst>
              </a:tr>
              <a:tr h="0">
                <a:tc>
                  <a:txBody>
                    <a:bodyPr/>
                    <a:lstStyle/>
                    <a:p>
                      <a:r>
                        <a:rPr lang="en-US" sz="2400"/>
                        <a:t>anonymity can be offered as well as confidentiality</a:t>
                      </a:r>
                    </a:p>
                  </a:txBody>
                  <a:tcPr anchor="ctr">
                    <a:lnL>
                      <a:noFill/>
                    </a:lnL>
                    <a:lnR>
                      <a:noFill/>
                    </a:lnR>
                    <a:lnT>
                      <a:noFill/>
                    </a:lnT>
                    <a:lnB>
                      <a:noFill/>
                    </a:lnB>
                    <a:noFill/>
                  </a:tcPr>
                </a:tc>
                <a:tc>
                  <a:txBody>
                    <a:bodyPr/>
                    <a:lstStyle/>
                    <a:p>
                      <a:pPr algn="r"/>
                      <a:r>
                        <a:rPr lang="ar-EG" sz="2400" dirty="0"/>
                        <a:t>يمكن تقديم ميزة إخفاء الهوية بالإضافة إلى السرية</a:t>
                      </a:r>
                    </a:p>
                  </a:txBody>
                  <a:tcPr anchor="ctr">
                    <a:lnL>
                      <a:noFill/>
                    </a:lnL>
                    <a:lnR>
                      <a:noFill/>
                    </a:lnR>
                    <a:lnT>
                      <a:noFill/>
                    </a:lnT>
                    <a:lnB>
                      <a:noFill/>
                    </a:lnB>
                    <a:noFill/>
                  </a:tcPr>
                </a:tc>
                <a:extLst>
                  <a:ext uri="{0D108BD9-81ED-4DB2-BD59-A6C34878D82A}">
                    <a16:rowId xmlns:a16="http://schemas.microsoft.com/office/drawing/2014/main" val="3751158980"/>
                  </a:ext>
                </a:extLst>
              </a:tr>
            </a:tbl>
          </a:graphicData>
        </a:graphic>
      </p:graphicFrame>
      <p:sp>
        <p:nvSpPr>
          <p:cNvPr id="4" name="Rectangle 1">
            <a:extLst>
              <a:ext uri="{FF2B5EF4-FFF2-40B4-BE49-F238E27FC236}">
                <a16:creationId xmlns:a16="http://schemas.microsoft.com/office/drawing/2014/main" id="{B02C5E30-0107-2280-7175-E0DDD4F37924}"/>
              </a:ext>
            </a:extLst>
          </p:cNvPr>
          <p:cNvSpPr>
            <a:spLocks noChangeArrowheads="1"/>
          </p:cNvSpPr>
          <p:nvPr/>
        </p:nvSpPr>
        <p:spPr bwMode="auto">
          <a:xfrm>
            <a:off x="838200" y="26749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8" name="Picture 7">
            <a:extLst>
              <a:ext uri="{FF2B5EF4-FFF2-40B4-BE49-F238E27FC236}">
                <a16:creationId xmlns:a16="http://schemas.microsoft.com/office/drawing/2014/main" id="{40876730-ADD7-4C95-910B-1D7C0584636A}"/>
              </a:ext>
            </a:extLst>
          </p:cNvPr>
          <p:cNvPicPr>
            <a:picLocks noChangeAspect="1"/>
          </p:cNvPicPr>
          <p:nvPr/>
        </p:nvPicPr>
        <p:blipFill>
          <a:blip r:embed="rId2"/>
          <a:stretch>
            <a:fillRect/>
          </a:stretch>
        </p:blipFill>
        <p:spPr>
          <a:xfrm>
            <a:off x="3167174" y="40977"/>
            <a:ext cx="8937511" cy="1072989"/>
          </a:xfrm>
          <a:prstGeom prst="rect">
            <a:avLst/>
          </a:prstGeom>
        </p:spPr>
      </p:pic>
    </p:spTree>
    <p:extLst>
      <p:ext uri="{BB962C8B-B14F-4D97-AF65-F5344CB8AC3E}">
        <p14:creationId xmlns:p14="http://schemas.microsoft.com/office/powerpoint/2010/main" val="260467845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63806" y="1448872"/>
            <a:ext cx="11254453" cy="497344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3508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graphicFrame>
        <p:nvGraphicFramePr>
          <p:cNvPr id="2" name="Table 1">
            <a:extLst>
              <a:ext uri="{FF2B5EF4-FFF2-40B4-BE49-F238E27FC236}">
                <a16:creationId xmlns:a16="http://schemas.microsoft.com/office/drawing/2014/main" id="{4E0A4FF3-B6B2-4C46-664E-39E94D9B669E}"/>
              </a:ext>
            </a:extLst>
          </p:cNvPr>
          <p:cNvGraphicFramePr>
            <a:graphicFrameLocks noGrp="1"/>
          </p:cNvGraphicFramePr>
          <p:nvPr>
            <p:extLst>
              <p:ext uri="{D42A27DB-BD31-4B8C-83A1-F6EECF244321}">
                <p14:modId xmlns:p14="http://schemas.microsoft.com/office/powerpoint/2010/main" val="3619085244"/>
              </p:ext>
            </p:extLst>
          </p:nvPr>
        </p:nvGraphicFramePr>
        <p:xfrm>
          <a:off x="573741" y="2126615"/>
          <a:ext cx="10515600" cy="2316480"/>
        </p:xfrm>
        <a:graphic>
          <a:graphicData uri="http://schemas.openxmlformats.org/drawingml/2006/table">
            <a:tbl>
              <a:tblPr/>
              <a:tblGrid>
                <a:gridCol w="5257800">
                  <a:extLst>
                    <a:ext uri="{9D8B030D-6E8A-4147-A177-3AD203B41FA5}">
                      <a16:colId xmlns:a16="http://schemas.microsoft.com/office/drawing/2014/main" val="2684683701"/>
                    </a:ext>
                  </a:extLst>
                </a:gridCol>
                <a:gridCol w="5257800">
                  <a:extLst>
                    <a:ext uri="{9D8B030D-6E8A-4147-A177-3AD203B41FA5}">
                      <a16:colId xmlns:a16="http://schemas.microsoft.com/office/drawing/2014/main" val="1929470278"/>
                    </a:ext>
                  </a:extLst>
                </a:gridCol>
              </a:tblGrid>
              <a:tr h="0">
                <a:tc>
                  <a:txBody>
                    <a:bodyPr/>
                    <a:lstStyle/>
                    <a:p>
                      <a:r>
                        <a:rPr lang="en-US" sz="2800" b="1" dirty="0"/>
                        <a:t>Scale items</a:t>
                      </a:r>
                    </a:p>
                  </a:txBody>
                  <a:tcPr anchor="ctr">
                    <a:lnL>
                      <a:noFill/>
                    </a:lnL>
                    <a:lnR>
                      <a:noFill/>
                    </a:lnR>
                    <a:lnT>
                      <a:noFill/>
                    </a:lnT>
                    <a:lnB>
                      <a:noFill/>
                    </a:lnB>
                    <a:noFill/>
                  </a:tcPr>
                </a:tc>
                <a:tc>
                  <a:txBody>
                    <a:bodyPr/>
                    <a:lstStyle/>
                    <a:p>
                      <a:pPr algn="r"/>
                      <a:r>
                        <a:rPr lang="ar-EG" sz="2800" b="1" dirty="0"/>
                        <a:t>عناصر المقياس</a:t>
                      </a:r>
                    </a:p>
                  </a:txBody>
                  <a:tcPr anchor="ctr">
                    <a:lnL>
                      <a:noFill/>
                    </a:lnL>
                    <a:lnR>
                      <a:noFill/>
                    </a:lnR>
                    <a:lnT>
                      <a:noFill/>
                    </a:lnT>
                    <a:lnB>
                      <a:noFill/>
                    </a:lnB>
                    <a:noFill/>
                  </a:tcPr>
                </a:tc>
                <a:extLst>
                  <a:ext uri="{0D108BD9-81ED-4DB2-BD59-A6C34878D82A}">
                    <a16:rowId xmlns:a16="http://schemas.microsoft.com/office/drawing/2014/main" val="3080089709"/>
                  </a:ext>
                </a:extLst>
              </a:tr>
              <a:tr h="0">
                <a:tc>
                  <a:txBody>
                    <a:bodyPr/>
                    <a:lstStyle/>
                    <a:p>
                      <a:r>
                        <a:rPr lang="en-US" sz="2800"/>
                        <a:t>Scale items are often included in questionnaires although they are a data collection technique in their own right</a:t>
                      </a:r>
                    </a:p>
                  </a:txBody>
                  <a:tcPr anchor="ctr">
                    <a:lnL>
                      <a:noFill/>
                    </a:lnL>
                    <a:lnR>
                      <a:noFill/>
                    </a:lnR>
                    <a:lnT>
                      <a:noFill/>
                    </a:lnT>
                    <a:lnB>
                      <a:noFill/>
                    </a:lnB>
                    <a:noFill/>
                  </a:tcPr>
                </a:tc>
                <a:tc>
                  <a:txBody>
                    <a:bodyPr/>
                    <a:lstStyle/>
                    <a:p>
                      <a:pPr algn="r"/>
                      <a:r>
                        <a:rPr lang="ar-EG" sz="2800" dirty="0"/>
                        <a:t>غالبًا ما يتم تضمين عناصر المقياس في الاستبيانات على الرغم من أنها تقنية لجمع البيانات بحد ذاتها.</a:t>
                      </a:r>
                    </a:p>
                  </a:txBody>
                  <a:tcPr anchor="ctr">
                    <a:lnL>
                      <a:noFill/>
                    </a:lnL>
                    <a:lnR>
                      <a:noFill/>
                    </a:lnR>
                    <a:lnT>
                      <a:noFill/>
                    </a:lnT>
                    <a:lnB>
                      <a:noFill/>
                    </a:lnB>
                    <a:noFill/>
                  </a:tcPr>
                </a:tc>
                <a:extLst>
                  <a:ext uri="{0D108BD9-81ED-4DB2-BD59-A6C34878D82A}">
                    <a16:rowId xmlns:a16="http://schemas.microsoft.com/office/drawing/2014/main" val="3377645030"/>
                  </a:ext>
                </a:extLst>
              </a:tr>
            </a:tbl>
          </a:graphicData>
        </a:graphic>
      </p:graphicFrame>
      <p:sp>
        <p:nvSpPr>
          <p:cNvPr id="4" name="Rectangle 1">
            <a:extLst>
              <a:ext uri="{FF2B5EF4-FFF2-40B4-BE49-F238E27FC236}">
                <a16:creationId xmlns:a16="http://schemas.microsoft.com/office/drawing/2014/main" id="{4B31821D-06BE-7045-AA41-41BD49C04D51}"/>
              </a:ext>
            </a:extLst>
          </p:cNvPr>
          <p:cNvSpPr>
            <a:spLocks noChangeArrowheads="1"/>
          </p:cNvSpPr>
          <p:nvPr/>
        </p:nvSpPr>
        <p:spPr bwMode="auto">
          <a:xfrm>
            <a:off x="838200" y="31781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9" name="Picture 8">
            <a:extLst>
              <a:ext uri="{FF2B5EF4-FFF2-40B4-BE49-F238E27FC236}">
                <a16:creationId xmlns:a16="http://schemas.microsoft.com/office/drawing/2014/main" id="{27B2B262-9FF4-464B-B79C-EF30C74E70DC}"/>
              </a:ext>
            </a:extLst>
          </p:cNvPr>
          <p:cNvPicPr>
            <a:picLocks noChangeAspect="1"/>
          </p:cNvPicPr>
          <p:nvPr/>
        </p:nvPicPr>
        <p:blipFill>
          <a:blip r:embed="rId2"/>
          <a:stretch>
            <a:fillRect/>
          </a:stretch>
        </p:blipFill>
        <p:spPr>
          <a:xfrm>
            <a:off x="3128170" y="42902"/>
            <a:ext cx="8937511" cy="1072989"/>
          </a:xfrm>
          <a:prstGeom prst="rect">
            <a:avLst/>
          </a:prstGeom>
        </p:spPr>
      </p:pic>
    </p:spTree>
    <p:extLst>
      <p:ext uri="{BB962C8B-B14F-4D97-AF65-F5344CB8AC3E}">
        <p14:creationId xmlns:p14="http://schemas.microsoft.com/office/powerpoint/2010/main" val="2535202588"/>
      </p:ext>
    </p:extLst>
  </p:cSld>
  <p:clrMapOvr>
    <a:masterClrMapping/>
  </p:clrMapOvr>
  <mc:AlternateContent xmlns:mc="http://schemas.openxmlformats.org/markup-compatibility/2006" xmlns:p14="http://schemas.microsoft.com/office/powerpoint/2010/main">
    <mc:Choice Requires="p14">
      <p:transition spd="slow" p14:dur="2000" advTm="1329965"/>
    </mc:Choice>
    <mc:Fallback xmlns="">
      <p:transition spd="slow" advTm="1329965"/>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2" name="Picture 1">
            <a:extLst>
              <a:ext uri="{FF2B5EF4-FFF2-40B4-BE49-F238E27FC236}">
                <a16:creationId xmlns:a16="http://schemas.microsoft.com/office/drawing/2014/main" id="{CC64D779-E356-56E8-2936-4C93F95C26B9}"/>
              </a:ext>
            </a:extLst>
          </p:cNvPr>
          <p:cNvPicPr>
            <a:picLocks noChangeAspect="1"/>
          </p:cNvPicPr>
          <p:nvPr/>
        </p:nvPicPr>
        <p:blipFill>
          <a:blip r:embed="rId2"/>
          <a:stretch>
            <a:fillRect/>
          </a:stretch>
        </p:blipFill>
        <p:spPr>
          <a:xfrm>
            <a:off x="901147" y="714172"/>
            <a:ext cx="9922203" cy="6143828"/>
          </a:xfrm>
          <a:prstGeom prst="rect">
            <a:avLst/>
          </a:prstGeom>
        </p:spPr>
      </p:pic>
      <p:pic>
        <p:nvPicPr>
          <p:cNvPr id="6" name="Picture 5">
            <a:extLst>
              <a:ext uri="{FF2B5EF4-FFF2-40B4-BE49-F238E27FC236}">
                <a16:creationId xmlns:a16="http://schemas.microsoft.com/office/drawing/2014/main" id="{700D6A74-6E38-4DAC-91EF-7B01C80FEBBF}"/>
              </a:ext>
            </a:extLst>
          </p:cNvPr>
          <p:cNvPicPr>
            <a:picLocks noChangeAspect="1"/>
          </p:cNvPicPr>
          <p:nvPr/>
        </p:nvPicPr>
        <p:blipFill>
          <a:blip r:embed="rId3"/>
          <a:stretch>
            <a:fillRect/>
          </a:stretch>
        </p:blipFill>
        <p:spPr>
          <a:xfrm>
            <a:off x="3406889" y="58933"/>
            <a:ext cx="8937511" cy="1072989"/>
          </a:xfrm>
          <a:prstGeom prst="rect">
            <a:avLst/>
          </a:prstGeom>
        </p:spPr>
      </p:pic>
    </p:spTree>
    <p:extLst>
      <p:ext uri="{BB962C8B-B14F-4D97-AF65-F5344CB8AC3E}">
        <p14:creationId xmlns:p14="http://schemas.microsoft.com/office/powerpoint/2010/main" val="184402909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6CCAFF5-7351-B7EE-1FAA-A95AA97F0A03}"/>
              </a:ext>
            </a:extLst>
          </p:cNvPr>
          <p:cNvSpPr>
            <a:spLocks noGrp="1"/>
          </p:cNvSpPr>
          <p:nvPr>
            <p:ph type="pic" sz="quarter" idx="10"/>
          </p:nvPr>
        </p:nvSpPr>
        <p:spPr/>
        <p:txBody>
          <a:bodyPr/>
          <a:lstStyle/>
          <a:p>
            <a:pPr marL="0" indent="0">
              <a:buNone/>
            </a:pPr>
            <a:endParaRPr lang="en-US" dirty="0"/>
          </a:p>
        </p:txBody>
      </p:sp>
      <p:graphicFrame>
        <p:nvGraphicFramePr>
          <p:cNvPr id="3" name="Table 2">
            <a:extLst>
              <a:ext uri="{FF2B5EF4-FFF2-40B4-BE49-F238E27FC236}">
                <a16:creationId xmlns:a16="http://schemas.microsoft.com/office/drawing/2014/main" id="{D93CB739-EE81-D0E5-4D70-1E2D7328C174}"/>
              </a:ext>
            </a:extLst>
          </p:cNvPr>
          <p:cNvGraphicFramePr>
            <a:graphicFrameLocks noGrp="1"/>
          </p:cNvGraphicFramePr>
          <p:nvPr>
            <p:extLst>
              <p:ext uri="{D42A27DB-BD31-4B8C-83A1-F6EECF244321}">
                <p14:modId xmlns:p14="http://schemas.microsoft.com/office/powerpoint/2010/main" val="832092931"/>
              </p:ext>
            </p:extLst>
          </p:nvPr>
        </p:nvGraphicFramePr>
        <p:xfrm>
          <a:off x="29497" y="0"/>
          <a:ext cx="12304955" cy="6857994"/>
        </p:xfrm>
        <a:graphic>
          <a:graphicData uri="http://schemas.openxmlformats.org/drawingml/2006/table">
            <a:tbl>
              <a:tblPr/>
              <a:tblGrid>
                <a:gridCol w="12304955">
                  <a:extLst>
                    <a:ext uri="{9D8B030D-6E8A-4147-A177-3AD203B41FA5}">
                      <a16:colId xmlns:a16="http://schemas.microsoft.com/office/drawing/2014/main" val="2621250218"/>
                    </a:ext>
                  </a:extLst>
                </a:gridCol>
              </a:tblGrid>
              <a:tr h="311727">
                <a:tc>
                  <a:txBody>
                    <a:bodyPr/>
                    <a:lstStyle/>
                    <a:p>
                      <a:pPr algn="ctr"/>
                      <a:r>
                        <a:rPr lang="ar-EG" sz="1600" b="1" dirty="0"/>
                        <a:t>مثال 18.1 أنواع مختلفة من أسئلة المقابلة</a:t>
                      </a:r>
                      <a:endParaRPr lang="ar-EG" sz="1600" dirty="0"/>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2056846789"/>
                  </a:ext>
                </a:extLst>
              </a:tr>
              <a:tr h="311727">
                <a:tc>
                  <a:txBody>
                    <a:bodyPr/>
                    <a:lstStyle/>
                    <a:p>
                      <a:pPr algn="ctr"/>
                      <a:r>
                        <a:rPr lang="ar-EG" sz="1600" b="1"/>
                        <a:t>السؤال الثنائي</a:t>
                      </a:r>
                      <a:endParaRPr lang="ar-EG" sz="1600"/>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3119166094"/>
                  </a:ext>
                </a:extLst>
              </a:tr>
              <a:tr h="311727">
                <a:tc>
                  <a:txBody>
                    <a:bodyPr/>
                    <a:lstStyle/>
                    <a:p>
                      <a:pPr algn="ctr"/>
                      <a:r>
                        <a:rPr lang="ar-EG" sz="1600" dirty="0"/>
                        <a:t>"هل استخدمت المركز المعلوماتي خلال الأسبوع الماضي؟"</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1751540604"/>
                  </a:ext>
                </a:extLst>
              </a:tr>
              <a:tr h="311727">
                <a:tc>
                  <a:txBody>
                    <a:bodyPr/>
                    <a:lstStyle/>
                    <a:p>
                      <a:pPr algn="ctr"/>
                      <a:r>
                        <a:rPr lang="ar-EG" sz="1600" dirty="0"/>
                        <a:t>☑ نعم ☑ لا ☑ لا أتذكر</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2836690631"/>
                  </a:ext>
                </a:extLst>
              </a:tr>
              <a:tr h="311727">
                <a:tc>
                  <a:txBody>
                    <a:bodyPr/>
                    <a:lstStyle/>
                    <a:p>
                      <a:pPr algn="ctr"/>
                      <a:r>
                        <a:rPr lang="ar-EG" sz="1600" b="1" dirty="0"/>
                        <a:t>السؤال الثنائي المتعدد</a:t>
                      </a:r>
                      <a:endParaRPr lang="ar-EG" sz="1600" dirty="0"/>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3495138439"/>
                  </a:ext>
                </a:extLst>
              </a:tr>
              <a:tr h="311727">
                <a:tc>
                  <a:txBody>
                    <a:bodyPr/>
                    <a:lstStyle/>
                    <a:p>
                      <a:pPr algn="ctr"/>
                      <a:r>
                        <a:rPr lang="ar-EG" sz="1600"/>
                        <a:t>"ما الموارد التالية التي تستخدمها لإعداد تقاريرك؟"</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2850951837"/>
                  </a:ext>
                </a:extLst>
              </a:tr>
              <a:tr h="311727">
                <a:tc>
                  <a:txBody>
                    <a:bodyPr/>
                    <a:lstStyle/>
                    <a:p>
                      <a:pPr algn="ctr"/>
                      <a:r>
                        <a:rPr lang="ar-EG" sz="1600"/>
                        <a:t>☑ النصوص المرجعية</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1637420311"/>
                  </a:ext>
                </a:extLst>
              </a:tr>
              <a:tr h="311727">
                <a:tc>
                  <a:txBody>
                    <a:bodyPr/>
                    <a:lstStyle/>
                    <a:p>
                      <a:pPr algn="ctr"/>
                      <a:r>
                        <a:rPr lang="ar-EG" sz="1600"/>
                        <a:t>☑ الإنترنت</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2946760302"/>
                  </a:ext>
                </a:extLst>
              </a:tr>
              <a:tr h="311727">
                <a:tc>
                  <a:txBody>
                    <a:bodyPr/>
                    <a:lstStyle/>
                    <a:p>
                      <a:pPr algn="ctr"/>
                      <a:r>
                        <a:rPr lang="ar-EG" sz="1600"/>
                        <a:t>☑ قواعد البيانات</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2034258041"/>
                  </a:ext>
                </a:extLst>
              </a:tr>
              <a:tr h="311727">
                <a:tc>
                  <a:txBody>
                    <a:bodyPr/>
                    <a:lstStyle/>
                    <a:p>
                      <a:pPr algn="ctr"/>
                      <a:r>
                        <a:rPr lang="ar-EG" sz="1600"/>
                        <a:t>☑ الصحف</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41817326"/>
                  </a:ext>
                </a:extLst>
              </a:tr>
              <a:tr h="311727">
                <a:tc>
                  <a:txBody>
                    <a:bodyPr/>
                    <a:lstStyle/>
                    <a:p>
                      <a:pPr algn="ctr"/>
                      <a:r>
                        <a:rPr lang="ar-EG" sz="1600"/>
                        <a:t>أخرى، يرجى التوضيح: ........................................</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3271239896"/>
                  </a:ext>
                </a:extLst>
              </a:tr>
              <a:tr h="311727">
                <a:tc>
                  <a:txBody>
                    <a:bodyPr/>
                    <a:lstStyle/>
                    <a:p>
                      <a:pPr algn="ctr"/>
                      <a:r>
                        <a:rPr lang="ar-EG" sz="1600" b="1"/>
                        <a:t>سؤال الخيارات المحددة</a:t>
                      </a:r>
                      <a:endParaRPr lang="ar-EG" sz="1600"/>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3076408430"/>
                  </a:ext>
                </a:extLst>
              </a:tr>
              <a:tr h="311727">
                <a:tc>
                  <a:txBody>
                    <a:bodyPr/>
                    <a:lstStyle/>
                    <a:p>
                      <a:pPr algn="ctr"/>
                      <a:r>
                        <a:rPr lang="ar-EG" sz="1600"/>
                        <a:t>"ما هو اليوم المخصص للدراسة لديك؟"</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817794500"/>
                  </a:ext>
                </a:extLst>
              </a:tr>
              <a:tr h="311727">
                <a:tc>
                  <a:txBody>
                    <a:bodyPr/>
                    <a:lstStyle/>
                    <a:p>
                      <a:pPr algn="ctr"/>
                      <a:r>
                        <a:rPr lang="ar-EG" sz="1600"/>
                        <a:t>☑ الإثنين ☑ الثلاثاء ☑ الأربعاء ☑ الخميس ☑ الجمعة</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4000475899"/>
                  </a:ext>
                </a:extLst>
              </a:tr>
              <a:tr h="311727">
                <a:tc>
                  <a:txBody>
                    <a:bodyPr/>
                    <a:lstStyle/>
                    <a:p>
                      <a:pPr algn="ctr"/>
                      <a:r>
                        <a:rPr lang="ar-EG" sz="1600" b="1"/>
                        <a:t>سؤال الترتيب التصاعدي</a:t>
                      </a:r>
                      <a:endParaRPr lang="ar-EG" sz="1600"/>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2373580588"/>
                  </a:ext>
                </a:extLst>
              </a:tr>
              <a:tr h="311727">
                <a:tc>
                  <a:txBody>
                    <a:bodyPr/>
                    <a:lstStyle/>
                    <a:p>
                      <a:pPr algn="ctr"/>
                      <a:r>
                        <a:rPr lang="ar-EG" sz="1600"/>
                        <a:t>"يرجى ترتيب الموارد الإلكترونية التالية حسب تفضيلك، 1 للأكثر تفضيلًا، و5 للأقل تفضيلًا."</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1230916592"/>
                  </a:ext>
                </a:extLst>
              </a:tr>
              <a:tr h="311727">
                <a:tc>
                  <a:txBody>
                    <a:bodyPr/>
                    <a:lstStyle/>
                    <a:p>
                      <a:pPr algn="ctr"/>
                      <a:r>
                        <a:rPr lang="ar-EG" sz="1600"/>
                        <a:t>☑ خدمات معلومات </a:t>
                      </a:r>
                      <a:r>
                        <a:rPr lang="en-US" sz="1600"/>
                        <a:t>BUBL</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1460766589"/>
                  </a:ext>
                </a:extLst>
              </a:tr>
              <a:tr h="311727">
                <a:tc>
                  <a:txBody>
                    <a:bodyPr/>
                    <a:lstStyle/>
                    <a:p>
                      <a:pPr algn="ctr"/>
                      <a:r>
                        <a:rPr lang="en-US" sz="1600"/>
                        <a:t>☑ CSA</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119317383"/>
                  </a:ext>
                </a:extLst>
              </a:tr>
              <a:tr h="311727">
                <a:tc>
                  <a:txBody>
                    <a:bodyPr/>
                    <a:lstStyle/>
                    <a:p>
                      <a:pPr algn="ctr"/>
                      <a:r>
                        <a:rPr lang="en-US" sz="1600"/>
                        <a:t>☑ ERIC</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949426153"/>
                  </a:ext>
                </a:extLst>
              </a:tr>
              <a:tr h="311727">
                <a:tc>
                  <a:txBody>
                    <a:bodyPr/>
                    <a:lstStyle/>
                    <a:p>
                      <a:pPr algn="ctr"/>
                      <a:r>
                        <a:rPr lang="en-US" sz="1600"/>
                        <a:t>☑ JSTOR</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2455063611"/>
                  </a:ext>
                </a:extLst>
              </a:tr>
              <a:tr h="311727">
                <a:tc>
                  <a:txBody>
                    <a:bodyPr/>
                    <a:lstStyle/>
                    <a:p>
                      <a:pPr algn="ctr"/>
                      <a:r>
                        <a:rPr lang="en-US" sz="1600"/>
                        <a:t>☑ BEI</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1401568732"/>
                  </a:ext>
                </a:extLst>
              </a:tr>
              <a:tr h="311727">
                <a:tc>
                  <a:txBody>
                    <a:bodyPr/>
                    <a:lstStyle/>
                    <a:p>
                      <a:pPr algn="ctr"/>
                      <a:r>
                        <a:rPr lang="ar-EG" sz="1600" i="1" dirty="0"/>
                        <a:t>(يرجى ملاحظة أنك ستستخدم الاختصارات فقط عندما يكون المشاركون على دراية بها ويتوقعون رؤيتها.)</a:t>
                      </a:r>
                      <a:endParaRPr lang="ar-EG" sz="1600" dirty="0"/>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1970581407"/>
                  </a:ext>
                </a:extLst>
              </a:tr>
            </a:tbl>
          </a:graphicData>
        </a:graphic>
      </p:graphicFrame>
      <p:sp>
        <p:nvSpPr>
          <p:cNvPr id="4" name="Rectangle 1">
            <a:extLst>
              <a:ext uri="{FF2B5EF4-FFF2-40B4-BE49-F238E27FC236}">
                <a16:creationId xmlns:a16="http://schemas.microsoft.com/office/drawing/2014/main" id="{0E33356D-F37A-B2A1-A106-E28C5BD5E69E}"/>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96765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78821"/>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4" name="Picture 3">
            <a:extLst>
              <a:ext uri="{FF2B5EF4-FFF2-40B4-BE49-F238E27FC236}">
                <a16:creationId xmlns:a16="http://schemas.microsoft.com/office/drawing/2014/main" id="{DF067A00-A8D9-8621-FE82-17EB56E7B5C4}"/>
              </a:ext>
            </a:extLst>
          </p:cNvPr>
          <p:cNvPicPr>
            <a:picLocks noChangeAspect="1"/>
          </p:cNvPicPr>
          <p:nvPr/>
        </p:nvPicPr>
        <p:blipFill>
          <a:blip r:embed="rId2"/>
          <a:stretch>
            <a:fillRect/>
          </a:stretch>
        </p:blipFill>
        <p:spPr>
          <a:xfrm>
            <a:off x="768626" y="851329"/>
            <a:ext cx="9024731" cy="5769284"/>
          </a:xfrm>
          <a:prstGeom prst="rect">
            <a:avLst/>
          </a:prstGeom>
        </p:spPr>
      </p:pic>
      <p:pic>
        <p:nvPicPr>
          <p:cNvPr id="5" name="Picture 4">
            <a:extLst>
              <a:ext uri="{FF2B5EF4-FFF2-40B4-BE49-F238E27FC236}">
                <a16:creationId xmlns:a16="http://schemas.microsoft.com/office/drawing/2014/main" id="{1A861960-8C68-69B5-CC28-29962360F801}"/>
              </a:ext>
            </a:extLst>
          </p:cNvPr>
          <p:cNvPicPr>
            <a:picLocks noChangeAspect="1"/>
          </p:cNvPicPr>
          <p:nvPr/>
        </p:nvPicPr>
        <p:blipFill>
          <a:blip r:embed="rId3"/>
          <a:stretch>
            <a:fillRect/>
          </a:stretch>
        </p:blipFill>
        <p:spPr>
          <a:xfrm>
            <a:off x="768626" y="2382519"/>
            <a:ext cx="9024730" cy="4146985"/>
          </a:xfrm>
          <a:prstGeom prst="rect">
            <a:avLst/>
          </a:prstGeom>
        </p:spPr>
      </p:pic>
      <p:pic>
        <p:nvPicPr>
          <p:cNvPr id="7" name="Picture 6">
            <a:extLst>
              <a:ext uri="{FF2B5EF4-FFF2-40B4-BE49-F238E27FC236}">
                <a16:creationId xmlns:a16="http://schemas.microsoft.com/office/drawing/2014/main" id="{92998A23-658F-4274-B27E-DFB5737A489B}"/>
              </a:ext>
            </a:extLst>
          </p:cNvPr>
          <p:cNvPicPr>
            <a:picLocks noChangeAspect="1"/>
          </p:cNvPicPr>
          <p:nvPr/>
        </p:nvPicPr>
        <p:blipFill>
          <a:blip r:embed="rId4"/>
          <a:stretch>
            <a:fillRect/>
          </a:stretch>
        </p:blipFill>
        <p:spPr>
          <a:xfrm>
            <a:off x="3128170" y="78821"/>
            <a:ext cx="8937511" cy="1072989"/>
          </a:xfrm>
          <a:prstGeom prst="rect">
            <a:avLst/>
          </a:prstGeom>
        </p:spPr>
      </p:pic>
    </p:spTree>
    <p:extLst>
      <p:ext uri="{BB962C8B-B14F-4D97-AF65-F5344CB8AC3E}">
        <p14:creationId xmlns:p14="http://schemas.microsoft.com/office/powerpoint/2010/main" val="377042934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3384392-3DD8-57EA-A812-AD3BF6BD6A6D}"/>
              </a:ext>
            </a:extLst>
          </p:cNvPr>
          <p:cNvSpPr>
            <a:spLocks noGrp="1"/>
          </p:cNvSpPr>
          <p:nvPr>
            <p:ph type="pic" sz="quarter" idx="10"/>
          </p:nvPr>
        </p:nvSpPr>
        <p:spPr/>
        <p:txBody>
          <a:bodyPr/>
          <a:lstStyle/>
          <a:p>
            <a:pPr marL="0" indent="0">
              <a:buNone/>
            </a:pPr>
            <a:endParaRPr lang="en-US" dirty="0"/>
          </a:p>
        </p:txBody>
      </p:sp>
      <p:graphicFrame>
        <p:nvGraphicFramePr>
          <p:cNvPr id="3" name="Table 2">
            <a:extLst>
              <a:ext uri="{FF2B5EF4-FFF2-40B4-BE49-F238E27FC236}">
                <a16:creationId xmlns:a16="http://schemas.microsoft.com/office/drawing/2014/main" id="{915EA7E3-7A1E-14F2-B4B3-A509D5E483B0}"/>
              </a:ext>
            </a:extLst>
          </p:cNvPr>
          <p:cNvGraphicFramePr>
            <a:graphicFrameLocks noGrp="1"/>
          </p:cNvGraphicFramePr>
          <p:nvPr>
            <p:extLst>
              <p:ext uri="{D42A27DB-BD31-4B8C-83A1-F6EECF244321}">
                <p14:modId xmlns:p14="http://schemas.microsoft.com/office/powerpoint/2010/main" val="1577607299"/>
              </p:ext>
            </p:extLst>
          </p:nvPr>
        </p:nvGraphicFramePr>
        <p:xfrm>
          <a:off x="106680" y="0"/>
          <a:ext cx="12085320" cy="731520"/>
        </p:xfrm>
        <a:graphic>
          <a:graphicData uri="http://schemas.openxmlformats.org/drawingml/2006/table">
            <a:tbl>
              <a:tblPr/>
              <a:tblGrid>
                <a:gridCol w="12085320">
                  <a:extLst>
                    <a:ext uri="{9D8B030D-6E8A-4147-A177-3AD203B41FA5}">
                      <a16:colId xmlns:a16="http://schemas.microsoft.com/office/drawing/2014/main" val="407302748"/>
                    </a:ext>
                  </a:extLst>
                </a:gridCol>
              </a:tblGrid>
              <a:tr h="0">
                <a:tc>
                  <a:txBody>
                    <a:bodyPr/>
                    <a:lstStyle/>
                    <a:p>
                      <a:pPr algn="ctr"/>
                      <a:r>
                        <a:rPr lang="ar-EG" b="1" dirty="0"/>
                        <a:t>مثال 18.2 مقياس </a:t>
                      </a:r>
                      <a:r>
                        <a:rPr lang="ar-EG" b="1" dirty="0" err="1"/>
                        <a:t>ليكرت</a:t>
                      </a:r>
                      <a:endParaRPr lang="ar-EG" dirty="0"/>
                    </a:p>
                  </a:txBody>
                  <a:tcPr anchor="ctr">
                    <a:lnL>
                      <a:noFill/>
                    </a:lnL>
                    <a:lnR>
                      <a:noFill/>
                    </a:lnR>
                    <a:lnT>
                      <a:noFill/>
                    </a:lnT>
                    <a:lnB>
                      <a:noFill/>
                    </a:lnB>
                    <a:solidFill>
                      <a:schemeClr val="bg1"/>
                    </a:solidFill>
                  </a:tcPr>
                </a:tc>
                <a:extLst>
                  <a:ext uri="{0D108BD9-81ED-4DB2-BD59-A6C34878D82A}">
                    <a16:rowId xmlns:a16="http://schemas.microsoft.com/office/drawing/2014/main" val="309253906"/>
                  </a:ext>
                </a:extLst>
              </a:tr>
              <a:tr h="0">
                <a:tc>
                  <a:txBody>
                    <a:bodyPr/>
                    <a:lstStyle/>
                    <a:p>
                      <a:pPr algn="ctr"/>
                      <a:r>
                        <a:rPr lang="ar-EG" b="1" dirty="0"/>
                        <a:t>التعليمات:</a:t>
                      </a:r>
                      <a:r>
                        <a:rPr lang="ar-EG" dirty="0"/>
                        <a:t> يرجى تقييم مدى اتفاقك أو عدم اتفاقك مع كل من العبارات التالية بوضع علامة في الخانة المناسبة.</a:t>
                      </a:r>
                    </a:p>
                  </a:txBody>
                  <a:tcPr anchor="ctr">
                    <a:lnL>
                      <a:noFill/>
                    </a:lnL>
                    <a:lnR>
                      <a:noFill/>
                    </a:lnR>
                    <a:lnT>
                      <a:noFill/>
                    </a:lnT>
                    <a:lnB>
                      <a:noFill/>
                    </a:lnB>
                    <a:solidFill>
                      <a:schemeClr val="bg1"/>
                    </a:solidFill>
                  </a:tcPr>
                </a:tc>
                <a:extLst>
                  <a:ext uri="{0D108BD9-81ED-4DB2-BD59-A6C34878D82A}">
                    <a16:rowId xmlns:a16="http://schemas.microsoft.com/office/drawing/2014/main" val="3944275466"/>
                  </a:ext>
                </a:extLst>
              </a:tr>
            </a:tbl>
          </a:graphicData>
        </a:graphic>
      </p:graphicFrame>
      <p:sp>
        <p:nvSpPr>
          <p:cNvPr id="5" name="Rectangle 1">
            <a:extLst>
              <a:ext uri="{FF2B5EF4-FFF2-40B4-BE49-F238E27FC236}">
                <a16:creationId xmlns:a16="http://schemas.microsoft.com/office/drawing/2014/main" id="{68E9EF64-F601-5017-0D4A-0A06FE8C38BC}"/>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6" name="Table 5">
            <a:extLst>
              <a:ext uri="{FF2B5EF4-FFF2-40B4-BE49-F238E27FC236}">
                <a16:creationId xmlns:a16="http://schemas.microsoft.com/office/drawing/2014/main" id="{77A7048C-695B-017D-4BFE-D851D5A994B4}"/>
              </a:ext>
            </a:extLst>
          </p:cNvPr>
          <p:cNvGraphicFramePr>
            <a:graphicFrameLocks noGrp="1"/>
          </p:cNvGraphicFramePr>
          <p:nvPr>
            <p:extLst>
              <p:ext uri="{D42A27DB-BD31-4B8C-83A1-F6EECF244321}">
                <p14:modId xmlns:p14="http://schemas.microsoft.com/office/powerpoint/2010/main" val="4054794523"/>
              </p:ext>
            </p:extLst>
          </p:nvPr>
        </p:nvGraphicFramePr>
        <p:xfrm>
          <a:off x="2217300" y="1253331"/>
          <a:ext cx="8298300" cy="4959141"/>
        </p:xfrm>
        <a:graphic>
          <a:graphicData uri="http://schemas.openxmlformats.org/drawingml/2006/table">
            <a:tbl>
              <a:tblPr/>
              <a:tblGrid>
                <a:gridCol w="837872">
                  <a:extLst>
                    <a:ext uri="{9D8B030D-6E8A-4147-A177-3AD203B41FA5}">
                      <a16:colId xmlns:a16="http://schemas.microsoft.com/office/drawing/2014/main" val="210254951"/>
                    </a:ext>
                  </a:extLst>
                </a:gridCol>
                <a:gridCol w="774550">
                  <a:extLst>
                    <a:ext uri="{9D8B030D-6E8A-4147-A177-3AD203B41FA5}">
                      <a16:colId xmlns:a16="http://schemas.microsoft.com/office/drawing/2014/main" val="29515677"/>
                    </a:ext>
                  </a:extLst>
                </a:gridCol>
                <a:gridCol w="914400">
                  <a:extLst>
                    <a:ext uri="{9D8B030D-6E8A-4147-A177-3AD203B41FA5}">
                      <a16:colId xmlns:a16="http://schemas.microsoft.com/office/drawing/2014/main" val="3028902281"/>
                    </a:ext>
                  </a:extLst>
                </a:gridCol>
                <a:gridCol w="914400">
                  <a:extLst>
                    <a:ext uri="{9D8B030D-6E8A-4147-A177-3AD203B41FA5}">
                      <a16:colId xmlns:a16="http://schemas.microsoft.com/office/drawing/2014/main" val="4166047463"/>
                    </a:ext>
                  </a:extLst>
                </a:gridCol>
                <a:gridCol w="957431">
                  <a:extLst>
                    <a:ext uri="{9D8B030D-6E8A-4147-A177-3AD203B41FA5}">
                      <a16:colId xmlns:a16="http://schemas.microsoft.com/office/drawing/2014/main" val="2858102367"/>
                    </a:ext>
                  </a:extLst>
                </a:gridCol>
                <a:gridCol w="3899647">
                  <a:extLst>
                    <a:ext uri="{9D8B030D-6E8A-4147-A177-3AD203B41FA5}">
                      <a16:colId xmlns:a16="http://schemas.microsoft.com/office/drawing/2014/main" val="3428757081"/>
                    </a:ext>
                  </a:extLst>
                </a:gridCol>
              </a:tblGrid>
              <a:tr h="226044">
                <a:tc>
                  <a:txBody>
                    <a:bodyPr/>
                    <a:lstStyle/>
                    <a:p>
                      <a:pPr algn="ctr"/>
                      <a:r>
                        <a:rPr lang="ar-EG" sz="2000" b="1" dirty="0"/>
                        <a:t>أوافق بشدة</a:t>
                      </a:r>
                      <a:endParaRPr lang="ar-EG"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ar-EG" sz="2000" b="1"/>
                        <a:t>أوافق</a:t>
                      </a:r>
                      <a:endParaRPr lang="ar-EG"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ar-EG" sz="2000" b="1" dirty="0"/>
                        <a:t>محايد</a:t>
                      </a:r>
                      <a:endParaRPr lang="ar-EG"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ar-EG" sz="2000" b="1" dirty="0"/>
                        <a:t>لا أوافق</a:t>
                      </a:r>
                      <a:endParaRPr lang="ar-EG"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ar-EG" sz="2000" b="1"/>
                        <a:t>لا أوافق بشدة</a:t>
                      </a:r>
                      <a:endParaRPr lang="ar-EG"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1"/>
                      <a:r>
                        <a:rPr lang="ar-EG" sz="2000" b="1" dirty="0"/>
                        <a:t>العبارة</a:t>
                      </a:r>
                      <a:endParaRPr lang="ar-EG"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02050145"/>
                  </a:ext>
                </a:extLst>
              </a:tr>
              <a:tr h="565109">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rtl="1"/>
                      <a:r>
                        <a:rPr lang="ar-EG" sz="2000"/>
                        <a:t>النظام الجديد للإصدار الذاتي سهل الاستخدام.</a:t>
                      </a:r>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0719722"/>
                  </a:ext>
                </a:extLst>
              </a:tr>
              <a:tr h="395576">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rtl="1"/>
                      <a:r>
                        <a:rPr lang="ar-EG" sz="2000" dirty="0"/>
                        <a:t>لا أفهم نظام المساعدة على الشاشة.</a:t>
                      </a:r>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25673619"/>
                  </a:ext>
                </a:extLst>
              </a:tr>
              <a:tr h="565109">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rtl="1"/>
                      <a:r>
                        <a:rPr lang="ar-EG" sz="2000" dirty="0"/>
                        <a:t>أشعر بالثقة عند استخدام نظام الإصدار الذاتي.</a:t>
                      </a:r>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73469199"/>
                  </a:ext>
                </a:extLst>
              </a:tr>
              <a:tr h="395576">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rtl="1"/>
                      <a:r>
                        <a:rPr lang="ar-EG" sz="2000" dirty="0"/>
                        <a:t>نظام الإصدار الذاتي يوفر لي الوقت.</a:t>
                      </a:r>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72854457"/>
                  </a:ext>
                </a:extLst>
              </a:tr>
              <a:tr h="565109">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rtl="1"/>
                      <a:r>
                        <a:rPr lang="ar-EG" sz="2000" dirty="0"/>
                        <a:t>أفضل الذهاب إلى المكتب لإعادة الكتب الخاصة بي.</a:t>
                      </a:r>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84599143"/>
                  </a:ext>
                </a:extLst>
              </a:tr>
              <a:tr h="734641">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rtl="1"/>
                      <a:r>
                        <a:rPr lang="ar-EG" sz="2000" dirty="0"/>
                        <a:t>يجب أن يكون هناك موظف قريب من آلات الإصدار الذاتي للمساعدة.</a:t>
                      </a:r>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70609437"/>
                  </a:ext>
                </a:extLst>
              </a:tr>
              <a:tr h="904174">
                <a:tc>
                  <a:txBody>
                    <a:bodyPr/>
                    <a:lstStyle/>
                    <a:p>
                      <a:endParaRPr lang="en-US"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rtl="1"/>
                      <a:r>
                        <a:rPr lang="ar-EG" sz="2000" dirty="0"/>
                        <a:t>أنا واثق من أن الكتب الخاصة بي تُزال من بطاقة المكتبة الخاصة بي عند استخدام نظام الإصدار الذاتي.</a:t>
                      </a:r>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84383416"/>
                  </a:ext>
                </a:extLst>
              </a:tr>
            </a:tbl>
          </a:graphicData>
        </a:graphic>
      </p:graphicFrame>
      <p:sp>
        <p:nvSpPr>
          <p:cNvPr id="7" name="Rectangle 2">
            <a:extLst>
              <a:ext uri="{FF2B5EF4-FFF2-40B4-BE49-F238E27FC236}">
                <a16:creationId xmlns:a16="http://schemas.microsoft.com/office/drawing/2014/main" id="{EE7BDB16-63E5-0B63-8DAF-A226B5A86CDE}"/>
              </a:ext>
            </a:extLst>
          </p:cNvPr>
          <p:cNvSpPr>
            <a:spLocks noChangeArrowheads="1"/>
          </p:cNvSpPr>
          <p:nvPr/>
        </p:nvSpPr>
        <p:spPr bwMode="auto">
          <a:xfrm>
            <a:off x="-629321" y="-820744"/>
            <a:ext cx="15568046"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0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9951512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2" name="Picture 1">
            <a:extLst>
              <a:ext uri="{FF2B5EF4-FFF2-40B4-BE49-F238E27FC236}">
                <a16:creationId xmlns:a16="http://schemas.microsoft.com/office/drawing/2014/main" id="{177D77A0-0047-8B43-9F51-F87C9CB9A054}"/>
              </a:ext>
            </a:extLst>
          </p:cNvPr>
          <p:cNvPicPr>
            <a:picLocks noChangeAspect="1"/>
          </p:cNvPicPr>
          <p:nvPr/>
        </p:nvPicPr>
        <p:blipFill>
          <a:blip r:embed="rId2"/>
          <a:stretch>
            <a:fillRect/>
          </a:stretch>
        </p:blipFill>
        <p:spPr>
          <a:xfrm>
            <a:off x="543339" y="1086679"/>
            <a:ext cx="9922203" cy="5533934"/>
          </a:xfrm>
          <a:prstGeom prst="rect">
            <a:avLst/>
          </a:prstGeom>
        </p:spPr>
      </p:pic>
      <p:pic>
        <p:nvPicPr>
          <p:cNvPr id="6" name="Picture 5">
            <a:extLst>
              <a:ext uri="{FF2B5EF4-FFF2-40B4-BE49-F238E27FC236}">
                <a16:creationId xmlns:a16="http://schemas.microsoft.com/office/drawing/2014/main" id="{8832267D-1A2C-49E0-B2CF-44F9CF850FAD}"/>
              </a:ext>
            </a:extLst>
          </p:cNvPr>
          <p:cNvPicPr>
            <a:picLocks noChangeAspect="1"/>
          </p:cNvPicPr>
          <p:nvPr/>
        </p:nvPicPr>
        <p:blipFill>
          <a:blip r:embed="rId3"/>
          <a:stretch>
            <a:fillRect/>
          </a:stretch>
        </p:blipFill>
        <p:spPr>
          <a:xfrm>
            <a:off x="3128170" y="65569"/>
            <a:ext cx="8937511" cy="1072989"/>
          </a:xfrm>
          <a:prstGeom prst="rect">
            <a:avLst/>
          </a:prstGeom>
        </p:spPr>
      </p:pic>
    </p:spTree>
    <p:extLst>
      <p:ext uri="{BB962C8B-B14F-4D97-AF65-F5344CB8AC3E}">
        <p14:creationId xmlns:p14="http://schemas.microsoft.com/office/powerpoint/2010/main" val="208574756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C73D9C1-FE94-E87C-12DD-1921628D8C70}"/>
              </a:ext>
            </a:extLst>
          </p:cNvPr>
          <p:cNvSpPr>
            <a:spLocks noGrp="1"/>
          </p:cNvSpPr>
          <p:nvPr>
            <p:ph type="pic" sz="quarter" idx="10"/>
          </p:nvPr>
        </p:nvSpPr>
        <p:spPr/>
        <p:txBody>
          <a:bodyPr/>
          <a:lstStyle/>
          <a:p>
            <a:pPr marL="0" indent="0">
              <a:buNone/>
            </a:pPr>
            <a:endParaRPr lang="en-US" dirty="0"/>
          </a:p>
        </p:txBody>
      </p:sp>
      <p:sp>
        <p:nvSpPr>
          <p:cNvPr id="5" name="Rectangle 1">
            <a:extLst>
              <a:ext uri="{FF2B5EF4-FFF2-40B4-BE49-F238E27FC236}">
                <a16:creationId xmlns:a16="http://schemas.microsoft.com/office/drawing/2014/main" id="{DC807F30-2A05-2387-2E80-83A2C76128AC}"/>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6" name="Table 5">
            <a:extLst>
              <a:ext uri="{FF2B5EF4-FFF2-40B4-BE49-F238E27FC236}">
                <a16:creationId xmlns:a16="http://schemas.microsoft.com/office/drawing/2014/main" id="{8CB02DF3-9026-8D4F-EB87-009F3F75F87D}"/>
              </a:ext>
            </a:extLst>
          </p:cNvPr>
          <p:cNvGraphicFramePr>
            <a:graphicFrameLocks noGrp="1"/>
          </p:cNvGraphicFramePr>
          <p:nvPr>
            <p:extLst>
              <p:ext uri="{D42A27DB-BD31-4B8C-83A1-F6EECF244321}">
                <p14:modId xmlns:p14="http://schemas.microsoft.com/office/powerpoint/2010/main" val="3085494655"/>
              </p:ext>
            </p:extLst>
          </p:nvPr>
        </p:nvGraphicFramePr>
        <p:xfrm>
          <a:off x="838200" y="1417320"/>
          <a:ext cx="10515600" cy="3200400"/>
        </p:xfrm>
        <a:graphic>
          <a:graphicData uri="http://schemas.openxmlformats.org/drawingml/2006/table">
            <a:tbl>
              <a:tblPr/>
              <a:tblGrid>
                <a:gridCol w="2001819">
                  <a:extLst>
                    <a:ext uri="{9D8B030D-6E8A-4147-A177-3AD203B41FA5}">
                      <a16:colId xmlns:a16="http://schemas.microsoft.com/office/drawing/2014/main" val="2458332217"/>
                    </a:ext>
                  </a:extLst>
                </a:gridCol>
                <a:gridCol w="2667896">
                  <a:extLst>
                    <a:ext uri="{9D8B030D-6E8A-4147-A177-3AD203B41FA5}">
                      <a16:colId xmlns:a16="http://schemas.microsoft.com/office/drawing/2014/main" val="1583580005"/>
                    </a:ext>
                  </a:extLst>
                </a:gridCol>
                <a:gridCol w="5845885">
                  <a:extLst>
                    <a:ext uri="{9D8B030D-6E8A-4147-A177-3AD203B41FA5}">
                      <a16:colId xmlns:a16="http://schemas.microsoft.com/office/drawing/2014/main" val="2669538877"/>
                    </a:ext>
                  </a:extLst>
                </a:gridCol>
              </a:tblGrid>
              <a:tr h="0">
                <a:tc>
                  <a:txBody>
                    <a:bodyPr/>
                    <a:lstStyle/>
                    <a:p>
                      <a:pPr algn="ctr"/>
                      <a:r>
                        <a:rPr lang="ar-EG" b="1" dirty="0"/>
                        <a:t>أوافق</a:t>
                      </a:r>
                      <a:endParaRPr lang="ar-EG"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EG" b="1"/>
                        <a:t>لا أوافق</a:t>
                      </a:r>
                      <a:endParaRPr lang="ar-EG"/>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1"/>
                      <a:r>
                        <a:rPr lang="ar-EG" b="1" dirty="0"/>
                        <a:t>العبارة</a:t>
                      </a:r>
                      <a:endParaRPr lang="ar-EG"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89991430"/>
                  </a:ext>
                </a:extLst>
              </a:tr>
              <a:tr h="0">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r" rtl="1"/>
                      <a:r>
                        <a:rPr lang="ar-EG"/>
                        <a:t>النظام الجديد للإصدار الذاتي سهل الاستخدام.</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532555042"/>
                  </a:ext>
                </a:extLst>
              </a:tr>
              <a:tr h="0">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r" rtl="1"/>
                      <a:r>
                        <a:rPr lang="ar-EG"/>
                        <a:t>لا أفهم نظام المساعدة على الشاشة.</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975193186"/>
                  </a:ext>
                </a:extLst>
              </a:tr>
              <a:tr h="0">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r" rtl="1"/>
                      <a:r>
                        <a:rPr lang="ar-EG" dirty="0"/>
                        <a:t>أشعر بالثقة عند استخدام نظام الإصدار الذاتي.</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722957713"/>
                  </a:ext>
                </a:extLst>
              </a:tr>
              <a:tr h="0">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r" rtl="1"/>
                      <a:r>
                        <a:rPr lang="ar-EG" dirty="0"/>
                        <a:t>نظام الإصدار الذاتي يوفر لي الوقت.</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194362103"/>
                  </a:ext>
                </a:extLst>
              </a:tr>
              <a:tr h="0">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r" rtl="1"/>
                      <a:r>
                        <a:rPr lang="ar-EG" dirty="0"/>
                        <a:t>أفضل الذهاب إلى المكتب لإعادة الكتب الخاصة بي.</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327820316"/>
                  </a:ext>
                </a:extLst>
              </a:tr>
              <a:tr h="0">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r" rtl="1"/>
                      <a:r>
                        <a:rPr lang="ar-EG" dirty="0"/>
                        <a:t>يجب أن يكون هناك موظف قريب من آلات الإصدار الذاتي للمساعدة.</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196284078"/>
                  </a:ext>
                </a:extLst>
              </a:tr>
              <a:tr h="0">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r" rtl="1"/>
                      <a:r>
                        <a:rPr lang="ar-EG" dirty="0"/>
                        <a:t>أنا واثق من أن الكتب الخاصة بي تُزال من بطاقة المكتبة الخاصة بي عند استخدام نظام الإصدار الذاتي.</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97566818"/>
                  </a:ext>
                </a:extLst>
              </a:tr>
            </a:tbl>
          </a:graphicData>
        </a:graphic>
      </p:graphicFrame>
      <p:sp>
        <p:nvSpPr>
          <p:cNvPr id="7" name="Rectangle 2">
            <a:extLst>
              <a:ext uri="{FF2B5EF4-FFF2-40B4-BE49-F238E27FC236}">
                <a16:creationId xmlns:a16="http://schemas.microsoft.com/office/drawing/2014/main" id="{49053EA9-9132-7340-4796-A41E547D3F1F}"/>
              </a:ext>
            </a:extLst>
          </p:cNvPr>
          <p:cNvSpPr>
            <a:spLocks noChangeArrowheads="1"/>
          </p:cNvSpPr>
          <p:nvPr/>
        </p:nvSpPr>
        <p:spPr bwMode="auto">
          <a:xfrm>
            <a:off x="0" y="-572294"/>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8" name="Table 7">
            <a:extLst>
              <a:ext uri="{FF2B5EF4-FFF2-40B4-BE49-F238E27FC236}">
                <a16:creationId xmlns:a16="http://schemas.microsoft.com/office/drawing/2014/main" id="{23C99F3B-E104-0F50-0A6A-3D541F3C567D}"/>
              </a:ext>
            </a:extLst>
          </p:cNvPr>
          <p:cNvGraphicFramePr>
            <a:graphicFrameLocks noGrp="1"/>
          </p:cNvGraphicFramePr>
          <p:nvPr>
            <p:extLst>
              <p:ext uri="{D42A27DB-BD31-4B8C-83A1-F6EECF244321}">
                <p14:modId xmlns:p14="http://schemas.microsoft.com/office/powerpoint/2010/main" val="1150259045"/>
              </p:ext>
            </p:extLst>
          </p:nvPr>
        </p:nvGraphicFramePr>
        <p:xfrm>
          <a:off x="106680" y="0"/>
          <a:ext cx="11963400" cy="1280160"/>
        </p:xfrm>
        <a:graphic>
          <a:graphicData uri="http://schemas.openxmlformats.org/drawingml/2006/table">
            <a:tbl>
              <a:tblPr/>
              <a:tblGrid>
                <a:gridCol w="11963400">
                  <a:extLst>
                    <a:ext uri="{9D8B030D-6E8A-4147-A177-3AD203B41FA5}">
                      <a16:colId xmlns:a16="http://schemas.microsoft.com/office/drawing/2014/main" val="1611167176"/>
                    </a:ext>
                  </a:extLst>
                </a:gridCol>
              </a:tblGrid>
              <a:tr h="640080">
                <a:tc>
                  <a:txBody>
                    <a:bodyPr/>
                    <a:lstStyle/>
                    <a:p>
                      <a:pPr algn="ctr"/>
                      <a:r>
                        <a:rPr lang="ar-EG" sz="2000" b="1" dirty="0"/>
                        <a:t>مثال 18.3 مقياس ثيرستون</a:t>
                      </a:r>
                      <a:endParaRPr lang="ar-EG" sz="2000" dirty="0"/>
                    </a:p>
                  </a:txBody>
                  <a:tcPr anchor="ctr">
                    <a:lnL>
                      <a:noFill/>
                    </a:lnL>
                    <a:lnR>
                      <a:noFill/>
                    </a:lnR>
                    <a:lnT>
                      <a:noFill/>
                    </a:lnT>
                    <a:lnB>
                      <a:noFill/>
                    </a:lnB>
                    <a:solidFill>
                      <a:schemeClr val="bg1"/>
                    </a:solidFill>
                  </a:tcPr>
                </a:tc>
                <a:extLst>
                  <a:ext uri="{0D108BD9-81ED-4DB2-BD59-A6C34878D82A}">
                    <a16:rowId xmlns:a16="http://schemas.microsoft.com/office/drawing/2014/main" val="2107817889"/>
                  </a:ext>
                </a:extLst>
              </a:tr>
              <a:tr h="640080">
                <a:tc>
                  <a:txBody>
                    <a:bodyPr/>
                    <a:lstStyle/>
                    <a:p>
                      <a:r>
                        <a:rPr lang="ar-EG" sz="2000" b="1" dirty="0"/>
                        <a:t>التعليمات:</a:t>
                      </a:r>
                      <a:r>
                        <a:rPr lang="ar-EG" sz="2000" dirty="0"/>
                        <a:t> يرجى توضيح ما إذا كنت توافق أو لا توافق مع كل من العبارات التالية بوضع علامة في الخانة المناسبة.</a:t>
                      </a:r>
                    </a:p>
                  </a:txBody>
                  <a:tcPr anchor="ctr">
                    <a:lnL>
                      <a:noFill/>
                    </a:lnL>
                    <a:lnR>
                      <a:noFill/>
                    </a:lnR>
                    <a:lnT>
                      <a:noFill/>
                    </a:lnT>
                    <a:lnB>
                      <a:noFill/>
                    </a:lnB>
                    <a:solidFill>
                      <a:schemeClr val="bg1"/>
                    </a:solidFill>
                  </a:tcPr>
                </a:tc>
                <a:extLst>
                  <a:ext uri="{0D108BD9-81ED-4DB2-BD59-A6C34878D82A}">
                    <a16:rowId xmlns:a16="http://schemas.microsoft.com/office/drawing/2014/main" val="251824321"/>
                  </a:ext>
                </a:extLst>
              </a:tr>
            </a:tbl>
          </a:graphicData>
        </a:graphic>
      </p:graphicFrame>
      <p:sp>
        <p:nvSpPr>
          <p:cNvPr id="9" name="Rectangle 3">
            <a:extLst>
              <a:ext uri="{FF2B5EF4-FFF2-40B4-BE49-F238E27FC236}">
                <a16:creationId xmlns:a16="http://schemas.microsoft.com/office/drawing/2014/main" id="{420FF8F6-CAAE-40A8-AE6C-E480FB4FFC71}"/>
              </a:ext>
            </a:extLst>
          </p:cNvPr>
          <p:cNvSpPr>
            <a:spLocks noChangeArrowheads="1"/>
          </p:cNvSpPr>
          <p:nvPr/>
        </p:nvSpPr>
        <p:spPr bwMode="auto">
          <a:xfrm>
            <a:off x="1097280" y="-3178334"/>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9892064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5" name="Picture 4">
            <a:extLst>
              <a:ext uri="{FF2B5EF4-FFF2-40B4-BE49-F238E27FC236}">
                <a16:creationId xmlns:a16="http://schemas.microsoft.com/office/drawing/2014/main" id="{058437EA-53B1-D86F-4F22-35E02520AAE1}"/>
              </a:ext>
            </a:extLst>
          </p:cNvPr>
          <p:cNvPicPr>
            <a:picLocks noChangeAspect="1"/>
          </p:cNvPicPr>
          <p:nvPr/>
        </p:nvPicPr>
        <p:blipFill>
          <a:blip r:embed="rId2"/>
          <a:stretch>
            <a:fillRect/>
          </a:stretch>
        </p:blipFill>
        <p:spPr>
          <a:xfrm>
            <a:off x="245860" y="725471"/>
            <a:ext cx="7754068" cy="2521367"/>
          </a:xfrm>
          <a:prstGeom prst="rect">
            <a:avLst/>
          </a:prstGeom>
        </p:spPr>
      </p:pic>
      <p:pic>
        <p:nvPicPr>
          <p:cNvPr id="6" name="Picture 5">
            <a:extLst>
              <a:ext uri="{FF2B5EF4-FFF2-40B4-BE49-F238E27FC236}">
                <a16:creationId xmlns:a16="http://schemas.microsoft.com/office/drawing/2014/main" id="{B70C74B4-79B5-97B1-4A73-01668A465FE5}"/>
              </a:ext>
            </a:extLst>
          </p:cNvPr>
          <p:cNvPicPr>
            <a:picLocks noChangeAspect="1"/>
          </p:cNvPicPr>
          <p:nvPr/>
        </p:nvPicPr>
        <p:blipFill>
          <a:blip r:embed="rId3"/>
          <a:stretch>
            <a:fillRect/>
          </a:stretch>
        </p:blipFill>
        <p:spPr>
          <a:xfrm>
            <a:off x="-131131" y="3345720"/>
            <a:ext cx="8131059" cy="3054455"/>
          </a:xfrm>
          <a:prstGeom prst="rect">
            <a:avLst/>
          </a:prstGeom>
        </p:spPr>
      </p:pic>
      <p:pic>
        <p:nvPicPr>
          <p:cNvPr id="7" name="Picture 6">
            <a:extLst>
              <a:ext uri="{FF2B5EF4-FFF2-40B4-BE49-F238E27FC236}">
                <a16:creationId xmlns:a16="http://schemas.microsoft.com/office/drawing/2014/main" id="{CC200FD5-9418-410C-89D2-ECCC034FABE6}"/>
              </a:ext>
            </a:extLst>
          </p:cNvPr>
          <p:cNvPicPr>
            <a:picLocks noChangeAspect="1"/>
          </p:cNvPicPr>
          <p:nvPr/>
        </p:nvPicPr>
        <p:blipFill>
          <a:blip r:embed="rId4"/>
          <a:stretch>
            <a:fillRect/>
          </a:stretch>
        </p:blipFill>
        <p:spPr>
          <a:xfrm>
            <a:off x="3128170" y="84071"/>
            <a:ext cx="8937511" cy="1072989"/>
          </a:xfrm>
          <a:prstGeom prst="rect">
            <a:avLst/>
          </a:prstGeom>
        </p:spPr>
      </p:pic>
    </p:spTree>
    <p:extLst>
      <p:ext uri="{BB962C8B-B14F-4D97-AF65-F5344CB8AC3E}">
        <p14:creationId xmlns:p14="http://schemas.microsoft.com/office/powerpoint/2010/main" val="218182473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A64E901-79B4-4187-45E1-5238676EDE9B}"/>
              </a:ext>
            </a:extLst>
          </p:cNvPr>
          <p:cNvSpPr>
            <a:spLocks noGrp="1"/>
          </p:cNvSpPr>
          <p:nvPr>
            <p:ph type="pic" sz="quarter" idx="10"/>
          </p:nvPr>
        </p:nvSpPr>
        <p:spPr/>
        <p:txBody>
          <a:bodyPr/>
          <a:lstStyle/>
          <a:p>
            <a:pPr marL="0" indent="0">
              <a:buNone/>
            </a:pPr>
            <a:endParaRPr lang="en-US" dirty="0">
              <a:noFill/>
            </a:endParaRPr>
          </a:p>
        </p:txBody>
      </p:sp>
      <p:graphicFrame>
        <p:nvGraphicFramePr>
          <p:cNvPr id="3" name="Table 2">
            <a:extLst>
              <a:ext uri="{FF2B5EF4-FFF2-40B4-BE49-F238E27FC236}">
                <a16:creationId xmlns:a16="http://schemas.microsoft.com/office/drawing/2014/main" id="{9319DEF8-F7FB-827E-8BD1-12A63A518074}"/>
              </a:ext>
            </a:extLst>
          </p:cNvPr>
          <p:cNvGraphicFramePr>
            <a:graphicFrameLocks noGrp="1"/>
          </p:cNvGraphicFramePr>
          <p:nvPr>
            <p:extLst>
              <p:ext uri="{D42A27DB-BD31-4B8C-83A1-F6EECF244321}">
                <p14:modId xmlns:p14="http://schemas.microsoft.com/office/powerpoint/2010/main" val="3731129497"/>
              </p:ext>
            </p:extLst>
          </p:nvPr>
        </p:nvGraphicFramePr>
        <p:xfrm>
          <a:off x="558501" y="433546"/>
          <a:ext cx="10515600" cy="2468880"/>
        </p:xfrm>
        <a:graphic>
          <a:graphicData uri="http://schemas.openxmlformats.org/drawingml/2006/table">
            <a:tbl>
              <a:tblPr/>
              <a:tblGrid>
                <a:gridCol w="10515600">
                  <a:extLst>
                    <a:ext uri="{9D8B030D-6E8A-4147-A177-3AD203B41FA5}">
                      <a16:colId xmlns:a16="http://schemas.microsoft.com/office/drawing/2014/main" val="101316674"/>
                    </a:ext>
                  </a:extLst>
                </a:gridCol>
              </a:tblGrid>
              <a:tr h="0">
                <a:tc>
                  <a:txBody>
                    <a:bodyPr/>
                    <a:lstStyle/>
                    <a:p>
                      <a:pPr algn="ctr"/>
                      <a:r>
                        <a:rPr lang="ar-EG" b="1" dirty="0"/>
                        <a:t>الاستبيانات</a:t>
                      </a:r>
                      <a:endParaRPr lang="ar-EG" dirty="0"/>
                    </a:p>
                  </a:txBody>
                  <a:tcPr anchor="ctr">
                    <a:lnL>
                      <a:noFill/>
                    </a:lnL>
                    <a:lnR>
                      <a:noFill/>
                    </a:lnR>
                    <a:lnT>
                      <a:noFill/>
                    </a:lnT>
                    <a:lnB>
                      <a:noFill/>
                    </a:lnB>
                    <a:noFill/>
                  </a:tcPr>
                </a:tc>
                <a:extLst>
                  <a:ext uri="{0D108BD9-81ED-4DB2-BD59-A6C34878D82A}">
                    <a16:rowId xmlns:a16="http://schemas.microsoft.com/office/drawing/2014/main" val="2113957890"/>
                  </a:ext>
                </a:extLst>
              </a:tr>
              <a:tr h="0">
                <a:tc>
                  <a:txBody>
                    <a:bodyPr/>
                    <a:lstStyle/>
                    <a:p>
                      <a:pPr algn="ctr"/>
                      <a:r>
                        <a:rPr lang="ar-EG" b="1" dirty="0"/>
                        <a:t>مثال 18.5 مقياس الفروق الدلالية</a:t>
                      </a:r>
                      <a:endParaRPr lang="ar-EG" dirty="0"/>
                    </a:p>
                  </a:txBody>
                  <a:tcPr anchor="ctr">
                    <a:lnL>
                      <a:noFill/>
                    </a:lnL>
                    <a:lnR>
                      <a:noFill/>
                    </a:lnR>
                    <a:lnT>
                      <a:noFill/>
                    </a:lnT>
                    <a:lnB>
                      <a:noFill/>
                    </a:lnB>
                    <a:noFill/>
                  </a:tcPr>
                </a:tc>
                <a:extLst>
                  <a:ext uri="{0D108BD9-81ED-4DB2-BD59-A6C34878D82A}">
                    <a16:rowId xmlns:a16="http://schemas.microsoft.com/office/drawing/2014/main" val="2933597211"/>
                  </a:ext>
                </a:extLst>
              </a:tr>
              <a:tr h="0">
                <a:tc>
                  <a:txBody>
                    <a:bodyPr/>
                    <a:lstStyle/>
                    <a:p>
                      <a:pPr algn="r" rtl="1"/>
                      <a:r>
                        <a:rPr lang="ar-EG" b="1" dirty="0"/>
                        <a:t>التعليمات:</a:t>
                      </a:r>
                      <a:endParaRPr lang="ar-EG" dirty="0"/>
                    </a:p>
                  </a:txBody>
                  <a:tcPr anchor="ctr">
                    <a:lnL>
                      <a:noFill/>
                    </a:lnL>
                    <a:lnR>
                      <a:noFill/>
                    </a:lnR>
                    <a:lnT>
                      <a:noFill/>
                    </a:lnT>
                    <a:lnB>
                      <a:noFill/>
                    </a:lnB>
                    <a:noFill/>
                  </a:tcPr>
                </a:tc>
                <a:extLst>
                  <a:ext uri="{0D108BD9-81ED-4DB2-BD59-A6C34878D82A}">
                    <a16:rowId xmlns:a16="http://schemas.microsoft.com/office/drawing/2014/main" val="67727941"/>
                  </a:ext>
                </a:extLst>
              </a:tr>
              <a:tr h="0">
                <a:tc>
                  <a:txBody>
                    <a:bodyPr/>
                    <a:lstStyle/>
                    <a:p>
                      <a:pPr algn="r" rtl="1"/>
                      <a:r>
                        <a:rPr lang="ar-EG" dirty="0"/>
                        <a:t>1. لكل زوج من الصفات، يرجى وضع علامة عند النقطة التي تعكس إلى أي مدى تعتقد أن الصفة تصف نظام الإصدار الذاتي الجديد بشكل أفضل.</a:t>
                      </a:r>
                    </a:p>
                  </a:txBody>
                  <a:tcPr anchor="ctr">
                    <a:lnL>
                      <a:noFill/>
                    </a:lnL>
                    <a:lnR>
                      <a:noFill/>
                    </a:lnR>
                    <a:lnT>
                      <a:noFill/>
                    </a:lnT>
                    <a:lnB>
                      <a:noFill/>
                    </a:lnB>
                    <a:noFill/>
                  </a:tcPr>
                </a:tc>
                <a:extLst>
                  <a:ext uri="{0D108BD9-81ED-4DB2-BD59-A6C34878D82A}">
                    <a16:rowId xmlns:a16="http://schemas.microsoft.com/office/drawing/2014/main" val="3776216279"/>
                  </a:ext>
                </a:extLst>
              </a:tr>
              <a:tr h="0">
                <a:tc>
                  <a:txBody>
                    <a:bodyPr/>
                    <a:lstStyle/>
                    <a:p>
                      <a:pPr algn="r" rtl="1"/>
                      <a:r>
                        <a:rPr lang="ar-EG" dirty="0"/>
                        <a:t>2. قم بمراجعة العناصر بسرعة دون القلق أو التفكير كثيرًا، المطلوب هو رد فعلك الأول.</a:t>
                      </a:r>
                    </a:p>
                  </a:txBody>
                  <a:tcPr anchor="ctr">
                    <a:lnL>
                      <a:noFill/>
                    </a:lnL>
                    <a:lnR>
                      <a:noFill/>
                    </a:lnR>
                    <a:lnT>
                      <a:noFill/>
                    </a:lnT>
                    <a:lnB>
                      <a:noFill/>
                    </a:lnB>
                    <a:noFill/>
                  </a:tcPr>
                </a:tc>
                <a:extLst>
                  <a:ext uri="{0D108BD9-81ED-4DB2-BD59-A6C34878D82A}">
                    <a16:rowId xmlns:a16="http://schemas.microsoft.com/office/drawing/2014/main" val="2655346030"/>
                  </a:ext>
                </a:extLst>
              </a:tr>
              <a:tr h="0">
                <a:tc>
                  <a:txBody>
                    <a:bodyPr/>
                    <a:lstStyle/>
                    <a:p>
                      <a:pPr algn="r" rtl="1"/>
                      <a:r>
                        <a:rPr lang="ar-EG" dirty="0"/>
                        <a:t>قاوم إغراء النظر للخلف.</a:t>
                      </a:r>
                    </a:p>
                  </a:txBody>
                  <a:tcPr anchor="ctr">
                    <a:lnL>
                      <a:noFill/>
                    </a:lnL>
                    <a:lnR>
                      <a:noFill/>
                    </a:lnR>
                    <a:lnT>
                      <a:noFill/>
                    </a:lnT>
                    <a:lnB>
                      <a:noFill/>
                    </a:lnB>
                    <a:noFill/>
                  </a:tcPr>
                </a:tc>
                <a:extLst>
                  <a:ext uri="{0D108BD9-81ED-4DB2-BD59-A6C34878D82A}">
                    <a16:rowId xmlns:a16="http://schemas.microsoft.com/office/drawing/2014/main" val="1505703320"/>
                  </a:ext>
                </a:extLst>
              </a:tr>
            </a:tbl>
          </a:graphicData>
        </a:graphic>
      </p:graphicFrame>
      <p:graphicFrame>
        <p:nvGraphicFramePr>
          <p:cNvPr id="4" name="Table 3">
            <a:extLst>
              <a:ext uri="{FF2B5EF4-FFF2-40B4-BE49-F238E27FC236}">
                <a16:creationId xmlns:a16="http://schemas.microsoft.com/office/drawing/2014/main" id="{0A828AC8-1CEF-4889-E6A0-C25652E04548}"/>
              </a:ext>
            </a:extLst>
          </p:cNvPr>
          <p:cNvGraphicFramePr>
            <a:graphicFrameLocks noGrp="1"/>
          </p:cNvGraphicFramePr>
          <p:nvPr>
            <p:extLst>
              <p:ext uri="{D42A27DB-BD31-4B8C-83A1-F6EECF244321}">
                <p14:modId xmlns:p14="http://schemas.microsoft.com/office/powerpoint/2010/main" val="1559174874"/>
              </p:ext>
            </p:extLst>
          </p:nvPr>
        </p:nvGraphicFramePr>
        <p:xfrm>
          <a:off x="666077" y="3335972"/>
          <a:ext cx="10515600" cy="2560320"/>
        </p:xfrm>
        <a:graphic>
          <a:graphicData uri="http://schemas.openxmlformats.org/drawingml/2006/table">
            <a:tbl>
              <a:tblPr/>
              <a:tblGrid>
                <a:gridCol w="1314450">
                  <a:extLst>
                    <a:ext uri="{9D8B030D-6E8A-4147-A177-3AD203B41FA5}">
                      <a16:colId xmlns:a16="http://schemas.microsoft.com/office/drawing/2014/main" val="1114177169"/>
                    </a:ext>
                  </a:extLst>
                </a:gridCol>
                <a:gridCol w="1314450">
                  <a:extLst>
                    <a:ext uri="{9D8B030D-6E8A-4147-A177-3AD203B41FA5}">
                      <a16:colId xmlns:a16="http://schemas.microsoft.com/office/drawing/2014/main" val="2118674055"/>
                    </a:ext>
                  </a:extLst>
                </a:gridCol>
                <a:gridCol w="1314450">
                  <a:extLst>
                    <a:ext uri="{9D8B030D-6E8A-4147-A177-3AD203B41FA5}">
                      <a16:colId xmlns:a16="http://schemas.microsoft.com/office/drawing/2014/main" val="3042365872"/>
                    </a:ext>
                  </a:extLst>
                </a:gridCol>
                <a:gridCol w="1314450">
                  <a:extLst>
                    <a:ext uri="{9D8B030D-6E8A-4147-A177-3AD203B41FA5}">
                      <a16:colId xmlns:a16="http://schemas.microsoft.com/office/drawing/2014/main" val="1946658724"/>
                    </a:ext>
                  </a:extLst>
                </a:gridCol>
                <a:gridCol w="1314450">
                  <a:extLst>
                    <a:ext uri="{9D8B030D-6E8A-4147-A177-3AD203B41FA5}">
                      <a16:colId xmlns:a16="http://schemas.microsoft.com/office/drawing/2014/main" val="3983799882"/>
                    </a:ext>
                  </a:extLst>
                </a:gridCol>
                <a:gridCol w="1314450">
                  <a:extLst>
                    <a:ext uri="{9D8B030D-6E8A-4147-A177-3AD203B41FA5}">
                      <a16:colId xmlns:a16="http://schemas.microsoft.com/office/drawing/2014/main" val="790305215"/>
                    </a:ext>
                  </a:extLst>
                </a:gridCol>
                <a:gridCol w="1314450">
                  <a:extLst>
                    <a:ext uri="{9D8B030D-6E8A-4147-A177-3AD203B41FA5}">
                      <a16:colId xmlns:a16="http://schemas.microsoft.com/office/drawing/2014/main" val="79756257"/>
                    </a:ext>
                  </a:extLst>
                </a:gridCol>
                <a:gridCol w="1314450">
                  <a:extLst>
                    <a:ext uri="{9D8B030D-6E8A-4147-A177-3AD203B41FA5}">
                      <a16:colId xmlns:a16="http://schemas.microsoft.com/office/drawing/2014/main" val="2216628212"/>
                    </a:ext>
                  </a:extLst>
                </a:gridCol>
              </a:tblGrid>
              <a:tr h="0">
                <a:tc>
                  <a:txBody>
                    <a:bodyPr/>
                    <a:lstStyle/>
                    <a:p>
                      <a:r>
                        <a:rPr lang="en-US"/>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a:t>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a:t>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a:t>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a:t>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a:t>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92373815"/>
                  </a:ext>
                </a:extLst>
              </a:tr>
              <a:tr h="0">
                <a:tc>
                  <a:txBody>
                    <a:bodyPr/>
                    <a:lstStyle/>
                    <a:p>
                      <a:r>
                        <a:rPr lang="ar-EG"/>
                        <a:t>قيم</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ar-EG"/>
                        <a:t>عديم القيمة</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2794248"/>
                  </a:ext>
                </a:extLst>
              </a:tr>
              <a:tr h="0">
                <a:tc>
                  <a:txBody>
                    <a:bodyPr/>
                    <a:lstStyle/>
                    <a:p>
                      <a:r>
                        <a:rPr lang="ar-EG"/>
                        <a:t>مفيد</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ar-EG"/>
                        <a:t>غير مفيد</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96288399"/>
                  </a:ext>
                </a:extLst>
              </a:tr>
              <a:tr h="0">
                <a:tc>
                  <a:txBody>
                    <a:bodyPr/>
                    <a:lstStyle/>
                    <a:p>
                      <a:r>
                        <a:rPr lang="ar-EG"/>
                        <a:t>سهل</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ar-EG"/>
                        <a:t>صعب</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56056189"/>
                  </a:ext>
                </a:extLst>
              </a:tr>
              <a:tr h="0">
                <a:tc>
                  <a:txBody>
                    <a:bodyPr/>
                    <a:lstStyle/>
                    <a:p>
                      <a:r>
                        <a:rPr lang="ar-EG"/>
                        <a:t>موثوق</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ar-EG"/>
                        <a:t>غير موثوق</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72485758"/>
                  </a:ext>
                </a:extLst>
              </a:tr>
              <a:tr h="0">
                <a:tc>
                  <a:txBody>
                    <a:bodyPr/>
                    <a:lstStyle/>
                    <a:p>
                      <a:r>
                        <a:rPr lang="ar-EG"/>
                        <a:t>سريع</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ar-EG"/>
                        <a:t>بطيء</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59686602"/>
                  </a:ext>
                </a:extLst>
              </a:tr>
              <a:tr h="0">
                <a:tc>
                  <a:txBody>
                    <a:bodyPr/>
                    <a:lstStyle/>
                    <a:p>
                      <a:r>
                        <a:rPr lang="ar-EG"/>
                        <a:t>مرن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ar-EG"/>
                        <a:t>صلب</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81087179"/>
                  </a:ext>
                </a:extLst>
              </a:tr>
            </a:tbl>
          </a:graphicData>
        </a:graphic>
      </p:graphicFrame>
    </p:spTree>
    <p:extLst>
      <p:ext uri="{BB962C8B-B14F-4D97-AF65-F5344CB8AC3E}">
        <p14:creationId xmlns:p14="http://schemas.microsoft.com/office/powerpoint/2010/main" val="325913486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8" name="Picture 7">
            <a:extLst>
              <a:ext uri="{FF2B5EF4-FFF2-40B4-BE49-F238E27FC236}">
                <a16:creationId xmlns:a16="http://schemas.microsoft.com/office/drawing/2014/main" id="{B4A62014-C31E-98F3-0793-14B02CF405A4}"/>
              </a:ext>
            </a:extLst>
          </p:cNvPr>
          <p:cNvPicPr>
            <a:picLocks noChangeAspect="1"/>
          </p:cNvPicPr>
          <p:nvPr/>
        </p:nvPicPr>
        <p:blipFill>
          <a:blip r:embed="rId2"/>
          <a:stretch>
            <a:fillRect/>
          </a:stretch>
        </p:blipFill>
        <p:spPr>
          <a:xfrm>
            <a:off x="52942" y="1025896"/>
            <a:ext cx="8131060" cy="5701133"/>
          </a:xfrm>
          <a:prstGeom prst="rect">
            <a:avLst/>
          </a:prstGeom>
        </p:spPr>
      </p:pic>
      <p:pic>
        <p:nvPicPr>
          <p:cNvPr id="6" name="Picture 5">
            <a:extLst>
              <a:ext uri="{FF2B5EF4-FFF2-40B4-BE49-F238E27FC236}">
                <a16:creationId xmlns:a16="http://schemas.microsoft.com/office/drawing/2014/main" id="{67C12B3E-047F-430F-A544-DE9F5216011C}"/>
              </a:ext>
            </a:extLst>
          </p:cNvPr>
          <p:cNvPicPr>
            <a:picLocks noChangeAspect="1"/>
          </p:cNvPicPr>
          <p:nvPr/>
        </p:nvPicPr>
        <p:blipFill>
          <a:blip r:embed="rId3"/>
          <a:stretch>
            <a:fillRect/>
          </a:stretch>
        </p:blipFill>
        <p:spPr>
          <a:xfrm>
            <a:off x="3128170" y="113849"/>
            <a:ext cx="8937511" cy="1072989"/>
          </a:xfrm>
          <a:prstGeom prst="rect">
            <a:avLst/>
          </a:prstGeom>
        </p:spPr>
      </p:pic>
    </p:spTree>
    <p:extLst>
      <p:ext uri="{BB962C8B-B14F-4D97-AF65-F5344CB8AC3E}">
        <p14:creationId xmlns:p14="http://schemas.microsoft.com/office/powerpoint/2010/main" val="5021549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FE36A0D-E4BD-CFC8-5169-0E80D7D3AA54}"/>
              </a:ext>
            </a:extLst>
          </p:cNvPr>
          <p:cNvSpPr>
            <a:spLocks noGrp="1"/>
          </p:cNvSpPr>
          <p:nvPr>
            <p:ph type="pic" sz="quarter" idx="10"/>
          </p:nvPr>
        </p:nvSpPr>
        <p:spPr/>
        <p:txBody>
          <a:bodyPr/>
          <a:lstStyle/>
          <a:p>
            <a:pPr algn="ctr" rtl="1"/>
            <a:r>
              <a:rPr lang="ar-EG" b="1" dirty="0"/>
              <a:t>مثال 18.6:</a:t>
            </a:r>
          </a:p>
          <a:p>
            <a:pPr algn="ctr" rtl="1"/>
            <a:r>
              <a:rPr lang="ar-EG" b="1" dirty="0"/>
              <a:t> الأسئلة المفتوحة</a:t>
            </a:r>
          </a:p>
          <a:p>
            <a:pPr algn="r" rtl="1">
              <a:buFont typeface="+mj-lt"/>
              <a:buAutoNum type="arabicPeriod"/>
            </a:pPr>
            <a:r>
              <a:rPr lang="ar-EG" b="1" dirty="0"/>
              <a:t>منع استجابة نعم/لا</a:t>
            </a:r>
            <a:r>
              <a:rPr lang="ar-EG" dirty="0"/>
              <a:t>:</a:t>
            </a:r>
          </a:p>
          <a:p>
            <a:pPr marL="742950" lvl="1" indent="-285750" algn="r" rtl="1">
              <a:buFont typeface="+mj-lt"/>
              <a:buAutoNum type="arabicPeriod"/>
            </a:pPr>
            <a:r>
              <a:rPr lang="ar-EG" b="1" dirty="0"/>
              <a:t>السؤال</a:t>
            </a:r>
            <a:r>
              <a:rPr lang="ar-EG" dirty="0"/>
              <a:t>: "هل تتعاون مع مديري المواقع/المشرفين الآخرين؟ إذا كان الجواب نعم، فكيف؟"</a:t>
            </a:r>
          </a:p>
          <a:p>
            <a:pPr marL="742950" lvl="1" indent="-285750" algn="r" rtl="1">
              <a:buFont typeface="+mj-lt"/>
              <a:buAutoNum type="arabicPeriod"/>
            </a:pPr>
            <a:r>
              <a:rPr lang="ar-EG" b="1" dirty="0"/>
              <a:t>الإجابة الفعلية</a:t>
            </a:r>
            <a:r>
              <a:rPr lang="ar-EG" dirty="0"/>
              <a:t>: "يعتمد الأمر على موقف المشرف. بعض أصحاب المواقع ببساطة لا يريدون مشاركة المعلومات. في الواقع، يعارضون ذلك بنشاط. يرون مواقع أخرى كمنافسين يجب التشهير بهم وتشويه سمعتهم. يحرسون معلوماتهم بغيرة ويريدون أن يكونوا أول من يجمع العينات. مجموعات أخرى تدرك أن المزيد يمكن تحقيقه من خلال العمل معًا ومشاركة المعلومات."</a:t>
            </a:r>
          </a:p>
          <a:p>
            <a:pPr algn="r" rtl="1">
              <a:buFont typeface="+mj-lt"/>
              <a:buAutoNum type="arabicPeriod"/>
            </a:pPr>
            <a:r>
              <a:rPr lang="ar-EG" i="1" dirty="0"/>
              <a:t>تم تضمين سؤال متابعة لتشجيع المستجيبين على التوسع في الإجابة بدلًا من الإجابة بنعم/لا فقط.</a:t>
            </a:r>
            <a:endParaRPr lang="ar-EG" dirty="0"/>
          </a:p>
          <a:p>
            <a:pPr algn="r" rtl="1">
              <a:buFont typeface="+mj-lt"/>
              <a:buAutoNum type="arabicPeriod"/>
            </a:pPr>
            <a:r>
              <a:rPr lang="ar-EG" b="1" dirty="0"/>
              <a:t>طرح سؤال مفتوح تمامًا حول السلوك الشخصي؛ دون تقديم اقتراحات للإجابة</a:t>
            </a:r>
            <a:r>
              <a:rPr lang="ar-EG" dirty="0"/>
              <a:t>:</a:t>
            </a:r>
          </a:p>
          <a:p>
            <a:pPr marL="742950" lvl="1" indent="-285750" algn="r" rtl="1">
              <a:buFont typeface="+mj-lt"/>
              <a:buAutoNum type="arabicPeriod"/>
            </a:pPr>
            <a:r>
              <a:rPr lang="ar-EG" b="1" dirty="0"/>
              <a:t>السؤال</a:t>
            </a:r>
            <a:r>
              <a:rPr lang="ar-EG" dirty="0"/>
              <a:t>: "كيف تقرر إذا كانت المعلومات موثوقة أم لا؟"</a:t>
            </a:r>
          </a:p>
          <a:p>
            <a:pPr marL="742950" lvl="1" indent="-285750" algn="r" rtl="1">
              <a:buFont typeface="+mj-lt"/>
              <a:buAutoNum type="arabicPeriod"/>
            </a:pPr>
            <a:r>
              <a:rPr lang="ar-EG" b="1" dirty="0"/>
              <a:t>الإجابة الفعلية</a:t>
            </a:r>
            <a:r>
              <a:rPr lang="ar-EG" dirty="0"/>
              <a:t>: "عادةً ما يكون هناك نمط معين. الشخص لن يكون منفتحًا للغاية. معظم الناس لا يريدون الإبلاغ عن رؤية كبيرة، لكنهم في أعماقهم يعرفون ما رأوه، وفي النهاية يزعجهم ذلك إذا جاز التعبير، ويضطرون إلى إخبار شخص ما. نقوم أيضًا ببعض الأبحاث الميدانية حول التقارير التي تصلنا بالقرب من قاعدة بياناتنا."</a:t>
            </a:r>
          </a:p>
          <a:p>
            <a:pPr marL="0" indent="0">
              <a:buNone/>
            </a:pPr>
            <a:endParaRPr lang="en-US" dirty="0"/>
          </a:p>
        </p:txBody>
      </p:sp>
    </p:spTree>
    <p:extLst>
      <p:ext uri="{BB962C8B-B14F-4D97-AF65-F5344CB8AC3E}">
        <p14:creationId xmlns:p14="http://schemas.microsoft.com/office/powerpoint/2010/main" val="87862383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4812" y="1312685"/>
            <a:ext cx="11347842" cy="522796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474812" y="1312685"/>
            <a:ext cx="11242376" cy="6124754"/>
          </a:xfrm>
          <a:prstGeom prst="rect">
            <a:avLst/>
          </a:prstGeom>
          <a:noFill/>
        </p:spPr>
        <p:txBody>
          <a:bodyPr wrap="square" rtlCol="0">
            <a:spAutoFit/>
          </a:bodyPr>
          <a:lstStyle/>
          <a:p>
            <a:pPr marL="457200" marR="0" lvl="0" indent="-457200" algn="ctr"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70C0"/>
                </a:solidFill>
                <a:effectLst/>
                <a:uLnTx/>
                <a:uFillTx/>
                <a:ea typeface="+mn-ea"/>
                <a:cs typeface="Tajawal ExtraBold" panose="00000800000000000000" pitchFamily="2" charset="-78"/>
              </a:rPr>
              <a:t>Forms of questionnaire</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800" b="1" i="0" u="none" strike="noStrike" kern="1200" cap="none" spc="0" normalizeH="0" baseline="0" noProof="0" dirty="0">
                <a:ln>
                  <a:noFill/>
                </a:ln>
                <a:solidFill>
                  <a:srgbClr val="8E5A6D"/>
                </a:solidFill>
                <a:effectLst/>
                <a:uLnTx/>
                <a:uFillTx/>
                <a:ea typeface="+mn-ea"/>
                <a:cs typeface="Tajawal ExtraBold" panose="00000800000000000000" pitchFamily="2" charset="-78"/>
              </a:rPr>
              <a:t>Paper-based postal questionnaires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ea typeface="+mn-ea"/>
                <a:cs typeface="Tajawal ExtraBold" panose="00000800000000000000" pitchFamily="2" charset="-78"/>
              </a:rPr>
              <a:t>The most common form of questionnaire is the paper-based, printed instrument. The most typical forms of distribution are by post, handing them to individuals at group events or leaving them in a prominent position where people are encouraged to complete and return them to the distribution point. </a:t>
            </a:r>
            <a:endParaRPr kumimoji="0" lang="ar-EG" sz="2800" b="0" i="0" u="none" strike="noStrike" kern="1200" cap="none" spc="0" normalizeH="0" baseline="0" noProof="0" dirty="0">
              <a:ln>
                <a:noFill/>
              </a:ln>
              <a:solidFill>
                <a:srgbClr val="2D3956"/>
              </a:solidFill>
              <a:effectLst/>
              <a:uLnTx/>
              <a:uFillTx/>
              <a:ea typeface="+mn-ea"/>
              <a:cs typeface="Tajawal ExtraBold" panose="00000800000000000000" pitchFamily="2" charset="-78"/>
            </a:endParaRPr>
          </a:p>
          <a:p>
            <a:pPr algn="ctr" rtl="1"/>
            <a:r>
              <a:rPr lang="ar-EG" sz="2800" b="1" dirty="0"/>
              <a:t>أشكال الاستبيانات</a:t>
            </a:r>
          </a:p>
          <a:p>
            <a:pPr algn="r" rtl="1">
              <a:buFont typeface="Arial" panose="020B0604020202020204" pitchFamily="34" charset="0"/>
              <a:buChar char="•"/>
            </a:pPr>
            <a:r>
              <a:rPr lang="ar-EG" sz="2800" b="1" dirty="0"/>
              <a:t>الاستبيانات الورقية البريدية</a:t>
            </a:r>
            <a:r>
              <a:rPr lang="ar-EG" sz="2800" dirty="0"/>
              <a:t>:</a:t>
            </a:r>
            <a:br>
              <a:rPr lang="ar-EG" sz="2800" dirty="0"/>
            </a:br>
            <a:r>
              <a:rPr lang="ar-EG" sz="2800" dirty="0"/>
              <a:t>الشكل الأكثر شيوعًا للاستبيانات هو الأداة الورقية المطبوعة. الأشكال الأكثر انتشارًا للتوزيع هي إرسالها عبر البريد، تسليمها للأفراد في فعاليات جماعية، أو تركها في مكان بارز حيث يُشجع الأشخاص على تعبئتها وإعادتها إلى نقطة التوزيع.</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7" name="Picture 6">
            <a:extLst>
              <a:ext uri="{FF2B5EF4-FFF2-40B4-BE49-F238E27FC236}">
                <a16:creationId xmlns:a16="http://schemas.microsoft.com/office/drawing/2014/main" id="{BF9AF201-4F63-4B76-B865-73A08078B95C}"/>
              </a:ext>
            </a:extLst>
          </p:cNvPr>
          <p:cNvPicPr>
            <a:picLocks noChangeAspect="1"/>
          </p:cNvPicPr>
          <p:nvPr/>
        </p:nvPicPr>
        <p:blipFill>
          <a:blip r:embed="rId2"/>
          <a:stretch>
            <a:fillRect/>
          </a:stretch>
        </p:blipFill>
        <p:spPr>
          <a:xfrm>
            <a:off x="3128170" y="65569"/>
            <a:ext cx="8937511" cy="1072989"/>
          </a:xfrm>
          <a:prstGeom prst="rect">
            <a:avLst/>
          </a:prstGeom>
        </p:spPr>
      </p:pic>
    </p:spTree>
    <p:extLst>
      <p:ext uri="{BB962C8B-B14F-4D97-AF65-F5344CB8AC3E}">
        <p14:creationId xmlns:p14="http://schemas.microsoft.com/office/powerpoint/2010/main" val="174156781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0" y="861066"/>
            <a:ext cx="11946140" cy="5931365"/>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83105" y="894471"/>
            <a:ext cx="11436945" cy="5693866"/>
          </a:xfrm>
          <a:prstGeom prst="rect">
            <a:avLst/>
          </a:prstGeom>
          <a:noFill/>
        </p:spPr>
        <p:txBody>
          <a:bodyPr wrap="square" rtlCol="0">
            <a:spAutoFit/>
          </a:bodyPr>
          <a:lstStyle/>
          <a:p>
            <a:pPr marL="457200" marR="0" lvl="0" indent="-457200" algn="ctr"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70C0"/>
                </a:solidFill>
                <a:effectLst/>
                <a:uLnTx/>
                <a:uFillTx/>
                <a:ea typeface="+mn-ea"/>
              </a:rPr>
              <a:t>Forms of questionnaire</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800" b="1" i="0" u="none" strike="noStrike" kern="1200" cap="none" spc="0" normalizeH="0" baseline="0" noProof="0" dirty="0">
                <a:ln>
                  <a:noFill/>
                </a:ln>
                <a:solidFill>
                  <a:srgbClr val="8E5A6D"/>
                </a:solidFill>
                <a:effectLst/>
                <a:uLnTx/>
                <a:uFillTx/>
                <a:ea typeface="+mn-ea"/>
              </a:rPr>
              <a:t>Electronic questionnaires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ea typeface="+mn-ea"/>
              </a:rPr>
              <a:t>The term ‘electronic questionnaires’ is generally used to cover both online questionnaires and questionnaires contained within an e-mail message;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ea typeface="+mn-ea"/>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ea typeface="+mn-ea"/>
              </a:rPr>
              <a:t>it does not cover questionnaires produced in a word-processing package and then sent to participants as an attachment: this is still a ‘paper-based’ questionnaire using a different mechanism for distribution</a:t>
            </a:r>
            <a:endParaRPr kumimoji="0" lang="ar-EG" sz="2800" b="0" i="0" u="none" strike="noStrike" kern="1200" cap="none" spc="0" normalizeH="0" baseline="0" noProof="0" dirty="0">
              <a:ln>
                <a:noFill/>
              </a:ln>
              <a:solidFill>
                <a:srgbClr val="2D3956"/>
              </a:solidFill>
              <a:effectLst/>
              <a:uLnTx/>
              <a:uFillTx/>
              <a:ea typeface="+mn-ea"/>
            </a:endParaRPr>
          </a:p>
          <a:p>
            <a:pPr marL="0" marR="0" lvl="0" indent="0" algn="ctr" defTabSz="914400" rtl="1" eaLnBrk="1" fontAlgn="auto" latinLnBrk="0" hangingPunct="1">
              <a:lnSpc>
                <a:spcPct val="100000"/>
              </a:lnSpc>
              <a:spcBef>
                <a:spcPts val="0"/>
              </a:spcBef>
              <a:spcAft>
                <a:spcPts val="0"/>
              </a:spcAft>
              <a:buClrTx/>
              <a:buSzTx/>
              <a:buFontTx/>
              <a:buNone/>
              <a:tabLst/>
              <a:defRPr/>
            </a:pPr>
            <a:r>
              <a:rPr lang="ar-EG" sz="2800" b="1" dirty="0"/>
              <a:t>الاستبيانات الإلكترونية</a:t>
            </a:r>
            <a:r>
              <a:rPr lang="ar-EG" sz="2800" dirty="0"/>
              <a:t>:</a:t>
            </a:r>
            <a:br>
              <a:rPr lang="ar-EG" sz="2800" dirty="0"/>
            </a:br>
            <a:r>
              <a:rPr lang="ar-EG" sz="2800" dirty="0"/>
              <a:t>يشير مصطلح "الاستبيانات الإلكترونية" عمومًا إلى كل من الاستبيانات عبر الإنترنت والاستبيانات المضمنة داخل رسالة بريد إلكتروني؛</a:t>
            </a:r>
            <a:br>
              <a:rPr lang="ar-EG" sz="2800" dirty="0"/>
            </a:br>
            <a:r>
              <a:rPr lang="ar-EG" sz="2800" dirty="0"/>
              <a:t>ولا يشمل الاستبيانات التي يتم إنشاؤها باستخدام برامج معالجة النصوص ثم إرسالها إلى المشاركين كمرفقات: فهذا النوع لا يزال يُعتبر "استبيانًا ورقيًا" يستخدم آلية توزيع مختلفة.</a:t>
            </a:r>
            <a:endParaRPr kumimoji="0" lang="en-US" sz="2800" b="0" i="0" u="none" strike="noStrike" kern="1200" cap="none" spc="0" normalizeH="0" baseline="0" noProof="0" dirty="0">
              <a:ln>
                <a:noFill/>
              </a:ln>
              <a:solidFill>
                <a:srgbClr val="2D3956"/>
              </a:solidFill>
              <a:effectLst/>
              <a:uLnTx/>
              <a:uFillTx/>
              <a:ea typeface="+mn-ea"/>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1981199" y="65569"/>
            <a:ext cx="10932309"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8" name="Picture 7">
            <a:extLst>
              <a:ext uri="{FF2B5EF4-FFF2-40B4-BE49-F238E27FC236}">
                <a16:creationId xmlns:a16="http://schemas.microsoft.com/office/drawing/2014/main" id="{4A0509FD-43EE-4E27-BF37-91BFAB7CEED2}"/>
              </a:ext>
            </a:extLst>
          </p:cNvPr>
          <p:cNvPicPr>
            <a:picLocks noChangeAspect="1"/>
          </p:cNvPicPr>
          <p:nvPr/>
        </p:nvPicPr>
        <p:blipFill>
          <a:blip r:embed="rId2"/>
          <a:stretch>
            <a:fillRect/>
          </a:stretch>
        </p:blipFill>
        <p:spPr>
          <a:xfrm>
            <a:off x="3254489" y="65569"/>
            <a:ext cx="8937511" cy="1004314"/>
          </a:xfrm>
          <a:prstGeom prst="rect">
            <a:avLst/>
          </a:prstGeom>
        </p:spPr>
      </p:pic>
    </p:spTree>
    <p:extLst>
      <p:ext uri="{BB962C8B-B14F-4D97-AF65-F5344CB8AC3E}">
        <p14:creationId xmlns:p14="http://schemas.microsoft.com/office/powerpoint/2010/main" val="311583370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0" y="984154"/>
            <a:ext cx="11854927" cy="5470434"/>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45860" y="1037323"/>
            <a:ext cx="11523006" cy="5262979"/>
          </a:xfrm>
          <a:prstGeom prst="rect">
            <a:avLst/>
          </a:prstGeom>
          <a:noFill/>
        </p:spPr>
        <p:txBody>
          <a:bodyPr wrap="square" rtlCol="0">
            <a:spAutoFit/>
          </a:bodyPr>
          <a:lstStyle/>
          <a:p>
            <a:pPr marL="457200" marR="0" lvl="0" indent="-457200" algn="ctr"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70C0"/>
                </a:solidFill>
                <a:effectLst/>
                <a:uLnTx/>
                <a:uFillTx/>
                <a:ea typeface="+mn-ea"/>
                <a:cs typeface="Tajawal ExtraBold" panose="00000800000000000000" pitchFamily="2" charset="-78"/>
              </a:rPr>
              <a:t>Forms of questionnaire</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800" b="1" i="0" u="none" strike="noStrike" kern="1200" cap="none" spc="0" normalizeH="0" baseline="0" noProof="0" dirty="0">
                <a:ln>
                  <a:noFill/>
                </a:ln>
                <a:solidFill>
                  <a:srgbClr val="8E5A6D"/>
                </a:solidFill>
                <a:effectLst/>
                <a:uLnTx/>
                <a:uFillTx/>
                <a:ea typeface="+mn-ea"/>
                <a:cs typeface="Tajawal ExtraBold" panose="00000800000000000000" pitchFamily="2" charset="-78"/>
              </a:rPr>
              <a:t>Researcher-administered questionnaires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ea typeface="+mn-ea"/>
                <a:cs typeface="Tajawal ExtraBold" panose="00000800000000000000" pitchFamily="2" charset="-78"/>
              </a:rPr>
              <a:t>Researcher-administered questionnaires usually generate the highest response rate of any questionnaires, because you approach your subject and you complete the questionnaire by asking the questions and filling in the document according to what they tell you.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ea typeface="+mn-ea"/>
                <a:cs typeface="Tajawal ExtraBold" panose="00000800000000000000" pitchFamily="2" charset="-78"/>
              </a:rPr>
              <a:t>The most obvious example of this is the market researcher working in the street –</a:t>
            </a:r>
            <a:endParaRPr kumimoji="0" lang="ar-EG" sz="2800" b="0" i="0" u="none" strike="noStrike" kern="1200" cap="none" spc="0" normalizeH="0" baseline="0" noProof="0" dirty="0">
              <a:ln>
                <a:noFill/>
              </a:ln>
              <a:solidFill>
                <a:srgbClr val="2D3956"/>
              </a:solidFill>
              <a:effectLst/>
              <a:uLnTx/>
              <a:uFillTx/>
              <a:ea typeface="+mn-ea"/>
              <a:cs typeface="Tajawal ExtraBold" panose="00000800000000000000" pitchFamily="2" charset="-78"/>
            </a:endParaRPr>
          </a:p>
          <a:p>
            <a:pPr marL="0" marR="0" lvl="0" indent="0" algn="ctr" defTabSz="914400" rtl="1" eaLnBrk="1" fontAlgn="auto" latinLnBrk="0" hangingPunct="1">
              <a:lnSpc>
                <a:spcPct val="100000"/>
              </a:lnSpc>
              <a:spcBef>
                <a:spcPts val="0"/>
              </a:spcBef>
              <a:spcAft>
                <a:spcPts val="0"/>
              </a:spcAft>
              <a:buClrTx/>
              <a:buSzTx/>
              <a:buFontTx/>
              <a:buNone/>
              <a:tabLst/>
              <a:defRPr/>
            </a:pPr>
            <a:r>
              <a:rPr lang="ar-EG" sz="2800" b="1" dirty="0"/>
              <a:t>الاستبيانات التي يديرها الباحث</a:t>
            </a:r>
            <a:br>
              <a:rPr lang="ar-EG" sz="2800" dirty="0"/>
            </a:br>
            <a:r>
              <a:rPr lang="ar-EG" sz="2800" dirty="0"/>
              <a:t>عادةً ما تحقق الاستبيانات التي يديرها الباحث أعلى معدل استجابة مقارنة بأي نوع آخر من الاستبيانات، لأنك تقوم بمقابلة المشاركين مباشرة وتعبئة الاستبيان بناءً على إجاباتهم.</a:t>
            </a:r>
            <a:br>
              <a:rPr lang="ar-EG" sz="2800" dirty="0"/>
            </a:br>
            <a:r>
              <a:rPr lang="ar-EG" sz="2800" dirty="0"/>
              <a:t>المثال الأكثر وضوحًا لهذا النوع هو الباحث في السوق الذي يعمل في الشارع.</a:t>
            </a:r>
            <a:endParaRPr kumimoji="0" lang="en-US" sz="2800" b="0" i="0" u="none" strike="noStrike" kern="1200" cap="none" spc="0" normalizeH="0" baseline="0" noProof="0" dirty="0">
              <a:ln>
                <a:noFill/>
              </a:ln>
              <a:solidFill>
                <a:srgbClr val="2D3956"/>
              </a:solidFill>
              <a:effectLst/>
              <a:uLnTx/>
              <a:uFillTx/>
              <a:ea typeface="+mn-ea"/>
              <a:cs typeface="Tajawal ExtraBold" panose="00000800000000000000" pitchFamily="2" charset="-78"/>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7" name="Picture 6">
            <a:extLst>
              <a:ext uri="{FF2B5EF4-FFF2-40B4-BE49-F238E27FC236}">
                <a16:creationId xmlns:a16="http://schemas.microsoft.com/office/drawing/2014/main" id="{64696086-2F30-4144-AC84-4FD5F869B27D}"/>
              </a:ext>
            </a:extLst>
          </p:cNvPr>
          <p:cNvPicPr>
            <a:picLocks noChangeAspect="1"/>
          </p:cNvPicPr>
          <p:nvPr/>
        </p:nvPicPr>
        <p:blipFill>
          <a:blip r:embed="rId2"/>
          <a:stretch>
            <a:fillRect/>
          </a:stretch>
        </p:blipFill>
        <p:spPr>
          <a:xfrm>
            <a:off x="3358120" y="65569"/>
            <a:ext cx="8937511" cy="1072989"/>
          </a:xfrm>
          <a:prstGeom prst="rect">
            <a:avLst/>
          </a:prstGeom>
        </p:spPr>
      </p:pic>
    </p:spTree>
    <p:extLst>
      <p:ext uri="{BB962C8B-B14F-4D97-AF65-F5344CB8AC3E}">
        <p14:creationId xmlns:p14="http://schemas.microsoft.com/office/powerpoint/2010/main" val="341829063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0" y="984154"/>
            <a:ext cx="10240653" cy="495230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305122" y="1234270"/>
            <a:ext cx="9694283" cy="3106579"/>
          </a:xfrm>
          <a:prstGeom prst="rect">
            <a:avLst/>
          </a:prstGeom>
          <a:noFill/>
        </p:spPr>
        <p:txBody>
          <a:bodyPr wrap="square" rtlCol="0">
            <a:spAutoFit/>
          </a:bodyPr>
          <a:lstStyle/>
          <a:p>
            <a:pPr marL="457200" marR="0" lvl="0" indent="-457200" algn="ctr"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3200" b="1" dirty="0">
                <a:solidFill>
                  <a:srgbClr val="0070C0"/>
                </a:solidFill>
                <a:cs typeface="Tajawal ExtraBold" panose="00000800000000000000" pitchFamily="2" charset="-78"/>
              </a:rPr>
              <a:t>Search on Google Scholar </a:t>
            </a:r>
            <a:endParaRPr kumimoji="0" lang="en-US" sz="3200" b="1" i="0" u="none" strike="noStrike" kern="1200" cap="none" spc="0" normalizeH="0" baseline="0" noProof="0" dirty="0">
              <a:ln>
                <a:noFill/>
              </a:ln>
              <a:solidFill>
                <a:srgbClr val="0070C0"/>
              </a:solidFill>
              <a:effectLst/>
              <a:uLnTx/>
              <a:uFillTx/>
              <a:ea typeface="+mn-ea"/>
              <a:cs typeface="Tajawal ExtraBold" panose="00000800000000000000" pitchFamily="2" charset="-78"/>
            </a:endParaRPr>
          </a:p>
          <a:p>
            <a:pPr marL="457200" marR="0" lvl="0" indent="-457200" algn="ctr"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3200" b="1" i="0" u="none" strike="noStrike" kern="1200" cap="none" spc="0" normalizeH="0" baseline="0" noProof="0" dirty="0">
              <a:ln>
                <a:noFill/>
              </a:ln>
              <a:solidFill>
                <a:srgbClr val="0070C0"/>
              </a:solidFill>
              <a:effectLst/>
              <a:uLnTx/>
              <a:uFillTx/>
              <a:ea typeface="+mn-ea"/>
              <a:cs typeface="Tajawal ExtraBold" panose="00000800000000000000" pitchFamily="2" charset="-78"/>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2D3956"/>
                </a:solidFill>
                <a:effectLst/>
                <a:uLnTx/>
                <a:uFillTx/>
                <a:ea typeface="+mn-ea"/>
                <a:cs typeface="Tajawal ExtraBold" panose="00000800000000000000" pitchFamily="2" charset="-78"/>
              </a:rPr>
              <a:t>Write the research variable + questionnaire+ Likert scale pdf</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srgbClr val="2D3956"/>
              </a:solidFill>
              <a:effectLst/>
              <a:uLnTx/>
              <a:uFillTx/>
              <a:ea typeface="+mn-ea"/>
              <a:cs typeface="Tajawal ExtraBold" panose="00000800000000000000"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lang="ar-EG" sz="3200" dirty="0">
                <a:solidFill>
                  <a:srgbClr val="2D3956"/>
                </a:solidFill>
              </a:rPr>
              <a:t>أكتب أسم المتغير+ استبيان+ ليكرت </a:t>
            </a:r>
            <a:r>
              <a:rPr lang="en-US" sz="3200" dirty="0">
                <a:solidFill>
                  <a:srgbClr val="2D3956"/>
                </a:solidFill>
              </a:rPr>
              <a:t>pdf</a:t>
            </a: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sp>
        <p:nvSpPr>
          <p:cNvPr id="2" name="Rectangle 1">
            <a:extLst>
              <a:ext uri="{FF2B5EF4-FFF2-40B4-BE49-F238E27FC236}">
                <a16:creationId xmlns:a16="http://schemas.microsoft.com/office/drawing/2014/main" id="{6FD1E541-6646-4EA3-90C6-448501562E35}"/>
              </a:ext>
            </a:extLst>
          </p:cNvPr>
          <p:cNvSpPr/>
          <p:nvPr/>
        </p:nvSpPr>
        <p:spPr>
          <a:xfrm>
            <a:off x="2870162" y="4674660"/>
            <a:ext cx="4158319" cy="584775"/>
          </a:xfrm>
          <a:prstGeom prst="rect">
            <a:avLst/>
          </a:prstGeom>
        </p:spPr>
        <p:txBody>
          <a:bodyPr wrap="none">
            <a:spAutoFit/>
          </a:bodyPr>
          <a:lstStyle/>
          <a:p>
            <a:pPr marL="457200" lvl="0" indent="-457200" algn="ctr">
              <a:buFont typeface="Wingdings" panose="05000000000000000000" pitchFamily="2" charset="2"/>
              <a:buChar char="q"/>
              <a:defRPr/>
            </a:pPr>
            <a:r>
              <a:rPr lang="en-US" sz="3200" b="1" dirty="0">
                <a:solidFill>
                  <a:srgbClr val="0070C0"/>
                </a:solidFill>
                <a:highlight>
                  <a:srgbClr val="00FF00"/>
                </a:highlight>
                <a:cs typeface="Tajawal ExtraBold" panose="00000800000000000000" pitchFamily="2" charset="-78"/>
              </a:rPr>
              <a:t>Design Google Form </a:t>
            </a:r>
          </a:p>
        </p:txBody>
      </p:sp>
      <p:pic>
        <p:nvPicPr>
          <p:cNvPr id="8" name="Picture 7">
            <a:extLst>
              <a:ext uri="{FF2B5EF4-FFF2-40B4-BE49-F238E27FC236}">
                <a16:creationId xmlns:a16="http://schemas.microsoft.com/office/drawing/2014/main" id="{653D63CF-4279-42F7-8113-F957D6A19427}"/>
              </a:ext>
            </a:extLst>
          </p:cNvPr>
          <p:cNvPicPr>
            <a:picLocks noChangeAspect="1"/>
          </p:cNvPicPr>
          <p:nvPr/>
        </p:nvPicPr>
        <p:blipFill>
          <a:blip r:embed="rId2"/>
          <a:stretch>
            <a:fillRect/>
          </a:stretch>
        </p:blipFill>
        <p:spPr>
          <a:xfrm>
            <a:off x="3254489" y="83603"/>
            <a:ext cx="8937511" cy="1072989"/>
          </a:xfrm>
          <a:prstGeom prst="rect">
            <a:avLst/>
          </a:prstGeom>
        </p:spPr>
      </p:pic>
    </p:spTree>
    <p:extLst>
      <p:ext uri="{BB962C8B-B14F-4D97-AF65-F5344CB8AC3E}">
        <p14:creationId xmlns:p14="http://schemas.microsoft.com/office/powerpoint/2010/main" val="12783766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49081302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Presentation Midocean  Whi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764D27-7D0E-4B82-9A92-C5A77079D3E8}">
  <ds:schemaRefs>
    <ds:schemaRef ds:uri="http://schemas.microsoft.com/sharepoint/v3/contenttype/forms"/>
  </ds:schemaRefs>
</ds:datastoreItem>
</file>

<file path=customXml/itemProps2.xml><?xml version="1.0" encoding="utf-8"?>
<ds:datastoreItem xmlns:ds="http://schemas.openxmlformats.org/officeDocument/2006/customXml" ds:itemID="{A544F1A4-F628-46C0-85A3-1182C21B12A0}">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F5305E49-AB0B-42D2-8881-7E7C74F837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3402</TotalTime>
  <Words>4118</Words>
  <Application>Microsoft Office PowerPoint</Application>
  <PresentationFormat>Widescreen</PresentationFormat>
  <Paragraphs>626</Paragraphs>
  <Slides>87</Slides>
  <Notes>35</Notes>
  <HiddenSlides>0</HiddenSlides>
  <MMClips>0</MMClips>
  <ScaleCrop>false</ScaleCrop>
  <HeadingPairs>
    <vt:vector size="6" baseType="variant">
      <vt:variant>
        <vt:lpstr>Fonts Used</vt:lpstr>
      </vt:variant>
      <vt:variant>
        <vt:i4>9</vt:i4>
      </vt:variant>
      <vt:variant>
        <vt:lpstr>Theme</vt:lpstr>
      </vt:variant>
      <vt:variant>
        <vt:i4>8</vt:i4>
      </vt:variant>
      <vt:variant>
        <vt:lpstr>Slide Titles</vt:lpstr>
      </vt:variant>
      <vt:variant>
        <vt:i4>87</vt:i4>
      </vt:variant>
    </vt:vector>
  </HeadingPairs>
  <TitlesOfParts>
    <vt:vector size="104" baseType="lpstr">
      <vt:lpstr>Arial</vt:lpstr>
      <vt:lpstr>Arvo</vt:lpstr>
      <vt:lpstr>Calibri</vt:lpstr>
      <vt:lpstr>Calibri Light</vt:lpstr>
      <vt:lpstr>Cambria</vt:lpstr>
      <vt:lpstr>Tajawal ExtraBold</vt:lpstr>
      <vt:lpstr>Tajawal Medium</vt:lpstr>
      <vt:lpstr>Times New Roman</vt:lpstr>
      <vt:lpstr>Wingdings</vt:lpstr>
      <vt:lpstr>1_Office Theme</vt:lpstr>
      <vt:lpstr>2_Office Theme</vt:lpstr>
      <vt:lpstr>3_Office Theme</vt:lpstr>
      <vt:lpstr>Office Theme</vt:lpstr>
      <vt:lpstr>4_Office Theme</vt:lpstr>
      <vt:lpstr>Presentation Midocean  White</vt:lpstr>
      <vt:lpstr>5_Office Theme</vt:lpstr>
      <vt:lpstr>6_Office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Research Introduction Funnel</vt:lpstr>
      <vt:lpstr>Research Introduction Funnel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APA style in The Reference List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cp:lastModifiedBy>
  <cp:revision>422</cp:revision>
  <dcterms:created xsi:type="dcterms:W3CDTF">2023-04-29T09:08:23Z</dcterms:created>
  <dcterms:modified xsi:type="dcterms:W3CDTF">2026-08-29T20:59:25Z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