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1.png"/><Relationship Id="rId5"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hyperlink" Target="mailto:samara@esu.ac.ae" TargetMode="External"/><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1.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4.jpeg"/><Relationship Id="rId7" Type="http://schemas.openxmlformats.org/officeDocument/2006/relationships/image" Target="../media/image5.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6.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7.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6.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8.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9.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jpeg"/><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54" name="TextBox 29"/>
          <p:cNvSpPr txBox="1"/>
          <p:nvPr/>
        </p:nvSpPr>
        <p:spPr>
          <a:xfrm>
            <a:off x="7222139" y="3897663"/>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Samara Jasim</a:t>
            </a:r>
          </a:p>
        </p:txBody>
      </p:sp>
      <p:pic>
        <p:nvPicPr>
          <p:cNvPr id="155" name="learning-eng.jpeg" descr="learning-eng.jpeg"/>
          <p:cNvPicPr>
            <a:picLocks noChangeAspect="1"/>
          </p:cNvPicPr>
          <p:nvPr/>
        </p:nvPicPr>
        <p:blipFill>
          <a:blip r:embed="rId3">
            <a:extLst/>
          </a:blip>
          <a:srcRect l="11984" t="0" r="11984" b="0"/>
          <a:stretch>
            <a:fillRect/>
          </a:stretch>
        </p:blipFill>
        <p:spPr>
          <a:xfrm>
            <a:off x="-501439" y="-285155"/>
            <a:ext cx="8194280" cy="71849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897" y="0"/>
                </a:moveTo>
                <a:lnTo>
                  <a:pt x="112" y="60"/>
                </a:lnTo>
                <a:lnTo>
                  <a:pt x="0" y="21600"/>
                </a:lnTo>
                <a:lnTo>
                  <a:pt x="21600" y="21540"/>
                </a:lnTo>
                <a:lnTo>
                  <a:pt x="13897" y="0"/>
                </a:lnTo>
                <a:close/>
              </a:path>
            </a:pathLst>
          </a:custGeom>
          <a:ln w="12700">
            <a:miter lim="400000"/>
          </a:ln>
        </p:spPr>
      </p:pic>
      <p:sp>
        <p:nvSpPr>
          <p:cNvPr id="156" name="TextBox 30"/>
          <p:cNvSpPr txBox="1"/>
          <p:nvPr/>
        </p:nvSpPr>
        <p:spPr>
          <a:xfrm>
            <a:off x="6271954" y="2150407"/>
            <a:ext cx="5950292" cy="1437641"/>
          </a:xfrm>
          <a:prstGeom prst="rect">
            <a:avLst/>
          </a:prstGeom>
          <a:ln w="12700">
            <a:miter lim="400000"/>
          </a:ln>
          <a:effectLst>
            <a:outerShdw sx="100000" sy="100000" kx="0" ky="0" algn="b" rotWithShape="0" blurRad="0" dist="25400" dir="5400000">
              <a:srgbClr val="000000">
                <a:alpha val="50000"/>
              </a:srgbClr>
            </a:outerShdw>
          </a:effectLst>
          <a:extLst>
            <a:ext uri="{C572A759-6A51-4108-AA02-DFA0A04FC94B}">
              <ma14:wrappingTextBoxFlag xmlns:ma14="http://schemas.microsoft.com/office/mac/drawingml/2011/main" val="1"/>
            </a:ext>
          </a:extLst>
        </p:spPr>
        <p:txBody>
          <a:bodyPr lIns="45719" rIns="45719">
            <a:spAutoFit/>
          </a:bodyPr>
          <a:lstStyle>
            <a:lvl1pPr>
              <a:defRPr b="1" sz="4400">
                <a:solidFill>
                  <a:schemeClr val="accent2"/>
                </a:solidFill>
                <a:latin typeface="Tajawal Medium"/>
                <a:ea typeface="Tajawal Medium"/>
                <a:cs typeface="Tajawal Medium"/>
                <a:sym typeface="Tajawal Medium"/>
              </a:defRPr>
            </a:lvl1pPr>
          </a:lstStyle>
          <a:p>
            <a:pPr/>
            <a:r>
              <a:t>English Language for Digital Law</a:t>
            </a:r>
          </a:p>
        </p:txBody>
      </p:sp>
      <p:grpSp>
        <p:nvGrpSpPr>
          <p:cNvPr id="159" name="Rectangle: Rounded Corners 33"/>
          <p:cNvGrpSpPr/>
          <p:nvPr/>
        </p:nvGrpSpPr>
        <p:grpSpPr>
          <a:xfrm>
            <a:off x="7317788" y="4870024"/>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chemeClr val="accent2"/>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Orientation"/>
            <p:cNvSpPr txBox="1"/>
            <p:nvPr/>
          </p:nvSpPr>
          <p:spPr>
            <a:xfrm>
              <a:off x="77902"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Orientation </a:t>
              </a:r>
            </a:p>
          </p:txBody>
        </p:sp>
      </p:grpSp>
      <p:pic>
        <p:nvPicPr>
          <p:cNvPr id="160" name="Picture 32" descr="Picture 32"/>
          <p:cNvPicPr>
            <a:picLocks noChangeAspect="1"/>
          </p:cNvPicPr>
          <p:nvPr/>
        </p:nvPicPr>
        <p:blipFill>
          <a:blip r:embed="rId4">
            <a:extLst/>
          </a:blip>
          <a:stretch>
            <a:fillRect/>
          </a:stretch>
        </p:blipFill>
        <p:spPr>
          <a:xfrm>
            <a:off x="8981597" y="-332383"/>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63" name="TextBox 45"/>
          <p:cNvSpPr txBox="1"/>
          <p:nvPr/>
        </p:nvSpPr>
        <p:spPr>
          <a:xfrm>
            <a:off x="7279579" y="4415593"/>
            <a:ext cx="1069044"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5">
            <a:extLst/>
          </a:blip>
          <a:stretch>
            <a:fillRect/>
          </a:stretch>
        </p:blipFill>
        <p:spPr>
          <a:xfrm>
            <a:off x="6276058" y="651987"/>
            <a:ext cx="2457657" cy="670875"/>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6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67"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8"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Who Am I?</a:t>
            </a:r>
          </a:p>
        </p:txBody>
      </p:sp>
      <p:sp>
        <p:nvSpPr>
          <p:cNvPr id="16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70" name="TextBox 47"/>
          <p:cNvSpPr txBox="1"/>
          <p:nvPr/>
        </p:nvSpPr>
        <p:spPr>
          <a:xfrm>
            <a:off x="1519624" y="1702874"/>
            <a:ext cx="9383851" cy="410845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b="1" i="1" sz="2800">
                <a:solidFill>
                  <a:srgbClr val="E2913D"/>
                </a:solidFill>
                <a:latin typeface="Arial Narrow"/>
                <a:ea typeface="Arial Narrow"/>
                <a:cs typeface="Arial Narrow"/>
                <a:sym typeface="Arial Narrow"/>
              </a:defRPr>
            </a:pPr>
            <a:r>
              <a:t>Samara Jasim</a:t>
            </a:r>
          </a:p>
          <a:p>
            <a:pPr lvl="1" marL="581526" indent="-200526">
              <a:spcBef>
                <a:spcPts val="1200"/>
              </a:spcBef>
              <a:buSzPct val="60000"/>
              <a:buBlip>
                <a:blip r:embed="rId2"/>
              </a:buBlip>
              <a:defRPr sz="2300">
                <a:latin typeface="Arial Narrow"/>
                <a:ea typeface="Arial Narrow"/>
                <a:cs typeface="Arial Narrow"/>
                <a:sym typeface="Arial Narrow"/>
              </a:defRPr>
            </a:pPr>
            <a:r>
              <a:t>Lecturer: specialized in </a:t>
            </a:r>
            <a:r>
              <a:rPr i="1"/>
              <a:t>Teaching English as a Foreign Language </a:t>
            </a:r>
            <a:r>
              <a:t>Field </a:t>
            </a:r>
          </a:p>
          <a:p>
            <a:pPr lvl="1" marL="581526" indent="-200526">
              <a:spcBef>
                <a:spcPts val="1200"/>
              </a:spcBef>
              <a:buSzPct val="60000"/>
              <a:buBlip>
                <a:blip r:embed="rId2"/>
              </a:buBlip>
              <a:defRPr sz="2300">
                <a:latin typeface="Arial Narrow"/>
                <a:ea typeface="Arial Narrow"/>
                <a:cs typeface="Arial Narrow"/>
                <a:sym typeface="Arial Narrow"/>
              </a:defRPr>
            </a:pPr>
            <a:r>
              <a:t>Educational Consultant</a:t>
            </a:r>
          </a:p>
          <a:p>
            <a:pPr lvl="1" marL="581526" indent="-200526">
              <a:lnSpc>
                <a:spcPct val="230000"/>
              </a:lnSpc>
              <a:spcBef>
                <a:spcPts val="1200"/>
              </a:spcBef>
              <a:buSzPct val="60000"/>
              <a:buBlip>
                <a:blip r:embed="rId2"/>
              </a:buBlip>
              <a:defRPr sz="2300">
                <a:latin typeface="Arial Narrow"/>
                <a:ea typeface="Arial Narrow"/>
                <a:cs typeface="Arial Narrow"/>
                <a:sym typeface="Arial Narrow"/>
              </a:defRPr>
            </a:pPr>
            <a:r>
              <a:t>Sworn Translator</a:t>
            </a:r>
          </a:p>
          <a:p>
            <a:pPr>
              <a:lnSpc>
                <a:spcPct val="70000"/>
              </a:lnSpc>
              <a:defRPr b="1" i="1" sz="2800">
                <a:solidFill>
                  <a:srgbClr val="E2913D"/>
                </a:solidFill>
                <a:latin typeface="Arial Narrow"/>
                <a:ea typeface="Arial Narrow"/>
                <a:cs typeface="Arial Narrow"/>
                <a:sym typeface="Arial Narrow"/>
              </a:defRPr>
            </a:pPr>
            <a:r>
              <a:t>How to contact me?</a:t>
            </a:r>
          </a:p>
          <a:p>
            <a:pPr>
              <a:lnSpc>
                <a:spcPct val="70000"/>
              </a:lnSpc>
              <a:defRPr b="1" i="1" sz="2800">
                <a:solidFill>
                  <a:srgbClr val="E2913D"/>
                </a:solidFill>
                <a:latin typeface="Arial Narrow"/>
                <a:ea typeface="Arial Narrow"/>
                <a:cs typeface="Arial Narrow"/>
                <a:sym typeface="Arial Narrow"/>
              </a:defRPr>
            </a:pPr>
          </a:p>
          <a:p>
            <a:pPr lvl="2" marL="1257300" indent="-342900">
              <a:buSzPct val="100000"/>
              <a:buChar char="▪"/>
              <a:defRPr sz="2300">
                <a:latin typeface="Arial Narrow"/>
                <a:ea typeface="Arial Narrow"/>
                <a:cs typeface="Arial Narrow"/>
                <a:sym typeface="Arial Narrow"/>
              </a:defRPr>
            </a:pPr>
            <a:r>
              <a:t>via email at </a:t>
            </a:r>
            <a:r>
              <a:rPr u="sng">
                <a:solidFill>
                  <a:srgbClr val="56C7AA"/>
                </a:solidFill>
                <a:uFill>
                  <a:solidFill>
                    <a:srgbClr val="56C7AA"/>
                  </a:solidFill>
                </a:uFill>
                <a:hlinkClick r:id="rId3" invalidUrl="" action="" tgtFrame="" tooltip="" history="1" highlightClick="0" endSnd="0"/>
              </a:rPr>
              <a:t>samara@esu.ac.ae</a:t>
            </a:r>
            <a:endParaRPr>
              <a:solidFill>
                <a:srgbClr val="0B06D0"/>
              </a:solidFill>
            </a:endParaRPr>
          </a:p>
          <a:p>
            <a:pPr lvl="2" marL="1257300" indent="-342900">
              <a:buSzPct val="100000"/>
              <a:buChar char="▪"/>
              <a:defRPr sz="2300">
                <a:latin typeface="Arial Narrow"/>
                <a:ea typeface="Arial Narrow"/>
                <a:cs typeface="Arial Narrow"/>
                <a:sym typeface="Arial Narrow"/>
              </a:defRPr>
            </a:pPr>
            <a:r>
              <a:t>via Moodle messages</a:t>
            </a:r>
          </a:p>
        </p:txBody>
      </p:sp>
      <p:pic>
        <p:nvPicPr>
          <p:cNvPr id="171" name="Graphic 48" descr="Graphic 48"/>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72" name="Graphic 49" descr="Graphic 49"/>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73" name="Graphic 53" descr="Graphic 53"/>
          <p:cNvPicPr>
            <a:picLocks noChangeAspect="1"/>
          </p:cNvPicPr>
          <p:nvPr/>
        </p:nvPicPr>
        <p:blipFill>
          <a:blip r:embed="rId6">
            <a:extLst/>
          </a:blip>
          <a:stretch>
            <a:fillRect/>
          </a:stretch>
        </p:blipFill>
        <p:spPr>
          <a:xfrm>
            <a:off x="9175057" y="248507"/>
            <a:ext cx="2649478" cy="1166003"/>
          </a:xfrm>
          <a:prstGeom prst="rect">
            <a:avLst/>
          </a:prstGeom>
          <a:ln w="12700">
            <a:miter lim="400000"/>
          </a:ln>
        </p:spPr>
      </p:pic>
      <p:pic>
        <p:nvPicPr>
          <p:cNvPr id="174" name="english-course-2829679-2350623.png" descr="english-course-2829679-2350623.png"/>
          <p:cNvPicPr>
            <a:picLocks noChangeAspect="1"/>
          </p:cNvPicPr>
          <p:nvPr/>
        </p:nvPicPr>
        <p:blipFill>
          <a:blip r:embed="rId7">
            <a:extLst/>
          </a:blip>
          <a:stretch>
            <a:fillRect/>
          </a:stretch>
        </p:blipFill>
        <p:spPr>
          <a:xfrm>
            <a:off x="458481" y="243180"/>
            <a:ext cx="1222426" cy="1222426"/>
          </a:xfrm>
          <a:prstGeom prst="rect">
            <a:avLst/>
          </a:prstGeom>
          <a:ln w="12700">
            <a:miter lim="400000"/>
          </a:ln>
        </p:spPr>
      </p:pic>
      <p:pic>
        <p:nvPicPr>
          <p:cNvPr id="175" name="Screen Recording 2022-09-28 at 9.02.52 PM.gif" descr="Screen Recording 2022-09-28 at 9.02.52 PM.gif"/>
          <p:cNvPicPr>
            <a:picLocks noChangeAspect="0"/>
          </p:cNvPicPr>
          <p:nvPr/>
        </p:nvPicPr>
        <p:blipFill>
          <a:blip r:embed="rId8">
            <a:extLst/>
          </a:blip>
          <a:stretch>
            <a:fillRect/>
          </a:stretch>
        </p:blipFill>
        <p:spPr>
          <a:xfrm>
            <a:off x="4640629" y="4155244"/>
            <a:ext cx="1016295" cy="523241"/>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7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7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Details</a:t>
            </a:r>
          </a:p>
        </p:txBody>
      </p:sp>
      <p:sp>
        <p:nvSpPr>
          <p:cNvPr id="18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81" name="TextBox 47"/>
          <p:cNvSpPr txBox="1"/>
          <p:nvPr/>
        </p:nvSpPr>
        <p:spPr>
          <a:xfrm>
            <a:off x="1519624" y="1815406"/>
            <a:ext cx="9152752" cy="3787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70000"/>
              </a:lnSpc>
              <a:buSzPct val="100000"/>
              <a:buChar char="➢"/>
              <a:defRPr b="1" i="1" sz="2600">
                <a:solidFill>
                  <a:srgbClr val="E2913D"/>
                </a:solidFill>
                <a:latin typeface="Arial Narrow"/>
                <a:ea typeface="Arial Narrow"/>
                <a:cs typeface="Arial Narrow"/>
                <a:sym typeface="Arial Narrow"/>
              </a:defRPr>
            </a:pPr>
            <a:r>
              <a:t>This course </a:t>
            </a:r>
            <a:r>
              <a:rPr b="0" i="0">
                <a:solidFill>
                  <a:srgbClr val="000000"/>
                </a:solidFill>
              </a:rPr>
              <a:t>is designed to give students a deep understanding of the legal issues and challenges brought by the digital transformation of our economy and the regulation of the innovations it implies.</a:t>
            </a:r>
          </a:p>
          <a:p>
            <a:pPr algn="just">
              <a:lnSpc>
                <a:spcPct val="180000"/>
              </a:lnSpc>
              <a:defRPr sz="2600">
                <a:latin typeface="Arial Narrow"/>
                <a:ea typeface="Arial Narrow"/>
                <a:cs typeface="Arial Narrow"/>
                <a:sym typeface="Arial Narrow"/>
              </a:defRPr>
            </a:pPr>
            <a:r>
              <a:t>The aim of the course is to provide in-depth knowledge of legal English as well as an increased ability to communicate in international legal contexts, both academic and professional, in an effective manner.</a:t>
            </a:r>
          </a:p>
        </p:txBody>
      </p:sp>
      <p:pic>
        <p:nvPicPr>
          <p:cNvPr id="18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8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8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8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8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8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Learning Resources</a:t>
            </a:r>
          </a:p>
        </p:txBody>
      </p:sp>
      <p:sp>
        <p:nvSpPr>
          <p:cNvPr id="19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91" name="TextBox 47"/>
          <p:cNvSpPr txBox="1"/>
          <p:nvPr/>
        </p:nvSpPr>
        <p:spPr>
          <a:xfrm>
            <a:off x="1519624" y="1702874"/>
            <a:ext cx="9152752" cy="4038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10000"/>
              </a:lnSpc>
              <a:buSzPct val="100000"/>
              <a:buChar char="➢"/>
              <a:defRPr b="1" i="1" sz="2700">
                <a:solidFill>
                  <a:srgbClr val="E2913D"/>
                </a:solidFill>
                <a:latin typeface="Arial Narrow"/>
                <a:ea typeface="Arial Narrow"/>
                <a:cs typeface="Arial Narrow"/>
                <a:sym typeface="Arial Narrow"/>
              </a:defRPr>
            </a:pPr>
            <a:r>
              <a:t> Credit Hours: </a:t>
            </a:r>
          </a:p>
          <a:p>
            <a:pPr marL="446087" indent="-446087">
              <a:lnSpc>
                <a:spcPct val="110000"/>
              </a:lnSpc>
              <a:defRPr sz="2700">
                <a:latin typeface="Arial Narrow"/>
                <a:ea typeface="Arial Narrow"/>
                <a:cs typeface="Arial Narrow"/>
                <a:sym typeface="Arial Narrow"/>
              </a:defRPr>
            </a:pPr>
            <a:r>
              <a:t>3</a:t>
            </a:r>
            <a:r>
              <a:t> credit hours.  </a:t>
            </a:r>
          </a:p>
          <a:p>
            <a:pPr lvl="1">
              <a:lnSpc>
                <a:spcPct val="110000"/>
              </a:lnSpc>
              <a:defRPr sz="2700">
                <a:solidFill>
                  <a:srgbClr val="0070C0"/>
                </a:solidFill>
                <a:latin typeface="Arial Narrow"/>
                <a:ea typeface="Arial Narrow"/>
                <a:cs typeface="Arial Narrow"/>
                <a:sym typeface="Arial Narrow"/>
              </a:defRPr>
            </a:pPr>
          </a:p>
          <a:p>
            <a:pPr lvl="1" marL="457199" indent="-457199">
              <a:lnSpc>
                <a:spcPct val="110000"/>
              </a:lnSpc>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Recommended</a:t>
            </a:r>
            <a:r>
              <a:t> </a:t>
            </a:r>
            <a:r>
              <a:rPr>
                <a:solidFill>
                  <a:srgbClr val="E2913D"/>
                </a:solidFill>
              </a:rPr>
              <a:t>Resources: </a:t>
            </a:r>
            <a:endParaRPr>
              <a:solidFill>
                <a:srgbClr val="FF0000"/>
              </a:solidFill>
            </a:endParaRPr>
          </a:p>
          <a:p>
            <a:pPr lvl="1" marL="514350" indent="-514350">
              <a:lnSpc>
                <a:spcPct val="110000"/>
              </a:lnSpc>
              <a:buSzPct val="100000"/>
              <a:buAutoNum type="arabicPeriod" startAt="1"/>
              <a:defRPr sz="2700">
                <a:latin typeface="Arial Narrow"/>
                <a:ea typeface="Arial Narrow"/>
                <a:cs typeface="Arial Narrow"/>
                <a:sym typeface="Arial Narrow"/>
              </a:defRPr>
            </a:pPr>
            <a:r>
              <a:t>IT Security Risk Control Management by Raymond Pompon</a:t>
            </a:r>
          </a:p>
          <a:p>
            <a:pPr lvl="1" marL="514350" indent="-514350">
              <a:lnSpc>
                <a:spcPct val="110000"/>
              </a:lnSpc>
              <a:buSzPct val="100000"/>
              <a:buAutoNum type="arabicPeriod" startAt="1"/>
              <a:defRPr sz="2700">
                <a:latin typeface="Arial Narrow"/>
                <a:ea typeface="Arial Narrow"/>
                <a:cs typeface="Arial Narrow"/>
                <a:sym typeface="Arial Narrow"/>
              </a:defRPr>
            </a:pPr>
            <a:r>
              <a:t> Law and Technology in a Global Digital Society</a:t>
            </a:r>
          </a:p>
          <a:p>
            <a:pPr>
              <a:lnSpc>
                <a:spcPct val="110000"/>
              </a:lnSpc>
              <a:defRPr sz="2700">
                <a:latin typeface="Arial Narrow"/>
                <a:ea typeface="Arial Narrow"/>
                <a:cs typeface="Arial Narrow"/>
                <a:sym typeface="Arial Narrow"/>
              </a:defRPr>
            </a:pPr>
          </a:p>
          <a:p>
            <a:pPr lvl="1" marL="457199" indent="-457199">
              <a:lnSpc>
                <a:spcPct val="110000"/>
              </a:lnSpc>
              <a:spcBef>
                <a:spcPts val="700"/>
              </a:spcBef>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Essential</a:t>
            </a:r>
            <a:r>
              <a:t> </a:t>
            </a:r>
            <a:r>
              <a:rPr>
                <a:solidFill>
                  <a:srgbClr val="E2913D"/>
                </a:solidFill>
              </a:rPr>
              <a:t>References:</a:t>
            </a:r>
            <a:endParaRPr>
              <a:solidFill>
                <a:srgbClr val="E2913D"/>
              </a:solidFill>
            </a:endParaRPr>
          </a:p>
          <a:p>
            <a:pPr>
              <a:lnSpc>
                <a:spcPct val="110000"/>
              </a:lnSpc>
              <a:defRPr b="1" i="1" sz="2700">
                <a:solidFill>
                  <a:srgbClr val="F14124"/>
                </a:solidFill>
                <a:latin typeface="Arial Narrow"/>
                <a:ea typeface="Arial Narrow"/>
                <a:cs typeface="Arial Narrow"/>
                <a:sym typeface="Arial Narrow"/>
              </a:defRPr>
            </a:pPr>
            <a:r>
              <a:rPr b="0" i="0">
                <a:solidFill>
                  <a:srgbClr val="000000"/>
                </a:solidFill>
              </a:rPr>
              <a:t>1. A Dictionary</a:t>
            </a:r>
          </a:p>
        </p:txBody>
      </p:sp>
      <p:pic>
        <p:nvPicPr>
          <p:cNvPr id="19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9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9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9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196" name="978-3-030-90513-2.jpeg" descr="978-3-030-90513-2.jpeg"/>
          <p:cNvPicPr>
            <a:picLocks noChangeAspect="1"/>
          </p:cNvPicPr>
          <p:nvPr/>
        </p:nvPicPr>
        <p:blipFill>
          <a:blip r:embed="rId6">
            <a:extLst/>
          </a:blip>
          <a:stretch>
            <a:fillRect/>
          </a:stretch>
        </p:blipFill>
        <p:spPr>
          <a:xfrm>
            <a:off x="10162502" y="1437595"/>
            <a:ext cx="1879650" cy="2829702"/>
          </a:xfrm>
          <a:prstGeom prst="rect">
            <a:avLst/>
          </a:prstGeom>
          <a:ln w="12700">
            <a:miter lim="400000"/>
          </a:ln>
        </p:spPr>
      </p:pic>
      <p:pic>
        <p:nvPicPr>
          <p:cNvPr id="197" name="it-security-risk-control-management.jpeg" descr="it-security-risk-control-management.jpeg"/>
          <p:cNvPicPr>
            <a:picLocks noChangeAspect="1"/>
          </p:cNvPicPr>
          <p:nvPr/>
        </p:nvPicPr>
        <p:blipFill>
          <a:blip r:embed="rId7">
            <a:extLst/>
          </a:blip>
          <a:stretch>
            <a:fillRect/>
          </a:stretch>
        </p:blipFill>
        <p:spPr>
          <a:xfrm>
            <a:off x="9557984" y="3545581"/>
            <a:ext cx="1883623" cy="2690441"/>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9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00"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1"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this course about?</a:t>
            </a:r>
          </a:p>
        </p:txBody>
      </p:sp>
      <p:sp>
        <p:nvSpPr>
          <p:cNvPr id="202"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0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0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0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06"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07" name="The transformation of society into a digital society, in which essential areas of life are carried out through the exchange of data via electronic networks and machines equipped with artificial intelligence to carry out activities that were previously th"/>
          <p:cNvSpPr txBox="1"/>
          <p:nvPr/>
        </p:nvSpPr>
        <p:spPr>
          <a:xfrm>
            <a:off x="1616475" y="1815469"/>
            <a:ext cx="8959050" cy="38785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20000"/>
              </a:lnSpc>
              <a:spcBef>
                <a:spcPts val="1200"/>
              </a:spcBef>
              <a:defRPr sz="2333">
                <a:latin typeface="Arial Narrow"/>
                <a:ea typeface="Arial Narrow"/>
                <a:cs typeface="Arial Narrow"/>
                <a:sym typeface="Arial Narrow"/>
              </a:defRPr>
            </a:pPr>
            <a:r>
              <a:t>The transformation of society into a digital society, in which essential areas of life are carried out through the exchange of data via electronic networks and machines equipped with artificial intelligence to carry out activities that were previously the preserve of humans, is taking place worldwide with great dynamics. </a:t>
            </a:r>
          </a:p>
          <a:p>
            <a:pPr algn="just" defTabSz="457200">
              <a:lnSpc>
                <a:spcPct val="120000"/>
              </a:lnSpc>
              <a:spcBef>
                <a:spcPts val="1200"/>
              </a:spcBef>
              <a:defRPr sz="2333">
                <a:latin typeface="Arial Narrow"/>
                <a:ea typeface="Arial Narrow"/>
                <a:cs typeface="Arial Narrow"/>
                <a:sym typeface="Arial Narrow"/>
              </a:defRPr>
            </a:pPr>
            <a:r>
              <a:t>This transformation process involves the law in two ways: On the one hand, law has to adapt in order to provide the changed society with appropriate rules, and on the other hand, it acts as a driving factor of the transformation by setting limits to technological development while at the same time providing a framework and basis for it.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0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Content</a:t>
            </a:r>
          </a:p>
        </p:txBody>
      </p:sp>
      <p:sp>
        <p:nvSpPr>
          <p:cNvPr id="21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1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1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14" name="Graphic 53" descr="Graphic 53"/>
          <p:cNvPicPr>
            <a:picLocks noChangeAspect="1"/>
          </p:cNvPicPr>
          <p:nvPr/>
        </p:nvPicPr>
        <p:blipFill>
          <a:blip r:embed="rId4">
            <a:extLst/>
          </a:blip>
          <a:stretch>
            <a:fillRect/>
          </a:stretch>
        </p:blipFill>
        <p:spPr>
          <a:xfrm>
            <a:off x="9175057" y="70707"/>
            <a:ext cx="2649478" cy="1166003"/>
          </a:xfrm>
          <a:prstGeom prst="rect">
            <a:avLst/>
          </a:prstGeom>
          <a:ln w="12700">
            <a:miter lim="400000"/>
          </a:ln>
        </p:spPr>
      </p:pic>
      <p:pic>
        <p:nvPicPr>
          <p:cNvPr id="21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graphicFrame>
        <p:nvGraphicFramePr>
          <p:cNvPr id="216" name="Table 9"/>
          <p:cNvGraphicFramePr/>
          <p:nvPr/>
        </p:nvGraphicFramePr>
        <p:xfrm>
          <a:off x="1871659" y="1149514"/>
          <a:ext cx="9665713"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7326984"/>
                <a:gridCol w="1204106"/>
                <a:gridCol w="1121921"/>
              </a:tblGrid>
              <a:tr h="777242">
                <a:tc>
                  <a:txBody>
                    <a:bodyPr/>
                    <a:lstStyle/>
                    <a:p>
                      <a:pPr algn="ctr" defTabSz="457200">
                        <a:defRPr b="0" sz="1800">
                          <a:solidFill>
                            <a:srgbClr val="000000"/>
                          </a:solidFill>
                        </a:defRPr>
                      </a:pPr>
                      <a:r>
                        <a:rPr b="1" sz="2200">
                          <a:latin typeface="Arial Narrow"/>
                          <a:ea typeface="Arial Narrow"/>
                          <a:cs typeface="Arial Narrow"/>
                          <a:sym typeface="Arial Narrow"/>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r>
              <a:tr h="421642">
                <a:tc>
                  <a:txBody>
                    <a:bodyPr/>
                    <a:lstStyle/>
                    <a:p>
                      <a:pPr algn="l" defTabSz="457200">
                        <a:defRPr sz="1800"/>
                      </a:pPr>
                      <a:r>
                        <a:rPr sz="2100">
                          <a:latin typeface="Arial Narrow"/>
                          <a:ea typeface="Arial Narrow"/>
                          <a:cs typeface="Arial Narrow"/>
                          <a:sym typeface="Arial Narrow"/>
                        </a:rPr>
                        <a:t>1. Introduction to Digital Law</a:t>
                      </a:r>
                    </a:p>
                  </a:txBody>
                  <a:tcPr marL="45721" marR="45721" marT="45721" marB="45721" anchor="ctr" anchorCtr="0"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2nd</a:t>
                      </a:r>
                    </a:p>
                  </a:txBody>
                  <a:tcPr marL="45721" marR="45721" marT="45721" marB="45721" anchor="ctr" anchorCtr="0" horzOverflow="overflow">
                    <a:lnL w="12700">
                      <a:solidFill>
                        <a:srgbClr val="000000"/>
                      </a:solidFill>
                    </a:lnL>
                    <a:lnR w="12700">
                      <a:solidFill>
                        <a:srgbClr val="000000"/>
                      </a:solidFill>
                    </a:lnR>
                    <a:lnT w="381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chemeClr val="accent1">
                        <a:lumOff val="24117"/>
                      </a:schemeClr>
                    </a:solidFill>
                  </a:tcPr>
                </a:tc>
              </a:tr>
              <a:tr h="412284">
                <a:tc>
                  <a:txBody>
                    <a:bodyPr/>
                    <a:lstStyle/>
                    <a:p>
                      <a:pPr algn="l">
                        <a:defRPr sz="1800"/>
                      </a:pPr>
                      <a:r>
                        <a:rPr sz="2100">
                          <a:latin typeface="Arial Narrow"/>
                          <a:ea typeface="Arial Narrow"/>
                          <a:cs typeface="Arial Narrow"/>
                          <a:sym typeface="Arial Narrow"/>
                        </a:rPr>
                        <a:t>2. IT Security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3rd</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a:defRPr sz="1800"/>
                      </a:pPr>
                      <a:r>
                        <a:rPr sz="2100">
                          <a:latin typeface="Arial Narrow"/>
                          <a:ea typeface="Arial Narrow"/>
                          <a:cs typeface="Arial Narrow"/>
                          <a:sym typeface="Arial Narrow"/>
                        </a:rPr>
                        <a:t>3. Artificial Intelligence</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4th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4. Data Protection</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5. Smart Contracts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6th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26701">
                <a:tc>
                  <a:txBody>
                    <a:bodyPr/>
                    <a:lstStyle/>
                    <a:p>
                      <a:pPr algn="l" defTabSz="457200">
                        <a:defRPr sz="1800"/>
                      </a:pPr>
                      <a:r>
                        <a:rPr sz="2100">
                          <a:latin typeface="Arial Narrow"/>
                          <a:ea typeface="Arial Narrow"/>
                          <a:cs typeface="Arial Narrow"/>
                          <a:sym typeface="Arial Narrow"/>
                        </a:rPr>
                        <a:t>6. Ethics of Digital Law</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7th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7. Internet of Things and Consumers’ Privacy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8th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8. Phishing in Online Banking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9th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9. Digital Media</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10th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10. Human Rights in the Digital Law</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11th</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chemeClr val="accent1">
                        <a:lumOff val="24117"/>
                      </a:schemeClr>
                    </a:solidFill>
                  </a:tcPr>
                </a:tc>
              </a:tr>
            </a:tbl>
          </a:graphicData>
        </a:graphic>
      </p:graphicFrame>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1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9"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2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2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2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2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2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26" name="Multiple Choice, T&amp;F, Matching, Arranging, Audio Questions…"/>
          <p:cNvSpPr txBox="1"/>
          <p:nvPr/>
        </p:nvSpPr>
        <p:spPr>
          <a:xfrm>
            <a:off x="1207295" y="1837398"/>
            <a:ext cx="9526518" cy="38366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Multiple Choice, T&amp;F, Matching, Arranging, Audio Questions</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80</a:t>
            </a:r>
            <a:r>
              <a:t>% mark</a:t>
            </a:r>
            <a:r>
              <a:t>s</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10 weekly quizzes (open on Saturdays, at </a:t>
            </a:r>
            <a:r>
              <a:rPr b="1"/>
              <a:t>22:00</a:t>
            </a:r>
            <a:r>
              <a:t> ksa and close next Saturday at </a:t>
            </a:r>
            <a:r>
              <a:rPr b="1"/>
              <a:t>21:00</a:t>
            </a:r>
            <a:r>
              <a:t> ksa)</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The duration of each quiz is (</a:t>
            </a:r>
            <a:r>
              <a:rPr b="1"/>
              <a:t>24 </a:t>
            </a:r>
            <a:r>
              <a:t>minutes only = 3 minutes for each question)</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 Marks for each of short exam. </a:t>
            </a:r>
          </a:p>
          <a:p>
            <a:pPr lvl="2" marL="1206500" indent="-292100" defTabSz="457200">
              <a:lnSpc>
                <a:spcPct val="110000"/>
              </a:lnSpc>
              <a:spcBef>
                <a:spcPts val="1000"/>
              </a:spcBef>
              <a:buClr>
                <a:srgbClr val="7B8AA7"/>
              </a:buClr>
              <a:buSzPct val="80000"/>
              <a:buChar char=""/>
              <a:defRPr sz="2300">
                <a:solidFill>
                  <a:srgbClr val="404040"/>
                </a:solidFill>
                <a:latin typeface="Arial Narrow"/>
                <a:ea typeface="Arial Narrow"/>
                <a:cs typeface="Arial Narrow"/>
                <a:sym typeface="Arial Narrow"/>
              </a:defRPr>
            </a:pPr>
            <a:r>
              <a:t>8 questions </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20</a:t>
            </a:r>
            <a:r>
              <a:t>% Final Examination</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2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29"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3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3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3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3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4"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35" name="WhatsApp Image 2023-06-01 at 12.44.09 PM (1).jpeg" descr="WhatsApp Image 2023-06-01 at 12.44.09 PM (1).jpeg"/>
          <p:cNvPicPr>
            <a:picLocks noChangeAspect="1"/>
          </p:cNvPicPr>
          <p:nvPr/>
        </p:nvPicPr>
        <p:blipFill>
          <a:blip r:embed="rId6">
            <a:extLst/>
          </a:blip>
          <a:srcRect l="0" t="16395" r="0" b="41669"/>
          <a:stretch>
            <a:fillRect/>
          </a:stretch>
        </p:blipFill>
        <p:spPr>
          <a:xfrm>
            <a:off x="1312862" y="1748953"/>
            <a:ext cx="9566309" cy="4011597"/>
          </a:xfrm>
          <a:prstGeom prst="rect">
            <a:avLst/>
          </a:prstGeom>
          <a:ln w="25400">
            <a:solidFill>
              <a:schemeClr val="accent1">
                <a:satOff val="-3547"/>
                <a:lumOff val="-10352"/>
              </a:schemeClr>
            </a:solidFill>
            <a:miter/>
          </a:ln>
          <a:effectLst>
            <a:outerShdw sx="100000" sy="100000" kx="0" ky="0" algn="b" rotWithShape="0" blurRad="571500" dist="0" dir="0">
              <a:srgbClr val="000000">
                <a:alpha val="25000"/>
              </a:srgbClr>
            </a:outerShdw>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3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38"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3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4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4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43"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44" name="WhatsApp Image 2023-06-01 at 12.44.09 PM.jpeg" descr="WhatsApp Image 2023-06-01 at 12.44.09 PM.jpeg"/>
          <p:cNvPicPr>
            <a:picLocks noChangeAspect="1"/>
          </p:cNvPicPr>
          <p:nvPr/>
        </p:nvPicPr>
        <p:blipFill>
          <a:blip r:embed="rId6">
            <a:extLst/>
          </a:blip>
          <a:srcRect l="6423" t="39267" r="6420" b="13026"/>
          <a:stretch>
            <a:fillRect/>
          </a:stretch>
        </p:blipFill>
        <p:spPr>
          <a:xfrm>
            <a:off x="2057003" y="1469500"/>
            <a:ext cx="8077994" cy="44215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300" y="0"/>
                </a:moveTo>
                <a:cubicBezTo>
                  <a:pt x="9694" y="0"/>
                  <a:pt x="8988" y="14"/>
                  <a:pt x="8893" y="128"/>
                </a:cubicBezTo>
                <a:cubicBezTo>
                  <a:pt x="8798" y="241"/>
                  <a:pt x="8354" y="254"/>
                  <a:pt x="5063" y="238"/>
                </a:cubicBezTo>
                <a:cubicBezTo>
                  <a:pt x="3016" y="229"/>
                  <a:pt x="1040" y="227"/>
                  <a:pt x="671" y="235"/>
                </a:cubicBezTo>
                <a:lnTo>
                  <a:pt x="0" y="248"/>
                </a:lnTo>
                <a:lnTo>
                  <a:pt x="0" y="2034"/>
                </a:lnTo>
                <a:lnTo>
                  <a:pt x="0" y="3821"/>
                </a:lnTo>
                <a:lnTo>
                  <a:pt x="4457" y="3821"/>
                </a:lnTo>
                <a:cubicBezTo>
                  <a:pt x="8378" y="3821"/>
                  <a:pt x="8919" y="3836"/>
                  <a:pt x="8942" y="3945"/>
                </a:cubicBezTo>
                <a:cubicBezTo>
                  <a:pt x="8965" y="4055"/>
                  <a:pt x="9711" y="4070"/>
                  <a:pt x="15284" y="4070"/>
                </a:cubicBezTo>
                <a:lnTo>
                  <a:pt x="21600" y="4070"/>
                </a:lnTo>
                <a:lnTo>
                  <a:pt x="21600" y="2034"/>
                </a:lnTo>
                <a:lnTo>
                  <a:pt x="21600" y="0"/>
                </a:lnTo>
                <a:lnTo>
                  <a:pt x="15300" y="0"/>
                </a:lnTo>
                <a:close/>
                <a:moveTo>
                  <a:pt x="8963" y="5400"/>
                </a:moveTo>
                <a:lnTo>
                  <a:pt x="8949" y="5836"/>
                </a:lnTo>
                <a:lnTo>
                  <a:pt x="8935" y="6272"/>
                </a:lnTo>
                <a:lnTo>
                  <a:pt x="4468" y="6293"/>
                </a:lnTo>
                <a:lnTo>
                  <a:pt x="0" y="6315"/>
                </a:lnTo>
                <a:lnTo>
                  <a:pt x="0" y="8141"/>
                </a:lnTo>
                <a:lnTo>
                  <a:pt x="0" y="9967"/>
                </a:lnTo>
                <a:lnTo>
                  <a:pt x="4468" y="9989"/>
                </a:lnTo>
                <a:lnTo>
                  <a:pt x="8935" y="10010"/>
                </a:lnTo>
                <a:lnTo>
                  <a:pt x="8949" y="10446"/>
                </a:lnTo>
                <a:lnTo>
                  <a:pt x="8963" y="10882"/>
                </a:lnTo>
                <a:lnTo>
                  <a:pt x="15282" y="10882"/>
                </a:lnTo>
                <a:lnTo>
                  <a:pt x="21600" y="10882"/>
                </a:lnTo>
                <a:lnTo>
                  <a:pt x="21600" y="8141"/>
                </a:lnTo>
                <a:lnTo>
                  <a:pt x="21600" y="5400"/>
                </a:lnTo>
                <a:lnTo>
                  <a:pt x="15282" y="5400"/>
                </a:lnTo>
                <a:lnTo>
                  <a:pt x="8963" y="5400"/>
                </a:lnTo>
                <a:close/>
                <a:moveTo>
                  <a:pt x="15284" y="12129"/>
                </a:moveTo>
                <a:cubicBezTo>
                  <a:pt x="9711" y="12129"/>
                  <a:pt x="8965" y="12143"/>
                  <a:pt x="8942" y="12253"/>
                </a:cubicBezTo>
                <a:cubicBezTo>
                  <a:pt x="8919" y="12363"/>
                  <a:pt x="8378" y="12377"/>
                  <a:pt x="4457" y="12377"/>
                </a:cubicBezTo>
                <a:lnTo>
                  <a:pt x="0" y="12377"/>
                </a:lnTo>
                <a:lnTo>
                  <a:pt x="0" y="14165"/>
                </a:lnTo>
                <a:lnTo>
                  <a:pt x="0" y="15950"/>
                </a:lnTo>
                <a:lnTo>
                  <a:pt x="398" y="15956"/>
                </a:lnTo>
                <a:cubicBezTo>
                  <a:pt x="617" y="15959"/>
                  <a:pt x="2610" y="15960"/>
                  <a:pt x="4827" y="15958"/>
                </a:cubicBezTo>
                <a:cubicBezTo>
                  <a:pt x="8314" y="15956"/>
                  <a:pt x="8866" y="15973"/>
                  <a:pt x="8914" y="16078"/>
                </a:cubicBezTo>
                <a:cubicBezTo>
                  <a:pt x="8962" y="16184"/>
                  <a:pt x="9793" y="16199"/>
                  <a:pt x="15285" y="16199"/>
                </a:cubicBezTo>
                <a:lnTo>
                  <a:pt x="21600" y="16199"/>
                </a:lnTo>
                <a:lnTo>
                  <a:pt x="21600" y="14165"/>
                </a:lnTo>
                <a:lnTo>
                  <a:pt x="21600" y="12129"/>
                </a:lnTo>
                <a:lnTo>
                  <a:pt x="15284" y="12129"/>
                </a:lnTo>
                <a:close/>
                <a:moveTo>
                  <a:pt x="15238" y="17529"/>
                </a:moveTo>
                <a:cubicBezTo>
                  <a:pt x="9666" y="17529"/>
                  <a:pt x="8919" y="17543"/>
                  <a:pt x="8896" y="17653"/>
                </a:cubicBezTo>
                <a:cubicBezTo>
                  <a:pt x="8873" y="17762"/>
                  <a:pt x="8335" y="17779"/>
                  <a:pt x="4435" y="17779"/>
                </a:cubicBezTo>
                <a:lnTo>
                  <a:pt x="0" y="17779"/>
                </a:lnTo>
                <a:lnTo>
                  <a:pt x="0" y="19586"/>
                </a:lnTo>
                <a:lnTo>
                  <a:pt x="0" y="21393"/>
                </a:lnTo>
                <a:lnTo>
                  <a:pt x="4408" y="21393"/>
                </a:lnTo>
                <a:cubicBezTo>
                  <a:pt x="7875" y="21393"/>
                  <a:pt x="8829" y="21414"/>
                  <a:pt x="8874" y="21495"/>
                </a:cubicBezTo>
                <a:cubicBezTo>
                  <a:pt x="8919" y="21577"/>
                  <a:pt x="10254" y="21600"/>
                  <a:pt x="15242" y="21600"/>
                </a:cubicBezTo>
                <a:lnTo>
                  <a:pt x="21554" y="21600"/>
                </a:lnTo>
                <a:lnTo>
                  <a:pt x="21554" y="19564"/>
                </a:lnTo>
                <a:lnTo>
                  <a:pt x="21554" y="17529"/>
                </a:lnTo>
                <a:lnTo>
                  <a:pt x="15238" y="17529"/>
                </a:ln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4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47"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48"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5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52"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53" name="WhatsApp Image 2023-06-01 at 12.44.09 PM (1).jpeg" descr="WhatsApp Image 2023-06-01 at 12.44.09 PM (1).jpeg"/>
          <p:cNvPicPr>
            <a:picLocks noChangeAspect="1"/>
          </p:cNvPicPr>
          <p:nvPr/>
        </p:nvPicPr>
        <p:blipFill>
          <a:blip r:embed="rId6">
            <a:extLst/>
          </a:blip>
          <a:srcRect l="0" t="59108" r="0" b="5585"/>
          <a:stretch>
            <a:fillRect/>
          </a:stretch>
        </p:blipFill>
        <p:spPr>
          <a:xfrm>
            <a:off x="1270922" y="1861886"/>
            <a:ext cx="10623484" cy="3750694"/>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5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5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5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5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6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6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62" name="01-بكالوريوس-إدارة-المشاريع-الفصل-الأول.png" descr="01-بكالوريوس-إدارة-المشاريع-الفصل-الأول.png"/>
          <p:cNvPicPr>
            <a:picLocks noChangeAspect="1"/>
          </p:cNvPicPr>
          <p:nvPr/>
        </p:nvPicPr>
        <p:blipFill>
          <a:blip r:embed="rId6">
            <a:extLst/>
          </a:blip>
          <a:srcRect l="6983" t="25343" r="6103" b="66467"/>
          <a:stretch>
            <a:fillRect/>
          </a:stretch>
        </p:blipFill>
        <p:spPr>
          <a:xfrm>
            <a:off x="1817824" y="2336057"/>
            <a:ext cx="8899129" cy="850160"/>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6617" y="1"/>
                </a:moveTo>
                <a:cubicBezTo>
                  <a:pt x="5790" y="1"/>
                  <a:pt x="5345" y="134"/>
                  <a:pt x="5295" y="392"/>
                </a:cubicBezTo>
                <a:cubicBezTo>
                  <a:pt x="5254" y="606"/>
                  <a:pt x="5171" y="1354"/>
                  <a:pt x="5112" y="2055"/>
                </a:cubicBezTo>
                <a:lnTo>
                  <a:pt x="5004" y="3328"/>
                </a:lnTo>
                <a:lnTo>
                  <a:pt x="4941" y="2206"/>
                </a:lnTo>
                <a:cubicBezTo>
                  <a:pt x="4810" y="-89"/>
                  <a:pt x="4881" y="-26"/>
                  <a:pt x="2457" y="81"/>
                </a:cubicBezTo>
                <a:lnTo>
                  <a:pt x="261" y="182"/>
                </a:lnTo>
                <a:lnTo>
                  <a:pt x="143" y="1514"/>
                </a:lnTo>
                <a:cubicBezTo>
                  <a:pt x="33" y="2753"/>
                  <a:pt x="25" y="3041"/>
                  <a:pt x="25" y="5192"/>
                </a:cubicBezTo>
                <a:cubicBezTo>
                  <a:pt x="25" y="6431"/>
                  <a:pt x="20" y="7010"/>
                  <a:pt x="0" y="7436"/>
                </a:cubicBezTo>
                <a:lnTo>
                  <a:pt x="0" y="21464"/>
                </a:lnTo>
                <a:lnTo>
                  <a:pt x="21600" y="21464"/>
                </a:lnTo>
                <a:lnTo>
                  <a:pt x="21600" y="7977"/>
                </a:lnTo>
                <a:cubicBezTo>
                  <a:pt x="21571" y="7488"/>
                  <a:pt x="21563" y="6911"/>
                  <a:pt x="21563" y="5673"/>
                </a:cubicBezTo>
                <a:cubicBezTo>
                  <a:pt x="21563" y="4516"/>
                  <a:pt x="21542" y="3025"/>
                  <a:pt x="21515" y="2366"/>
                </a:cubicBezTo>
                <a:cubicBezTo>
                  <a:pt x="21415" y="-136"/>
                  <a:pt x="21553" y="1"/>
                  <a:pt x="19052" y="1"/>
                </a:cubicBezTo>
                <a:lnTo>
                  <a:pt x="16797" y="1"/>
                </a:lnTo>
                <a:lnTo>
                  <a:pt x="16721" y="823"/>
                </a:lnTo>
                <a:cubicBezTo>
                  <a:pt x="16679" y="1279"/>
                  <a:pt x="16627" y="1973"/>
                  <a:pt x="16605" y="2356"/>
                </a:cubicBezTo>
                <a:cubicBezTo>
                  <a:pt x="16567" y="3029"/>
                  <a:pt x="16563" y="3021"/>
                  <a:pt x="16468" y="2085"/>
                </a:cubicBezTo>
                <a:cubicBezTo>
                  <a:pt x="16244" y="-111"/>
                  <a:pt x="16465" y="1"/>
                  <a:pt x="12384" y="1"/>
                </a:cubicBezTo>
                <a:cubicBezTo>
                  <a:pt x="8268" y="1"/>
                  <a:pt x="8472" y="-119"/>
                  <a:pt x="8295" y="2236"/>
                </a:cubicBezTo>
                <a:lnTo>
                  <a:pt x="8214" y="3318"/>
                </a:lnTo>
                <a:lnTo>
                  <a:pt x="8132" y="2166"/>
                </a:lnTo>
                <a:cubicBezTo>
                  <a:pt x="7978" y="-8"/>
                  <a:pt x="7984" y="1"/>
                  <a:pt x="6617" y="1"/>
                </a:cubicBezTo>
                <a:close/>
              </a:path>
            </a:pathLst>
          </a:custGeom>
          <a:ln w="12700">
            <a:miter lim="400000"/>
          </a:ln>
        </p:spPr>
      </p:pic>
      <p:pic>
        <p:nvPicPr>
          <p:cNvPr id="263" name="WhatsApp Image 2023-06-01 at 1.04.28 PM copy.jpeg" descr="WhatsApp Image 2023-06-01 at 1.04.28 PM copy.jpeg"/>
          <p:cNvPicPr>
            <a:picLocks noChangeAspect="1"/>
          </p:cNvPicPr>
          <p:nvPr/>
        </p:nvPicPr>
        <p:blipFill>
          <a:blip r:embed="rId7">
            <a:extLst/>
          </a:blip>
          <a:srcRect l="7640" t="62479" r="5857" b="23580"/>
          <a:stretch>
            <a:fillRect/>
          </a:stretch>
        </p:blipFill>
        <p:spPr>
          <a:xfrm>
            <a:off x="1822428" y="3044736"/>
            <a:ext cx="8890051" cy="1468165"/>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6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6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6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6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6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7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7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72" name="WhatsApp Image 2023-06-01 at 12.44.10 PM.jpeg" descr="WhatsApp Image 2023-06-01 at 12.44.10 PM.jpeg"/>
          <p:cNvPicPr>
            <a:picLocks noChangeAspect="1"/>
          </p:cNvPicPr>
          <p:nvPr/>
        </p:nvPicPr>
        <p:blipFill>
          <a:blip r:embed="rId6">
            <a:extLst/>
          </a:blip>
          <a:srcRect l="19045" t="16976" r="19253" b="6627"/>
          <a:stretch>
            <a:fillRect/>
          </a:stretch>
        </p:blipFill>
        <p:spPr>
          <a:xfrm>
            <a:off x="3818859" y="1010696"/>
            <a:ext cx="4547792" cy="56308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9" y="0"/>
                </a:moveTo>
                <a:lnTo>
                  <a:pt x="132" y="615"/>
                </a:lnTo>
                <a:lnTo>
                  <a:pt x="155" y="1230"/>
                </a:lnTo>
                <a:lnTo>
                  <a:pt x="2650" y="1230"/>
                </a:lnTo>
                <a:lnTo>
                  <a:pt x="5146" y="1230"/>
                </a:lnTo>
                <a:lnTo>
                  <a:pt x="5146" y="615"/>
                </a:lnTo>
                <a:lnTo>
                  <a:pt x="5146" y="0"/>
                </a:lnTo>
                <a:lnTo>
                  <a:pt x="2628" y="0"/>
                </a:lnTo>
                <a:lnTo>
                  <a:pt x="109" y="0"/>
                </a:lnTo>
                <a:close/>
                <a:moveTo>
                  <a:pt x="11099" y="0"/>
                </a:moveTo>
                <a:lnTo>
                  <a:pt x="11076" y="615"/>
                </a:lnTo>
                <a:lnTo>
                  <a:pt x="11054" y="1230"/>
                </a:lnTo>
                <a:lnTo>
                  <a:pt x="13572" y="1230"/>
                </a:lnTo>
                <a:lnTo>
                  <a:pt x="16090" y="1230"/>
                </a:lnTo>
                <a:lnTo>
                  <a:pt x="16090" y="615"/>
                </a:lnTo>
                <a:lnTo>
                  <a:pt x="16090" y="0"/>
                </a:lnTo>
                <a:lnTo>
                  <a:pt x="13594" y="0"/>
                </a:lnTo>
                <a:lnTo>
                  <a:pt x="11099" y="0"/>
                </a:lnTo>
                <a:close/>
                <a:moveTo>
                  <a:pt x="5655" y="59"/>
                </a:moveTo>
                <a:lnTo>
                  <a:pt x="5655" y="612"/>
                </a:lnTo>
                <a:lnTo>
                  <a:pt x="5655" y="1165"/>
                </a:lnTo>
                <a:lnTo>
                  <a:pt x="5998" y="1183"/>
                </a:lnTo>
                <a:cubicBezTo>
                  <a:pt x="6187" y="1193"/>
                  <a:pt x="6849" y="1195"/>
                  <a:pt x="7466" y="1189"/>
                </a:cubicBezTo>
                <a:cubicBezTo>
                  <a:pt x="8084" y="1183"/>
                  <a:pt x="9039" y="1175"/>
                  <a:pt x="9587" y="1174"/>
                </a:cubicBezTo>
                <a:lnTo>
                  <a:pt x="10582" y="1171"/>
                </a:lnTo>
                <a:lnTo>
                  <a:pt x="10582" y="615"/>
                </a:lnTo>
                <a:lnTo>
                  <a:pt x="10582" y="59"/>
                </a:lnTo>
                <a:lnTo>
                  <a:pt x="8119" y="59"/>
                </a:lnTo>
                <a:lnTo>
                  <a:pt x="5655" y="59"/>
                </a:lnTo>
                <a:close/>
                <a:moveTo>
                  <a:pt x="16599" y="59"/>
                </a:moveTo>
                <a:lnTo>
                  <a:pt x="16599" y="615"/>
                </a:lnTo>
                <a:lnTo>
                  <a:pt x="16599" y="1171"/>
                </a:lnTo>
                <a:lnTo>
                  <a:pt x="19063" y="1171"/>
                </a:lnTo>
                <a:lnTo>
                  <a:pt x="21526" y="1171"/>
                </a:lnTo>
                <a:lnTo>
                  <a:pt x="21526" y="615"/>
                </a:lnTo>
                <a:lnTo>
                  <a:pt x="21526" y="59"/>
                </a:lnTo>
                <a:lnTo>
                  <a:pt x="19063" y="59"/>
                </a:lnTo>
                <a:lnTo>
                  <a:pt x="16599" y="59"/>
                </a:lnTo>
                <a:close/>
                <a:moveTo>
                  <a:pt x="74" y="1463"/>
                </a:moveTo>
                <a:lnTo>
                  <a:pt x="74" y="2107"/>
                </a:lnTo>
                <a:lnTo>
                  <a:pt x="74" y="2751"/>
                </a:lnTo>
                <a:lnTo>
                  <a:pt x="2611" y="2751"/>
                </a:lnTo>
                <a:lnTo>
                  <a:pt x="5146" y="2751"/>
                </a:lnTo>
                <a:lnTo>
                  <a:pt x="5146" y="2107"/>
                </a:lnTo>
                <a:lnTo>
                  <a:pt x="5146" y="1463"/>
                </a:lnTo>
                <a:lnTo>
                  <a:pt x="2611" y="1463"/>
                </a:lnTo>
                <a:lnTo>
                  <a:pt x="74" y="1463"/>
                </a:lnTo>
                <a:close/>
                <a:moveTo>
                  <a:pt x="5581" y="1463"/>
                </a:moveTo>
                <a:lnTo>
                  <a:pt x="5581" y="2107"/>
                </a:lnTo>
                <a:lnTo>
                  <a:pt x="5581" y="2751"/>
                </a:lnTo>
                <a:lnTo>
                  <a:pt x="8119" y="2751"/>
                </a:lnTo>
                <a:lnTo>
                  <a:pt x="10656" y="2751"/>
                </a:lnTo>
                <a:lnTo>
                  <a:pt x="10656" y="2107"/>
                </a:lnTo>
                <a:lnTo>
                  <a:pt x="10656" y="1463"/>
                </a:lnTo>
                <a:lnTo>
                  <a:pt x="8119" y="1463"/>
                </a:lnTo>
                <a:lnTo>
                  <a:pt x="5581" y="1463"/>
                </a:lnTo>
                <a:close/>
                <a:moveTo>
                  <a:pt x="11018" y="1463"/>
                </a:moveTo>
                <a:lnTo>
                  <a:pt x="11018" y="2107"/>
                </a:lnTo>
                <a:lnTo>
                  <a:pt x="11018" y="2751"/>
                </a:lnTo>
                <a:lnTo>
                  <a:pt x="13555" y="2751"/>
                </a:lnTo>
                <a:lnTo>
                  <a:pt x="16090" y="2751"/>
                </a:lnTo>
                <a:lnTo>
                  <a:pt x="16090" y="2107"/>
                </a:lnTo>
                <a:lnTo>
                  <a:pt x="16090" y="1463"/>
                </a:lnTo>
                <a:lnTo>
                  <a:pt x="13555" y="1463"/>
                </a:lnTo>
                <a:lnTo>
                  <a:pt x="11018" y="1463"/>
                </a:lnTo>
                <a:close/>
                <a:moveTo>
                  <a:pt x="16526" y="1463"/>
                </a:moveTo>
                <a:lnTo>
                  <a:pt x="16526" y="2107"/>
                </a:lnTo>
                <a:lnTo>
                  <a:pt x="16526" y="2751"/>
                </a:lnTo>
                <a:lnTo>
                  <a:pt x="19063" y="2751"/>
                </a:lnTo>
                <a:lnTo>
                  <a:pt x="21600" y="2751"/>
                </a:lnTo>
                <a:lnTo>
                  <a:pt x="21600" y="2107"/>
                </a:lnTo>
                <a:lnTo>
                  <a:pt x="21600" y="1463"/>
                </a:lnTo>
                <a:lnTo>
                  <a:pt x="19063" y="1463"/>
                </a:lnTo>
                <a:lnTo>
                  <a:pt x="16526" y="1463"/>
                </a:lnTo>
                <a:close/>
                <a:moveTo>
                  <a:pt x="156" y="2985"/>
                </a:moveTo>
                <a:lnTo>
                  <a:pt x="132" y="3547"/>
                </a:lnTo>
                <a:cubicBezTo>
                  <a:pt x="116" y="3935"/>
                  <a:pt x="137" y="4120"/>
                  <a:pt x="196" y="4147"/>
                </a:cubicBezTo>
                <a:cubicBezTo>
                  <a:pt x="243" y="4168"/>
                  <a:pt x="1376" y="4191"/>
                  <a:pt x="2714" y="4199"/>
                </a:cubicBezTo>
                <a:lnTo>
                  <a:pt x="5146" y="4213"/>
                </a:lnTo>
                <a:lnTo>
                  <a:pt x="5146" y="3599"/>
                </a:lnTo>
                <a:lnTo>
                  <a:pt x="5146" y="2985"/>
                </a:lnTo>
                <a:lnTo>
                  <a:pt x="2652" y="2985"/>
                </a:lnTo>
                <a:lnTo>
                  <a:pt x="156" y="2985"/>
                </a:lnTo>
                <a:close/>
                <a:moveTo>
                  <a:pt x="11054" y="2985"/>
                </a:moveTo>
                <a:lnTo>
                  <a:pt x="11076" y="3590"/>
                </a:lnTo>
                <a:lnTo>
                  <a:pt x="11099" y="4194"/>
                </a:lnTo>
                <a:lnTo>
                  <a:pt x="13594" y="4190"/>
                </a:lnTo>
                <a:lnTo>
                  <a:pt x="16090" y="4185"/>
                </a:lnTo>
                <a:lnTo>
                  <a:pt x="16090" y="3585"/>
                </a:lnTo>
                <a:lnTo>
                  <a:pt x="16090" y="2985"/>
                </a:lnTo>
                <a:lnTo>
                  <a:pt x="13572" y="2985"/>
                </a:lnTo>
                <a:lnTo>
                  <a:pt x="11054" y="2985"/>
                </a:lnTo>
                <a:close/>
                <a:moveTo>
                  <a:pt x="16599" y="2985"/>
                </a:moveTo>
                <a:lnTo>
                  <a:pt x="16599" y="3572"/>
                </a:lnTo>
                <a:lnTo>
                  <a:pt x="16599" y="4156"/>
                </a:lnTo>
                <a:lnTo>
                  <a:pt x="19063" y="4156"/>
                </a:lnTo>
                <a:lnTo>
                  <a:pt x="21526" y="4156"/>
                </a:lnTo>
                <a:lnTo>
                  <a:pt x="21526" y="3572"/>
                </a:lnTo>
                <a:lnTo>
                  <a:pt x="21526" y="2985"/>
                </a:lnTo>
                <a:lnTo>
                  <a:pt x="19063" y="2985"/>
                </a:lnTo>
                <a:lnTo>
                  <a:pt x="16599" y="2985"/>
                </a:lnTo>
                <a:close/>
                <a:moveTo>
                  <a:pt x="5655" y="2987"/>
                </a:moveTo>
                <a:lnTo>
                  <a:pt x="5655" y="3572"/>
                </a:lnTo>
                <a:lnTo>
                  <a:pt x="5655" y="4156"/>
                </a:lnTo>
                <a:lnTo>
                  <a:pt x="8119" y="4156"/>
                </a:lnTo>
                <a:lnTo>
                  <a:pt x="10582" y="4156"/>
                </a:lnTo>
                <a:lnTo>
                  <a:pt x="10582" y="3572"/>
                </a:lnTo>
                <a:lnTo>
                  <a:pt x="10582" y="2988"/>
                </a:lnTo>
                <a:lnTo>
                  <a:pt x="8119" y="2987"/>
                </a:lnTo>
                <a:lnTo>
                  <a:pt x="5655" y="2987"/>
                </a:lnTo>
                <a:close/>
                <a:moveTo>
                  <a:pt x="0" y="4391"/>
                </a:moveTo>
                <a:lnTo>
                  <a:pt x="0" y="4860"/>
                </a:lnTo>
                <a:lnTo>
                  <a:pt x="0" y="5327"/>
                </a:lnTo>
                <a:lnTo>
                  <a:pt x="10763" y="5327"/>
                </a:lnTo>
                <a:lnTo>
                  <a:pt x="21526" y="5327"/>
                </a:lnTo>
                <a:lnTo>
                  <a:pt x="21526" y="4860"/>
                </a:lnTo>
                <a:lnTo>
                  <a:pt x="21526" y="4391"/>
                </a:lnTo>
                <a:lnTo>
                  <a:pt x="10763" y="4391"/>
                </a:lnTo>
                <a:lnTo>
                  <a:pt x="0" y="4391"/>
                </a:lnTo>
                <a:close/>
                <a:moveTo>
                  <a:pt x="74" y="5561"/>
                </a:moveTo>
                <a:lnTo>
                  <a:pt x="74" y="6205"/>
                </a:lnTo>
                <a:lnTo>
                  <a:pt x="74" y="6849"/>
                </a:lnTo>
                <a:lnTo>
                  <a:pt x="2611" y="6849"/>
                </a:lnTo>
                <a:lnTo>
                  <a:pt x="5146" y="6849"/>
                </a:lnTo>
                <a:lnTo>
                  <a:pt x="5146" y="6205"/>
                </a:lnTo>
                <a:lnTo>
                  <a:pt x="5146" y="5561"/>
                </a:lnTo>
                <a:lnTo>
                  <a:pt x="2611" y="5561"/>
                </a:lnTo>
                <a:lnTo>
                  <a:pt x="74" y="5561"/>
                </a:lnTo>
                <a:close/>
                <a:moveTo>
                  <a:pt x="5581" y="5561"/>
                </a:moveTo>
                <a:lnTo>
                  <a:pt x="5581" y="6205"/>
                </a:lnTo>
                <a:lnTo>
                  <a:pt x="5581" y="6849"/>
                </a:lnTo>
                <a:lnTo>
                  <a:pt x="8119" y="6849"/>
                </a:lnTo>
                <a:lnTo>
                  <a:pt x="10656" y="6849"/>
                </a:lnTo>
                <a:lnTo>
                  <a:pt x="10656" y="6205"/>
                </a:lnTo>
                <a:lnTo>
                  <a:pt x="10656" y="5561"/>
                </a:lnTo>
                <a:lnTo>
                  <a:pt x="8119" y="5561"/>
                </a:lnTo>
                <a:lnTo>
                  <a:pt x="5581" y="5561"/>
                </a:lnTo>
                <a:close/>
                <a:moveTo>
                  <a:pt x="11018" y="5561"/>
                </a:moveTo>
                <a:lnTo>
                  <a:pt x="11018" y="6205"/>
                </a:lnTo>
                <a:lnTo>
                  <a:pt x="11018" y="6849"/>
                </a:lnTo>
                <a:lnTo>
                  <a:pt x="13555" y="6849"/>
                </a:lnTo>
                <a:lnTo>
                  <a:pt x="16090" y="6849"/>
                </a:lnTo>
                <a:lnTo>
                  <a:pt x="16090" y="6205"/>
                </a:lnTo>
                <a:lnTo>
                  <a:pt x="16090" y="5561"/>
                </a:lnTo>
                <a:lnTo>
                  <a:pt x="13555" y="5561"/>
                </a:lnTo>
                <a:lnTo>
                  <a:pt x="11018" y="5561"/>
                </a:lnTo>
                <a:close/>
                <a:moveTo>
                  <a:pt x="16526" y="5561"/>
                </a:moveTo>
                <a:lnTo>
                  <a:pt x="16526" y="6205"/>
                </a:lnTo>
                <a:lnTo>
                  <a:pt x="16526" y="6849"/>
                </a:lnTo>
                <a:lnTo>
                  <a:pt x="19063" y="6849"/>
                </a:lnTo>
                <a:lnTo>
                  <a:pt x="21600" y="6849"/>
                </a:lnTo>
                <a:lnTo>
                  <a:pt x="21600" y="6205"/>
                </a:lnTo>
                <a:lnTo>
                  <a:pt x="21600" y="5561"/>
                </a:lnTo>
                <a:lnTo>
                  <a:pt x="19063" y="5561"/>
                </a:lnTo>
                <a:lnTo>
                  <a:pt x="16526" y="5561"/>
                </a:lnTo>
                <a:close/>
                <a:moveTo>
                  <a:pt x="145" y="7084"/>
                </a:moveTo>
                <a:lnTo>
                  <a:pt x="145" y="7697"/>
                </a:lnTo>
                <a:lnTo>
                  <a:pt x="145" y="8312"/>
                </a:lnTo>
                <a:lnTo>
                  <a:pt x="2647" y="8312"/>
                </a:lnTo>
                <a:lnTo>
                  <a:pt x="5146" y="8312"/>
                </a:lnTo>
                <a:lnTo>
                  <a:pt x="5146" y="7697"/>
                </a:lnTo>
                <a:lnTo>
                  <a:pt x="5146" y="7084"/>
                </a:lnTo>
                <a:lnTo>
                  <a:pt x="2647" y="7084"/>
                </a:lnTo>
                <a:lnTo>
                  <a:pt x="145" y="7084"/>
                </a:lnTo>
                <a:close/>
                <a:moveTo>
                  <a:pt x="11089" y="7084"/>
                </a:moveTo>
                <a:lnTo>
                  <a:pt x="11089" y="7697"/>
                </a:lnTo>
                <a:lnTo>
                  <a:pt x="11089" y="8312"/>
                </a:lnTo>
                <a:lnTo>
                  <a:pt x="13591" y="8312"/>
                </a:lnTo>
                <a:lnTo>
                  <a:pt x="16090" y="8312"/>
                </a:lnTo>
                <a:lnTo>
                  <a:pt x="16090" y="7697"/>
                </a:lnTo>
                <a:lnTo>
                  <a:pt x="16090" y="7084"/>
                </a:lnTo>
                <a:lnTo>
                  <a:pt x="13591" y="7084"/>
                </a:lnTo>
                <a:lnTo>
                  <a:pt x="11089" y="7084"/>
                </a:lnTo>
                <a:close/>
                <a:moveTo>
                  <a:pt x="6594" y="7102"/>
                </a:moveTo>
                <a:cubicBezTo>
                  <a:pt x="6315" y="7105"/>
                  <a:pt x="6093" y="7111"/>
                  <a:pt x="5998" y="7120"/>
                </a:cubicBezTo>
                <a:lnTo>
                  <a:pt x="5655" y="7152"/>
                </a:lnTo>
                <a:lnTo>
                  <a:pt x="5655" y="7703"/>
                </a:lnTo>
                <a:lnTo>
                  <a:pt x="5655" y="8255"/>
                </a:lnTo>
                <a:lnTo>
                  <a:pt x="8119" y="8255"/>
                </a:lnTo>
                <a:lnTo>
                  <a:pt x="10582" y="8255"/>
                </a:lnTo>
                <a:lnTo>
                  <a:pt x="10582" y="7697"/>
                </a:lnTo>
                <a:lnTo>
                  <a:pt x="10582" y="7142"/>
                </a:lnTo>
                <a:lnTo>
                  <a:pt x="9659" y="7133"/>
                </a:lnTo>
                <a:cubicBezTo>
                  <a:pt x="9150" y="7127"/>
                  <a:pt x="8196" y="7115"/>
                  <a:pt x="7538" y="7105"/>
                </a:cubicBezTo>
                <a:cubicBezTo>
                  <a:pt x="7209" y="7100"/>
                  <a:pt x="6873" y="7099"/>
                  <a:pt x="6594" y="7102"/>
                </a:cubicBezTo>
                <a:close/>
                <a:moveTo>
                  <a:pt x="16599" y="7113"/>
                </a:moveTo>
                <a:lnTo>
                  <a:pt x="16599" y="7684"/>
                </a:lnTo>
                <a:lnTo>
                  <a:pt x="16599" y="8255"/>
                </a:lnTo>
                <a:lnTo>
                  <a:pt x="19063" y="8255"/>
                </a:lnTo>
                <a:lnTo>
                  <a:pt x="21526" y="8255"/>
                </a:lnTo>
                <a:lnTo>
                  <a:pt x="21526" y="7684"/>
                </a:lnTo>
                <a:lnTo>
                  <a:pt x="21526" y="7113"/>
                </a:lnTo>
                <a:lnTo>
                  <a:pt x="19063" y="7113"/>
                </a:lnTo>
                <a:lnTo>
                  <a:pt x="16599" y="7113"/>
                </a:lnTo>
                <a:close/>
                <a:moveTo>
                  <a:pt x="74" y="8547"/>
                </a:moveTo>
                <a:lnTo>
                  <a:pt x="74" y="9191"/>
                </a:lnTo>
                <a:lnTo>
                  <a:pt x="74" y="9835"/>
                </a:lnTo>
                <a:lnTo>
                  <a:pt x="2611" y="9835"/>
                </a:lnTo>
                <a:lnTo>
                  <a:pt x="5146" y="9835"/>
                </a:lnTo>
                <a:lnTo>
                  <a:pt x="5146" y="9191"/>
                </a:lnTo>
                <a:lnTo>
                  <a:pt x="5146" y="8547"/>
                </a:lnTo>
                <a:lnTo>
                  <a:pt x="2611" y="8547"/>
                </a:lnTo>
                <a:lnTo>
                  <a:pt x="74" y="8547"/>
                </a:lnTo>
                <a:close/>
                <a:moveTo>
                  <a:pt x="5581" y="8547"/>
                </a:moveTo>
                <a:lnTo>
                  <a:pt x="5581" y="9191"/>
                </a:lnTo>
                <a:lnTo>
                  <a:pt x="5581" y="9835"/>
                </a:lnTo>
                <a:lnTo>
                  <a:pt x="8119" y="9835"/>
                </a:lnTo>
                <a:lnTo>
                  <a:pt x="10656" y="9835"/>
                </a:lnTo>
                <a:lnTo>
                  <a:pt x="10656" y="9191"/>
                </a:lnTo>
                <a:lnTo>
                  <a:pt x="10656" y="8547"/>
                </a:lnTo>
                <a:lnTo>
                  <a:pt x="8119" y="8547"/>
                </a:lnTo>
                <a:lnTo>
                  <a:pt x="5581" y="8547"/>
                </a:lnTo>
                <a:close/>
                <a:moveTo>
                  <a:pt x="11018" y="8547"/>
                </a:moveTo>
                <a:lnTo>
                  <a:pt x="11018" y="9191"/>
                </a:lnTo>
                <a:lnTo>
                  <a:pt x="11018" y="9835"/>
                </a:lnTo>
                <a:lnTo>
                  <a:pt x="13555" y="9835"/>
                </a:lnTo>
                <a:lnTo>
                  <a:pt x="16090" y="9835"/>
                </a:lnTo>
                <a:lnTo>
                  <a:pt x="16090" y="9191"/>
                </a:lnTo>
                <a:lnTo>
                  <a:pt x="16090" y="8547"/>
                </a:lnTo>
                <a:lnTo>
                  <a:pt x="13555" y="8547"/>
                </a:lnTo>
                <a:lnTo>
                  <a:pt x="11018" y="8547"/>
                </a:lnTo>
                <a:close/>
                <a:moveTo>
                  <a:pt x="16526" y="8547"/>
                </a:moveTo>
                <a:lnTo>
                  <a:pt x="16526" y="9191"/>
                </a:lnTo>
                <a:lnTo>
                  <a:pt x="16526" y="9835"/>
                </a:lnTo>
                <a:lnTo>
                  <a:pt x="19063" y="9835"/>
                </a:lnTo>
                <a:lnTo>
                  <a:pt x="21600" y="9835"/>
                </a:lnTo>
                <a:lnTo>
                  <a:pt x="21600" y="9191"/>
                </a:lnTo>
                <a:lnTo>
                  <a:pt x="21600" y="8547"/>
                </a:lnTo>
                <a:lnTo>
                  <a:pt x="19063" y="8547"/>
                </a:lnTo>
                <a:lnTo>
                  <a:pt x="16526" y="8547"/>
                </a:lnTo>
                <a:close/>
                <a:moveTo>
                  <a:pt x="11689" y="10062"/>
                </a:moveTo>
                <a:lnTo>
                  <a:pt x="11089" y="10069"/>
                </a:lnTo>
                <a:lnTo>
                  <a:pt x="11089" y="10669"/>
                </a:lnTo>
                <a:lnTo>
                  <a:pt x="11089" y="11269"/>
                </a:lnTo>
                <a:lnTo>
                  <a:pt x="13591" y="11269"/>
                </a:lnTo>
                <a:lnTo>
                  <a:pt x="16090" y="11269"/>
                </a:lnTo>
                <a:lnTo>
                  <a:pt x="16090" y="10669"/>
                </a:lnTo>
                <a:cubicBezTo>
                  <a:pt x="16090" y="10086"/>
                  <a:pt x="16086" y="10069"/>
                  <a:pt x="15928" y="10068"/>
                </a:cubicBezTo>
                <a:cubicBezTo>
                  <a:pt x="15169" y="10061"/>
                  <a:pt x="12163" y="10056"/>
                  <a:pt x="11689" y="10062"/>
                </a:cubicBezTo>
                <a:close/>
                <a:moveTo>
                  <a:pt x="145" y="10069"/>
                </a:moveTo>
                <a:lnTo>
                  <a:pt x="145" y="10669"/>
                </a:lnTo>
                <a:lnTo>
                  <a:pt x="145" y="11269"/>
                </a:lnTo>
                <a:lnTo>
                  <a:pt x="2647" y="11269"/>
                </a:lnTo>
                <a:lnTo>
                  <a:pt x="5146" y="11269"/>
                </a:lnTo>
                <a:lnTo>
                  <a:pt x="5146" y="10669"/>
                </a:lnTo>
                <a:lnTo>
                  <a:pt x="5146" y="10069"/>
                </a:lnTo>
                <a:lnTo>
                  <a:pt x="2647" y="10069"/>
                </a:lnTo>
                <a:lnTo>
                  <a:pt x="145" y="10069"/>
                </a:lnTo>
                <a:close/>
                <a:moveTo>
                  <a:pt x="16599" y="10069"/>
                </a:moveTo>
                <a:lnTo>
                  <a:pt x="16599" y="10654"/>
                </a:lnTo>
                <a:lnTo>
                  <a:pt x="16599" y="11240"/>
                </a:lnTo>
                <a:lnTo>
                  <a:pt x="19063" y="11240"/>
                </a:lnTo>
                <a:lnTo>
                  <a:pt x="21526" y="11240"/>
                </a:lnTo>
                <a:lnTo>
                  <a:pt x="21526" y="10654"/>
                </a:lnTo>
                <a:lnTo>
                  <a:pt x="21526" y="10069"/>
                </a:lnTo>
                <a:lnTo>
                  <a:pt x="19063" y="10069"/>
                </a:lnTo>
                <a:lnTo>
                  <a:pt x="16599" y="10069"/>
                </a:lnTo>
                <a:close/>
                <a:moveTo>
                  <a:pt x="10582" y="10072"/>
                </a:moveTo>
                <a:lnTo>
                  <a:pt x="8119" y="10074"/>
                </a:lnTo>
                <a:lnTo>
                  <a:pt x="5655" y="10075"/>
                </a:lnTo>
                <a:lnTo>
                  <a:pt x="5655" y="10657"/>
                </a:lnTo>
                <a:lnTo>
                  <a:pt x="5655" y="11240"/>
                </a:lnTo>
                <a:lnTo>
                  <a:pt x="8119" y="11240"/>
                </a:lnTo>
                <a:lnTo>
                  <a:pt x="10582" y="11240"/>
                </a:lnTo>
                <a:lnTo>
                  <a:pt x="10582" y="10655"/>
                </a:lnTo>
                <a:lnTo>
                  <a:pt x="10582" y="10072"/>
                </a:lnTo>
                <a:close/>
                <a:moveTo>
                  <a:pt x="74" y="11473"/>
                </a:moveTo>
                <a:lnTo>
                  <a:pt x="74" y="12117"/>
                </a:lnTo>
                <a:lnTo>
                  <a:pt x="74" y="12761"/>
                </a:lnTo>
                <a:lnTo>
                  <a:pt x="2611" y="12761"/>
                </a:lnTo>
                <a:lnTo>
                  <a:pt x="5146" y="12761"/>
                </a:lnTo>
                <a:lnTo>
                  <a:pt x="5146" y="12117"/>
                </a:lnTo>
                <a:lnTo>
                  <a:pt x="5146" y="11473"/>
                </a:lnTo>
                <a:lnTo>
                  <a:pt x="2611" y="11473"/>
                </a:lnTo>
                <a:lnTo>
                  <a:pt x="74" y="11473"/>
                </a:lnTo>
                <a:close/>
                <a:moveTo>
                  <a:pt x="5581" y="11473"/>
                </a:moveTo>
                <a:lnTo>
                  <a:pt x="5581" y="12117"/>
                </a:lnTo>
                <a:lnTo>
                  <a:pt x="5581" y="12761"/>
                </a:lnTo>
                <a:lnTo>
                  <a:pt x="8119" y="12761"/>
                </a:lnTo>
                <a:lnTo>
                  <a:pt x="10656" y="12761"/>
                </a:lnTo>
                <a:lnTo>
                  <a:pt x="10656" y="12117"/>
                </a:lnTo>
                <a:lnTo>
                  <a:pt x="10656" y="11473"/>
                </a:lnTo>
                <a:lnTo>
                  <a:pt x="8119" y="11473"/>
                </a:lnTo>
                <a:lnTo>
                  <a:pt x="5581" y="11473"/>
                </a:lnTo>
                <a:close/>
                <a:moveTo>
                  <a:pt x="11018" y="11473"/>
                </a:moveTo>
                <a:lnTo>
                  <a:pt x="11018" y="12117"/>
                </a:lnTo>
                <a:lnTo>
                  <a:pt x="11018" y="12761"/>
                </a:lnTo>
                <a:lnTo>
                  <a:pt x="13555" y="12761"/>
                </a:lnTo>
                <a:lnTo>
                  <a:pt x="16090" y="12761"/>
                </a:lnTo>
                <a:lnTo>
                  <a:pt x="16090" y="12117"/>
                </a:lnTo>
                <a:lnTo>
                  <a:pt x="16090" y="11473"/>
                </a:lnTo>
                <a:lnTo>
                  <a:pt x="13555" y="11473"/>
                </a:lnTo>
                <a:lnTo>
                  <a:pt x="11018" y="11473"/>
                </a:lnTo>
                <a:close/>
                <a:moveTo>
                  <a:pt x="16526" y="11473"/>
                </a:moveTo>
                <a:lnTo>
                  <a:pt x="16526" y="12117"/>
                </a:lnTo>
                <a:lnTo>
                  <a:pt x="16526" y="12761"/>
                </a:lnTo>
                <a:lnTo>
                  <a:pt x="19063" y="12761"/>
                </a:lnTo>
                <a:lnTo>
                  <a:pt x="21600" y="12761"/>
                </a:lnTo>
                <a:lnTo>
                  <a:pt x="21600" y="12117"/>
                </a:lnTo>
                <a:lnTo>
                  <a:pt x="21600" y="11473"/>
                </a:lnTo>
                <a:lnTo>
                  <a:pt x="19063" y="11473"/>
                </a:lnTo>
                <a:lnTo>
                  <a:pt x="16526" y="11473"/>
                </a:lnTo>
                <a:close/>
                <a:moveTo>
                  <a:pt x="145" y="12995"/>
                </a:moveTo>
                <a:lnTo>
                  <a:pt x="145" y="13610"/>
                </a:lnTo>
                <a:lnTo>
                  <a:pt x="145" y="14225"/>
                </a:lnTo>
                <a:lnTo>
                  <a:pt x="2647" y="14225"/>
                </a:lnTo>
                <a:lnTo>
                  <a:pt x="5146" y="14225"/>
                </a:lnTo>
                <a:lnTo>
                  <a:pt x="5146" y="13610"/>
                </a:lnTo>
                <a:lnTo>
                  <a:pt x="5146" y="12995"/>
                </a:lnTo>
                <a:lnTo>
                  <a:pt x="2647" y="12995"/>
                </a:lnTo>
                <a:lnTo>
                  <a:pt x="145" y="12995"/>
                </a:lnTo>
                <a:close/>
                <a:moveTo>
                  <a:pt x="11089" y="12995"/>
                </a:moveTo>
                <a:lnTo>
                  <a:pt x="11089" y="13610"/>
                </a:lnTo>
                <a:lnTo>
                  <a:pt x="11089" y="14225"/>
                </a:lnTo>
                <a:lnTo>
                  <a:pt x="13591" y="14225"/>
                </a:lnTo>
                <a:lnTo>
                  <a:pt x="16090" y="14225"/>
                </a:lnTo>
                <a:lnTo>
                  <a:pt x="16090" y="13610"/>
                </a:lnTo>
                <a:lnTo>
                  <a:pt x="16090" y="12995"/>
                </a:lnTo>
                <a:lnTo>
                  <a:pt x="13591" y="12995"/>
                </a:lnTo>
                <a:lnTo>
                  <a:pt x="11089" y="12995"/>
                </a:lnTo>
                <a:close/>
                <a:moveTo>
                  <a:pt x="5655" y="13055"/>
                </a:moveTo>
                <a:lnTo>
                  <a:pt x="5655" y="13626"/>
                </a:lnTo>
                <a:lnTo>
                  <a:pt x="5655" y="14197"/>
                </a:lnTo>
                <a:lnTo>
                  <a:pt x="8119" y="14212"/>
                </a:lnTo>
                <a:lnTo>
                  <a:pt x="10582" y="14227"/>
                </a:lnTo>
                <a:lnTo>
                  <a:pt x="10582" y="13641"/>
                </a:lnTo>
                <a:lnTo>
                  <a:pt x="10582" y="13055"/>
                </a:lnTo>
                <a:lnTo>
                  <a:pt x="8119" y="13055"/>
                </a:lnTo>
                <a:lnTo>
                  <a:pt x="5655" y="13055"/>
                </a:lnTo>
                <a:close/>
                <a:moveTo>
                  <a:pt x="16599" y="13055"/>
                </a:moveTo>
                <a:lnTo>
                  <a:pt x="16599" y="13638"/>
                </a:lnTo>
                <a:lnTo>
                  <a:pt x="16599" y="14222"/>
                </a:lnTo>
                <a:lnTo>
                  <a:pt x="19063" y="14224"/>
                </a:lnTo>
                <a:lnTo>
                  <a:pt x="21526" y="14224"/>
                </a:lnTo>
                <a:lnTo>
                  <a:pt x="21526" y="13639"/>
                </a:lnTo>
                <a:lnTo>
                  <a:pt x="21526" y="13055"/>
                </a:lnTo>
                <a:lnTo>
                  <a:pt x="19063" y="13055"/>
                </a:lnTo>
                <a:lnTo>
                  <a:pt x="16599" y="13055"/>
                </a:lnTo>
                <a:close/>
                <a:moveTo>
                  <a:pt x="74" y="14458"/>
                </a:moveTo>
                <a:lnTo>
                  <a:pt x="74" y="15102"/>
                </a:lnTo>
                <a:lnTo>
                  <a:pt x="74" y="15746"/>
                </a:lnTo>
                <a:lnTo>
                  <a:pt x="2611" y="15746"/>
                </a:lnTo>
                <a:lnTo>
                  <a:pt x="5146" y="15746"/>
                </a:lnTo>
                <a:lnTo>
                  <a:pt x="5146" y="15102"/>
                </a:lnTo>
                <a:lnTo>
                  <a:pt x="5146" y="14458"/>
                </a:lnTo>
                <a:lnTo>
                  <a:pt x="2611" y="14458"/>
                </a:lnTo>
                <a:lnTo>
                  <a:pt x="74" y="14458"/>
                </a:lnTo>
                <a:close/>
                <a:moveTo>
                  <a:pt x="5581" y="14458"/>
                </a:moveTo>
                <a:lnTo>
                  <a:pt x="5581" y="15102"/>
                </a:lnTo>
                <a:lnTo>
                  <a:pt x="5581" y="15746"/>
                </a:lnTo>
                <a:lnTo>
                  <a:pt x="8119" y="15746"/>
                </a:lnTo>
                <a:lnTo>
                  <a:pt x="10656" y="15746"/>
                </a:lnTo>
                <a:lnTo>
                  <a:pt x="10656" y="15102"/>
                </a:lnTo>
                <a:lnTo>
                  <a:pt x="10656" y="14458"/>
                </a:lnTo>
                <a:lnTo>
                  <a:pt x="8119" y="14458"/>
                </a:lnTo>
                <a:lnTo>
                  <a:pt x="5581" y="14458"/>
                </a:lnTo>
                <a:close/>
                <a:moveTo>
                  <a:pt x="11018" y="14458"/>
                </a:moveTo>
                <a:lnTo>
                  <a:pt x="11018" y="15102"/>
                </a:lnTo>
                <a:lnTo>
                  <a:pt x="11018" y="15746"/>
                </a:lnTo>
                <a:lnTo>
                  <a:pt x="13555" y="15746"/>
                </a:lnTo>
                <a:lnTo>
                  <a:pt x="16090" y="15746"/>
                </a:lnTo>
                <a:lnTo>
                  <a:pt x="16090" y="15102"/>
                </a:lnTo>
                <a:lnTo>
                  <a:pt x="16090" y="14458"/>
                </a:lnTo>
                <a:lnTo>
                  <a:pt x="13555" y="14458"/>
                </a:lnTo>
                <a:lnTo>
                  <a:pt x="11018" y="14458"/>
                </a:lnTo>
                <a:close/>
                <a:moveTo>
                  <a:pt x="16526" y="14458"/>
                </a:moveTo>
                <a:lnTo>
                  <a:pt x="16526" y="15102"/>
                </a:lnTo>
                <a:lnTo>
                  <a:pt x="16526" y="15746"/>
                </a:lnTo>
                <a:lnTo>
                  <a:pt x="19063" y="15746"/>
                </a:lnTo>
                <a:lnTo>
                  <a:pt x="21600" y="15746"/>
                </a:lnTo>
                <a:lnTo>
                  <a:pt x="21600" y="15102"/>
                </a:lnTo>
                <a:lnTo>
                  <a:pt x="21600" y="14458"/>
                </a:lnTo>
                <a:lnTo>
                  <a:pt x="19063" y="14458"/>
                </a:lnTo>
                <a:lnTo>
                  <a:pt x="16526" y="14458"/>
                </a:lnTo>
                <a:close/>
                <a:moveTo>
                  <a:pt x="145" y="15981"/>
                </a:moveTo>
                <a:lnTo>
                  <a:pt x="145" y="16596"/>
                </a:lnTo>
                <a:lnTo>
                  <a:pt x="145" y="17211"/>
                </a:lnTo>
                <a:lnTo>
                  <a:pt x="2647" y="17211"/>
                </a:lnTo>
                <a:lnTo>
                  <a:pt x="5146" y="17211"/>
                </a:lnTo>
                <a:lnTo>
                  <a:pt x="5146" y="16596"/>
                </a:lnTo>
                <a:lnTo>
                  <a:pt x="5146" y="15981"/>
                </a:lnTo>
                <a:lnTo>
                  <a:pt x="2647" y="15981"/>
                </a:lnTo>
                <a:lnTo>
                  <a:pt x="145" y="15981"/>
                </a:lnTo>
                <a:close/>
                <a:moveTo>
                  <a:pt x="11054" y="15981"/>
                </a:moveTo>
                <a:lnTo>
                  <a:pt x="11076" y="16596"/>
                </a:lnTo>
                <a:lnTo>
                  <a:pt x="11099" y="17211"/>
                </a:lnTo>
                <a:lnTo>
                  <a:pt x="13594" y="17211"/>
                </a:lnTo>
                <a:lnTo>
                  <a:pt x="16090" y="17211"/>
                </a:lnTo>
                <a:lnTo>
                  <a:pt x="16090" y="16596"/>
                </a:lnTo>
                <a:lnTo>
                  <a:pt x="16090" y="15981"/>
                </a:lnTo>
                <a:lnTo>
                  <a:pt x="13572" y="15981"/>
                </a:lnTo>
                <a:lnTo>
                  <a:pt x="11054" y="15981"/>
                </a:lnTo>
                <a:close/>
                <a:moveTo>
                  <a:pt x="8516" y="16036"/>
                </a:moveTo>
                <a:cubicBezTo>
                  <a:pt x="7898" y="16036"/>
                  <a:pt x="7002" y="16038"/>
                  <a:pt x="6524" y="16039"/>
                </a:cubicBezTo>
                <a:lnTo>
                  <a:pt x="5655" y="16040"/>
                </a:lnTo>
                <a:lnTo>
                  <a:pt x="5655" y="16596"/>
                </a:lnTo>
                <a:lnTo>
                  <a:pt x="5655" y="17152"/>
                </a:lnTo>
                <a:lnTo>
                  <a:pt x="8119" y="17152"/>
                </a:lnTo>
                <a:lnTo>
                  <a:pt x="10582" y="17152"/>
                </a:lnTo>
                <a:lnTo>
                  <a:pt x="10582" y="16596"/>
                </a:lnTo>
                <a:lnTo>
                  <a:pt x="10582" y="16040"/>
                </a:lnTo>
                <a:lnTo>
                  <a:pt x="10111" y="16039"/>
                </a:lnTo>
                <a:cubicBezTo>
                  <a:pt x="9852" y="16038"/>
                  <a:pt x="9134" y="16036"/>
                  <a:pt x="8516" y="16036"/>
                </a:cubicBezTo>
                <a:close/>
                <a:moveTo>
                  <a:pt x="16599" y="16040"/>
                </a:moveTo>
                <a:lnTo>
                  <a:pt x="16599" y="16596"/>
                </a:lnTo>
                <a:lnTo>
                  <a:pt x="16599" y="17152"/>
                </a:lnTo>
                <a:lnTo>
                  <a:pt x="19063" y="17152"/>
                </a:lnTo>
                <a:lnTo>
                  <a:pt x="21526" y="17152"/>
                </a:lnTo>
                <a:lnTo>
                  <a:pt x="21526" y="16596"/>
                </a:lnTo>
                <a:lnTo>
                  <a:pt x="21526" y="16040"/>
                </a:lnTo>
                <a:lnTo>
                  <a:pt x="19063" y="16040"/>
                </a:lnTo>
                <a:lnTo>
                  <a:pt x="16599" y="16040"/>
                </a:lnTo>
                <a:close/>
                <a:moveTo>
                  <a:pt x="74" y="17444"/>
                </a:moveTo>
                <a:lnTo>
                  <a:pt x="74" y="18059"/>
                </a:lnTo>
                <a:lnTo>
                  <a:pt x="74" y="18674"/>
                </a:lnTo>
                <a:lnTo>
                  <a:pt x="10837" y="18674"/>
                </a:lnTo>
                <a:lnTo>
                  <a:pt x="21600" y="18674"/>
                </a:lnTo>
                <a:lnTo>
                  <a:pt x="21600" y="18059"/>
                </a:lnTo>
                <a:lnTo>
                  <a:pt x="21600" y="17444"/>
                </a:lnTo>
                <a:lnTo>
                  <a:pt x="10837" y="17444"/>
                </a:lnTo>
                <a:lnTo>
                  <a:pt x="74" y="17444"/>
                </a:lnTo>
                <a:close/>
                <a:moveTo>
                  <a:pt x="74" y="18908"/>
                </a:moveTo>
                <a:lnTo>
                  <a:pt x="74" y="19522"/>
                </a:lnTo>
                <a:lnTo>
                  <a:pt x="74" y="20137"/>
                </a:lnTo>
                <a:lnTo>
                  <a:pt x="10837" y="20137"/>
                </a:lnTo>
                <a:lnTo>
                  <a:pt x="21600" y="20137"/>
                </a:lnTo>
                <a:lnTo>
                  <a:pt x="21600" y="19522"/>
                </a:lnTo>
                <a:lnTo>
                  <a:pt x="21600" y="18908"/>
                </a:lnTo>
                <a:lnTo>
                  <a:pt x="10837" y="18908"/>
                </a:lnTo>
                <a:lnTo>
                  <a:pt x="74" y="18908"/>
                </a:lnTo>
                <a:close/>
                <a:moveTo>
                  <a:pt x="74" y="20371"/>
                </a:moveTo>
                <a:lnTo>
                  <a:pt x="74" y="20986"/>
                </a:lnTo>
                <a:lnTo>
                  <a:pt x="74" y="21600"/>
                </a:lnTo>
                <a:lnTo>
                  <a:pt x="10837" y="21600"/>
                </a:lnTo>
                <a:lnTo>
                  <a:pt x="21600" y="21600"/>
                </a:lnTo>
                <a:lnTo>
                  <a:pt x="21600" y="20986"/>
                </a:lnTo>
                <a:lnTo>
                  <a:pt x="21600" y="20371"/>
                </a:lnTo>
                <a:lnTo>
                  <a:pt x="10837" y="20371"/>
                </a:lnTo>
                <a:lnTo>
                  <a:pt x="74" y="20371"/>
                </a:lnTo>
                <a:close/>
              </a:path>
            </a:pathLst>
          </a:cu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4" name="learning-eng.jpeg" descr="learning-eng.jpeg"/>
          <p:cNvPicPr>
            <a:picLocks noChangeAspect="1"/>
          </p:cNvPicPr>
          <p:nvPr/>
        </p:nvPicPr>
        <p:blipFill>
          <a:blip r:embed="rId2">
            <a:extLst/>
          </a:blip>
          <a:srcRect l="0" t="7899" r="0" b="7899"/>
          <a:stretch>
            <a:fillRect/>
          </a:stretch>
        </p:blipFill>
        <p:spPr>
          <a:xfrm>
            <a:off x="0" y="7112"/>
            <a:ext cx="12192000" cy="6843777"/>
          </a:xfrm>
          <a:prstGeom prst="rect">
            <a:avLst/>
          </a:prstGeom>
          <a:ln w="12700">
            <a:miter lim="400000"/>
          </a:ln>
        </p:spPr>
      </p:pic>
      <p:sp>
        <p:nvSpPr>
          <p:cNvPr id="27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276" name="TextBox 9"/>
          <p:cNvSpPr txBox="1"/>
          <p:nvPr/>
        </p:nvSpPr>
        <p:spPr>
          <a:xfrm>
            <a:off x="2507326" y="5902296"/>
            <a:ext cx="4433125" cy="916941"/>
          </a:xfrm>
          <a:prstGeom prst="rect">
            <a:avLst/>
          </a:prstGeom>
          <a:ln w="12700">
            <a:miter lim="400000"/>
          </a:ln>
          <a:effectLst>
            <a:outerShdw sx="100000" sy="100000" kx="0" ky="0" algn="b" rotWithShape="0" blurRad="190500" dist="12700" dir="5400000">
              <a:srgbClr val="000000"/>
            </a:outerShdw>
          </a:effectLst>
          <a:extLst>
            <a:ext uri="{C572A759-6A51-4108-AA02-DFA0A04FC94B}">
              <ma14:wrappingTextBoxFlag xmlns:ma14="http://schemas.microsoft.com/office/mac/drawingml/2011/main" val="1"/>
            </a:ext>
          </a:extLst>
        </p:spPr>
        <p:txBody>
          <a:bodyPr lIns="45719" rIns="45719">
            <a:spAutoFit/>
          </a:bodyPr>
          <a:lstStyle>
            <a:lvl1pPr>
              <a:defRPr b="1" sz="5400">
                <a:solidFill>
                  <a:schemeClr val="accent2"/>
                </a:solidFill>
                <a:latin typeface="Tajawal Medium"/>
                <a:ea typeface="Tajawal Medium"/>
                <a:cs typeface="Tajawal Medium"/>
                <a:sym typeface="Tajawal Medium"/>
              </a:defRPr>
            </a:lvl1pPr>
          </a:lstStyle>
          <a:p>
            <a:pPr/>
            <a:r>
              <a:t>Thank You</a:t>
            </a:r>
          </a:p>
        </p:txBody>
      </p:sp>
      <p:pic>
        <p:nvPicPr>
          <p:cNvPr id="27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7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7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80" name="Graphic 22" descr="Graphic 22"/>
          <p:cNvPicPr>
            <a:picLocks noChangeAspect="1"/>
          </p:cNvPicPr>
          <p:nvPr/>
        </p:nvPicPr>
        <p:blipFill>
          <a:blip r:embed="rId5">
            <a:extLst/>
          </a:blip>
          <a:stretch>
            <a:fillRect/>
          </a:stretch>
        </p:blipFill>
        <p:spPr>
          <a:xfrm>
            <a:off x="9120374" y="1677098"/>
            <a:ext cx="2758844" cy="75309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