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0BE3A-301A-B037-CA73-DF65E8666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014757-F8ED-459A-3A40-9F2C525D2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A41031-0160-4BE6-90F2-643728A603F7}" type="datetimeFigureOut">
              <a:rPr lang="en-US" smtClean="0"/>
              <a:t>10/15/2025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FBF9A8-E74E-ADEA-9615-BE5D8CC8C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9B93F0-1157-AD55-56F0-DBF9897FB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884956-0116-42E2-A61F-63A04CD2EE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343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27F450-A366-8B59-F7A6-4C60F29B6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5112C-D84E-6ED6-4C46-8046C2ED6F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F87D1-A8C8-FF56-36E3-5C1BF7E9F9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A41031-0160-4BE6-90F2-643728A603F7}" type="datetimeFigureOut">
              <a:rPr lang="en-US" smtClean="0"/>
              <a:t>10/15/2025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1CDE8-F51C-2FEE-D728-722F5CF683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5FE1B-33D5-31A8-8A7A-65ECF297B2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884956-0116-42E2-A61F-63A04CD2EE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925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7BF5D9-599A-9979-0F14-0C10B5B4F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8E6564-83AC-9456-D980-54E92C3DCC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18797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B4BEB7-D14F-CBD6-04A2-9E755BA84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6F9ED-8492-8206-A180-42950AC229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38009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C8E6BE-B7DE-DCFE-5919-0CA53CDC4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D4D405-63A8-7B4C-3858-44C93B77B4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735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BA0F37-232E-4516-9996-6C0993A7D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Optimization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FE596-6F96-4188-3B94-51EC2BEB7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0921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49D44D-7297-1EDB-5BFB-7A9A8E863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Optimization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243EA6-CE64-CD08-E6E3-5533ED7E36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073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BD4988-382B-22E3-6B1D-AA7DD576D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Optimization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BBCDF5-08C6-C3A6-A580-625F695955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366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479AE3-8888-6196-EF19-929D9BD85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Optimization Vocabulary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2A3886-D2D6-41D4-0248-6420F7AD9A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7572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BBCC12-900B-F2AF-C859-8629E9D4A5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Absolute Extrema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A8ADA5-5264-0BCE-DD33-099AAC1542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691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7135F7-D6CD-246A-91CE-E69941DA8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First Derivative Test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6902F-6832-9767-A721-837FE1AC09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05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C291A3-10D1-56D0-83FF-6D934A100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Finding critical numbers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4ED036-2FB7-0690-74E6-0AE5A59242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0141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E76545-8538-39A1-B3C4-CBF75B650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Finding Critical Numbers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8E799C-86E5-8B5D-071B-591BEF689B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5727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52F1ED-BF11-4D0C-014F-9FECE85C4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Finding Critical Numbers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A13390-9779-DE6A-C9D1-CF41F5C7EA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9437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3EE97C-9A2B-2BC1-DEEA-626F18A6E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Finding Critical Numbers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349682-DD8C-5BB7-2334-08781D4470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2284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876B05-7F06-2DF5-1FA4-0A719E44A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and Global Maxima and Minima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871A0-C89E-B098-C6D6-D206F2F299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9420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47F654-490F-601C-29D1-5E90738D3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the Cost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BABD84-8BD4-1966-6A47-209E5A76F3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39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7AD500-3941-9B25-B051-562744FC6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the Cost Function?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CAAC50-3D66-4437-852E-DE1BA382B1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3483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F9CE07-7AC2-A475-5B08-5E6B025FE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(GD)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4CA2BA-2F16-2076-6AD8-8486F9D41D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3591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51CE5D-1FBF-CF0B-BBDF-4F76320F1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124BA3-F61C-072B-D320-9F8F9BBBCF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8851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6339A2-A3F1-3697-CB02-A258D4F0B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Function requirements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A2DA1A-EEB1-B7D1-22B9-9A57C5AB91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3125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20C80C-A321-5E11-9D21-605D04E0C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+mj-cs"/>
              </a:rPr>
              <a:t>Differentiability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0E30CB-55EE-007C-8C27-4272D7F866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4173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9D61D0-3BFB-5B27-968B-BE918B8B9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and Global Maxima and Minima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63F4CD-EB61-237C-AA32-EB63BF07C5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3945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95753F-1CA6-D9D5-22F6-14B28FE15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31F693-FC16-5CF8-3D87-AA9743C8AF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1343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6B8910-7FCD-9055-8E80-63CDA95E4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FE9BE3-E93B-9254-8C73-8FE2A90724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6939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7BA731-04B4-BA1B-8C33-37315349F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87726A-2DA3-C4AC-0A6D-454E7AC968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3616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C157FB-5528-1735-F3CE-920FC83FB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F872EF-D9B8-A926-BC5E-2EFF79F94B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3287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2F4F73-B59E-568C-9BB7-91204F2E0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non differentiable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D80AC4-C567-0DB2-A7D5-2D8C83679A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4226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A7D21F-826A-D197-A59D-96502401C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Examples of non differentiable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6B4645-0281-2CAA-EDDA-8D3597096F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7416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25F56E-0D4A-52B5-616E-7E59ED178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 vs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9831CB-A792-65FD-D991-FDB9DF1212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271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EEDE92-B7FB-6388-EE3E-3C93E4535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 vs Gradient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55F2F1-49AE-9D1A-AFB6-F94DA0551D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342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40592B-5FBB-14DA-9438-8B647B697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Convex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D10B0C-98F4-2144-0BE7-FFF47BA3B7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3541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C4009D-A7A5-4FEB-6CA8-54F566817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162EF-08F1-EE35-39AC-DA3E7B5764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2383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45AC92-29C1-3C76-5765-F7963CE87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6A7714-AFEB-1D6F-9558-CB8EE033D9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5187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07D587-0891-ED4A-9E82-3EED8CE75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902159-13DE-38B6-D76A-3D22E50CF5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6936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77C5E0-4FB3-C528-6D2C-75C23564F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09B8FD-BF32-E20C-D350-D6F2228A4E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925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D3118A-67D1-F219-D30F-64A50BB84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132331-9012-58A8-988C-EEE19B8EA6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612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52BC15-516E-3FAE-F958-D10CEC587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0DF7D6-02AC-2C1D-1E93-C3F9C0B67C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96366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A6D5DD-B57B-E17F-6BD9-C045AD71D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B4527B-5B76-7087-4156-D656FBB78A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3886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242940-93B1-A407-E191-43098C661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Local Minima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65AC2C-305F-E67B-FA1B-13DC348961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4019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D5BB64-E9F9-2D0C-B712-9863CC42B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DC37C8-4192-6CF3-E487-28C1E8E368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575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CFF0B0-8AFC-9E09-0312-AAEC43713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Derivative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81846-4C74-BDE0-3E0A-E668ACA805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795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9C74F4-9872-AC50-8C8D-18B808338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68AE3A-D3A4-49FD-DF41-07D16D748B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5869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0EC39-9C46-F21F-C00F-F908F2FC4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001D1B-F8DF-D5CE-915A-C0A02D6FDD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869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E94C66-5399-B3DB-625F-01D019143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Chain Rule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D394A9-BCCC-E5DF-4FBD-AD8C2E08FF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51572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6E561-4AB4-EF41-2B83-2F24036E5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 Algorithm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4B1E17-1E84-8D77-3C33-8F8AE35C31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1557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12C069-3A56-49DB-83C8-30DA15640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Descent(Delta Rule)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343046-7EA1-D93E-A45E-6629CCF0AD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35652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720768-B5C7-B3E7-80F1-6E95911DF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397C18-C85A-EDE4-704D-85A5D39111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69432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8AF93F-0E63-955E-F6D4-009356C3A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C82B94-3C69-AEC9-11B3-851CC9F435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016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6DF2CF-ACA1-09F6-DBB0-321EAE2D17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58C624-4C2F-DFBE-0B90-0960811235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47813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C18AC3-DBAB-4A16-1500-C46AFCB9D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rate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99A00-B077-DAED-CE40-7EDCA5950E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93489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5A91B4-2843-8079-DDEC-EE3694B3A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Types of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D6F15F-D0B5-A7C8-290B-F260C41FD7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59301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1FA3E7-42C1-80C6-77E2-DC97F2CA9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BA3196-3C81-B979-3802-42C8246765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3438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347B36-88E8-4811-C286-7872D3508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113D0E-EA39-A54A-D073-B13AD159A6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79726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245BA4-52DF-806E-E92A-072E77D42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</a:t>
            </a:r>
            <a:r>
              <a:rPr lang="en-US" b="1">
                <a:effectLst/>
              </a:rPr>
              <a:t>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08666B-46E8-9045-A209-610BC91B74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7616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3F5537-6B0D-91F9-4B0D-EEC1A9E415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Stochastic</a:t>
            </a:r>
            <a:r>
              <a:rPr lang="en-US" b="1">
                <a:effectLst/>
              </a:rPr>
              <a:t>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46A622-97B9-A9C3-AFE1-2744338920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94656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D40259-6584-AE63-0A72-C4E2AB0D7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Mini 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AA989F-7FC2-9499-20E0-456410A082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27653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7F1154-B633-58D8-6513-190530BF9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Mini batch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5CE72B-6C4C-3905-687D-88B301F4DA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6005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CB3D25-C357-616F-EAB1-9F4B902DD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ffectLst/>
              </a:rPr>
              <a:t>Types of Gradient 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0C76B-654E-98D4-2FA1-8594A72F20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66002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002AE7-E6B4-17C7-C598-49B886EC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Types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6FB0D8-4882-1F6F-5E17-1C3764D41D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6452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167555-386B-CEB0-D2E5-B1102DDBF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Scalar function of scalar argument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AC884D-7878-454A-1F42-8D0EEBEFA7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9962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D9FE57-B48B-7946-33B0-66A58E32A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00D171-3404-67BA-F435-8190ED1C2F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26018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FC849D-9E2E-8041-2B87-E7853257E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52E545-9C9C-5091-9436-0D7648C364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0486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F87DD7-5202-B653-0F64-38CCC8CF8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982A5F-D5E8-705D-A356-686F7DD33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53933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C62674-671C-CEC8-6B2A-08523A74C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30BDD0-3ACB-510B-007F-F4243216BB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53743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44F08-CBCB-CDC2-53F6-E1C85F9A1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Numerical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A49C6E-9BC0-C6D0-7008-D14A59E610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2411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C2D92B-07F7-5522-99FA-85A6E237E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GD Stop?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FB25A3-5E92-3046-9458-D6E5EC4796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6064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427D99-9499-8CD2-FB37-6AA791859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2CD226-D566-18A1-4489-42F74717E9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400295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AEABB2-A962-3DFD-FE8F-B35CF2886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BA7865-4147-F95A-CE51-BEE6329D4C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16420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</Words>
  <Application>Microsoft Office PowerPoint</Application>
  <PresentationFormat>Widescreen</PresentationFormat>
  <Paragraphs>61</Paragraphs>
  <Slides>67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67</vt:i4>
      </vt:variant>
    </vt:vector>
  </HeadingPairs>
  <TitlesOfParts>
    <vt:vector size="72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Optimization</vt:lpstr>
      <vt:lpstr>Optimization</vt:lpstr>
      <vt:lpstr>Optimization</vt:lpstr>
      <vt:lpstr>Optimization Vocabulary </vt:lpstr>
      <vt:lpstr>Absolute Extrema</vt:lpstr>
      <vt:lpstr>First Derivative Test</vt:lpstr>
      <vt:lpstr> Finding critical numbers</vt:lpstr>
      <vt:lpstr>Finding Critical Numbers</vt:lpstr>
      <vt:lpstr>Finding Critical Numbers</vt:lpstr>
      <vt:lpstr>Finding Critical Numbers</vt:lpstr>
      <vt:lpstr>Local and Global Maxima and Minima </vt:lpstr>
      <vt:lpstr>What is the Cost Function?</vt:lpstr>
      <vt:lpstr>What is the Cost Function?</vt:lpstr>
      <vt:lpstr>Gradient descent (GD)</vt:lpstr>
      <vt:lpstr>Gradient Descent</vt:lpstr>
      <vt:lpstr>Function requirements</vt:lpstr>
      <vt:lpstr>Differentiability</vt:lpstr>
      <vt:lpstr>Local and Global Maxima and Minima </vt:lpstr>
      <vt:lpstr>Derivative</vt:lpstr>
      <vt:lpstr>Derivative</vt:lpstr>
      <vt:lpstr>Derivative</vt:lpstr>
      <vt:lpstr>PowerPoint Presentation</vt:lpstr>
      <vt:lpstr>Examples of non differentiable Functions</vt:lpstr>
      <vt:lpstr>Examples of non differentiable Functions</vt:lpstr>
      <vt:lpstr>Derivative vs Gradient</vt:lpstr>
      <vt:lpstr>Derivative vs Gradient</vt:lpstr>
      <vt:lpstr>Convex Function</vt:lpstr>
      <vt:lpstr>Gradient Descent Algorithm</vt:lpstr>
      <vt:lpstr>Gradient Descent</vt:lpstr>
      <vt:lpstr>Gradient Descent</vt:lpstr>
      <vt:lpstr>Gradient Descent</vt:lpstr>
      <vt:lpstr>Gradient Descent</vt:lpstr>
      <vt:lpstr>Gradient Descent</vt:lpstr>
      <vt:lpstr>Gradient Descent</vt:lpstr>
      <vt:lpstr>Local Minima</vt:lpstr>
      <vt:lpstr>Derivative</vt:lpstr>
      <vt:lpstr>Derivative</vt:lpstr>
      <vt:lpstr>Chain Rule</vt:lpstr>
      <vt:lpstr>Chain Rule</vt:lpstr>
      <vt:lpstr>Chain Rule</vt:lpstr>
      <vt:lpstr>Gradient Descent Algorithm</vt:lpstr>
      <vt:lpstr>Gradient Descent(Delta Rule)</vt:lpstr>
      <vt:lpstr>Gradient Descent</vt:lpstr>
      <vt:lpstr>Learning rate</vt:lpstr>
      <vt:lpstr>Learning rate</vt:lpstr>
      <vt:lpstr>Learning rate</vt:lpstr>
      <vt:lpstr>Types of Gradient Descent</vt:lpstr>
      <vt:lpstr>Batch Gradient Descent</vt:lpstr>
      <vt:lpstr>Batch Gradient Descent</vt:lpstr>
      <vt:lpstr>Stochastic Gradient Descent</vt:lpstr>
      <vt:lpstr>Stochastic Gradient Descent</vt:lpstr>
      <vt:lpstr>Mini batch Gradient Descent</vt:lpstr>
      <vt:lpstr>Mini batch Gradient Descent</vt:lpstr>
      <vt:lpstr>Types of Gradient Descent</vt:lpstr>
      <vt:lpstr>Types of gradient Descent</vt:lpstr>
      <vt:lpstr>Scalar function of scalar argument</vt:lpstr>
      <vt:lpstr>Why?</vt:lpstr>
      <vt:lpstr>Numerical Example</vt:lpstr>
      <vt:lpstr>Numerical Example</vt:lpstr>
      <vt:lpstr>Numerical Example</vt:lpstr>
      <vt:lpstr>Numerical Example</vt:lpstr>
      <vt:lpstr>When GD Stop?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2025-10-15T00:57:41Z</dcterms:created>
  <dcterms:modified xsi:type="dcterms:W3CDTF">2025-10-15T00:57:41Z</dcterms:modified>
</cp:coreProperties>
</file>