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6"/>
  </p:notesMasterIdLst>
  <p:sldIdLst>
    <p:sldId id="480" r:id="rId5"/>
    <p:sldId id="303" r:id="rId6"/>
    <p:sldId id="276" r:id="rId7"/>
    <p:sldId id="633" r:id="rId8"/>
    <p:sldId id="632" r:id="rId9"/>
    <p:sldId id="634" r:id="rId10"/>
    <p:sldId id="519" r:id="rId11"/>
    <p:sldId id="635" r:id="rId12"/>
    <p:sldId id="636" r:id="rId13"/>
    <p:sldId id="637"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633"/>
            <p14:sldId id="632"/>
            <p14:sldId id="634"/>
            <p14:sldId id="519"/>
            <p14:sldId id="635"/>
            <p14:sldId id="636"/>
            <p14:sldId id="6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AEEF"/>
    <a:srgbClr val="FFD200"/>
    <a:srgbClr val="203E5F"/>
    <a:srgbClr val="F58221"/>
    <a:srgbClr val="000000"/>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889" autoAdjust="0"/>
  </p:normalViewPr>
  <p:slideViewPr>
    <p:cSldViewPr snapToGrid="0">
      <p:cViewPr varScale="1">
        <p:scale>
          <a:sx n="73" d="100"/>
          <a:sy n="73" d="100"/>
        </p:scale>
        <p:origin x="104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53F10F-21BC-4218-8910-2282C6E061A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1AEDFE3-42AE-43E0-98A1-C642E784AA1A}">
      <dgm:prSet phldrT="[Text]" custT="1"/>
      <dgm:spPr/>
      <dgm:t>
        <a:bodyPr/>
        <a:lstStyle/>
        <a:p>
          <a:pPr algn="ctr"/>
          <a:r>
            <a:rPr lang="en-US" sz="1700" b="1" kern="1200" dirty="0">
              <a:solidFill>
                <a:prstClr val="white"/>
              </a:solidFill>
              <a:latin typeface="Alexandria" charset="0"/>
              <a:ea typeface="+mn-ea"/>
              <a:cs typeface="+mn-cs"/>
            </a:rPr>
            <a:t>Introduction to Information Storage and Management</a:t>
          </a:r>
        </a:p>
      </dgm:t>
    </dgm:pt>
    <dgm:pt modelId="{E4BEE3C1-9A94-471C-A5CD-4267289F54CD}" type="parTrans" cxnId="{A14C1D61-8649-45C3-AD12-F66C6EA03D2F}">
      <dgm:prSet/>
      <dgm:spPr/>
      <dgm:t>
        <a:bodyPr/>
        <a:lstStyle/>
        <a:p>
          <a:pPr algn="ctr"/>
          <a:endParaRPr lang="en-US"/>
        </a:p>
      </dgm:t>
    </dgm:pt>
    <dgm:pt modelId="{10D20336-F101-46B8-8E32-F1B13E5826C1}" type="sibTrans" cxnId="{A14C1D61-8649-45C3-AD12-F66C6EA03D2F}">
      <dgm:prSet/>
      <dgm:spPr/>
      <dgm:t>
        <a:bodyPr/>
        <a:lstStyle/>
        <a:p>
          <a:pPr algn="ctr"/>
          <a:endParaRPr lang="en-US"/>
        </a:p>
      </dgm:t>
    </dgm:pt>
    <dgm:pt modelId="{47063A43-66BE-433A-9E8E-14651A45A0AF}">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The Evolution of Storage Technology and Architecture</a:t>
          </a:r>
        </a:p>
      </dgm:t>
    </dgm:pt>
    <dgm:pt modelId="{B583A3D5-1DBF-48DD-B2F2-39E69292B4DF}" type="parTrans" cxnId="{4E774159-FC71-4F0F-A828-8207D0A47A9A}">
      <dgm:prSet/>
      <dgm:spPr/>
      <dgm:t>
        <a:bodyPr/>
        <a:lstStyle/>
        <a:p>
          <a:pPr algn="ctr"/>
          <a:endParaRPr lang="en-US"/>
        </a:p>
      </dgm:t>
    </dgm:pt>
    <dgm:pt modelId="{99CCC76C-5EB9-4995-9632-A1222A248D72}" type="sibTrans" cxnId="{4E774159-FC71-4F0F-A828-8207D0A47A9A}">
      <dgm:prSet/>
      <dgm:spPr/>
      <dgm:t>
        <a:bodyPr/>
        <a:lstStyle/>
        <a:p>
          <a:pPr algn="ctr"/>
          <a:endParaRPr lang="en-US"/>
        </a:p>
      </dgm:t>
    </dgm:pt>
    <dgm:pt modelId="{0186E629-674F-4145-8D0E-0D7C17067710}">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algn="ctr"/>
          <a:r>
            <a:rPr lang="en-US" sz="1700" b="1" kern="1200" dirty="0">
              <a:solidFill>
                <a:prstClr val="white"/>
              </a:solidFill>
              <a:latin typeface="Alexandria" charset="0"/>
              <a:ea typeface="+mn-ea"/>
              <a:cs typeface="+mn-cs"/>
            </a:rPr>
            <a:t>Data Center Infrastructure</a:t>
          </a:r>
          <a:endParaRPr lang="en-US" sz="1500" b="1" kern="1200" dirty="0">
            <a:solidFill>
              <a:prstClr val="white"/>
            </a:solidFill>
            <a:latin typeface="Alexandria" charset="0"/>
            <a:ea typeface="+mn-ea"/>
            <a:cs typeface="+mn-cs"/>
          </a:endParaRPr>
        </a:p>
      </dgm:t>
    </dgm:pt>
    <dgm:pt modelId="{B8172EC2-4B08-44F6-95A7-CD270CA2D066}" type="parTrans" cxnId="{3C3E8A9B-1014-4E43-9A23-18467B1EE137}">
      <dgm:prSet/>
      <dgm:spPr/>
      <dgm:t>
        <a:bodyPr/>
        <a:lstStyle/>
        <a:p>
          <a:pPr algn="ctr"/>
          <a:endParaRPr lang="en-US"/>
        </a:p>
      </dgm:t>
    </dgm:pt>
    <dgm:pt modelId="{358EBB47-4840-42C0-9228-AFF91A2615D2}" type="sibTrans" cxnId="{3C3E8A9B-1014-4E43-9A23-18467B1EE137}">
      <dgm:prSet/>
      <dgm:spPr/>
      <dgm:t>
        <a:bodyPr/>
        <a:lstStyle/>
        <a:p>
          <a:pPr algn="ctr"/>
          <a:endParaRPr lang="en-US"/>
        </a:p>
      </dgm:t>
    </dgm:pt>
    <dgm:pt modelId="{6871BF0A-AB43-4DDC-89C5-E08CB504E8B3}">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algn="ctr"/>
          <a:r>
            <a:rPr lang="en-US" sz="1700" b="1" kern="1200" dirty="0">
              <a:solidFill>
                <a:prstClr val="white"/>
              </a:solidFill>
              <a:latin typeface="Alexandria" charset="0"/>
              <a:ea typeface="+mn-ea"/>
              <a:cs typeface="+mn-cs"/>
            </a:rPr>
            <a:t>Key Challenges in Managing Information</a:t>
          </a:r>
        </a:p>
      </dgm:t>
    </dgm:pt>
    <dgm:pt modelId="{B953DE9C-D751-4A19-B8E2-ED8B7BC6A183}" type="parTrans" cxnId="{C24CAD57-9490-439B-803B-A49D97AA468D}">
      <dgm:prSet/>
      <dgm:spPr/>
      <dgm:t>
        <a:bodyPr/>
        <a:lstStyle/>
        <a:p>
          <a:pPr algn="ctr"/>
          <a:endParaRPr lang="en-US"/>
        </a:p>
      </dgm:t>
    </dgm:pt>
    <dgm:pt modelId="{D3ECE784-AEAB-46BF-A1EE-FBC63B7B856D}" type="sibTrans" cxnId="{C24CAD57-9490-439B-803B-A49D97AA468D}">
      <dgm:prSet/>
      <dgm:spPr/>
      <dgm:t>
        <a:bodyPr/>
        <a:lstStyle/>
        <a:p>
          <a:pPr algn="ctr"/>
          <a:endParaRPr lang="en-US"/>
        </a:p>
      </dgm:t>
    </dgm:pt>
    <dgm:pt modelId="{7ECF32F1-A8C9-4E88-B21A-0F37A18294C1}">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Information Lifecycle </a:t>
          </a:r>
        </a:p>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Storage System Environment </a:t>
          </a:r>
        </a:p>
      </dgm:t>
    </dgm:pt>
    <dgm:pt modelId="{FC48DF53-9F96-4370-B088-FC2199033B49}" type="parTrans" cxnId="{F7C1C406-30C2-48F1-825D-8A94C32DF71A}">
      <dgm:prSet/>
      <dgm:spPr/>
      <dgm:t>
        <a:bodyPr/>
        <a:lstStyle/>
        <a:p>
          <a:pPr algn="ctr"/>
          <a:endParaRPr lang="en-US"/>
        </a:p>
      </dgm:t>
    </dgm:pt>
    <dgm:pt modelId="{B8622220-0E30-40D1-A7AB-A8ADEE8A511A}" type="sibTrans" cxnId="{F7C1C406-30C2-48F1-825D-8A94C32DF71A}">
      <dgm:prSet/>
      <dgm:spPr/>
      <dgm:t>
        <a:bodyPr/>
        <a:lstStyle/>
        <a:p>
          <a:pPr algn="ctr"/>
          <a:endParaRPr lang="en-US"/>
        </a:p>
      </dgm:t>
    </dgm:pt>
    <dgm:pt modelId="{DAFE8213-2495-471B-9E3A-5C9113BD5C95}">
      <dgm:prSet phldrT="[Text]" custT="1"/>
      <dgm:spPr>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127" tIns="0" rIns="177127" bIns="0" numCol="1" spcCol="1270" anchor="ctr" anchorCtr="0"/>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Data Protection: RAID </a:t>
          </a:r>
        </a:p>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Storage Networking Technologies and Virtualization</a:t>
          </a:r>
        </a:p>
      </dgm:t>
    </dgm:pt>
    <dgm:pt modelId="{F659DA1B-B678-45B7-B685-74FAE6FD39E7}" type="parTrans" cxnId="{7182195D-9A3C-483C-B122-0D9086921290}">
      <dgm:prSet/>
      <dgm:spPr/>
      <dgm:t>
        <a:bodyPr/>
        <a:lstStyle/>
        <a:p>
          <a:pPr algn="ctr"/>
          <a:endParaRPr lang="en-US"/>
        </a:p>
      </dgm:t>
    </dgm:pt>
    <dgm:pt modelId="{F76820D0-07C1-4AA5-96BB-0C3E23FF4643}" type="sibTrans" cxnId="{7182195D-9A3C-483C-B122-0D9086921290}">
      <dgm:prSet/>
      <dgm:spPr/>
      <dgm:t>
        <a:bodyPr/>
        <a:lstStyle/>
        <a:p>
          <a:pPr algn="ctr"/>
          <a:endParaRPr lang="en-US"/>
        </a:p>
      </dgm:t>
    </dgm:pt>
    <dgm:pt modelId="{C279CA8B-52D6-493A-949B-FC977CD10E74}" type="pres">
      <dgm:prSet presAssocID="{3F53F10F-21BC-4218-8910-2282C6E061A6}" presName="linear" presStyleCnt="0">
        <dgm:presLayoutVars>
          <dgm:dir/>
          <dgm:animLvl val="lvl"/>
          <dgm:resizeHandles val="exact"/>
        </dgm:presLayoutVars>
      </dgm:prSet>
      <dgm:spPr/>
    </dgm:pt>
    <dgm:pt modelId="{0F535F9C-C3B1-40D9-A06E-93DDE457747F}" type="pres">
      <dgm:prSet presAssocID="{61AEDFE3-42AE-43E0-98A1-C642E784AA1A}" presName="parentLin" presStyleCnt="0"/>
      <dgm:spPr/>
    </dgm:pt>
    <dgm:pt modelId="{6226C7C2-7F9D-4F63-B35A-8344EEDF0A77}" type="pres">
      <dgm:prSet presAssocID="{61AEDFE3-42AE-43E0-98A1-C642E784AA1A}" presName="parentLeftMargin" presStyleLbl="node1" presStyleIdx="0" presStyleCnt="6"/>
      <dgm:spPr/>
    </dgm:pt>
    <dgm:pt modelId="{1364FCBB-AAE1-45D4-8EDF-5A9A277A2678}" type="pres">
      <dgm:prSet presAssocID="{61AEDFE3-42AE-43E0-98A1-C642E784AA1A}" presName="parentText" presStyleLbl="node1" presStyleIdx="0" presStyleCnt="6" custScaleX="110624" custLinFactNeighborX="59053" custLinFactNeighborY="4987">
        <dgm:presLayoutVars>
          <dgm:chMax val="0"/>
          <dgm:bulletEnabled val="1"/>
        </dgm:presLayoutVars>
      </dgm:prSet>
      <dgm:spPr/>
    </dgm:pt>
    <dgm:pt modelId="{9B01324E-C902-49FC-AF8D-88712A11890A}" type="pres">
      <dgm:prSet presAssocID="{61AEDFE3-42AE-43E0-98A1-C642E784AA1A}" presName="negativeSpace" presStyleCnt="0"/>
      <dgm:spPr/>
    </dgm:pt>
    <dgm:pt modelId="{38F4E046-A140-4D79-9EC0-672797C9A61C}" type="pres">
      <dgm:prSet presAssocID="{61AEDFE3-42AE-43E0-98A1-C642E784AA1A}" presName="childText" presStyleLbl="conFgAcc1" presStyleIdx="0" presStyleCnt="6">
        <dgm:presLayoutVars>
          <dgm:bulletEnabled val="1"/>
        </dgm:presLayoutVars>
      </dgm:prSet>
      <dgm:spPr/>
    </dgm:pt>
    <dgm:pt modelId="{6A179B0E-BDCB-4535-A1E8-3F356DDCF3E0}" type="pres">
      <dgm:prSet presAssocID="{10D20336-F101-46B8-8E32-F1B13E5826C1}" presName="spaceBetweenRectangles" presStyleCnt="0"/>
      <dgm:spPr/>
    </dgm:pt>
    <dgm:pt modelId="{4D9236E4-D04F-4614-8895-47756142151F}" type="pres">
      <dgm:prSet presAssocID="{47063A43-66BE-433A-9E8E-14651A45A0AF}" presName="parentLin" presStyleCnt="0"/>
      <dgm:spPr/>
    </dgm:pt>
    <dgm:pt modelId="{F54E2EFB-DFD4-4E03-A5A3-BA2D3660E9D3}" type="pres">
      <dgm:prSet presAssocID="{47063A43-66BE-433A-9E8E-14651A45A0AF}" presName="parentLeftMargin" presStyleLbl="node1" presStyleIdx="0" presStyleCnt="6"/>
      <dgm:spPr/>
    </dgm:pt>
    <dgm:pt modelId="{88A2D86F-3189-430A-901B-8803BD2CC15E}" type="pres">
      <dgm:prSet presAssocID="{47063A43-66BE-433A-9E8E-14651A45A0AF}" presName="parentText" presStyleLbl="node1" presStyleIdx="1" presStyleCnt="6" custScaleX="110733" custLinFactNeighborX="59053" custLinFactNeighborY="-4338">
        <dgm:presLayoutVars>
          <dgm:chMax val="0"/>
          <dgm:bulletEnabled val="1"/>
        </dgm:presLayoutVars>
      </dgm:prSet>
      <dgm:spPr>
        <a:xfrm>
          <a:off x="334728" y="689370"/>
          <a:ext cx="5111936" cy="413280"/>
        </a:xfrm>
        <a:prstGeom prst="roundRect">
          <a:avLst/>
        </a:prstGeom>
      </dgm:spPr>
    </dgm:pt>
    <dgm:pt modelId="{894B6530-CF5D-412E-9782-C1D5DE3E97AB}" type="pres">
      <dgm:prSet presAssocID="{47063A43-66BE-433A-9E8E-14651A45A0AF}" presName="negativeSpace" presStyleCnt="0"/>
      <dgm:spPr/>
    </dgm:pt>
    <dgm:pt modelId="{C2540D89-AB6C-4297-A46F-AA97212C8071}" type="pres">
      <dgm:prSet presAssocID="{47063A43-66BE-433A-9E8E-14651A45A0AF}" presName="childText" presStyleLbl="conFgAcc1" presStyleIdx="1" presStyleCnt="6">
        <dgm:presLayoutVars>
          <dgm:bulletEnabled val="1"/>
        </dgm:presLayoutVars>
      </dgm:prSet>
      <dgm:spPr/>
    </dgm:pt>
    <dgm:pt modelId="{E090F254-EFE8-47D0-9AE9-8C69FF9F3E6E}" type="pres">
      <dgm:prSet presAssocID="{99CCC76C-5EB9-4995-9632-A1222A248D72}" presName="spaceBetweenRectangles" presStyleCnt="0"/>
      <dgm:spPr/>
    </dgm:pt>
    <dgm:pt modelId="{C0213989-C48B-4D56-8C13-B43645F22AA0}" type="pres">
      <dgm:prSet presAssocID="{0186E629-674F-4145-8D0E-0D7C17067710}" presName="parentLin" presStyleCnt="0"/>
      <dgm:spPr/>
    </dgm:pt>
    <dgm:pt modelId="{091CCB6B-439D-41C9-8DB0-A1B9CBBBD257}" type="pres">
      <dgm:prSet presAssocID="{0186E629-674F-4145-8D0E-0D7C17067710}" presName="parentLeftMargin" presStyleLbl="node1" presStyleIdx="1" presStyleCnt="6"/>
      <dgm:spPr/>
    </dgm:pt>
    <dgm:pt modelId="{D9A3F367-471D-4F33-86A7-D658C551AA04}" type="pres">
      <dgm:prSet presAssocID="{0186E629-674F-4145-8D0E-0D7C17067710}" presName="parentText" presStyleLbl="node1" presStyleIdx="2" presStyleCnt="6" custScaleX="110832" custLinFactNeighborX="62006" custLinFactNeighborY="-2823">
        <dgm:presLayoutVars>
          <dgm:chMax val="0"/>
          <dgm:bulletEnabled val="1"/>
        </dgm:presLayoutVars>
      </dgm:prSet>
      <dgm:spPr>
        <a:xfrm>
          <a:off x="334728" y="1324411"/>
          <a:ext cx="5193804" cy="413280"/>
        </a:xfrm>
        <a:prstGeom prst="roundRect">
          <a:avLst/>
        </a:prstGeom>
      </dgm:spPr>
    </dgm:pt>
    <dgm:pt modelId="{31437C80-28AE-40EC-9B52-5E06DF8DC3A4}" type="pres">
      <dgm:prSet presAssocID="{0186E629-674F-4145-8D0E-0D7C17067710}" presName="negativeSpace" presStyleCnt="0"/>
      <dgm:spPr/>
    </dgm:pt>
    <dgm:pt modelId="{152C6BA1-F1EA-4D57-AA05-5D2982DB2B03}" type="pres">
      <dgm:prSet presAssocID="{0186E629-674F-4145-8D0E-0D7C17067710}" presName="childText" presStyleLbl="conFgAcc1" presStyleIdx="2" presStyleCnt="6">
        <dgm:presLayoutVars>
          <dgm:bulletEnabled val="1"/>
        </dgm:presLayoutVars>
      </dgm:prSet>
      <dgm:spPr/>
    </dgm:pt>
    <dgm:pt modelId="{F4276290-8881-4FEB-B2F8-9B687F0B03A3}" type="pres">
      <dgm:prSet presAssocID="{358EBB47-4840-42C0-9228-AFF91A2615D2}" presName="spaceBetweenRectangles" presStyleCnt="0"/>
      <dgm:spPr/>
    </dgm:pt>
    <dgm:pt modelId="{98457102-B200-4474-9B53-C6E058211383}" type="pres">
      <dgm:prSet presAssocID="{6871BF0A-AB43-4DDC-89C5-E08CB504E8B3}" presName="parentLin" presStyleCnt="0"/>
      <dgm:spPr/>
    </dgm:pt>
    <dgm:pt modelId="{494136B3-465D-423C-A354-7A0F5BDEA418}" type="pres">
      <dgm:prSet presAssocID="{6871BF0A-AB43-4DDC-89C5-E08CB504E8B3}" presName="parentLeftMargin" presStyleLbl="node1" presStyleIdx="2" presStyleCnt="6"/>
      <dgm:spPr/>
    </dgm:pt>
    <dgm:pt modelId="{DD0B50C2-DA05-47B9-AFF6-1BEB7DF590C0}" type="pres">
      <dgm:prSet presAssocID="{6871BF0A-AB43-4DDC-89C5-E08CB504E8B3}" presName="parentText" presStyleLbl="node1" presStyleIdx="3" presStyleCnt="6" custScaleX="111067" custLinFactNeighborX="59053" custLinFactNeighborY="-8677">
        <dgm:presLayoutVars>
          <dgm:chMax val="0"/>
          <dgm:bulletEnabled val="1"/>
        </dgm:presLayoutVars>
      </dgm:prSet>
      <dgm:spPr>
        <a:xfrm>
          <a:off x="334728" y="1959451"/>
          <a:ext cx="5204816" cy="413280"/>
        </a:xfrm>
        <a:prstGeom prst="roundRect">
          <a:avLst/>
        </a:prstGeom>
      </dgm:spPr>
    </dgm:pt>
    <dgm:pt modelId="{0F58E721-8FE9-4EA3-AB91-6024ACB49D79}" type="pres">
      <dgm:prSet presAssocID="{6871BF0A-AB43-4DDC-89C5-E08CB504E8B3}" presName="negativeSpace" presStyleCnt="0"/>
      <dgm:spPr/>
    </dgm:pt>
    <dgm:pt modelId="{D26659D0-CE31-4BA4-9151-2D0EA94D03D6}" type="pres">
      <dgm:prSet presAssocID="{6871BF0A-AB43-4DDC-89C5-E08CB504E8B3}" presName="childText" presStyleLbl="conFgAcc1" presStyleIdx="3" presStyleCnt="6">
        <dgm:presLayoutVars>
          <dgm:bulletEnabled val="1"/>
        </dgm:presLayoutVars>
      </dgm:prSet>
      <dgm:spPr/>
    </dgm:pt>
    <dgm:pt modelId="{91B17AE0-63B4-43AF-A776-ED53CF1AA040}" type="pres">
      <dgm:prSet presAssocID="{D3ECE784-AEAB-46BF-A1EE-FBC63B7B856D}" presName="spaceBetweenRectangles" presStyleCnt="0"/>
      <dgm:spPr/>
    </dgm:pt>
    <dgm:pt modelId="{2CB9FE84-323D-44D7-B220-05D69BA6CD79}" type="pres">
      <dgm:prSet presAssocID="{7ECF32F1-A8C9-4E88-B21A-0F37A18294C1}" presName="parentLin" presStyleCnt="0"/>
      <dgm:spPr/>
    </dgm:pt>
    <dgm:pt modelId="{1C8467C4-A4B8-485C-86F2-7D2D6E03D3E3}" type="pres">
      <dgm:prSet presAssocID="{7ECF32F1-A8C9-4E88-B21A-0F37A18294C1}" presName="parentLeftMargin" presStyleLbl="node1" presStyleIdx="3" presStyleCnt="6"/>
      <dgm:spPr/>
    </dgm:pt>
    <dgm:pt modelId="{4A990CF8-E428-4F82-9C4B-F53CF9BB39A3}" type="pres">
      <dgm:prSet presAssocID="{7ECF32F1-A8C9-4E88-B21A-0F37A18294C1}" presName="parentText" presStyleLbl="node1" presStyleIdx="4" presStyleCnt="6" custScaleX="110250" custScaleY="184479" custLinFactNeighborX="64959" custLinFactNeighborY="6149">
        <dgm:presLayoutVars>
          <dgm:chMax val="0"/>
          <dgm:bulletEnabled val="1"/>
        </dgm:presLayoutVars>
      </dgm:prSet>
      <dgm:spPr>
        <a:xfrm>
          <a:off x="334728" y="2594490"/>
          <a:ext cx="5166530" cy="413280"/>
        </a:xfrm>
        <a:prstGeom prst="roundRect">
          <a:avLst/>
        </a:prstGeom>
      </dgm:spPr>
    </dgm:pt>
    <dgm:pt modelId="{8D30D0C9-D16B-4580-9475-3135E131FEBC}" type="pres">
      <dgm:prSet presAssocID="{7ECF32F1-A8C9-4E88-B21A-0F37A18294C1}" presName="negativeSpace" presStyleCnt="0"/>
      <dgm:spPr/>
    </dgm:pt>
    <dgm:pt modelId="{E80A52B8-8EE7-40F0-AA9D-3424429543F6}" type="pres">
      <dgm:prSet presAssocID="{7ECF32F1-A8C9-4E88-B21A-0F37A18294C1}" presName="childText" presStyleLbl="conFgAcc1" presStyleIdx="4" presStyleCnt="6">
        <dgm:presLayoutVars>
          <dgm:bulletEnabled val="1"/>
        </dgm:presLayoutVars>
      </dgm:prSet>
      <dgm:spPr/>
    </dgm:pt>
    <dgm:pt modelId="{834377B9-51A9-4433-83FE-7E7CDA8F1CC6}" type="pres">
      <dgm:prSet presAssocID="{B8622220-0E30-40D1-A7AB-A8ADEE8A511A}" presName="spaceBetweenRectangles" presStyleCnt="0"/>
      <dgm:spPr/>
    </dgm:pt>
    <dgm:pt modelId="{8080FE90-E02A-454C-BEA3-CEC3F9C9D339}" type="pres">
      <dgm:prSet presAssocID="{DAFE8213-2495-471B-9E3A-5C9113BD5C95}" presName="parentLin" presStyleCnt="0"/>
      <dgm:spPr/>
    </dgm:pt>
    <dgm:pt modelId="{FDC9B41A-4639-41FC-B2A3-2AB4272EEE72}" type="pres">
      <dgm:prSet presAssocID="{DAFE8213-2495-471B-9E3A-5C9113BD5C95}" presName="parentLeftMargin" presStyleLbl="node1" presStyleIdx="4" presStyleCnt="6" custScaleX="110250"/>
      <dgm:spPr/>
    </dgm:pt>
    <dgm:pt modelId="{80523FCD-1655-4701-810F-8F40EBBC5B50}" type="pres">
      <dgm:prSet presAssocID="{DAFE8213-2495-471B-9E3A-5C9113BD5C95}" presName="parentText" presStyleLbl="node1" presStyleIdx="5" presStyleCnt="6" custScaleX="111959" custScaleY="150860" custLinFactNeighborX="49687" custLinFactNeighborY="4338">
        <dgm:presLayoutVars>
          <dgm:chMax val="0"/>
          <dgm:bulletEnabled val="1"/>
        </dgm:presLayoutVars>
      </dgm:prSet>
      <dgm:spPr>
        <a:xfrm>
          <a:off x="369037" y="3229531"/>
          <a:ext cx="5088083" cy="413280"/>
        </a:xfrm>
        <a:prstGeom prst="roundRect">
          <a:avLst/>
        </a:prstGeom>
      </dgm:spPr>
    </dgm:pt>
    <dgm:pt modelId="{FA87034F-5513-4AB6-9F06-62E014793642}" type="pres">
      <dgm:prSet presAssocID="{DAFE8213-2495-471B-9E3A-5C9113BD5C95}" presName="negativeSpace" presStyleCnt="0"/>
      <dgm:spPr/>
    </dgm:pt>
    <dgm:pt modelId="{76E92615-A446-49DC-96CF-EFE3713A0D4C}" type="pres">
      <dgm:prSet presAssocID="{DAFE8213-2495-471B-9E3A-5C9113BD5C95}" presName="childText" presStyleLbl="conFgAcc1" presStyleIdx="5" presStyleCnt="6">
        <dgm:presLayoutVars>
          <dgm:bulletEnabled val="1"/>
        </dgm:presLayoutVars>
      </dgm:prSet>
      <dgm:spPr/>
    </dgm:pt>
  </dgm:ptLst>
  <dgm:cxnLst>
    <dgm:cxn modelId="{F7C1C406-30C2-48F1-825D-8A94C32DF71A}" srcId="{3F53F10F-21BC-4218-8910-2282C6E061A6}" destId="{7ECF32F1-A8C9-4E88-B21A-0F37A18294C1}" srcOrd="4" destOrd="0" parTransId="{FC48DF53-9F96-4370-B088-FC2199033B49}" sibTransId="{B8622220-0E30-40D1-A7AB-A8ADEE8A511A}"/>
    <dgm:cxn modelId="{D5A7CA20-D463-4F85-A09A-B3601E8247F8}" type="presOf" srcId="{3F53F10F-21BC-4218-8910-2282C6E061A6}" destId="{C279CA8B-52D6-493A-949B-FC977CD10E74}" srcOrd="0" destOrd="0" presId="urn:microsoft.com/office/officeart/2005/8/layout/list1"/>
    <dgm:cxn modelId="{2DB9293E-5100-470B-BEB6-4D1077DF3E4D}" type="presOf" srcId="{DAFE8213-2495-471B-9E3A-5C9113BD5C95}" destId="{FDC9B41A-4639-41FC-B2A3-2AB4272EEE72}" srcOrd="0" destOrd="0" presId="urn:microsoft.com/office/officeart/2005/8/layout/list1"/>
    <dgm:cxn modelId="{463E643F-0BBC-4CEE-8F5B-F370B5437602}" type="presOf" srcId="{7ECF32F1-A8C9-4E88-B21A-0F37A18294C1}" destId="{1C8467C4-A4B8-485C-86F2-7D2D6E03D3E3}" srcOrd="0" destOrd="0" presId="urn:microsoft.com/office/officeart/2005/8/layout/list1"/>
    <dgm:cxn modelId="{5C050D5B-611A-4D1F-A9E8-633F85AA2E10}" type="presOf" srcId="{0186E629-674F-4145-8D0E-0D7C17067710}" destId="{091CCB6B-439D-41C9-8DB0-A1B9CBBBD257}" srcOrd="0" destOrd="0" presId="urn:microsoft.com/office/officeart/2005/8/layout/list1"/>
    <dgm:cxn modelId="{F962915B-A60F-423D-AB24-4601EC39D77B}" type="presOf" srcId="{DAFE8213-2495-471B-9E3A-5C9113BD5C95}" destId="{80523FCD-1655-4701-810F-8F40EBBC5B50}" srcOrd="1" destOrd="0" presId="urn:microsoft.com/office/officeart/2005/8/layout/list1"/>
    <dgm:cxn modelId="{7182195D-9A3C-483C-B122-0D9086921290}" srcId="{3F53F10F-21BC-4218-8910-2282C6E061A6}" destId="{DAFE8213-2495-471B-9E3A-5C9113BD5C95}" srcOrd="5" destOrd="0" parTransId="{F659DA1B-B678-45B7-B685-74FAE6FD39E7}" sibTransId="{F76820D0-07C1-4AA5-96BB-0C3E23FF4643}"/>
    <dgm:cxn modelId="{A14C1D61-8649-45C3-AD12-F66C6EA03D2F}" srcId="{3F53F10F-21BC-4218-8910-2282C6E061A6}" destId="{61AEDFE3-42AE-43E0-98A1-C642E784AA1A}" srcOrd="0" destOrd="0" parTransId="{E4BEE3C1-9A94-471C-A5CD-4267289F54CD}" sibTransId="{10D20336-F101-46B8-8E32-F1B13E5826C1}"/>
    <dgm:cxn modelId="{CA2E8071-D12E-4DBD-B03E-D36CEBCCB47A}" type="presOf" srcId="{6871BF0A-AB43-4DDC-89C5-E08CB504E8B3}" destId="{494136B3-465D-423C-A354-7A0F5BDEA418}" srcOrd="0" destOrd="0" presId="urn:microsoft.com/office/officeart/2005/8/layout/list1"/>
    <dgm:cxn modelId="{C24CAD57-9490-439B-803B-A49D97AA468D}" srcId="{3F53F10F-21BC-4218-8910-2282C6E061A6}" destId="{6871BF0A-AB43-4DDC-89C5-E08CB504E8B3}" srcOrd="3" destOrd="0" parTransId="{B953DE9C-D751-4A19-B8E2-ED8B7BC6A183}" sibTransId="{D3ECE784-AEAB-46BF-A1EE-FBC63B7B856D}"/>
    <dgm:cxn modelId="{9A4D9358-2C45-408E-AE06-1BFCF1389B5A}" type="presOf" srcId="{61AEDFE3-42AE-43E0-98A1-C642E784AA1A}" destId="{1364FCBB-AAE1-45D4-8EDF-5A9A277A2678}" srcOrd="1" destOrd="0" presId="urn:microsoft.com/office/officeart/2005/8/layout/list1"/>
    <dgm:cxn modelId="{4E774159-FC71-4F0F-A828-8207D0A47A9A}" srcId="{3F53F10F-21BC-4218-8910-2282C6E061A6}" destId="{47063A43-66BE-433A-9E8E-14651A45A0AF}" srcOrd="1" destOrd="0" parTransId="{B583A3D5-1DBF-48DD-B2F2-39E69292B4DF}" sibTransId="{99CCC76C-5EB9-4995-9632-A1222A248D72}"/>
    <dgm:cxn modelId="{7ADCD87A-197C-4BA9-AF62-CBF0A1D8EC39}" type="presOf" srcId="{61AEDFE3-42AE-43E0-98A1-C642E784AA1A}" destId="{6226C7C2-7F9D-4F63-B35A-8344EEDF0A77}" srcOrd="0" destOrd="0" presId="urn:microsoft.com/office/officeart/2005/8/layout/list1"/>
    <dgm:cxn modelId="{31A83A7C-86FB-4B9E-9DDC-DCA6193774CF}" type="presOf" srcId="{47063A43-66BE-433A-9E8E-14651A45A0AF}" destId="{88A2D86F-3189-430A-901B-8803BD2CC15E}" srcOrd="1" destOrd="0" presId="urn:microsoft.com/office/officeart/2005/8/layout/list1"/>
    <dgm:cxn modelId="{3C3E8A9B-1014-4E43-9A23-18467B1EE137}" srcId="{3F53F10F-21BC-4218-8910-2282C6E061A6}" destId="{0186E629-674F-4145-8D0E-0D7C17067710}" srcOrd="2" destOrd="0" parTransId="{B8172EC2-4B08-44F6-95A7-CD270CA2D066}" sibTransId="{358EBB47-4840-42C0-9228-AFF91A2615D2}"/>
    <dgm:cxn modelId="{F00F1BA1-49EB-42A0-AECE-5877885136AF}" type="presOf" srcId="{47063A43-66BE-433A-9E8E-14651A45A0AF}" destId="{F54E2EFB-DFD4-4E03-A5A3-BA2D3660E9D3}" srcOrd="0" destOrd="0" presId="urn:microsoft.com/office/officeart/2005/8/layout/list1"/>
    <dgm:cxn modelId="{F49619A2-08E0-4F71-AED1-7A2709C88B12}" type="presOf" srcId="{6871BF0A-AB43-4DDC-89C5-E08CB504E8B3}" destId="{DD0B50C2-DA05-47B9-AFF6-1BEB7DF590C0}" srcOrd="1" destOrd="0" presId="urn:microsoft.com/office/officeart/2005/8/layout/list1"/>
    <dgm:cxn modelId="{82F096C8-CE0C-4D02-8100-1B2E7861AC95}" type="presOf" srcId="{7ECF32F1-A8C9-4E88-B21A-0F37A18294C1}" destId="{4A990CF8-E428-4F82-9C4B-F53CF9BB39A3}" srcOrd="1" destOrd="0" presId="urn:microsoft.com/office/officeart/2005/8/layout/list1"/>
    <dgm:cxn modelId="{4FD2D6F0-01AE-47BC-AEE8-765C64A25229}" type="presOf" srcId="{0186E629-674F-4145-8D0E-0D7C17067710}" destId="{D9A3F367-471D-4F33-86A7-D658C551AA04}" srcOrd="1" destOrd="0" presId="urn:microsoft.com/office/officeart/2005/8/layout/list1"/>
    <dgm:cxn modelId="{FBB77D3A-CA3E-48AC-AE80-F2431FAA13C6}" type="presParOf" srcId="{C279CA8B-52D6-493A-949B-FC977CD10E74}" destId="{0F535F9C-C3B1-40D9-A06E-93DDE457747F}" srcOrd="0" destOrd="0" presId="urn:microsoft.com/office/officeart/2005/8/layout/list1"/>
    <dgm:cxn modelId="{4B386B8D-F4FF-4D48-AB5A-231A7747D6B5}" type="presParOf" srcId="{0F535F9C-C3B1-40D9-A06E-93DDE457747F}" destId="{6226C7C2-7F9D-4F63-B35A-8344EEDF0A77}" srcOrd="0" destOrd="0" presId="urn:microsoft.com/office/officeart/2005/8/layout/list1"/>
    <dgm:cxn modelId="{81266CFA-03DD-45DC-A1A9-34D0A9D70366}" type="presParOf" srcId="{0F535F9C-C3B1-40D9-A06E-93DDE457747F}" destId="{1364FCBB-AAE1-45D4-8EDF-5A9A277A2678}" srcOrd="1" destOrd="0" presId="urn:microsoft.com/office/officeart/2005/8/layout/list1"/>
    <dgm:cxn modelId="{06A29421-4AFE-4100-AD46-CEAF975DB8D1}" type="presParOf" srcId="{C279CA8B-52D6-493A-949B-FC977CD10E74}" destId="{9B01324E-C902-49FC-AF8D-88712A11890A}" srcOrd="1" destOrd="0" presId="urn:microsoft.com/office/officeart/2005/8/layout/list1"/>
    <dgm:cxn modelId="{9268D622-580D-4A21-AC22-02C3E254308A}" type="presParOf" srcId="{C279CA8B-52D6-493A-949B-FC977CD10E74}" destId="{38F4E046-A140-4D79-9EC0-672797C9A61C}" srcOrd="2" destOrd="0" presId="urn:microsoft.com/office/officeart/2005/8/layout/list1"/>
    <dgm:cxn modelId="{405CD9D0-9506-4BD0-8CF2-C174B5B6DD87}" type="presParOf" srcId="{C279CA8B-52D6-493A-949B-FC977CD10E74}" destId="{6A179B0E-BDCB-4535-A1E8-3F356DDCF3E0}" srcOrd="3" destOrd="0" presId="urn:microsoft.com/office/officeart/2005/8/layout/list1"/>
    <dgm:cxn modelId="{07220634-63BF-4732-B46A-BB96EB46B3CD}" type="presParOf" srcId="{C279CA8B-52D6-493A-949B-FC977CD10E74}" destId="{4D9236E4-D04F-4614-8895-47756142151F}" srcOrd="4" destOrd="0" presId="urn:microsoft.com/office/officeart/2005/8/layout/list1"/>
    <dgm:cxn modelId="{D860C4A5-3C46-4BB3-B904-ACA475E4EA55}" type="presParOf" srcId="{4D9236E4-D04F-4614-8895-47756142151F}" destId="{F54E2EFB-DFD4-4E03-A5A3-BA2D3660E9D3}" srcOrd="0" destOrd="0" presId="urn:microsoft.com/office/officeart/2005/8/layout/list1"/>
    <dgm:cxn modelId="{ECF9FC1B-7963-4176-B657-5E2259EBB709}" type="presParOf" srcId="{4D9236E4-D04F-4614-8895-47756142151F}" destId="{88A2D86F-3189-430A-901B-8803BD2CC15E}" srcOrd="1" destOrd="0" presId="urn:microsoft.com/office/officeart/2005/8/layout/list1"/>
    <dgm:cxn modelId="{4A4F64E3-6AA5-44BC-AFDD-C31CB09E9C4E}" type="presParOf" srcId="{C279CA8B-52D6-493A-949B-FC977CD10E74}" destId="{894B6530-CF5D-412E-9782-C1D5DE3E97AB}" srcOrd="5" destOrd="0" presId="urn:microsoft.com/office/officeart/2005/8/layout/list1"/>
    <dgm:cxn modelId="{E39618E4-03EE-4CBD-A422-5CEFAF4515F8}" type="presParOf" srcId="{C279CA8B-52D6-493A-949B-FC977CD10E74}" destId="{C2540D89-AB6C-4297-A46F-AA97212C8071}" srcOrd="6" destOrd="0" presId="urn:microsoft.com/office/officeart/2005/8/layout/list1"/>
    <dgm:cxn modelId="{327CA4F9-10CD-4E16-919E-1C6B86D27154}" type="presParOf" srcId="{C279CA8B-52D6-493A-949B-FC977CD10E74}" destId="{E090F254-EFE8-47D0-9AE9-8C69FF9F3E6E}" srcOrd="7" destOrd="0" presId="urn:microsoft.com/office/officeart/2005/8/layout/list1"/>
    <dgm:cxn modelId="{C938ECB7-F5F4-4B84-8B9A-722ED705968B}" type="presParOf" srcId="{C279CA8B-52D6-493A-949B-FC977CD10E74}" destId="{C0213989-C48B-4D56-8C13-B43645F22AA0}" srcOrd="8" destOrd="0" presId="urn:microsoft.com/office/officeart/2005/8/layout/list1"/>
    <dgm:cxn modelId="{DE5AC7E3-12CE-4377-9A89-FC1E9FCD104E}" type="presParOf" srcId="{C0213989-C48B-4D56-8C13-B43645F22AA0}" destId="{091CCB6B-439D-41C9-8DB0-A1B9CBBBD257}" srcOrd="0" destOrd="0" presId="urn:microsoft.com/office/officeart/2005/8/layout/list1"/>
    <dgm:cxn modelId="{7713880F-6B92-482E-83DC-7C602B2DE722}" type="presParOf" srcId="{C0213989-C48B-4D56-8C13-B43645F22AA0}" destId="{D9A3F367-471D-4F33-86A7-D658C551AA04}" srcOrd="1" destOrd="0" presId="urn:microsoft.com/office/officeart/2005/8/layout/list1"/>
    <dgm:cxn modelId="{437F2AE0-43D8-4B3E-8A98-D09634592F3F}" type="presParOf" srcId="{C279CA8B-52D6-493A-949B-FC977CD10E74}" destId="{31437C80-28AE-40EC-9B52-5E06DF8DC3A4}" srcOrd="9" destOrd="0" presId="urn:microsoft.com/office/officeart/2005/8/layout/list1"/>
    <dgm:cxn modelId="{C20AC9BE-D10D-4CFC-9805-E58E057D0F81}" type="presParOf" srcId="{C279CA8B-52D6-493A-949B-FC977CD10E74}" destId="{152C6BA1-F1EA-4D57-AA05-5D2982DB2B03}" srcOrd="10" destOrd="0" presId="urn:microsoft.com/office/officeart/2005/8/layout/list1"/>
    <dgm:cxn modelId="{5DA40839-FC3A-43D2-BBA0-DA2E4B732553}" type="presParOf" srcId="{C279CA8B-52D6-493A-949B-FC977CD10E74}" destId="{F4276290-8881-4FEB-B2F8-9B687F0B03A3}" srcOrd="11" destOrd="0" presId="urn:microsoft.com/office/officeart/2005/8/layout/list1"/>
    <dgm:cxn modelId="{6B35573E-7E9B-4B09-90F9-40259C325076}" type="presParOf" srcId="{C279CA8B-52D6-493A-949B-FC977CD10E74}" destId="{98457102-B200-4474-9B53-C6E058211383}" srcOrd="12" destOrd="0" presId="urn:microsoft.com/office/officeart/2005/8/layout/list1"/>
    <dgm:cxn modelId="{431E148F-6D42-480A-A327-C5163AEBB89B}" type="presParOf" srcId="{98457102-B200-4474-9B53-C6E058211383}" destId="{494136B3-465D-423C-A354-7A0F5BDEA418}" srcOrd="0" destOrd="0" presId="urn:microsoft.com/office/officeart/2005/8/layout/list1"/>
    <dgm:cxn modelId="{80428E77-724F-4704-9780-D38647803148}" type="presParOf" srcId="{98457102-B200-4474-9B53-C6E058211383}" destId="{DD0B50C2-DA05-47B9-AFF6-1BEB7DF590C0}" srcOrd="1" destOrd="0" presId="urn:microsoft.com/office/officeart/2005/8/layout/list1"/>
    <dgm:cxn modelId="{FE90F549-FDC3-47B2-B1BC-52D720A394FD}" type="presParOf" srcId="{C279CA8B-52D6-493A-949B-FC977CD10E74}" destId="{0F58E721-8FE9-4EA3-AB91-6024ACB49D79}" srcOrd="13" destOrd="0" presId="urn:microsoft.com/office/officeart/2005/8/layout/list1"/>
    <dgm:cxn modelId="{8DADACBD-B145-4A7A-9141-A4838D3A3381}" type="presParOf" srcId="{C279CA8B-52D6-493A-949B-FC977CD10E74}" destId="{D26659D0-CE31-4BA4-9151-2D0EA94D03D6}" srcOrd="14" destOrd="0" presId="urn:microsoft.com/office/officeart/2005/8/layout/list1"/>
    <dgm:cxn modelId="{A69A6DA1-48BA-4040-AE63-747BFB1C3298}" type="presParOf" srcId="{C279CA8B-52D6-493A-949B-FC977CD10E74}" destId="{91B17AE0-63B4-43AF-A776-ED53CF1AA040}" srcOrd="15" destOrd="0" presId="urn:microsoft.com/office/officeart/2005/8/layout/list1"/>
    <dgm:cxn modelId="{A76229B4-8D2D-4CCD-9C3C-8ED666663D99}" type="presParOf" srcId="{C279CA8B-52D6-493A-949B-FC977CD10E74}" destId="{2CB9FE84-323D-44D7-B220-05D69BA6CD79}" srcOrd="16" destOrd="0" presId="urn:microsoft.com/office/officeart/2005/8/layout/list1"/>
    <dgm:cxn modelId="{20016B45-5DED-4613-8CE1-A1CCA89E6C37}" type="presParOf" srcId="{2CB9FE84-323D-44D7-B220-05D69BA6CD79}" destId="{1C8467C4-A4B8-485C-86F2-7D2D6E03D3E3}" srcOrd="0" destOrd="0" presId="urn:microsoft.com/office/officeart/2005/8/layout/list1"/>
    <dgm:cxn modelId="{9E133EAC-0565-4D9F-BC2B-6E993B6C6278}" type="presParOf" srcId="{2CB9FE84-323D-44D7-B220-05D69BA6CD79}" destId="{4A990CF8-E428-4F82-9C4B-F53CF9BB39A3}" srcOrd="1" destOrd="0" presId="urn:microsoft.com/office/officeart/2005/8/layout/list1"/>
    <dgm:cxn modelId="{D58E59CE-9B5D-4E84-92D2-1C48C83BA70F}" type="presParOf" srcId="{C279CA8B-52D6-493A-949B-FC977CD10E74}" destId="{8D30D0C9-D16B-4580-9475-3135E131FEBC}" srcOrd="17" destOrd="0" presId="urn:microsoft.com/office/officeart/2005/8/layout/list1"/>
    <dgm:cxn modelId="{77CE87E0-6E80-49EE-9685-7F59CD3DFA08}" type="presParOf" srcId="{C279CA8B-52D6-493A-949B-FC977CD10E74}" destId="{E80A52B8-8EE7-40F0-AA9D-3424429543F6}" srcOrd="18" destOrd="0" presId="urn:microsoft.com/office/officeart/2005/8/layout/list1"/>
    <dgm:cxn modelId="{EBC253B8-A0B6-4A8F-ACE9-8263F65185BF}" type="presParOf" srcId="{C279CA8B-52D6-493A-949B-FC977CD10E74}" destId="{834377B9-51A9-4433-83FE-7E7CDA8F1CC6}" srcOrd="19" destOrd="0" presId="urn:microsoft.com/office/officeart/2005/8/layout/list1"/>
    <dgm:cxn modelId="{AC565B82-FAF4-413B-BCB1-048B63E58CAD}" type="presParOf" srcId="{C279CA8B-52D6-493A-949B-FC977CD10E74}" destId="{8080FE90-E02A-454C-BEA3-CEC3F9C9D339}" srcOrd="20" destOrd="0" presId="urn:microsoft.com/office/officeart/2005/8/layout/list1"/>
    <dgm:cxn modelId="{BD66AE1B-CBA3-43D4-9757-B923C1B7FE40}" type="presParOf" srcId="{8080FE90-E02A-454C-BEA3-CEC3F9C9D339}" destId="{FDC9B41A-4639-41FC-B2A3-2AB4272EEE72}" srcOrd="0" destOrd="0" presId="urn:microsoft.com/office/officeart/2005/8/layout/list1"/>
    <dgm:cxn modelId="{BCDB2634-7F10-4421-A834-C1BA14610C95}" type="presParOf" srcId="{8080FE90-E02A-454C-BEA3-CEC3F9C9D339}" destId="{80523FCD-1655-4701-810F-8F40EBBC5B50}" srcOrd="1" destOrd="0" presId="urn:microsoft.com/office/officeart/2005/8/layout/list1"/>
    <dgm:cxn modelId="{E0AFAC17-ECD8-4293-B218-277E24A0A76B}" type="presParOf" srcId="{C279CA8B-52D6-493A-949B-FC977CD10E74}" destId="{FA87034F-5513-4AB6-9F06-62E014793642}" srcOrd="21" destOrd="0" presId="urn:microsoft.com/office/officeart/2005/8/layout/list1"/>
    <dgm:cxn modelId="{8FE4B108-09FF-4F8E-B85F-15234F79AE28}" type="presParOf" srcId="{C279CA8B-52D6-493A-949B-FC977CD10E74}" destId="{76E92615-A446-49DC-96CF-EFE3713A0D4C}" srcOrd="22"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F4E046-A140-4D79-9EC0-672797C9A61C}">
      <dsp:nvSpPr>
        <dsp:cNvPr id="0" name=""/>
        <dsp:cNvSpPr/>
      </dsp:nvSpPr>
      <dsp:spPr>
        <a:xfrm>
          <a:off x="0" y="35303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64FCBB-AAE1-45D4-8EDF-5A9A277A2678}">
      <dsp:nvSpPr>
        <dsp:cNvPr id="0" name=""/>
        <dsp:cNvSpPr/>
      </dsp:nvSpPr>
      <dsp:spPr>
        <a:xfrm>
          <a:off x="586388" y="167008"/>
          <a:ext cx="5709805"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5091" tIns="0" rIns="195091"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Introduction to Information Storage and Management</a:t>
          </a:r>
        </a:p>
      </dsp:txBody>
      <dsp:txXfrm>
        <a:off x="606563" y="187183"/>
        <a:ext cx="5669455" cy="372930"/>
      </dsp:txXfrm>
    </dsp:sp>
    <dsp:sp modelId="{C2540D89-AB6C-4297-A46F-AA97212C8071}">
      <dsp:nvSpPr>
        <dsp:cNvPr id="0" name=""/>
        <dsp:cNvSpPr/>
      </dsp:nvSpPr>
      <dsp:spPr>
        <a:xfrm>
          <a:off x="0" y="98807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8A2D86F-3189-430A-901B-8803BD2CC15E}">
      <dsp:nvSpPr>
        <dsp:cNvPr id="0" name=""/>
        <dsp:cNvSpPr/>
      </dsp:nvSpPr>
      <dsp:spPr>
        <a:xfrm>
          <a:off x="586388" y="763509"/>
          <a:ext cx="5715431" cy="413280"/>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The Evolution of Storage Technology and Architecture</a:t>
          </a:r>
        </a:p>
      </dsp:txBody>
      <dsp:txXfrm>
        <a:off x="606563" y="783684"/>
        <a:ext cx="5675081" cy="372930"/>
      </dsp:txXfrm>
    </dsp:sp>
    <dsp:sp modelId="{152C6BA1-F1EA-4D57-AA05-5D2982DB2B03}">
      <dsp:nvSpPr>
        <dsp:cNvPr id="0" name=""/>
        <dsp:cNvSpPr/>
      </dsp:nvSpPr>
      <dsp:spPr>
        <a:xfrm>
          <a:off x="0" y="162311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A3F367-471D-4F33-86A7-D658C551AA04}">
      <dsp:nvSpPr>
        <dsp:cNvPr id="0" name=""/>
        <dsp:cNvSpPr/>
      </dsp:nvSpPr>
      <dsp:spPr>
        <a:xfrm>
          <a:off x="597275" y="1404811"/>
          <a:ext cx="5720541" cy="413280"/>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Data Center Infrastructure</a:t>
          </a:r>
          <a:endParaRPr lang="en-US" sz="1500" b="1" kern="1200" dirty="0">
            <a:solidFill>
              <a:prstClr val="white"/>
            </a:solidFill>
            <a:latin typeface="Alexandria" charset="0"/>
            <a:ea typeface="+mn-ea"/>
            <a:cs typeface="+mn-cs"/>
          </a:endParaRPr>
        </a:p>
      </dsp:txBody>
      <dsp:txXfrm>
        <a:off x="617450" y="1424986"/>
        <a:ext cx="5680191" cy="372930"/>
      </dsp:txXfrm>
    </dsp:sp>
    <dsp:sp modelId="{D26659D0-CE31-4BA4-9151-2D0EA94D03D6}">
      <dsp:nvSpPr>
        <dsp:cNvPr id="0" name=""/>
        <dsp:cNvSpPr/>
      </dsp:nvSpPr>
      <dsp:spPr>
        <a:xfrm>
          <a:off x="0" y="225815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0B50C2-DA05-47B9-AFF6-1BEB7DF590C0}">
      <dsp:nvSpPr>
        <dsp:cNvPr id="0" name=""/>
        <dsp:cNvSpPr/>
      </dsp:nvSpPr>
      <dsp:spPr>
        <a:xfrm>
          <a:off x="586388" y="2015657"/>
          <a:ext cx="5732670" cy="413280"/>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Key Challenges in Managing Information</a:t>
          </a:r>
        </a:p>
      </dsp:txBody>
      <dsp:txXfrm>
        <a:off x="606563" y="2035832"/>
        <a:ext cx="5692320" cy="372930"/>
      </dsp:txXfrm>
    </dsp:sp>
    <dsp:sp modelId="{E80A52B8-8EE7-40F0-AA9D-3424429543F6}">
      <dsp:nvSpPr>
        <dsp:cNvPr id="0" name=""/>
        <dsp:cNvSpPr/>
      </dsp:nvSpPr>
      <dsp:spPr>
        <a:xfrm>
          <a:off x="0" y="3242332"/>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990CF8-E428-4F82-9C4B-F53CF9BB39A3}">
      <dsp:nvSpPr>
        <dsp:cNvPr id="0" name=""/>
        <dsp:cNvSpPr/>
      </dsp:nvSpPr>
      <dsp:spPr>
        <a:xfrm>
          <a:off x="608162" y="2711970"/>
          <a:ext cx="5690501" cy="762414"/>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Information Lifecycle </a:t>
          </a:r>
        </a:p>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Storage System Environment </a:t>
          </a:r>
        </a:p>
      </dsp:txBody>
      <dsp:txXfrm>
        <a:off x="645380" y="2749188"/>
        <a:ext cx="5616065" cy="687978"/>
      </dsp:txXfrm>
    </dsp:sp>
    <dsp:sp modelId="{76E92615-A446-49DC-96CF-EFE3713A0D4C}">
      <dsp:nvSpPr>
        <dsp:cNvPr id="0" name=""/>
        <dsp:cNvSpPr/>
      </dsp:nvSpPr>
      <dsp:spPr>
        <a:xfrm>
          <a:off x="0" y="4087567"/>
          <a:ext cx="7373504"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0523FCD-1655-4701-810F-8F40EBBC5B50}">
      <dsp:nvSpPr>
        <dsp:cNvPr id="0" name=""/>
        <dsp:cNvSpPr/>
      </dsp:nvSpPr>
      <dsp:spPr>
        <a:xfrm>
          <a:off x="589648" y="3688660"/>
          <a:ext cx="5778710" cy="623474"/>
        </a:xfrm>
        <a:prstGeom prst="roundRect">
          <a:avLst/>
        </a:prstGeom>
        <a:solidFill>
          <a:srgbClr val="4472C4">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127" tIns="0" rIns="177127" bIns="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Data Protection: RAID </a:t>
          </a:r>
        </a:p>
        <a:p>
          <a:pPr marL="0" lvl="0" indent="0" algn="ctr" defTabSz="755650">
            <a:lnSpc>
              <a:spcPct val="90000"/>
            </a:lnSpc>
            <a:spcBef>
              <a:spcPct val="0"/>
            </a:spcBef>
            <a:spcAft>
              <a:spcPct val="35000"/>
            </a:spcAft>
            <a:buNone/>
          </a:pPr>
          <a:r>
            <a:rPr lang="en-US" sz="1700" b="1" kern="1200" dirty="0">
              <a:solidFill>
                <a:prstClr val="white"/>
              </a:solidFill>
              <a:latin typeface="Alexandria" charset="0"/>
              <a:ea typeface="+mn-ea"/>
              <a:cs typeface="+mn-cs"/>
            </a:rPr>
            <a:t>Storage Networking Technologies and Virtualization</a:t>
          </a:r>
        </a:p>
      </dsp:txBody>
      <dsp:txXfrm>
        <a:off x="620083" y="3719095"/>
        <a:ext cx="5717840" cy="56260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386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425983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56396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19649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02916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ED5D1-319A-5CF1-D93F-04E566A759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674E29-CA88-0415-7091-B338D1CC7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57E2E5-B553-09E4-0B09-DEE65B6BAE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496327-BA34-F419-B19D-D0C9E2481F1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38671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22115-2167-6571-4FC9-57CCDA77D9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D133DF-E18D-BE61-B543-642D75C76D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8548F4-E174-7DB0-B347-039FF387C7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FF14BD-4A98-090F-EF6C-3C43D20B6F14}"/>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46535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46B41-4033-C6DA-7478-9A6FF6CD0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754434-AF00-F3AE-FF73-84BF8AE127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565A5B-6FE6-F034-38FB-859272DA68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59FD4F-9DF7-1B24-0761-9AC8E842488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82258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254628" y="2564100"/>
            <a:ext cx="5097229"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Storage Technologies</a:t>
            </a:r>
          </a:p>
        </p:txBody>
      </p:sp>
      <p:sp>
        <p:nvSpPr>
          <p:cNvPr id="34" name="Rectangle: Rounded Corners 33"/>
          <p:cNvSpPr/>
          <p:nvPr/>
        </p:nvSpPr>
        <p:spPr>
          <a:xfrm>
            <a:off x="455875" y="5983901"/>
            <a:ext cx="3136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46" name="TextBox 45"/>
          <p:cNvSpPr txBox="1"/>
          <p:nvPr/>
        </p:nvSpPr>
        <p:spPr>
          <a:xfrm>
            <a:off x="1748145" y="3439517"/>
            <a:ext cx="997389" cy="523220"/>
          </a:xfrm>
          <a:prstGeom prst="rect">
            <a:avLst/>
          </a:prstGeom>
          <a:noFill/>
        </p:spPr>
        <p:txBody>
          <a:bodyPr wrap="none" rtlCol="0">
            <a:spAutoFit/>
          </a:bodyPr>
          <a:lstStyle/>
          <a:p>
            <a:r>
              <a:rPr lang="en-US" sz="2800" dirty="0">
                <a:latin typeface="Alexandria" charset="0"/>
                <a:cs typeface="Alexandria" charset="0"/>
              </a:rPr>
              <a:t>IT403</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94427" y="3331886"/>
            <a:ext cx="509722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Storage Technologies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59119" y="4958995"/>
            <a:ext cx="2380203" cy="707886"/>
          </a:xfrm>
          <a:prstGeom prst="rect">
            <a:avLst/>
          </a:prstGeom>
          <a:noFill/>
        </p:spPr>
        <p:txBody>
          <a:bodyPr wrap="none" rtlCol="0">
            <a:spAutoFit/>
          </a:bodyPr>
          <a:lstStyle/>
          <a:p>
            <a:r>
              <a:rPr lang="en-US" sz="2000" dirty="0">
                <a:latin typeface="Alexandria" charset="0"/>
                <a:cs typeface="Alexandria" charset="0"/>
              </a:rPr>
              <a:t>IT403 </a:t>
            </a:r>
          </a:p>
          <a:p>
            <a:r>
              <a:rPr lang="en-US" sz="2000" dirty="0">
                <a:latin typeface="Alexandria" charset="0"/>
                <a:cs typeface="Alexandria" charset="0"/>
              </a:rPr>
              <a:t>Storage Technologies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02343" y="1188684"/>
            <a:ext cx="8676507" cy="48109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371667" y="666714"/>
            <a:ext cx="1896617" cy="521970"/>
          </a:xfrm>
          <a:prstGeom prst="rect">
            <a:avLst/>
          </a:prstGeom>
          <a:noFill/>
        </p:spPr>
        <p:txBody>
          <a:bodyPr wrap="square" rtlCol="0">
            <a:spAutoFit/>
          </a:bodyPr>
          <a:lstStyle/>
          <a:p>
            <a:r>
              <a:rPr lang="en-US" sz="2800" b="1" dirty="0">
                <a:latin typeface="Alexandria" charset="0"/>
                <a:cs typeface="Alexandria" charset="0"/>
              </a:rPr>
              <a:t>Who Am I ?</a:t>
            </a:r>
          </a:p>
        </p:txBody>
      </p:sp>
      <p:sp>
        <p:nvSpPr>
          <p:cNvPr id="48" name="TextBox 47"/>
          <p:cNvSpPr txBox="1"/>
          <p:nvPr/>
        </p:nvSpPr>
        <p:spPr>
          <a:xfrm>
            <a:off x="1094041" y="1315689"/>
            <a:ext cx="8081489" cy="4672048"/>
          </a:xfrm>
          <a:prstGeom prst="rect">
            <a:avLst/>
          </a:prstGeom>
          <a:noFill/>
        </p:spPr>
        <p:txBody>
          <a:bodyPr wrap="square" rtlCol="0">
            <a:spAutoFit/>
          </a:bodyPr>
          <a:lstStyle/>
          <a:p>
            <a:pPr marL="596900" marR="317500" indent="-342900">
              <a:spcBef>
                <a:spcPts val="0"/>
              </a:spcBef>
              <a:spcAft>
                <a:spcPts val="0"/>
              </a:spcAft>
              <a:buFont typeface="Wingdings" panose="05000000000000000000" pitchFamily="2" charset="2"/>
              <a:buChar char="§"/>
            </a:pPr>
            <a:r>
              <a:rPr lang="en-US" sz="1600" dirty="0">
                <a:solidFill>
                  <a:srgbClr val="244061"/>
                </a:solidFill>
                <a:latin typeface="Source Sans Pro" panose="020B0503030403020204" pitchFamily="34" charset="0"/>
                <a:ea typeface="Source Sans Pro" panose="020B0503030403020204" pitchFamily="34" charset="0"/>
                <a:cs typeface="Source Sans Pro" panose="020B0503030403020204" pitchFamily="34" charset="0"/>
              </a:rPr>
              <a:t>December 2024 - Current </a:t>
            </a:r>
            <a:b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br>
            <a:r>
              <a:rPr lang="en-US" sz="1600" b="1" dirty="0">
                <a:solidFill>
                  <a:srgbClr val="8E5A6D"/>
                </a:solidFill>
                <a:latin typeface="Source Sans Pro" panose="020B0503030403020204" pitchFamily="34" charset="0"/>
                <a:ea typeface="Source Sans Pro" panose="020B0503030403020204" pitchFamily="34" charset="0"/>
                <a:cs typeface="Source Sans Pro" panose="020B0503030403020204" pitchFamily="34" charset="0"/>
              </a:rPr>
              <a:t>Lecturer</a:t>
            </a:r>
            <a: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 </a:t>
            </a:r>
            <a:r>
              <a:rPr lang="en-US" sz="1600" b="1" i="1"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Ashur University</a:t>
            </a:r>
            <a: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 Baghdad, Iraq</a:t>
            </a:r>
          </a:p>
          <a:p>
            <a:pPr marL="254000" marR="317500">
              <a:spcBef>
                <a:spcPts val="0"/>
              </a:spcBef>
              <a:spcAft>
                <a:spcPts val="0"/>
              </a:spcAft>
            </a:pPr>
            <a:endPar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endParaRPr>
          </a:p>
          <a:p>
            <a:pPr marL="596900" marR="317500" lvl="0" indent="-342900">
              <a:buFont typeface="Wingdings" panose="05000000000000000000" pitchFamily="2" charset="2"/>
              <a:buChar char="§"/>
              <a:defRPr/>
            </a:pPr>
            <a:r>
              <a:rPr lang="en-US" sz="1600" dirty="0">
                <a:solidFill>
                  <a:srgbClr val="244061"/>
                </a:solidFill>
                <a:latin typeface="Source Sans Pro" panose="020B0503030403020204" pitchFamily="34" charset="0"/>
                <a:ea typeface="Source Sans Pro" panose="020B0503030403020204" pitchFamily="34" charset="0"/>
                <a:cs typeface="Source Sans Pro" panose="020B0503030403020204" pitchFamily="34" charset="0"/>
              </a:rPr>
              <a:t>2023 - 2024</a:t>
            </a:r>
            <a:b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br>
            <a:r>
              <a:rPr lang="en-US" sz="1600" b="1" dirty="0">
                <a:solidFill>
                  <a:srgbClr val="8E5A6D"/>
                </a:solidFill>
                <a:latin typeface="Source Sans Pro" panose="020B0503030403020204" pitchFamily="34" charset="0"/>
                <a:ea typeface="Source Sans Pro" panose="020B0503030403020204" pitchFamily="34" charset="0"/>
                <a:cs typeface="Source Sans Pro" panose="020B0503030403020204" pitchFamily="34" charset="0"/>
              </a:rPr>
              <a:t>Lecturer</a:t>
            </a:r>
            <a: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 </a:t>
            </a:r>
            <a:r>
              <a:rPr lang="en-US" sz="1600" b="1" i="1"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October 6 University</a:t>
            </a:r>
            <a:r>
              <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rPr>
              <a:t>, Egypt</a:t>
            </a:r>
            <a:endParaRPr lang="ar-IQ"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endParaRPr>
          </a:p>
          <a:p>
            <a:pPr marL="254000" marR="317500" lvl="0">
              <a:defRPr/>
            </a:pPr>
            <a:endParaRPr lang="ar-IQ"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endParaRPr>
          </a:p>
          <a:p>
            <a:pPr marL="596900" marR="317500" lvl="0" indent="-342900">
              <a:buFont typeface="Wingdings" panose="05000000000000000000" pitchFamily="2" charset="2"/>
              <a:buChar char="§"/>
              <a:defRPr/>
            </a:pPr>
            <a:r>
              <a:rPr lang="en-US" sz="1600" dirty="0"/>
              <a:t>December 2021 - Current </a:t>
            </a:r>
            <a:endParaRPr lang="ar-IQ" sz="1600" dirty="0"/>
          </a:p>
          <a:p>
            <a:pPr marL="254000" marR="317500" lvl="0">
              <a:defRPr/>
            </a:pPr>
            <a:r>
              <a:rPr lang="ar-IQ" sz="1600" b="1" dirty="0">
                <a:solidFill>
                  <a:schemeClr val="accent2">
                    <a:lumMod val="50000"/>
                  </a:schemeClr>
                </a:solidFill>
              </a:rPr>
              <a:t>    </a:t>
            </a:r>
            <a:r>
              <a:rPr lang="en-US" sz="1600" b="1" dirty="0">
                <a:solidFill>
                  <a:schemeClr val="accent2">
                    <a:lumMod val="50000"/>
                  </a:schemeClr>
                </a:solidFill>
              </a:rPr>
              <a:t> </a:t>
            </a:r>
            <a:r>
              <a:rPr lang="ar-IQ" sz="1600" b="1" dirty="0">
                <a:solidFill>
                  <a:schemeClr val="accent2">
                    <a:lumMod val="50000"/>
                  </a:schemeClr>
                </a:solidFill>
              </a:rPr>
              <a:t> </a:t>
            </a:r>
            <a:r>
              <a:rPr lang="en-US" sz="1600" b="1" dirty="0">
                <a:solidFill>
                  <a:srgbClr val="8E5A6D"/>
                </a:solidFill>
                <a:latin typeface="Source Sans Pro" panose="020B0503030403020204" pitchFamily="34" charset="0"/>
                <a:ea typeface="Source Sans Pro" panose="020B0503030403020204" pitchFamily="34" charset="0"/>
              </a:rPr>
              <a:t>Huawei Instructor </a:t>
            </a:r>
            <a:r>
              <a:rPr lang="en-US" sz="1600" dirty="0"/>
              <a:t>in storage track</a:t>
            </a:r>
            <a:endParaRPr lang="en-US" sz="1600" dirty="0">
              <a:solidFill>
                <a:srgbClr val="000000"/>
              </a:solidFill>
              <a:latin typeface="Source Sans Pro" panose="020B0503030403020204" pitchFamily="34" charset="0"/>
              <a:ea typeface="Source Sans Pro" panose="020B0503030403020204" pitchFamily="34" charset="0"/>
              <a:cs typeface="Source Sans Pro" panose="020B0503030403020204" pitchFamily="34" charset="0"/>
            </a:endParaRPr>
          </a:p>
          <a:p>
            <a:pPr marL="88900" marR="317500">
              <a:lnSpc>
                <a:spcPct val="90000"/>
              </a:lnSpc>
              <a:spcAft>
                <a:spcPts val="600"/>
              </a:spcAft>
            </a:pPr>
            <a:endParaRPr lang="en-US" sz="1600" b="1" dirty="0">
              <a:solidFill>
                <a:schemeClr val="accent2">
                  <a:lumMod val="50000"/>
                </a:schemeClr>
              </a:solidFill>
            </a:endParaRPr>
          </a:p>
          <a:p>
            <a:pPr marL="889000" marR="317500" lvl="1" indent="-342900">
              <a:lnSpc>
                <a:spcPct val="90000"/>
              </a:lnSpc>
              <a:spcAft>
                <a:spcPts val="600"/>
              </a:spcAft>
              <a:buFont typeface="Wingdings" panose="05000000000000000000" pitchFamily="2" charset="2"/>
              <a:buChar char="q"/>
            </a:pPr>
            <a:r>
              <a:rPr lang="en-US" sz="1600" b="1" dirty="0">
                <a:solidFill>
                  <a:schemeClr val="accent2">
                    <a:lumMod val="50000"/>
                  </a:schemeClr>
                </a:solidFill>
              </a:rPr>
              <a:t>Ph.D.: Cyber Security - 2022</a:t>
            </a:r>
            <a:endParaRPr lang="en-US" sz="1600" dirty="0">
              <a:solidFill>
                <a:schemeClr val="accent2">
                  <a:lumMod val="50000"/>
                </a:schemeClr>
              </a:solidFill>
            </a:endParaRPr>
          </a:p>
          <a:p>
            <a:pPr marL="774700" marR="317500" lvl="1" indent="-228600">
              <a:lnSpc>
                <a:spcPct val="90000"/>
              </a:lnSpc>
              <a:spcAft>
                <a:spcPts val="600"/>
              </a:spcAft>
              <a:buFont typeface="Arial" panose="020B0604020202020204" pitchFamily="34" charset="0"/>
              <a:buChar char="•"/>
            </a:pPr>
            <a:r>
              <a:rPr lang="en-US" sz="1600" b="1" dirty="0"/>
              <a:t>Huazhong University of Science and Technology</a:t>
            </a:r>
            <a:endParaRPr lang="en-US" sz="1600" dirty="0"/>
          </a:p>
          <a:p>
            <a:pPr marL="774700" marR="317500" lvl="1" indent="-228600">
              <a:lnSpc>
                <a:spcPct val="90000"/>
              </a:lnSpc>
              <a:spcAft>
                <a:spcPts val="600"/>
              </a:spcAft>
              <a:buFont typeface="Arial" panose="020B0604020202020204" pitchFamily="34" charset="0"/>
              <a:buChar char="•"/>
            </a:pPr>
            <a:r>
              <a:rPr lang="en-US" sz="1600" b="1" dirty="0"/>
              <a:t>School of Cyber Science and Engineering,</a:t>
            </a:r>
            <a:r>
              <a:rPr lang="en-US" sz="1600" dirty="0"/>
              <a:t> China </a:t>
            </a:r>
          </a:p>
          <a:p>
            <a:pPr marL="774700" marR="317500" lvl="1" indent="-228600">
              <a:lnSpc>
                <a:spcPct val="90000"/>
              </a:lnSpc>
              <a:spcAft>
                <a:spcPts val="600"/>
              </a:spcAft>
              <a:buFont typeface="Arial" panose="020B0604020202020204" pitchFamily="34" charset="0"/>
              <a:buChar char="•"/>
            </a:pPr>
            <a:r>
              <a:rPr lang="en-US" sz="1600" b="1" u="sng" dirty="0">
                <a:solidFill>
                  <a:srgbClr val="0070C0"/>
                </a:solidFill>
              </a:rPr>
              <a:t>Awarded</a:t>
            </a:r>
            <a:r>
              <a:rPr lang="en-US" sz="1600" dirty="0"/>
              <a:t> [ HUST University Outstanding Students Award 2022]</a:t>
            </a:r>
            <a:r>
              <a:rPr lang="en-US" sz="1600" b="1" dirty="0"/>
              <a:t> </a:t>
            </a:r>
          </a:p>
          <a:p>
            <a:pPr marL="774700" marR="317500" lvl="1" indent="-228600">
              <a:lnSpc>
                <a:spcPct val="90000"/>
              </a:lnSpc>
              <a:spcAft>
                <a:spcPts val="600"/>
              </a:spcAft>
              <a:buFont typeface="Arial" panose="020B0604020202020204" pitchFamily="34" charset="0"/>
              <a:buChar char="•"/>
            </a:pPr>
            <a:endParaRPr lang="en-US" sz="1600" dirty="0"/>
          </a:p>
          <a:p>
            <a:pPr marL="889000" marR="317500" lvl="1" indent="-342900">
              <a:lnSpc>
                <a:spcPct val="90000"/>
              </a:lnSpc>
              <a:spcAft>
                <a:spcPts val="600"/>
              </a:spcAft>
              <a:buFont typeface="Wingdings" panose="05000000000000000000" pitchFamily="2" charset="2"/>
              <a:buChar char="q"/>
            </a:pPr>
            <a:r>
              <a:rPr lang="en-US" sz="1600" b="1" dirty="0">
                <a:solidFill>
                  <a:schemeClr val="accent2">
                    <a:lumMod val="50000"/>
                  </a:schemeClr>
                </a:solidFill>
              </a:rPr>
              <a:t>M.D.: Big Data - 2019</a:t>
            </a:r>
          </a:p>
          <a:p>
            <a:pPr marL="774700" marR="317500" lvl="1" indent="-228600">
              <a:lnSpc>
                <a:spcPct val="90000"/>
              </a:lnSpc>
              <a:spcAft>
                <a:spcPts val="600"/>
              </a:spcAft>
              <a:buFont typeface="Arial" panose="020B0604020202020204" pitchFamily="34" charset="0"/>
              <a:buChar char="•"/>
            </a:pPr>
            <a:r>
              <a:rPr lang="en-US" sz="1600" b="1" dirty="0"/>
              <a:t>Cairo University</a:t>
            </a:r>
            <a:endParaRPr lang="en-US" sz="1600" dirty="0"/>
          </a:p>
          <a:p>
            <a:pPr marL="774700" marR="317500" lvl="1" indent="-228600">
              <a:lnSpc>
                <a:spcPct val="90000"/>
              </a:lnSpc>
              <a:spcAft>
                <a:spcPts val="600"/>
              </a:spcAft>
              <a:buFont typeface="Arial" panose="020B0604020202020204" pitchFamily="34" charset="0"/>
              <a:buChar char="•"/>
            </a:pPr>
            <a:r>
              <a:rPr lang="en-US" sz="1600" b="1" dirty="0"/>
              <a:t>Faculty of Computers and Artificial Intelligence</a:t>
            </a:r>
            <a:r>
              <a:rPr lang="en-US" sz="1600" dirty="0"/>
              <a:t>, Egypt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A person in a suit and tie&#10;&#10;AI-generated content may be incorrect.">
            <a:extLst>
              <a:ext uri="{FF2B5EF4-FFF2-40B4-BE49-F238E27FC236}">
                <a16:creationId xmlns:a16="http://schemas.microsoft.com/office/drawing/2014/main" id="{FE2E1497-F653-D9BD-28FF-855F065A87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68154" y="1315689"/>
            <a:ext cx="1407376" cy="1709388"/>
          </a:xfrm>
          <a:prstGeom prst="rect">
            <a:avLst/>
          </a:prstGeom>
          <a:ln>
            <a:solidFill>
              <a:schemeClr val="bg2">
                <a:lumMod val="90000"/>
              </a:schemeClr>
            </a:solidFill>
          </a:ln>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Course Description</a:t>
            </a:r>
          </a:p>
        </p:txBody>
      </p:sp>
      <p:sp>
        <p:nvSpPr>
          <p:cNvPr id="48" name="TextBox 47">
            <a:extLst>
              <a:ext uri="{FF2B5EF4-FFF2-40B4-BE49-F238E27FC236}">
                <a16:creationId xmlns:a16="http://schemas.microsoft.com/office/drawing/2014/main" id="{5960EAD9-7936-F4DE-5397-74C6BA1DB6A5}"/>
              </a:ext>
            </a:extLst>
          </p:cNvPr>
          <p:cNvSpPr txBox="1"/>
          <p:nvPr/>
        </p:nvSpPr>
        <p:spPr>
          <a:xfrm>
            <a:off x="1029024" y="2169564"/>
            <a:ext cx="10133952" cy="2352952"/>
          </a:xfrm>
          <a:prstGeom prst="rect">
            <a:avLst/>
          </a:prstGeom>
          <a:noFill/>
        </p:spPr>
        <p:txBody>
          <a:bodyPr wrap="square" rtlCol="0">
            <a:spAutoFit/>
          </a:bodyPr>
          <a:lstStyle/>
          <a:p>
            <a:pPr algn="just">
              <a:lnSpc>
                <a:spcPct val="150000"/>
              </a:lnSpc>
            </a:pPr>
            <a:r>
              <a:rPr lang="en-US" sz="2000" b="0" i="0" u="none" strike="noStrike" baseline="0" dirty="0">
                <a:solidFill>
                  <a:srgbClr val="2C2C2C"/>
                </a:solidFill>
                <a:latin typeface="Calibri" panose="020F0502020204030204" pitchFamily="34" charset="0"/>
                <a:cs typeface="Calibri" panose="020F0502020204030204" pitchFamily="34" charset="0"/>
              </a:rPr>
              <a:t>This course provides a comprehensive overview of various aspects of information and data storage, including the development of storage technologies, intelligent storage components, RAID technologies, common storage protocols, storage system architecture, resource tuning, data protection technologies and applications, business continuity solutions, and operation management.</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CB9C79-EAE1-5C43-4467-F98CFFE385E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6A3F959-1172-7992-F66D-83BDD668ED1E}"/>
              </a:ext>
            </a:extLst>
          </p:cNvPr>
          <p:cNvSpPr/>
          <p:nvPr/>
        </p:nvSpPr>
        <p:spPr>
          <a:xfrm>
            <a:off x="894756" y="1509036"/>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510597D5-59D8-3CCE-2E1B-2F4800BA40A9}"/>
              </a:ext>
            </a:extLst>
          </p:cNvPr>
          <p:cNvSpPr txBox="1"/>
          <p:nvPr/>
        </p:nvSpPr>
        <p:spPr>
          <a:xfrm>
            <a:off x="4173018" y="848659"/>
            <a:ext cx="2034531" cy="523220"/>
          </a:xfrm>
          <a:prstGeom prst="rect">
            <a:avLst/>
          </a:prstGeom>
          <a:noFill/>
        </p:spPr>
        <p:txBody>
          <a:bodyPr wrap="none" rtlCol="0">
            <a:spAutoFit/>
          </a:bodyPr>
          <a:lstStyle/>
          <a:p>
            <a:pPr algn="ctr"/>
            <a:r>
              <a:rPr lang="en-US" sz="2800" b="1" i="0" dirty="0">
                <a:solidFill>
                  <a:srgbClr val="273239"/>
                </a:solidFill>
                <a:effectLst/>
                <a:latin typeface="Nunito" pitchFamily="2" charset="0"/>
              </a:rPr>
              <a:t>References</a:t>
            </a:r>
          </a:p>
        </p:txBody>
      </p:sp>
      <p:pic>
        <p:nvPicPr>
          <p:cNvPr id="5" name="Graphic 21">
            <a:extLst>
              <a:ext uri="{FF2B5EF4-FFF2-40B4-BE49-F238E27FC236}">
                <a16:creationId xmlns:a16="http://schemas.microsoft.com/office/drawing/2014/main" id="{CFBCD516-677F-9952-2403-A35EC9C37C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845279F-B856-58AD-44F1-DBD6943431A2}"/>
              </a:ext>
            </a:extLst>
          </p:cNvPr>
          <p:cNvSpPr txBox="1"/>
          <p:nvPr/>
        </p:nvSpPr>
        <p:spPr>
          <a:xfrm>
            <a:off x="894756" y="2099656"/>
            <a:ext cx="7149787" cy="4651979"/>
          </a:xfrm>
          <a:prstGeom prst="rect">
            <a:avLst/>
          </a:prstGeom>
          <a:noFill/>
        </p:spPr>
        <p:txBody>
          <a:bodyPr wrap="square">
            <a:spAutoFit/>
          </a:bodyPr>
          <a:lstStyle/>
          <a:p>
            <a:pPr defTabSz="685800">
              <a:defRPr/>
            </a:pPr>
            <a:r>
              <a:rPr lang="en-US" sz="2000" b="1" dirty="0">
                <a:solidFill>
                  <a:prstClr val="black"/>
                </a:solidFill>
                <a:latin typeface="Calibri" panose="020F0502020204030204"/>
              </a:rPr>
              <a:t>Textbook: </a:t>
            </a:r>
            <a:endParaRPr lang="en-US" sz="2000" dirty="0">
              <a:solidFill>
                <a:prstClr val="black"/>
              </a:solidFill>
              <a:latin typeface="Calibri" panose="020F0502020204030204"/>
            </a:endParaRPr>
          </a:p>
          <a:p>
            <a:pPr marL="257175" indent="-257175" defTabSz="685800">
              <a:lnSpc>
                <a:spcPct val="200000"/>
              </a:lnSpc>
              <a:buFont typeface="Wingdings" panose="05000000000000000000" pitchFamily="2" charset="2"/>
              <a:buChar char="q"/>
              <a:defRPr/>
            </a:pPr>
            <a:r>
              <a:rPr lang="en-US" sz="2000" b="1" dirty="0">
                <a:solidFill>
                  <a:prstClr val="black"/>
                </a:solidFill>
                <a:latin typeface="Calibri" panose="020F0502020204030204"/>
              </a:rPr>
              <a:t>Required Textbook</a:t>
            </a:r>
            <a:r>
              <a:rPr lang="en-US" sz="2000" dirty="0">
                <a:solidFill>
                  <a:prstClr val="black"/>
                </a:solidFill>
                <a:latin typeface="Calibri" panose="020F0502020204030204"/>
              </a:rPr>
              <a:t>: </a:t>
            </a:r>
            <a:r>
              <a:rPr lang="en-US" altLang="en-US" sz="2000" dirty="0" err="1"/>
              <a:t>Jiwu</a:t>
            </a:r>
            <a:r>
              <a:rPr lang="en-US" altLang="en-US" sz="2000" dirty="0"/>
              <a:t> Shu, Data Storage Architectures and Technologies, 2024.</a:t>
            </a:r>
          </a:p>
          <a:p>
            <a:pPr marL="257175" indent="-257175" defTabSz="685800">
              <a:lnSpc>
                <a:spcPct val="200000"/>
              </a:lnSpc>
              <a:buFont typeface="Wingdings" panose="05000000000000000000" pitchFamily="2" charset="2"/>
              <a:buChar char="q"/>
              <a:defRPr/>
            </a:pPr>
            <a:r>
              <a:rPr lang="en-US" altLang="en-US" sz="2000" dirty="0"/>
              <a:t>HCIA-Storage V5.0 Training Material.</a:t>
            </a:r>
          </a:p>
          <a:p>
            <a:pPr defTabSz="685800">
              <a:lnSpc>
                <a:spcPct val="200000"/>
              </a:lnSpc>
              <a:defRPr/>
            </a:pPr>
            <a:endParaRPr lang="en-US" sz="2000" b="1" dirty="0">
              <a:solidFill>
                <a:prstClr val="black"/>
              </a:solidFill>
              <a:latin typeface="Calibri" panose="020F0502020204030204"/>
            </a:endParaRPr>
          </a:p>
          <a:p>
            <a:pPr defTabSz="685800">
              <a:lnSpc>
                <a:spcPct val="150000"/>
              </a:lnSpc>
              <a:defRPr/>
            </a:pPr>
            <a:r>
              <a:rPr lang="en-US" sz="2000" b="1" dirty="0">
                <a:solidFill>
                  <a:prstClr val="black"/>
                </a:solidFill>
                <a:latin typeface="Calibri" panose="020F0502020204030204"/>
              </a:rPr>
              <a:t>Note</a:t>
            </a:r>
            <a:r>
              <a:rPr lang="en-US" sz="2000" dirty="0">
                <a:solidFill>
                  <a:prstClr val="black"/>
                </a:solidFill>
                <a:latin typeface="Calibri" panose="020F0502020204030204"/>
              </a:rPr>
              <a:t>: The main material and reference for each course will be the Lecture notes and slides that the professor prepares. Textbook and other materials are additional resources. </a:t>
            </a:r>
          </a:p>
          <a:p>
            <a:pPr defTabSz="685800">
              <a:lnSpc>
                <a:spcPct val="150000"/>
              </a:lnSpc>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descr="A book cover with text&#10;&#10;AI-generated content may be incorrect.">
            <a:extLst>
              <a:ext uri="{FF2B5EF4-FFF2-40B4-BE49-F238E27FC236}">
                <a16:creationId xmlns:a16="http://schemas.microsoft.com/office/drawing/2014/main" id="{9A7CAE40-66C6-9452-C034-0375AE84E7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91336" y="1853307"/>
            <a:ext cx="2616200" cy="3967222"/>
          </a:xfrm>
          <a:prstGeom prst="rect">
            <a:avLst/>
          </a:prstGeom>
        </p:spPr>
      </p:pic>
    </p:spTree>
    <p:extLst>
      <p:ext uri="{BB962C8B-B14F-4D97-AF65-F5344CB8AC3E}">
        <p14:creationId xmlns:p14="http://schemas.microsoft.com/office/powerpoint/2010/main" val="1102966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7D10-731A-0992-60B5-68E32C9EEE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E32EC5-CD2E-BAFB-2949-2508CCC872E1}"/>
              </a:ext>
            </a:extLst>
          </p:cNvPr>
          <p:cNvSpPr/>
          <p:nvPr/>
        </p:nvSpPr>
        <p:spPr>
          <a:xfrm>
            <a:off x="617280" y="1685495"/>
            <a:ext cx="10812720" cy="4519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6C1B5D-049B-D7CD-7B55-79970849A1BA}"/>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Course Learning Outcomes</a:t>
            </a:r>
          </a:p>
        </p:txBody>
      </p:sp>
      <p:pic>
        <p:nvPicPr>
          <p:cNvPr id="7" name="Graphic 21">
            <a:extLst>
              <a:ext uri="{FF2B5EF4-FFF2-40B4-BE49-F238E27FC236}">
                <a16:creationId xmlns:a16="http://schemas.microsoft.com/office/drawing/2014/main" id="{9D8F89E4-B3CB-FD5B-2C65-DE9BCCD787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170E102-BC8D-0D2B-0397-5B3002C616D1}"/>
              </a:ext>
            </a:extLst>
          </p:cNvPr>
          <p:cNvSpPr txBox="1"/>
          <p:nvPr/>
        </p:nvSpPr>
        <p:spPr>
          <a:xfrm>
            <a:off x="762000" y="1685495"/>
            <a:ext cx="10333749" cy="4291944"/>
          </a:xfrm>
          <a:prstGeom prst="rect">
            <a:avLst/>
          </a:prstGeom>
          <a:noFill/>
        </p:spPr>
        <p:txBody>
          <a:bodyPr wrap="square">
            <a:spAutoFit/>
          </a:bodyPr>
          <a:lstStyle/>
          <a:p>
            <a:pPr>
              <a:lnSpc>
                <a:spcPct val="150000"/>
              </a:lnSpc>
            </a:pPr>
            <a:r>
              <a:rPr lang="en-US" sz="2400" dirty="0">
                <a:solidFill>
                  <a:schemeClr val="accent2">
                    <a:lumMod val="50000"/>
                  </a:schemeClr>
                </a:solidFill>
                <a:latin typeface="Calibri" panose="020F0502020204030204" pitchFamily="34" charset="0"/>
                <a:cs typeface="Calibri" panose="020F0502020204030204" pitchFamily="34" charset="0"/>
              </a:rPr>
              <a:t>After learning the course, the students should be able to:</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Describe the information lifecycle.</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the design of a data center and storage requirements.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discuss the various types of storage and their properties.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physical and virtualized storage.</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the backup and archiving regarding recovery and business continuity.</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Describe the components of an intelligent storage system.</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Discuss Data Protection Technologies and Applications.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Design Storage Business Continuity Solutions and Storage System Operation Management.</a:t>
            </a:r>
          </a:p>
        </p:txBody>
      </p:sp>
    </p:spTree>
    <p:extLst>
      <p:ext uri="{BB962C8B-B14F-4D97-AF65-F5344CB8AC3E}">
        <p14:creationId xmlns:p14="http://schemas.microsoft.com/office/powerpoint/2010/main" val="1743471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09036"/>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298786" y="880426"/>
            <a:ext cx="2965876" cy="523220"/>
          </a:xfrm>
          <a:prstGeom prst="rect">
            <a:avLst/>
          </a:prstGeom>
          <a:noFill/>
        </p:spPr>
        <p:txBody>
          <a:bodyPr wrap="none" rtlCol="0">
            <a:spAutoFit/>
          </a:bodyPr>
          <a:lstStyle/>
          <a:p>
            <a:pPr algn="ctr"/>
            <a:r>
              <a:rPr lang="en-US" sz="2800" b="1" i="0" dirty="0">
                <a:solidFill>
                  <a:srgbClr val="273239"/>
                </a:solidFill>
                <a:effectLst/>
                <a:latin typeface="Nunito" pitchFamily="2" charset="0"/>
              </a:rPr>
              <a:t>Course Contents</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05FEE90C-6577-6E8A-1F5A-586A4C51004D}"/>
              </a:ext>
            </a:extLst>
          </p:cNvPr>
          <p:cNvGraphicFramePr/>
          <p:nvPr>
            <p:extLst>
              <p:ext uri="{D42A27DB-BD31-4B8C-83A1-F6EECF244321}">
                <p14:modId xmlns:p14="http://schemas.microsoft.com/office/powerpoint/2010/main" val="3838189541"/>
              </p:ext>
            </p:extLst>
          </p:nvPr>
        </p:nvGraphicFramePr>
        <p:xfrm>
          <a:off x="2002972" y="1705865"/>
          <a:ext cx="7373504" cy="458676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832B2-FA05-D4F2-0D4F-D05C3D089D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4C9A57-84B2-1571-5990-BCAE71FA0CDD}"/>
              </a:ext>
            </a:extLst>
          </p:cNvPr>
          <p:cNvSpPr/>
          <p:nvPr/>
        </p:nvSpPr>
        <p:spPr>
          <a:xfrm>
            <a:off x="617280" y="1685495"/>
            <a:ext cx="10812720" cy="4519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C2B5B5-E8C7-7BE5-7966-5D08A89E2DB4}"/>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Teaching </a:t>
            </a:r>
            <a:r>
              <a:rPr lang="en-US" sz="2800" b="1" dirty="0">
                <a:solidFill>
                  <a:srgbClr val="273239"/>
                </a:solidFill>
                <a:latin typeface="Nunito" pitchFamily="2" charset="0"/>
              </a:rPr>
              <a:t>Methodology</a:t>
            </a:r>
            <a:endParaRPr lang="en-US" sz="2800" b="1" i="0" dirty="0">
              <a:solidFill>
                <a:srgbClr val="273239"/>
              </a:solidFill>
              <a:effectLst/>
              <a:latin typeface="Nunito" pitchFamily="2" charset="0"/>
            </a:endParaRPr>
          </a:p>
        </p:txBody>
      </p:sp>
      <p:pic>
        <p:nvPicPr>
          <p:cNvPr id="7" name="Graphic 21">
            <a:extLst>
              <a:ext uri="{FF2B5EF4-FFF2-40B4-BE49-F238E27FC236}">
                <a16:creationId xmlns:a16="http://schemas.microsoft.com/office/drawing/2014/main" id="{2C6625C6-7431-ADB0-C003-F59AB077FD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F8C23846-8637-F50C-2DBC-85ACA5B7846E}"/>
              </a:ext>
            </a:extLst>
          </p:cNvPr>
          <p:cNvPicPr>
            <a:picLocks noChangeAspect="1"/>
          </p:cNvPicPr>
          <p:nvPr/>
        </p:nvPicPr>
        <p:blipFill>
          <a:blip r:embed="rId4"/>
          <a:stretch>
            <a:fillRect/>
          </a:stretch>
        </p:blipFill>
        <p:spPr>
          <a:xfrm>
            <a:off x="1408396" y="1989913"/>
            <a:ext cx="9164329" cy="3658111"/>
          </a:xfrm>
          <a:prstGeom prst="rect">
            <a:avLst/>
          </a:prstGeom>
        </p:spPr>
      </p:pic>
    </p:spTree>
    <p:extLst>
      <p:ext uri="{BB962C8B-B14F-4D97-AF65-F5344CB8AC3E}">
        <p14:creationId xmlns:p14="http://schemas.microsoft.com/office/powerpoint/2010/main" val="1347614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60B6A-9B35-BBDF-DD06-9D874688FB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B0FE5E-55B3-9CC1-A891-F37037844454}"/>
              </a:ext>
            </a:extLst>
          </p:cNvPr>
          <p:cNvSpPr/>
          <p:nvPr/>
        </p:nvSpPr>
        <p:spPr>
          <a:xfrm>
            <a:off x="617280" y="1685495"/>
            <a:ext cx="10812720" cy="41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749F17-4694-D081-742B-48A754DCF214}"/>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Study System</a:t>
            </a:r>
          </a:p>
        </p:txBody>
      </p:sp>
      <p:pic>
        <p:nvPicPr>
          <p:cNvPr id="7" name="Graphic 21">
            <a:extLst>
              <a:ext uri="{FF2B5EF4-FFF2-40B4-BE49-F238E27FC236}">
                <a16:creationId xmlns:a16="http://schemas.microsoft.com/office/drawing/2014/main" id="{470E3331-A8D6-8133-9843-34CB190C9C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4DC0466A-560B-ED05-3AAF-A80BAF9E3142}"/>
              </a:ext>
            </a:extLst>
          </p:cNvPr>
          <p:cNvPicPr>
            <a:picLocks noChangeAspect="1"/>
          </p:cNvPicPr>
          <p:nvPr/>
        </p:nvPicPr>
        <p:blipFill>
          <a:blip r:embed="rId4"/>
          <a:stretch>
            <a:fillRect/>
          </a:stretch>
        </p:blipFill>
        <p:spPr>
          <a:xfrm>
            <a:off x="720017" y="1907510"/>
            <a:ext cx="10607245" cy="3822916"/>
          </a:xfrm>
          <a:prstGeom prst="rect">
            <a:avLst/>
          </a:prstGeom>
        </p:spPr>
      </p:pic>
    </p:spTree>
    <p:extLst>
      <p:ext uri="{BB962C8B-B14F-4D97-AF65-F5344CB8AC3E}">
        <p14:creationId xmlns:p14="http://schemas.microsoft.com/office/powerpoint/2010/main" val="1041247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691D8-B431-0422-4D0F-4D8375C373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2BCAB4-DB43-C0E0-9BE4-E827CFB1AC45}"/>
              </a:ext>
            </a:extLst>
          </p:cNvPr>
          <p:cNvSpPr/>
          <p:nvPr/>
        </p:nvSpPr>
        <p:spPr>
          <a:xfrm>
            <a:off x="617280" y="1685495"/>
            <a:ext cx="10812720" cy="4181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13A32F1-083E-3BC0-1F5A-0CC4C812C827}"/>
              </a:ext>
            </a:extLst>
          </p:cNvPr>
          <p:cNvSpPr txBox="1"/>
          <p:nvPr/>
        </p:nvSpPr>
        <p:spPr>
          <a:xfrm>
            <a:off x="2273308" y="1068307"/>
            <a:ext cx="5662378"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Course Information - Evaluation</a:t>
            </a:r>
          </a:p>
        </p:txBody>
      </p:sp>
      <p:pic>
        <p:nvPicPr>
          <p:cNvPr id="7" name="Graphic 21">
            <a:extLst>
              <a:ext uri="{FF2B5EF4-FFF2-40B4-BE49-F238E27FC236}">
                <a16:creationId xmlns:a16="http://schemas.microsoft.com/office/drawing/2014/main" id="{B2CDFF28-AE8A-DBFD-AED2-8D16B7F0AC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4B10684D-AB75-6A53-CA0E-EF00BE1958CF}"/>
              </a:ext>
            </a:extLst>
          </p:cNvPr>
          <p:cNvPicPr>
            <a:picLocks noChangeAspect="1"/>
          </p:cNvPicPr>
          <p:nvPr/>
        </p:nvPicPr>
        <p:blipFill>
          <a:blip r:embed="rId4"/>
          <a:stretch>
            <a:fillRect/>
          </a:stretch>
        </p:blipFill>
        <p:spPr>
          <a:xfrm>
            <a:off x="1433568" y="1931716"/>
            <a:ext cx="8954750" cy="3458058"/>
          </a:xfrm>
          <a:prstGeom prst="rect">
            <a:avLst/>
          </a:prstGeom>
        </p:spPr>
      </p:pic>
    </p:spTree>
    <p:extLst>
      <p:ext uri="{BB962C8B-B14F-4D97-AF65-F5344CB8AC3E}">
        <p14:creationId xmlns:p14="http://schemas.microsoft.com/office/powerpoint/2010/main" val="866064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d13aca44-ef33-4cf4-9980-7f0b00e6eeb9"/>
    <ds:schemaRef ds:uri="http://purl.org/dc/dcmitype/"/>
    <ds:schemaRef ds:uri="http://purl.org/dc/terms/"/>
    <ds:schemaRef ds:uri="http://schemas.microsoft.com/office/infopath/2007/PartnerControls"/>
    <ds:schemaRef ds:uri="49100919-8a76-4266-be0c-7dc583902cb4"/>
    <ds:schemaRef ds:uri="http://schemas.openxmlformats.org/package/2006/metadata/core-properties"/>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464</TotalTime>
  <Words>365</Words>
  <Application>Microsoft Office PowerPoint</Application>
  <PresentationFormat>Widescreen</PresentationFormat>
  <Paragraphs>68</Paragraphs>
  <Slides>11</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Alexandria</vt:lpstr>
      <vt:lpstr>Arial</vt:lpstr>
      <vt:lpstr>Calibri</vt:lpstr>
      <vt:lpstr>Calibri Light</vt:lpstr>
      <vt:lpstr>Nunito</vt:lpstr>
      <vt:lpstr>Source Sans Pro</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Tareef Al-klzlee</cp:lastModifiedBy>
  <cp:revision>65</cp:revision>
  <dcterms:created xsi:type="dcterms:W3CDTF">2023-04-29T09:08:00Z</dcterms:created>
  <dcterms:modified xsi:type="dcterms:W3CDTF">2026-01-30T21:21:23Z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