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32" r:id="rId2"/>
  </p:sldMasterIdLst>
  <p:notesMasterIdLst>
    <p:notesMasterId r:id="rId25"/>
  </p:notesMasterIdLst>
  <p:sldIdLst>
    <p:sldId id="258" r:id="rId3"/>
    <p:sldId id="260" r:id="rId4"/>
    <p:sldId id="261" r:id="rId5"/>
    <p:sldId id="262" r:id="rId6"/>
    <p:sldId id="263" r:id="rId7"/>
    <p:sldId id="264" r:id="rId8"/>
    <p:sldId id="265" r:id="rId9"/>
    <p:sldId id="276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7" r:id="rId19"/>
    <p:sldId id="278" r:id="rId20"/>
    <p:sldId id="279" r:id="rId21"/>
    <p:sldId id="280" r:id="rId22"/>
    <p:sldId id="281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AC5085-76FB-4079-99E1-CC299D8C333A}" type="doc">
      <dgm:prSet loTypeId="urn:microsoft.com/office/officeart/2005/8/layout/vList2" loCatId="list" qsTypeId="urn:microsoft.com/office/officeart/2005/8/quickstyle/simple3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3EEBFF08-B511-4CCD-ACA3-32FC82DF9EB0}">
      <dgm:prSet/>
      <dgm:spPr/>
      <dgm:t>
        <a:bodyPr/>
        <a:lstStyle/>
        <a:p>
          <a:pPr rtl="0"/>
          <a:r>
            <a:rPr lang="en-US" dirty="0" smtClean="0"/>
            <a:t>Develop an agile mindset for </a:t>
          </a:r>
          <a:r>
            <a:rPr lang="en-US" dirty="0" smtClean="0"/>
            <a:t>value and project </a:t>
          </a:r>
          <a:r>
            <a:rPr lang="en-US" dirty="0" smtClean="0"/>
            <a:t>delivery</a:t>
          </a:r>
          <a:endParaRPr lang="en-US" dirty="0"/>
        </a:p>
      </dgm:t>
    </dgm:pt>
    <dgm:pt modelId="{87D7E4CF-FA98-4AE8-8216-435626E851F1}" type="parTrans" cxnId="{7ABF5D21-BF0D-4F77-86CC-1BFEFC4D0AA0}">
      <dgm:prSet/>
      <dgm:spPr/>
      <dgm:t>
        <a:bodyPr/>
        <a:lstStyle/>
        <a:p>
          <a:endParaRPr lang="en-US"/>
        </a:p>
      </dgm:t>
    </dgm:pt>
    <dgm:pt modelId="{EC0A2151-731B-41A0-B629-A334034A4B28}" type="sibTrans" cxnId="{7ABF5D21-BF0D-4F77-86CC-1BFEFC4D0AA0}">
      <dgm:prSet/>
      <dgm:spPr/>
      <dgm:t>
        <a:bodyPr/>
        <a:lstStyle/>
        <a:p>
          <a:endParaRPr lang="en-US"/>
        </a:p>
      </dgm:t>
    </dgm:pt>
    <dgm:pt modelId="{6B3CF4CB-6B21-49DE-887A-722196ABA0C0}">
      <dgm:prSet/>
      <dgm:spPr/>
      <dgm:t>
        <a:bodyPr/>
        <a:lstStyle/>
        <a:p>
          <a:pPr rtl="0"/>
          <a:r>
            <a:rPr lang="en-US" dirty="0" smtClean="0"/>
            <a:t>Advocate for agile principles and values to create a shared mindset</a:t>
          </a:r>
          <a:endParaRPr lang="en-US" dirty="0"/>
        </a:p>
      </dgm:t>
    </dgm:pt>
    <dgm:pt modelId="{D0D36E06-DCA1-425C-ADC7-F18D32224CE0}" type="parTrans" cxnId="{2E3790AC-65CB-4330-8886-3BC72FFCA298}">
      <dgm:prSet/>
      <dgm:spPr/>
      <dgm:t>
        <a:bodyPr/>
        <a:lstStyle/>
        <a:p>
          <a:endParaRPr lang="en-US"/>
        </a:p>
      </dgm:t>
    </dgm:pt>
    <dgm:pt modelId="{BB2A311E-CCF2-4557-9EF3-B3AF77107D34}" type="sibTrans" cxnId="{2E3790AC-65CB-4330-8886-3BC72FFCA298}">
      <dgm:prSet/>
      <dgm:spPr/>
      <dgm:t>
        <a:bodyPr/>
        <a:lstStyle/>
        <a:p>
          <a:endParaRPr lang="en-US"/>
        </a:p>
      </dgm:t>
    </dgm:pt>
    <dgm:pt modelId="{5488E994-62F3-4503-A3E4-32FE3F242B16}">
      <dgm:prSet/>
      <dgm:spPr/>
      <dgm:t>
        <a:bodyPr/>
        <a:lstStyle/>
        <a:p>
          <a:pPr rtl="0"/>
          <a:r>
            <a:rPr lang="en-US" dirty="0" smtClean="0"/>
            <a:t>Support change through educating and influencing</a:t>
          </a:r>
          <a:endParaRPr lang="en-US" dirty="0"/>
        </a:p>
      </dgm:t>
    </dgm:pt>
    <dgm:pt modelId="{2C678DAA-B71E-4264-BD45-5167F6B1E975}" type="parTrans" cxnId="{C977A51B-8594-4A81-81BF-BA994FB92850}">
      <dgm:prSet/>
      <dgm:spPr/>
      <dgm:t>
        <a:bodyPr/>
        <a:lstStyle/>
        <a:p>
          <a:endParaRPr lang="en-US"/>
        </a:p>
      </dgm:t>
    </dgm:pt>
    <dgm:pt modelId="{EBCE0D0B-F81C-4E66-AEA0-F82163B27278}" type="sibTrans" cxnId="{C977A51B-8594-4A81-81BF-BA994FB92850}">
      <dgm:prSet/>
      <dgm:spPr/>
      <dgm:t>
        <a:bodyPr/>
        <a:lstStyle/>
        <a:p>
          <a:endParaRPr lang="en-US"/>
        </a:p>
      </dgm:t>
    </dgm:pt>
    <dgm:pt modelId="{C236F556-73D2-463F-B983-D6B21D70F937}">
      <dgm:prSet/>
      <dgm:spPr/>
      <dgm:t>
        <a:bodyPr/>
        <a:lstStyle/>
        <a:p>
          <a:pPr rtl="0"/>
          <a:r>
            <a:rPr lang="en-US" dirty="0" smtClean="0"/>
            <a:t>Practice servant leadership</a:t>
          </a:r>
          <a:endParaRPr lang="en-US" dirty="0"/>
        </a:p>
      </dgm:t>
    </dgm:pt>
    <dgm:pt modelId="{71450936-9384-4AB1-BE74-C8B93C43B880}" type="parTrans" cxnId="{F5EDB8CF-59AD-43FB-B0A4-94CD1D5BC0A2}">
      <dgm:prSet/>
      <dgm:spPr/>
      <dgm:t>
        <a:bodyPr/>
        <a:lstStyle/>
        <a:p>
          <a:endParaRPr lang="en-US"/>
        </a:p>
      </dgm:t>
    </dgm:pt>
    <dgm:pt modelId="{E7B49290-42CE-4320-B040-597F7D1B4033}" type="sibTrans" cxnId="{F5EDB8CF-59AD-43FB-B0A4-94CD1D5BC0A2}">
      <dgm:prSet/>
      <dgm:spPr/>
      <dgm:t>
        <a:bodyPr/>
        <a:lstStyle/>
        <a:p>
          <a:endParaRPr lang="en-US"/>
        </a:p>
      </dgm:t>
    </dgm:pt>
    <dgm:pt modelId="{D580D50C-3353-453A-B359-E1F14A83CF0B}">
      <dgm:prSet/>
      <dgm:spPr/>
      <dgm:t>
        <a:bodyPr/>
        <a:lstStyle/>
        <a:p>
          <a:r>
            <a:rPr lang="en-US" dirty="0" smtClean="0"/>
            <a:t>Prepare for ACP exam</a:t>
          </a:r>
          <a:endParaRPr lang="en-US" dirty="0"/>
        </a:p>
      </dgm:t>
    </dgm:pt>
    <dgm:pt modelId="{789A2DA6-AE3E-46E7-B3A4-B1872DE8E844}" type="parTrans" cxnId="{350A6B9A-7B81-48BB-832C-F5055051347A}">
      <dgm:prSet/>
      <dgm:spPr/>
      <dgm:t>
        <a:bodyPr/>
        <a:lstStyle/>
        <a:p>
          <a:endParaRPr lang="en-US"/>
        </a:p>
      </dgm:t>
    </dgm:pt>
    <dgm:pt modelId="{86C395F4-8E2A-4173-A97C-C9326EA243C0}" type="sibTrans" cxnId="{350A6B9A-7B81-48BB-832C-F5055051347A}">
      <dgm:prSet/>
      <dgm:spPr/>
      <dgm:t>
        <a:bodyPr/>
        <a:lstStyle/>
        <a:p>
          <a:endParaRPr lang="en-US"/>
        </a:p>
      </dgm:t>
    </dgm:pt>
    <dgm:pt modelId="{7DEDDAC4-AE23-4B36-80BE-AB7CE42EC8D1}" type="pres">
      <dgm:prSet presAssocID="{DEAC5085-76FB-4079-99E1-CC299D8C333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2B8F1FF-930F-4478-B218-F0D5E63B81DC}" type="pres">
      <dgm:prSet presAssocID="{3EEBFF08-B511-4CCD-ACA3-32FC82DF9EB0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29583E-AC44-47D3-9850-BB31C985C895}" type="pres">
      <dgm:prSet presAssocID="{EC0A2151-731B-41A0-B629-A334034A4B28}" presName="spacer" presStyleCnt="0"/>
      <dgm:spPr/>
    </dgm:pt>
    <dgm:pt modelId="{CD77C9E1-C63C-4DB8-99DE-2F758DEA0876}" type="pres">
      <dgm:prSet presAssocID="{6B3CF4CB-6B21-49DE-887A-722196ABA0C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B42276-FA09-4256-82B6-293B6225820C}" type="pres">
      <dgm:prSet presAssocID="{BB2A311E-CCF2-4557-9EF3-B3AF77107D34}" presName="spacer" presStyleCnt="0"/>
      <dgm:spPr/>
    </dgm:pt>
    <dgm:pt modelId="{A1A7AE95-8799-4A87-8BA3-AD969A964257}" type="pres">
      <dgm:prSet presAssocID="{5488E994-62F3-4503-A3E4-32FE3F242B16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6ED4A3-5B21-4A35-B725-AE6AF0B3CBAB}" type="pres">
      <dgm:prSet presAssocID="{EBCE0D0B-F81C-4E66-AEA0-F82163B27278}" presName="spacer" presStyleCnt="0"/>
      <dgm:spPr/>
    </dgm:pt>
    <dgm:pt modelId="{2EB774CD-5309-4820-A1BA-4B976AB91B51}" type="pres">
      <dgm:prSet presAssocID="{C236F556-73D2-463F-B983-D6B21D70F937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E91605-E28E-47D9-8B42-3D6287E3E665}" type="pres">
      <dgm:prSet presAssocID="{E7B49290-42CE-4320-B040-597F7D1B4033}" presName="spacer" presStyleCnt="0"/>
      <dgm:spPr/>
    </dgm:pt>
    <dgm:pt modelId="{F74B3FD3-C0AF-4007-90BA-DF36C7BA03FC}" type="pres">
      <dgm:prSet presAssocID="{D580D50C-3353-453A-B359-E1F14A83CF0B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1C8AA6B-AC69-471C-9774-9412721166B0}" type="presOf" srcId="{6B3CF4CB-6B21-49DE-887A-722196ABA0C0}" destId="{CD77C9E1-C63C-4DB8-99DE-2F758DEA0876}" srcOrd="0" destOrd="0" presId="urn:microsoft.com/office/officeart/2005/8/layout/vList2"/>
    <dgm:cxn modelId="{2DF26549-59DE-4186-B52D-9DBA21613D7D}" type="presOf" srcId="{C236F556-73D2-463F-B983-D6B21D70F937}" destId="{2EB774CD-5309-4820-A1BA-4B976AB91B51}" srcOrd="0" destOrd="0" presId="urn:microsoft.com/office/officeart/2005/8/layout/vList2"/>
    <dgm:cxn modelId="{72CD3149-6460-4E4C-A9E6-5FE0A936FF39}" type="presOf" srcId="{DEAC5085-76FB-4079-99E1-CC299D8C333A}" destId="{7DEDDAC4-AE23-4B36-80BE-AB7CE42EC8D1}" srcOrd="0" destOrd="0" presId="urn:microsoft.com/office/officeart/2005/8/layout/vList2"/>
    <dgm:cxn modelId="{9A4E81A0-8A95-48BE-8AEA-9B2FD1FC265D}" type="presOf" srcId="{D580D50C-3353-453A-B359-E1F14A83CF0B}" destId="{F74B3FD3-C0AF-4007-90BA-DF36C7BA03FC}" srcOrd="0" destOrd="0" presId="urn:microsoft.com/office/officeart/2005/8/layout/vList2"/>
    <dgm:cxn modelId="{7ABF5D21-BF0D-4F77-86CC-1BFEFC4D0AA0}" srcId="{DEAC5085-76FB-4079-99E1-CC299D8C333A}" destId="{3EEBFF08-B511-4CCD-ACA3-32FC82DF9EB0}" srcOrd="0" destOrd="0" parTransId="{87D7E4CF-FA98-4AE8-8216-435626E851F1}" sibTransId="{EC0A2151-731B-41A0-B629-A334034A4B28}"/>
    <dgm:cxn modelId="{C977A51B-8594-4A81-81BF-BA994FB92850}" srcId="{DEAC5085-76FB-4079-99E1-CC299D8C333A}" destId="{5488E994-62F3-4503-A3E4-32FE3F242B16}" srcOrd="2" destOrd="0" parTransId="{2C678DAA-B71E-4264-BD45-5167F6B1E975}" sibTransId="{EBCE0D0B-F81C-4E66-AEA0-F82163B27278}"/>
    <dgm:cxn modelId="{350A6B9A-7B81-48BB-832C-F5055051347A}" srcId="{DEAC5085-76FB-4079-99E1-CC299D8C333A}" destId="{D580D50C-3353-453A-B359-E1F14A83CF0B}" srcOrd="4" destOrd="0" parTransId="{789A2DA6-AE3E-46E7-B3A4-B1872DE8E844}" sibTransId="{86C395F4-8E2A-4173-A97C-C9326EA243C0}"/>
    <dgm:cxn modelId="{8CB4C862-48CF-44C6-9B9A-06995886BBF7}" type="presOf" srcId="{5488E994-62F3-4503-A3E4-32FE3F242B16}" destId="{A1A7AE95-8799-4A87-8BA3-AD969A964257}" srcOrd="0" destOrd="0" presId="urn:microsoft.com/office/officeart/2005/8/layout/vList2"/>
    <dgm:cxn modelId="{F5EDB8CF-59AD-43FB-B0A4-94CD1D5BC0A2}" srcId="{DEAC5085-76FB-4079-99E1-CC299D8C333A}" destId="{C236F556-73D2-463F-B983-D6B21D70F937}" srcOrd="3" destOrd="0" parTransId="{71450936-9384-4AB1-BE74-C8B93C43B880}" sibTransId="{E7B49290-42CE-4320-B040-597F7D1B4033}"/>
    <dgm:cxn modelId="{1B9E02B5-D082-43FE-86ED-C98B2E58D151}" type="presOf" srcId="{3EEBFF08-B511-4CCD-ACA3-32FC82DF9EB0}" destId="{42B8F1FF-930F-4478-B218-F0D5E63B81DC}" srcOrd="0" destOrd="0" presId="urn:microsoft.com/office/officeart/2005/8/layout/vList2"/>
    <dgm:cxn modelId="{2E3790AC-65CB-4330-8886-3BC72FFCA298}" srcId="{DEAC5085-76FB-4079-99E1-CC299D8C333A}" destId="{6B3CF4CB-6B21-49DE-887A-722196ABA0C0}" srcOrd="1" destOrd="0" parTransId="{D0D36E06-DCA1-425C-ADC7-F18D32224CE0}" sibTransId="{BB2A311E-CCF2-4557-9EF3-B3AF77107D34}"/>
    <dgm:cxn modelId="{24421EC0-2492-49D0-9DD7-05FE5DF16513}" type="presParOf" srcId="{7DEDDAC4-AE23-4B36-80BE-AB7CE42EC8D1}" destId="{42B8F1FF-930F-4478-B218-F0D5E63B81DC}" srcOrd="0" destOrd="0" presId="urn:microsoft.com/office/officeart/2005/8/layout/vList2"/>
    <dgm:cxn modelId="{DCBED615-ECD2-41E0-8048-69A1C425C30A}" type="presParOf" srcId="{7DEDDAC4-AE23-4B36-80BE-AB7CE42EC8D1}" destId="{E929583E-AC44-47D3-9850-BB31C985C895}" srcOrd="1" destOrd="0" presId="urn:microsoft.com/office/officeart/2005/8/layout/vList2"/>
    <dgm:cxn modelId="{F0CF88F8-D5D4-422C-B078-B0D0051EFB5C}" type="presParOf" srcId="{7DEDDAC4-AE23-4B36-80BE-AB7CE42EC8D1}" destId="{CD77C9E1-C63C-4DB8-99DE-2F758DEA0876}" srcOrd="2" destOrd="0" presId="urn:microsoft.com/office/officeart/2005/8/layout/vList2"/>
    <dgm:cxn modelId="{E7B3CA22-B01D-4034-97E8-110B79F39800}" type="presParOf" srcId="{7DEDDAC4-AE23-4B36-80BE-AB7CE42EC8D1}" destId="{70B42276-FA09-4256-82B6-293B6225820C}" srcOrd="3" destOrd="0" presId="urn:microsoft.com/office/officeart/2005/8/layout/vList2"/>
    <dgm:cxn modelId="{61627AF5-C8D1-4666-93E7-3041AFAD6DA3}" type="presParOf" srcId="{7DEDDAC4-AE23-4B36-80BE-AB7CE42EC8D1}" destId="{A1A7AE95-8799-4A87-8BA3-AD969A964257}" srcOrd="4" destOrd="0" presId="urn:microsoft.com/office/officeart/2005/8/layout/vList2"/>
    <dgm:cxn modelId="{97519ADF-EEC3-4C80-B16F-E2852E26FF43}" type="presParOf" srcId="{7DEDDAC4-AE23-4B36-80BE-AB7CE42EC8D1}" destId="{E16ED4A3-5B21-4A35-B725-AE6AF0B3CBAB}" srcOrd="5" destOrd="0" presId="urn:microsoft.com/office/officeart/2005/8/layout/vList2"/>
    <dgm:cxn modelId="{FAEBBD06-2052-4FF6-8596-548761C04FB2}" type="presParOf" srcId="{7DEDDAC4-AE23-4B36-80BE-AB7CE42EC8D1}" destId="{2EB774CD-5309-4820-A1BA-4B976AB91B51}" srcOrd="6" destOrd="0" presId="urn:microsoft.com/office/officeart/2005/8/layout/vList2"/>
    <dgm:cxn modelId="{9534E40C-1161-459F-969A-3D9A69793A26}" type="presParOf" srcId="{7DEDDAC4-AE23-4B36-80BE-AB7CE42EC8D1}" destId="{60E91605-E28E-47D9-8B42-3D6287E3E665}" srcOrd="7" destOrd="0" presId="urn:microsoft.com/office/officeart/2005/8/layout/vList2"/>
    <dgm:cxn modelId="{1BAB1BCA-063B-459E-B6CF-D29E5FFC2CD3}" type="presParOf" srcId="{7DEDDAC4-AE23-4B36-80BE-AB7CE42EC8D1}" destId="{F74B3FD3-C0AF-4007-90BA-DF36C7BA03F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8F1FF-930F-4478-B218-F0D5E63B81DC}">
      <dsp:nvSpPr>
        <dsp:cNvPr id="0" name=""/>
        <dsp:cNvSpPr/>
      </dsp:nvSpPr>
      <dsp:spPr>
        <a:xfrm>
          <a:off x="0" y="269716"/>
          <a:ext cx="10515600" cy="69556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Develop an agile mindset for </a:t>
          </a:r>
          <a:r>
            <a:rPr lang="en-US" sz="2900" kern="1200" dirty="0" smtClean="0"/>
            <a:t>value and project </a:t>
          </a:r>
          <a:r>
            <a:rPr lang="en-US" sz="2900" kern="1200" dirty="0" smtClean="0"/>
            <a:t>delivery</a:t>
          </a:r>
          <a:endParaRPr lang="en-US" sz="2900" kern="1200" dirty="0"/>
        </a:p>
      </dsp:txBody>
      <dsp:txXfrm>
        <a:off x="33955" y="303671"/>
        <a:ext cx="10447690" cy="627655"/>
      </dsp:txXfrm>
    </dsp:sp>
    <dsp:sp modelId="{CD77C9E1-C63C-4DB8-99DE-2F758DEA0876}">
      <dsp:nvSpPr>
        <dsp:cNvPr id="0" name=""/>
        <dsp:cNvSpPr/>
      </dsp:nvSpPr>
      <dsp:spPr>
        <a:xfrm>
          <a:off x="0" y="1048801"/>
          <a:ext cx="10515600" cy="69556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Advocate for agile principles and values to create a shared mindset</a:t>
          </a:r>
          <a:endParaRPr lang="en-US" sz="2900" kern="1200" dirty="0"/>
        </a:p>
      </dsp:txBody>
      <dsp:txXfrm>
        <a:off x="33955" y="1082756"/>
        <a:ext cx="10447690" cy="627655"/>
      </dsp:txXfrm>
    </dsp:sp>
    <dsp:sp modelId="{A1A7AE95-8799-4A87-8BA3-AD969A964257}">
      <dsp:nvSpPr>
        <dsp:cNvPr id="0" name=""/>
        <dsp:cNvSpPr/>
      </dsp:nvSpPr>
      <dsp:spPr>
        <a:xfrm>
          <a:off x="0" y="1827886"/>
          <a:ext cx="10515600" cy="69556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Support change through educating and influencing</a:t>
          </a:r>
          <a:endParaRPr lang="en-US" sz="2900" kern="1200" dirty="0"/>
        </a:p>
      </dsp:txBody>
      <dsp:txXfrm>
        <a:off x="33955" y="1861841"/>
        <a:ext cx="10447690" cy="627655"/>
      </dsp:txXfrm>
    </dsp:sp>
    <dsp:sp modelId="{2EB774CD-5309-4820-A1BA-4B976AB91B51}">
      <dsp:nvSpPr>
        <dsp:cNvPr id="0" name=""/>
        <dsp:cNvSpPr/>
      </dsp:nvSpPr>
      <dsp:spPr>
        <a:xfrm>
          <a:off x="0" y="2606971"/>
          <a:ext cx="10515600" cy="69556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Practice servant leadership</a:t>
          </a:r>
          <a:endParaRPr lang="en-US" sz="2900" kern="1200" dirty="0"/>
        </a:p>
      </dsp:txBody>
      <dsp:txXfrm>
        <a:off x="33955" y="2640926"/>
        <a:ext cx="10447690" cy="627655"/>
      </dsp:txXfrm>
    </dsp:sp>
    <dsp:sp modelId="{F74B3FD3-C0AF-4007-90BA-DF36C7BA03FC}">
      <dsp:nvSpPr>
        <dsp:cNvPr id="0" name=""/>
        <dsp:cNvSpPr/>
      </dsp:nvSpPr>
      <dsp:spPr>
        <a:xfrm>
          <a:off x="0" y="3386056"/>
          <a:ext cx="10515600" cy="69556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Prepare for ACP exam</a:t>
          </a:r>
          <a:endParaRPr lang="en-US" sz="2900" kern="1200" dirty="0"/>
        </a:p>
      </dsp:txBody>
      <dsp:txXfrm>
        <a:off x="33955" y="3420011"/>
        <a:ext cx="10447690" cy="6276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E93D1D-99E7-4BCC-A8E0-3373B94F80A8}" type="datetimeFigureOut">
              <a:rPr lang="en-US" smtClean="0"/>
              <a:t>21-May-22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874BA2-B4E2-443B-8242-2C5E06970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915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59753EB-3111-4158-8CAC-CD2E18EACE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67149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8" name="Google Shape;1178;ga5fbcdf57f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9" name="Google Shape;1179;ga5fbcdf57f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113442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" name="Google Shape;1283;ga4b164ffe4_0_4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4" name="Google Shape;1284;ga4b164ffe4_0_4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272197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7" name="Google Shape;1407;g95d31fb131_0_2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8" name="Google Shape;1408;g95d31fb131_0_2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57600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80016-F6CF-474F-B219-FC9B85A0E4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79D928-6CE4-4979-829B-864D9303F7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4ECAF-7F2B-429F-AC2F-070674A60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EE017-2E88-43CA-A48A-D1C6BEA15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5734C-BB6C-4998-A8BB-7F5B6160B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679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476EB-1355-4B6B-BAB4-D8D74FBDE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0380F-D3AE-4874-AF6D-0BB766207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3B2AD-86AA-4164-A176-B9A306099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890EF-4AFE-4C01-838E-56677ECFF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200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3FB7BC-0A82-4370-8381-56BFF26CE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522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C2C4E-6914-486D-ACE5-A6D095E6F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F9D91E-F449-482E-8418-0487EF4ED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57F48-A08D-4E7C-A9B7-EE1C619E0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9FD46-3234-443A-9D01-89520031F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6282A-1DC9-4DC6-9B19-06ABE74E9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120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1BE38-3C19-4899-9557-93CAE0AB7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77C09-3EE9-467D-9521-761974FA6B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CE6601-614C-400B-8516-2365794B0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C1119B-A48F-4299-A3C1-E7350591D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60ADF-F158-4F0D-B23A-04FB36F84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2FBB4-6760-43E0-8730-437537041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583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89FE3-AB87-4E18-A63A-CC600D6C8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BE197A-E923-4C03-84D1-C776937604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551361-1C30-482D-836B-BBECA0416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811D56-82EF-44D3-A89D-C767318EDA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EB94B3-752C-4DA8-AE4B-DD61B69287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BF96B1-45EE-46B0-A45A-BF1532941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0C9D8E-8E32-4DBF-B89B-EA0448AE5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DD667C-E9EE-47F4-A14F-7C031C6C0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449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88EF1-8A8C-43FB-AFD1-38AD30F48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5A830-4BE7-443E-BA7F-CBE5EF10D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EA6A3-7C31-423F-993A-E4AAD2018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D5ADD4-0B37-4742-8665-FBD31993F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929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A76EC-6DA5-4F0D-9BB4-2B8EECCD3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949424-003F-48B4-8FEA-8A6BFEAAA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D007D9-E50F-485A-A330-2874D323E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998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B9D5E-76B9-448A-8E91-3A12816DA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223B2-C352-4F0E-A0CF-6BB2DAFCA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736218-9046-4904-A478-29AD620CBC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291F3D-DB4C-4C43-8A00-782C7E74C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8E78FD-C676-42DB-85CA-3EA9A8BB8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2F6C6-381A-443D-A3D6-4A06C0D2E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182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569E6-5C29-47A0-B5D7-A52D2748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B99370-6D33-4C13-A03A-AC0842D0C6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0FE90C-F565-40EB-84A9-9127B9EA6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89353-6A66-4B72-8D54-0E604356C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60BF95-2765-4D16-8D1C-C8D081A06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4A4CB-EFA1-4370-824F-54B992B05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690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42D3D-38A2-46E1-8364-4B994B46F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B587A4-C5B9-4EDE-9449-6042C0B7A7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47B2D-FAA4-4441-9C2A-F5A113867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039E6-9E52-428D-B425-93B9656E4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16C17-C040-4B3A-A7D0-49CD88078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635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EE0452-43F5-49EA-A2E5-7454497442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293091-1BE4-4E9E-9C9C-79BE85DCF9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8EE1C-8BD0-42FD-A7AA-E4BFBF835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4D64A-328B-4942-8C01-AB57D08EA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35525-3115-4CE9-905D-65BFEDB56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5564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E5BCA9-08A5-4028-8E08-30EB888FA92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703370" y="89654"/>
            <a:ext cx="1133954" cy="101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450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5759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E5BCA9-08A5-4028-8E08-30EB888FA92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58927" y="428048"/>
            <a:ext cx="1133954" cy="101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993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859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0910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930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837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6014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295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0701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49779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7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6" name="Google Shape;746;p23"/>
          <p:cNvGrpSpPr/>
          <p:nvPr/>
        </p:nvGrpSpPr>
        <p:grpSpPr>
          <a:xfrm>
            <a:off x="-16" y="37"/>
            <a:ext cx="12191115" cy="6908955"/>
            <a:chOff x="238125" y="849950"/>
            <a:chExt cx="7153850" cy="4015900"/>
          </a:xfrm>
        </p:grpSpPr>
        <p:sp>
          <p:nvSpPr>
            <p:cNvPr id="747" name="Google Shape;747;p23"/>
            <p:cNvSpPr/>
            <p:nvPr/>
          </p:nvSpPr>
          <p:spPr>
            <a:xfrm>
              <a:off x="238125" y="849950"/>
              <a:ext cx="750750" cy="750750"/>
            </a:xfrm>
            <a:custGeom>
              <a:avLst/>
              <a:gdLst/>
              <a:ahLst/>
              <a:cxnLst/>
              <a:rect l="l" t="t" r="r" b="b"/>
              <a:pathLst>
                <a:path w="30030" h="30030" extrusionOk="0">
                  <a:moveTo>
                    <a:pt x="8624" y="0"/>
                  </a:moveTo>
                  <a:lnTo>
                    <a:pt x="0" y="8624"/>
                  </a:lnTo>
                  <a:lnTo>
                    <a:pt x="0" y="30030"/>
                  </a:lnTo>
                  <a:lnTo>
                    <a:pt x="8531" y="21499"/>
                  </a:lnTo>
                  <a:lnTo>
                    <a:pt x="8531" y="8531"/>
                  </a:lnTo>
                  <a:lnTo>
                    <a:pt x="21499" y="8531"/>
                  </a:lnTo>
                  <a:lnTo>
                    <a:pt x="30030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8" name="Google Shape;748;p23"/>
            <p:cNvSpPr/>
            <p:nvPr/>
          </p:nvSpPr>
          <p:spPr>
            <a:xfrm>
              <a:off x="775575" y="849950"/>
              <a:ext cx="748450" cy="213300"/>
            </a:xfrm>
            <a:custGeom>
              <a:avLst/>
              <a:gdLst/>
              <a:ahLst/>
              <a:cxnLst/>
              <a:rect l="l" t="t" r="r" b="b"/>
              <a:pathLst>
                <a:path w="29938" h="8532" extrusionOk="0">
                  <a:moveTo>
                    <a:pt x="8532" y="0"/>
                  </a:moveTo>
                  <a:lnTo>
                    <a:pt x="1" y="8531"/>
                  </a:lnTo>
                  <a:lnTo>
                    <a:pt x="21406" y="8531"/>
                  </a:lnTo>
                  <a:lnTo>
                    <a:pt x="2993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9" name="Google Shape;749;p23"/>
            <p:cNvSpPr/>
            <p:nvPr/>
          </p:nvSpPr>
          <p:spPr>
            <a:xfrm>
              <a:off x="1310725" y="849950"/>
              <a:ext cx="748450" cy="213300"/>
            </a:xfrm>
            <a:custGeom>
              <a:avLst/>
              <a:gdLst/>
              <a:ahLst/>
              <a:cxnLst/>
              <a:rect l="l" t="t" r="r" b="b"/>
              <a:pathLst>
                <a:path w="29938" h="8532" extrusionOk="0">
                  <a:moveTo>
                    <a:pt x="8532" y="0"/>
                  </a:moveTo>
                  <a:lnTo>
                    <a:pt x="0" y="8531"/>
                  </a:lnTo>
                  <a:lnTo>
                    <a:pt x="21406" y="8531"/>
                  </a:lnTo>
                  <a:lnTo>
                    <a:pt x="29937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0" name="Google Shape;750;p23"/>
            <p:cNvSpPr/>
            <p:nvPr/>
          </p:nvSpPr>
          <p:spPr>
            <a:xfrm>
              <a:off x="238125" y="1387400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1"/>
                  </a:moveTo>
                  <a:lnTo>
                    <a:pt x="0" y="8532"/>
                  </a:lnTo>
                  <a:lnTo>
                    <a:pt x="0" y="29937"/>
                  </a:lnTo>
                  <a:lnTo>
                    <a:pt x="8531" y="21406"/>
                  </a:lnTo>
                  <a:lnTo>
                    <a:pt x="853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1" name="Google Shape;751;p23"/>
            <p:cNvSpPr/>
            <p:nvPr/>
          </p:nvSpPr>
          <p:spPr>
            <a:xfrm>
              <a:off x="1845875" y="849950"/>
              <a:ext cx="748425" cy="213300"/>
            </a:xfrm>
            <a:custGeom>
              <a:avLst/>
              <a:gdLst/>
              <a:ahLst/>
              <a:cxnLst/>
              <a:rect l="l" t="t" r="r" b="b"/>
              <a:pathLst>
                <a:path w="29937" h="8532" extrusionOk="0">
                  <a:moveTo>
                    <a:pt x="8531" y="0"/>
                  </a:moveTo>
                  <a:lnTo>
                    <a:pt x="0" y="8531"/>
                  </a:lnTo>
                  <a:lnTo>
                    <a:pt x="21406" y="8531"/>
                  </a:lnTo>
                  <a:lnTo>
                    <a:pt x="299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2" name="Google Shape;752;p23"/>
            <p:cNvSpPr/>
            <p:nvPr/>
          </p:nvSpPr>
          <p:spPr>
            <a:xfrm>
              <a:off x="238125" y="4063100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1"/>
                  </a:moveTo>
                  <a:lnTo>
                    <a:pt x="0" y="8532"/>
                  </a:lnTo>
                  <a:lnTo>
                    <a:pt x="0" y="29937"/>
                  </a:lnTo>
                  <a:lnTo>
                    <a:pt x="8531" y="21406"/>
                  </a:lnTo>
                  <a:lnTo>
                    <a:pt x="8531" y="1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3" name="Google Shape;753;p23"/>
            <p:cNvSpPr/>
            <p:nvPr/>
          </p:nvSpPr>
          <p:spPr>
            <a:xfrm>
              <a:off x="238125" y="1922550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0"/>
                  </a:moveTo>
                  <a:lnTo>
                    <a:pt x="0" y="8531"/>
                  </a:lnTo>
                  <a:lnTo>
                    <a:pt x="0" y="29937"/>
                  </a:lnTo>
                  <a:lnTo>
                    <a:pt x="8531" y="21406"/>
                  </a:lnTo>
                  <a:lnTo>
                    <a:pt x="8531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4" name="Google Shape;754;p23"/>
            <p:cNvSpPr/>
            <p:nvPr/>
          </p:nvSpPr>
          <p:spPr>
            <a:xfrm>
              <a:off x="238125" y="3527975"/>
              <a:ext cx="213300" cy="748425"/>
            </a:xfrm>
            <a:custGeom>
              <a:avLst/>
              <a:gdLst/>
              <a:ahLst/>
              <a:cxnLst/>
              <a:rect l="l" t="t" r="r" b="b"/>
              <a:pathLst>
                <a:path w="8532" h="29937" extrusionOk="0">
                  <a:moveTo>
                    <a:pt x="8531" y="0"/>
                  </a:moveTo>
                  <a:lnTo>
                    <a:pt x="0" y="8531"/>
                  </a:lnTo>
                  <a:lnTo>
                    <a:pt x="0" y="29937"/>
                  </a:lnTo>
                  <a:lnTo>
                    <a:pt x="8531" y="21406"/>
                  </a:lnTo>
                  <a:lnTo>
                    <a:pt x="853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5" name="Google Shape;755;p23"/>
            <p:cNvSpPr/>
            <p:nvPr/>
          </p:nvSpPr>
          <p:spPr>
            <a:xfrm>
              <a:off x="238125" y="2457675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1"/>
                  </a:moveTo>
                  <a:lnTo>
                    <a:pt x="0" y="8532"/>
                  </a:lnTo>
                  <a:lnTo>
                    <a:pt x="0" y="29938"/>
                  </a:lnTo>
                  <a:lnTo>
                    <a:pt x="8531" y="21406"/>
                  </a:lnTo>
                  <a:lnTo>
                    <a:pt x="853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6" name="Google Shape;756;p23"/>
            <p:cNvSpPr/>
            <p:nvPr/>
          </p:nvSpPr>
          <p:spPr>
            <a:xfrm>
              <a:off x="238125" y="2992825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0"/>
                  </a:moveTo>
                  <a:lnTo>
                    <a:pt x="0" y="8532"/>
                  </a:lnTo>
                  <a:lnTo>
                    <a:pt x="0" y="29937"/>
                  </a:lnTo>
                  <a:lnTo>
                    <a:pt x="8531" y="21406"/>
                  </a:lnTo>
                  <a:lnTo>
                    <a:pt x="8531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7" name="Google Shape;757;p23"/>
            <p:cNvSpPr/>
            <p:nvPr/>
          </p:nvSpPr>
          <p:spPr>
            <a:xfrm>
              <a:off x="3451300" y="849950"/>
              <a:ext cx="748425" cy="213300"/>
            </a:xfrm>
            <a:custGeom>
              <a:avLst/>
              <a:gdLst/>
              <a:ahLst/>
              <a:cxnLst/>
              <a:rect l="l" t="t" r="r" b="b"/>
              <a:pathLst>
                <a:path w="29937" h="8532" extrusionOk="0">
                  <a:moveTo>
                    <a:pt x="8531" y="0"/>
                  </a:moveTo>
                  <a:lnTo>
                    <a:pt x="0" y="8531"/>
                  </a:lnTo>
                  <a:lnTo>
                    <a:pt x="21406" y="8531"/>
                  </a:lnTo>
                  <a:lnTo>
                    <a:pt x="29937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8" name="Google Shape;758;p23"/>
            <p:cNvSpPr/>
            <p:nvPr/>
          </p:nvSpPr>
          <p:spPr>
            <a:xfrm>
              <a:off x="5590300" y="849950"/>
              <a:ext cx="748450" cy="213300"/>
            </a:xfrm>
            <a:custGeom>
              <a:avLst/>
              <a:gdLst/>
              <a:ahLst/>
              <a:cxnLst/>
              <a:rect l="l" t="t" r="r" b="b"/>
              <a:pathLst>
                <a:path w="29938" h="8532" extrusionOk="0">
                  <a:moveTo>
                    <a:pt x="8594" y="0"/>
                  </a:moveTo>
                  <a:lnTo>
                    <a:pt x="1" y="8531"/>
                  </a:lnTo>
                  <a:lnTo>
                    <a:pt x="21406" y="8531"/>
                  </a:lnTo>
                  <a:lnTo>
                    <a:pt x="29937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9" name="Google Shape;759;p23"/>
            <p:cNvSpPr/>
            <p:nvPr/>
          </p:nvSpPr>
          <p:spPr>
            <a:xfrm>
              <a:off x="238125" y="849950"/>
              <a:ext cx="215625" cy="215625"/>
            </a:xfrm>
            <a:custGeom>
              <a:avLst/>
              <a:gdLst/>
              <a:ahLst/>
              <a:cxnLst/>
              <a:rect l="l" t="t" r="r" b="b"/>
              <a:pathLst>
                <a:path w="8625" h="8625" extrusionOk="0">
                  <a:moveTo>
                    <a:pt x="0" y="0"/>
                  </a:moveTo>
                  <a:lnTo>
                    <a:pt x="0" y="8624"/>
                  </a:lnTo>
                  <a:lnTo>
                    <a:pt x="86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0" name="Google Shape;760;p23"/>
            <p:cNvSpPr/>
            <p:nvPr/>
          </p:nvSpPr>
          <p:spPr>
            <a:xfrm>
              <a:off x="7139875" y="4613750"/>
              <a:ext cx="252100" cy="252100"/>
            </a:xfrm>
            <a:custGeom>
              <a:avLst/>
              <a:gdLst/>
              <a:ahLst/>
              <a:cxnLst/>
              <a:rect l="l" t="t" r="r" b="b"/>
              <a:pathLst>
                <a:path w="10084" h="10084" extrusionOk="0">
                  <a:moveTo>
                    <a:pt x="10083" y="1"/>
                  </a:moveTo>
                  <a:lnTo>
                    <a:pt x="1" y="10083"/>
                  </a:lnTo>
                  <a:lnTo>
                    <a:pt x="10083" y="10083"/>
                  </a:lnTo>
                  <a:lnTo>
                    <a:pt x="10083" y="1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1" name="Google Shape;761;p23"/>
            <p:cNvSpPr/>
            <p:nvPr/>
          </p:nvSpPr>
          <p:spPr>
            <a:xfrm>
              <a:off x="5055150" y="849950"/>
              <a:ext cx="750000" cy="213300"/>
            </a:xfrm>
            <a:custGeom>
              <a:avLst/>
              <a:gdLst/>
              <a:ahLst/>
              <a:cxnLst/>
              <a:rect l="l" t="t" r="r" b="b"/>
              <a:pathLst>
                <a:path w="30000" h="8532" extrusionOk="0">
                  <a:moveTo>
                    <a:pt x="8594" y="0"/>
                  </a:moveTo>
                  <a:lnTo>
                    <a:pt x="1" y="8531"/>
                  </a:lnTo>
                  <a:lnTo>
                    <a:pt x="21407" y="8531"/>
                  </a:lnTo>
                  <a:lnTo>
                    <a:pt x="3000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2" name="Google Shape;762;p23"/>
            <p:cNvSpPr/>
            <p:nvPr/>
          </p:nvSpPr>
          <p:spPr>
            <a:xfrm>
              <a:off x="4520025" y="849950"/>
              <a:ext cx="750000" cy="213300"/>
            </a:xfrm>
            <a:custGeom>
              <a:avLst/>
              <a:gdLst/>
              <a:ahLst/>
              <a:cxnLst/>
              <a:rect l="l" t="t" r="r" b="b"/>
              <a:pathLst>
                <a:path w="30000" h="8532" extrusionOk="0">
                  <a:moveTo>
                    <a:pt x="8594" y="0"/>
                  </a:moveTo>
                  <a:lnTo>
                    <a:pt x="0" y="8531"/>
                  </a:lnTo>
                  <a:lnTo>
                    <a:pt x="21406" y="8531"/>
                  </a:lnTo>
                  <a:lnTo>
                    <a:pt x="29999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3" name="Google Shape;763;p23"/>
            <p:cNvSpPr/>
            <p:nvPr/>
          </p:nvSpPr>
          <p:spPr>
            <a:xfrm>
              <a:off x="2381000" y="849950"/>
              <a:ext cx="748450" cy="213300"/>
            </a:xfrm>
            <a:custGeom>
              <a:avLst/>
              <a:gdLst/>
              <a:ahLst/>
              <a:cxnLst/>
              <a:rect l="l" t="t" r="r" b="b"/>
              <a:pathLst>
                <a:path w="29938" h="8532" extrusionOk="0">
                  <a:moveTo>
                    <a:pt x="8532" y="0"/>
                  </a:moveTo>
                  <a:lnTo>
                    <a:pt x="1" y="8531"/>
                  </a:lnTo>
                  <a:lnTo>
                    <a:pt x="21406" y="8531"/>
                  </a:lnTo>
                  <a:lnTo>
                    <a:pt x="29938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4" name="Google Shape;764;p23"/>
            <p:cNvSpPr/>
            <p:nvPr/>
          </p:nvSpPr>
          <p:spPr>
            <a:xfrm>
              <a:off x="2916150" y="849950"/>
              <a:ext cx="748450" cy="213300"/>
            </a:xfrm>
            <a:custGeom>
              <a:avLst/>
              <a:gdLst/>
              <a:ahLst/>
              <a:cxnLst/>
              <a:rect l="l" t="t" r="r" b="b"/>
              <a:pathLst>
                <a:path w="29938" h="8532" extrusionOk="0">
                  <a:moveTo>
                    <a:pt x="8532" y="0"/>
                  </a:moveTo>
                  <a:lnTo>
                    <a:pt x="0" y="8531"/>
                  </a:lnTo>
                  <a:lnTo>
                    <a:pt x="21406" y="8531"/>
                  </a:lnTo>
                  <a:lnTo>
                    <a:pt x="299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5" name="Google Shape;765;p23"/>
            <p:cNvSpPr/>
            <p:nvPr/>
          </p:nvSpPr>
          <p:spPr>
            <a:xfrm>
              <a:off x="238125" y="4598250"/>
              <a:ext cx="694150" cy="267600"/>
            </a:xfrm>
            <a:custGeom>
              <a:avLst/>
              <a:gdLst/>
              <a:ahLst/>
              <a:cxnLst/>
              <a:rect l="l" t="t" r="r" b="b"/>
              <a:pathLst>
                <a:path w="27766" h="10704" extrusionOk="0">
                  <a:moveTo>
                    <a:pt x="8531" y="0"/>
                  </a:moveTo>
                  <a:lnTo>
                    <a:pt x="0" y="8531"/>
                  </a:lnTo>
                  <a:lnTo>
                    <a:pt x="0" y="10703"/>
                  </a:lnTo>
                  <a:lnTo>
                    <a:pt x="19234" y="10703"/>
                  </a:lnTo>
                  <a:lnTo>
                    <a:pt x="27765" y="2172"/>
                  </a:lnTo>
                  <a:lnTo>
                    <a:pt x="8531" y="2172"/>
                  </a:lnTo>
                  <a:lnTo>
                    <a:pt x="853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6" name="Google Shape;766;p23"/>
            <p:cNvSpPr/>
            <p:nvPr/>
          </p:nvSpPr>
          <p:spPr>
            <a:xfrm>
              <a:off x="3986425" y="849950"/>
              <a:ext cx="748450" cy="213300"/>
            </a:xfrm>
            <a:custGeom>
              <a:avLst/>
              <a:gdLst/>
              <a:ahLst/>
              <a:cxnLst/>
              <a:rect l="l" t="t" r="r" b="b"/>
              <a:pathLst>
                <a:path w="29938" h="8532" extrusionOk="0">
                  <a:moveTo>
                    <a:pt x="8532" y="0"/>
                  </a:moveTo>
                  <a:lnTo>
                    <a:pt x="1" y="8531"/>
                  </a:lnTo>
                  <a:lnTo>
                    <a:pt x="21344" y="8531"/>
                  </a:lnTo>
                  <a:lnTo>
                    <a:pt x="2993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7" name="Google Shape;767;p23"/>
            <p:cNvSpPr/>
            <p:nvPr/>
          </p:nvSpPr>
          <p:spPr>
            <a:xfrm>
              <a:off x="6069600" y="4652525"/>
              <a:ext cx="748450" cy="213325"/>
            </a:xfrm>
            <a:custGeom>
              <a:avLst/>
              <a:gdLst/>
              <a:ahLst/>
              <a:cxnLst/>
              <a:rect l="l" t="t" r="r" b="b"/>
              <a:pathLst>
                <a:path w="29938" h="8533" extrusionOk="0">
                  <a:moveTo>
                    <a:pt x="8532" y="1"/>
                  </a:moveTo>
                  <a:lnTo>
                    <a:pt x="1" y="8532"/>
                  </a:lnTo>
                  <a:lnTo>
                    <a:pt x="21406" y="8532"/>
                  </a:lnTo>
                  <a:lnTo>
                    <a:pt x="29938" y="1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8" name="Google Shape;768;p23"/>
            <p:cNvSpPr/>
            <p:nvPr/>
          </p:nvSpPr>
          <p:spPr>
            <a:xfrm>
              <a:off x="718975" y="4652525"/>
              <a:ext cx="748425" cy="213325"/>
            </a:xfrm>
            <a:custGeom>
              <a:avLst/>
              <a:gdLst/>
              <a:ahLst/>
              <a:cxnLst/>
              <a:rect l="l" t="t" r="r" b="b"/>
              <a:pathLst>
                <a:path w="29937" h="8533" extrusionOk="0">
                  <a:moveTo>
                    <a:pt x="8531" y="1"/>
                  </a:moveTo>
                  <a:lnTo>
                    <a:pt x="0" y="8532"/>
                  </a:lnTo>
                  <a:lnTo>
                    <a:pt x="21406" y="8532"/>
                  </a:lnTo>
                  <a:lnTo>
                    <a:pt x="29937" y="1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9" name="Google Shape;769;p23"/>
            <p:cNvSpPr/>
            <p:nvPr/>
          </p:nvSpPr>
          <p:spPr>
            <a:xfrm>
              <a:off x="6604750" y="4078625"/>
              <a:ext cx="787225" cy="787225"/>
            </a:xfrm>
            <a:custGeom>
              <a:avLst/>
              <a:gdLst/>
              <a:ahLst/>
              <a:cxnLst/>
              <a:rect l="l" t="t" r="r" b="b"/>
              <a:pathLst>
                <a:path w="31489" h="31489" extrusionOk="0">
                  <a:moveTo>
                    <a:pt x="31488" y="0"/>
                  </a:moveTo>
                  <a:lnTo>
                    <a:pt x="22957" y="8531"/>
                  </a:lnTo>
                  <a:lnTo>
                    <a:pt x="22957" y="22957"/>
                  </a:lnTo>
                  <a:lnTo>
                    <a:pt x="8532" y="22957"/>
                  </a:lnTo>
                  <a:lnTo>
                    <a:pt x="0" y="31488"/>
                  </a:lnTo>
                  <a:lnTo>
                    <a:pt x="21406" y="31488"/>
                  </a:lnTo>
                  <a:lnTo>
                    <a:pt x="31488" y="21406"/>
                  </a:lnTo>
                  <a:lnTo>
                    <a:pt x="3148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0" name="Google Shape;770;p23"/>
            <p:cNvSpPr/>
            <p:nvPr/>
          </p:nvSpPr>
          <p:spPr>
            <a:xfrm>
              <a:off x="7178675" y="1938050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1"/>
                  </a:moveTo>
                  <a:lnTo>
                    <a:pt x="0" y="8501"/>
                  </a:lnTo>
                  <a:lnTo>
                    <a:pt x="0" y="29938"/>
                  </a:lnTo>
                  <a:lnTo>
                    <a:pt x="8531" y="21406"/>
                  </a:lnTo>
                  <a:lnTo>
                    <a:pt x="853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1" name="Google Shape;771;p23"/>
            <p:cNvSpPr/>
            <p:nvPr/>
          </p:nvSpPr>
          <p:spPr>
            <a:xfrm>
              <a:off x="7178675" y="3543475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0"/>
                  </a:moveTo>
                  <a:lnTo>
                    <a:pt x="0" y="8532"/>
                  </a:lnTo>
                  <a:lnTo>
                    <a:pt x="0" y="29937"/>
                  </a:lnTo>
                  <a:lnTo>
                    <a:pt x="8531" y="21406"/>
                  </a:lnTo>
                  <a:lnTo>
                    <a:pt x="8531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2" name="Google Shape;772;p23"/>
            <p:cNvSpPr/>
            <p:nvPr/>
          </p:nvSpPr>
          <p:spPr>
            <a:xfrm>
              <a:off x="7178675" y="3008325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1"/>
                  </a:moveTo>
                  <a:lnTo>
                    <a:pt x="0" y="8532"/>
                  </a:lnTo>
                  <a:lnTo>
                    <a:pt x="0" y="29938"/>
                  </a:lnTo>
                  <a:lnTo>
                    <a:pt x="8531" y="21406"/>
                  </a:lnTo>
                  <a:lnTo>
                    <a:pt x="853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3" name="Google Shape;773;p23"/>
            <p:cNvSpPr/>
            <p:nvPr/>
          </p:nvSpPr>
          <p:spPr>
            <a:xfrm>
              <a:off x="7178675" y="1402925"/>
              <a:ext cx="213300" cy="747650"/>
            </a:xfrm>
            <a:custGeom>
              <a:avLst/>
              <a:gdLst/>
              <a:ahLst/>
              <a:cxnLst/>
              <a:rect l="l" t="t" r="r" b="b"/>
              <a:pathLst>
                <a:path w="8532" h="29906" extrusionOk="0">
                  <a:moveTo>
                    <a:pt x="8531" y="0"/>
                  </a:moveTo>
                  <a:lnTo>
                    <a:pt x="0" y="8531"/>
                  </a:lnTo>
                  <a:lnTo>
                    <a:pt x="0" y="29906"/>
                  </a:lnTo>
                  <a:lnTo>
                    <a:pt x="8531" y="21406"/>
                  </a:lnTo>
                  <a:lnTo>
                    <a:pt x="8531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4" name="Google Shape;774;p23"/>
            <p:cNvSpPr/>
            <p:nvPr/>
          </p:nvSpPr>
          <p:spPr>
            <a:xfrm>
              <a:off x="6660575" y="849950"/>
              <a:ext cx="731400" cy="231125"/>
            </a:xfrm>
            <a:custGeom>
              <a:avLst/>
              <a:gdLst/>
              <a:ahLst/>
              <a:cxnLst/>
              <a:rect l="l" t="t" r="r" b="b"/>
              <a:pathLst>
                <a:path w="29256" h="9245" extrusionOk="0">
                  <a:moveTo>
                    <a:pt x="8532" y="0"/>
                  </a:moveTo>
                  <a:lnTo>
                    <a:pt x="1" y="8531"/>
                  </a:lnTo>
                  <a:lnTo>
                    <a:pt x="20724" y="8531"/>
                  </a:lnTo>
                  <a:lnTo>
                    <a:pt x="20724" y="9245"/>
                  </a:lnTo>
                  <a:lnTo>
                    <a:pt x="29255" y="714"/>
                  </a:lnTo>
                  <a:lnTo>
                    <a:pt x="29255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5" name="Google Shape;775;p23"/>
            <p:cNvSpPr/>
            <p:nvPr/>
          </p:nvSpPr>
          <p:spPr>
            <a:xfrm>
              <a:off x="6125450" y="849950"/>
              <a:ext cx="748450" cy="213300"/>
            </a:xfrm>
            <a:custGeom>
              <a:avLst/>
              <a:gdLst/>
              <a:ahLst/>
              <a:cxnLst/>
              <a:rect l="l" t="t" r="r" b="b"/>
              <a:pathLst>
                <a:path w="29938" h="8532" extrusionOk="0">
                  <a:moveTo>
                    <a:pt x="8531" y="0"/>
                  </a:moveTo>
                  <a:lnTo>
                    <a:pt x="0" y="8531"/>
                  </a:lnTo>
                  <a:lnTo>
                    <a:pt x="21406" y="8531"/>
                  </a:lnTo>
                  <a:lnTo>
                    <a:pt x="299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6" name="Google Shape;776;p23"/>
            <p:cNvSpPr/>
            <p:nvPr/>
          </p:nvSpPr>
          <p:spPr>
            <a:xfrm>
              <a:off x="7178675" y="867775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1"/>
                  </a:moveTo>
                  <a:lnTo>
                    <a:pt x="0" y="8532"/>
                  </a:lnTo>
                  <a:lnTo>
                    <a:pt x="0" y="29937"/>
                  </a:lnTo>
                  <a:lnTo>
                    <a:pt x="8531" y="21406"/>
                  </a:lnTo>
                  <a:lnTo>
                    <a:pt x="853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7" name="Google Shape;777;p23"/>
            <p:cNvSpPr/>
            <p:nvPr/>
          </p:nvSpPr>
          <p:spPr>
            <a:xfrm>
              <a:off x="7178675" y="2473200"/>
              <a:ext cx="213300" cy="748450"/>
            </a:xfrm>
            <a:custGeom>
              <a:avLst/>
              <a:gdLst/>
              <a:ahLst/>
              <a:cxnLst/>
              <a:rect l="l" t="t" r="r" b="b"/>
              <a:pathLst>
                <a:path w="8532" h="29938" extrusionOk="0">
                  <a:moveTo>
                    <a:pt x="8531" y="0"/>
                  </a:moveTo>
                  <a:lnTo>
                    <a:pt x="0" y="8532"/>
                  </a:lnTo>
                  <a:lnTo>
                    <a:pt x="0" y="29937"/>
                  </a:lnTo>
                  <a:lnTo>
                    <a:pt x="8531" y="21406"/>
                  </a:lnTo>
                  <a:lnTo>
                    <a:pt x="8531" y="0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8" name="Google Shape;778;p23"/>
            <p:cNvSpPr/>
            <p:nvPr/>
          </p:nvSpPr>
          <p:spPr>
            <a:xfrm>
              <a:off x="2858750" y="4652525"/>
              <a:ext cx="749225" cy="213325"/>
            </a:xfrm>
            <a:custGeom>
              <a:avLst/>
              <a:gdLst/>
              <a:ahLst/>
              <a:cxnLst/>
              <a:rect l="l" t="t" r="r" b="b"/>
              <a:pathLst>
                <a:path w="29969" h="8533" extrusionOk="0">
                  <a:moveTo>
                    <a:pt x="8563" y="1"/>
                  </a:moveTo>
                  <a:lnTo>
                    <a:pt x="1" y="8532"/>
                  </a:lnTo>
                  <a:lnTo>
                    <a:pt x="21406" y="8532"/>
                  </a:lnTo>
                  <a:lnTo>
                    <a:pt x="29969" y="1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9" name="Google Shape;779;p23"/>
            <p:cNvSpPr/>
            <p:nvPr/>
          </p:nvSpPr>
          <p:spPr>
            <a:xfrm>
              <a:off x="1254100" y="4652525"/>
              <a:ext cx="748450" cy="213325"/>
            </a:xfrm>
            <a:custGeom>
              <a:avLst/>
              <a:gdLst/>
              <a:ahLst/>
              <a:cxnLst/>
              <a:rect l="l" t="t" r="r" b="b"/>
              <a:pathLst>
                <a:path w="29938" h="8533" extrusionOk="0">
                  <a:moveTo>
                    <a:pt x="8532" y="1"/>
                  </a:moveTo>
                  <a:lnTo>
                    <a:pt x="1" y="8532"/>
                  </a:lnTo>
                  <a:lnTo>
                    <a:pt x="21406" y="8532"/>
                  </a:lnTo>
                  <a:lnTo>
                    <a:pt x="2993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0" name="Google Shape;780;p23"/>
            <p:cNvSpPr/>
            <p:nvPr/>
          </p:nvSpPr>
          <p:spPr>
            <a:xfrm>
              <a:off x="2323625" y="4652525"/>
              <a:ext cx="749200" cy="213325"/>
            </a:xfrm>
            <a:custGeom>
              <a:avLst/>
              <a:gdLst/>
              <a:ahLst/>
              <a:cxnLst/>
              <a:rect l="l" t="t" r="r" b="b"/>
              <a:pathLst>
                <a:path w="29968" h="8533" extrusionOk="0">
                  <a:moveTo>
                    <a:pt x="8562" y="1"/>
                  </a:moveTo>
                  <a:lnTo>
                    <a:pt x="0" y="8532"/>
                  </a:lnTo>
                  <a:lnTo>
                    <a:pt x="21406" y="8532"/>
                  </a:lnTo>
                  <a:lnTo>
                    <a:pt x="2996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1" name="Google Shape;781;p23"/>
            <p:cNvSpPr/>
            <p:nvPr/>
          </p:nvSpPr>
          <p:spPr>
            <a:xfrm>
              <a:off x="1789250" y="4652525"/>
              <a:ext cx="748450" cy="213325"/>
            </a:xfrm>
            <a:custGeom>
              <a:avLst/>
              <a:gdLst/>
              <a:ahLst/>
              <a:cxnLst/>
              <a:rect l="l" t="t" r="r" b="b"/>
              <a:pathLst>
                <a:path w="29938" h="8533" extrusionOk="0">
                  <a:moveTo>
                    <a:pt x="8532" y="1"/>
                  </a:moveTo>
                  <a:lnTo>
                    <a:pt x="0" y="8532"/>
                  </a:lnTo>
                  <a:lnTo>
                    <a:pt x="21375" y="8532"/>
                  </a:lnTo>
                  <a:lnTo>
                    <a:pt x="29937" y="1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2" name="Google Shape;782;p23"/>
            <p:cNvSpPr/>
            <p:nvPr/>
          </p:nvSpPr>
          <p:spPr>
            <a:xfrm>
              <a:off x="5534450" y="4652525"/>
              <a:ext cx="748450" cy="213325"/>
            </a:xfrm>
            <a:custGeom>
              <a:avLst/>
              <a:gdLst/>
              <a:ahLst/>
              <a:cxnLst/>
              <a:rect l="l" t="t" r="r" b="b"/>
              <a:pathLst>
                <a:path w="29938" h="8533" extrusionOk="0">
                  <a:moveTo>
                    <a:pt x="8532" y="1"/>
                  </a:moveTo>
                  <a:lnTo>
                    <a:pt x="1" y="8532"/>
                  </a:lnTo>
                  <a:lnTo>
                    <a:pt x="21407" y="8532"/>
                  </a:lnTo>
                  <a:lnTo>
                    <a:pt x="2993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3" name="Google Shape;783;p23"/>
            <p:cNvSpPr/>
            <p:nvPr/>
          </p:nvSpPr>
          <p:spPr>
            <a:xfrm>
              <a:off x="3393900" y="4652525"/>
              <a:ext cx="748450" cy="213325"/>
            </a:xfrm>
            <a:custGeom>
              <a:avLst/>
              <a:gdLst/>
              <a:ahLst/>
              <a:cxnLst/>
              <a:rect l="l" t="t" r="r" b="b"/>
              <a:pathLst>
                <a:path w="29938" h="8533" extrusionOk="0">
                  <a:moveTo>
                    <a:pt x="8563" y="1"/>
                  </a:moveTo>
                  <a:lnTo>
                    <a:pt x="0" y="8532"/>
                  </a:lnTo>
                  <a:lnTo>
                    <a:pt x="21406" y="8532"/>
                  </a:lnTo>
                  <a:lnTo>
                    <a:pt x="2993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4" name="Google Shape;784;p23"/>
            <p:cNvSpPr/>
            <p:nvPr/>
          </p:nvSpPr>
          <p:spPr>
            <a:xfrm>
              <a:off x="4999325" y="4652525"/>
              <a:ext cx="748450" cy="213325"/>
            </a:xfrm>
            <a:custGeom>
              <a:avLst/>
              <a:gdLst/>
              <a:ahLst/>
              <a:cxnLst/>
              <a:rect l="l" t="t" r="r" b="b"/>
              <a:pathLst>
                <a:path w="29938" h="8533" extrusionOk="0">
                  <a:moveTo>
                    <a:pt x="8532" y="1"/>
                  </a:moveTo>
                  <a:lnTo>
                    <a:pt x="0" y="8532"/>
                  </a:lnTo>
                  <a:lnTo>
                    <a:pt x="21406" y="8532"/>
                  </a:lnTo>
                  <a:lnTo>
                    <a:pt x="29937" y="1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5" name="Google Shape;785;p23"/>
            <p:cNvSpPr/>
            <p:nvPr/>
          </p:nvSpPr>
          <p:spPr>
            <a:xfrm>
              <a:off x="4464175" y="4652525"/>
              <a:ext cx="748450" cy="213325"/>
            </a:xfrm>
            <a:custGeom>
              <a:avLst/>
              <a:gdLst/>
              <a:ahLst/>
              <a:cxnLst/>
              <a:rect l="l" t="t" r="r" b="b"/>
              <a:pathLst>
                <a:path w="29938" h="8533" extrusionOk="0">
                  <a:moveTo>
                    <a:pt x="8532" y="1"/>
                  </a:moveTo>
                  <a:lnTo>
                    <a:pt x="1" y="8532"/>
                  </a:lnTo>
                  <a:lnTo>
                    <a:pt x="21406" y="8532"/>
                  </a:lnTo>
                  <a:lnTo>
                    <a:pt x="2993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6" name="Google Shape;786;p23"/>
            <p:cNvSpPr/>
            <p:nvPr/>
          </p:nvSpPr>
          <p:spPr>
            <a:xfrm>
              <a:off x="3929025" y="4652525"/>
              <a:ext cx="748450" cy="213325"/>
            </a:xfrm>
            <a:custGeom>
              <a:avLst/>
              <a:gdLst/>
              <a:ahLst/>
              <a:cxnLst/>
              <a:rect l="l" t="t" r="r" b="b"/>
              <a:pathLst>
                <a:path w="29938" h="8533" extrusionOk="0">
                  <a:moveTo>
                    <a:pt x="8532" y="1"/>
                  </a:moveTo>
                  <a:lnTo>
                    <a:pt x="1" y="8532"/>
                  </a:lnTo>
                  <a:lnTo>
                    <a:pt x="21407" y="8532"/>
                  </a:lnTo>
                  <a:lnTo>
                    <a:pt x="29938" y="1"/>
                  </a:lnTo>
                  <a:close/>
                </a:path>
              </a:pathLst>
            </a:custGeom>
            <a:solidFill>
              <a:srgbClr val="FBBE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7" name="Google Shape;787;p23"/>
            <p:cNvSpPr/>
            <p:nvPr/>
          </p:nvSpPr>
          <p:spPr>
            <a:xfrm>
              <a:off x="6660575" y="1063225"/>
              <a:ext cx="518125" cy="17850"/>
            </a:xfrm>
            <a:custGeom>
              <a:avLst/>
              <a:gdLst/>
              <a:ahLst/>
              <a:cxnLst/>
              <a:rect l="l" t="t" r="r" b="b"/>
              <a:pathLst>
                <a:path w="20725" h="714" fill="none" extrusionOk="0">
                  <a:moveTo>
                    <a:pt x="20724" y="714"/>
                  </a:moveTo>
                  <a:lnTo>
                    <a:pt x="20724" y="0"/>
                  </a:lnTo>
                  <a:lnTo>
                    <a:pt x="1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788" name="Google Shape;788;p23"/>
          <p:cNvSpPr txBox="1">
            <a:spLocks noGrp="1"/>
          </p:cNvSpPr>
          <p:nvPr>
            <p:ph type="body" idx="1"/>
          </p:nvPr>
        </p:nvSpPr>
        <p:spPr>
          <a:xfrm>
            <a:off x="7021567" y="2338067"/>
            <a:ext cx="4212800" cy="20380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609585" lvl="0" indent="-440256" algn="r" rtl="0">
              <a:spcBef>
                <a:spcPts val="0"/>
              </a:spcBef>
              <a:spcAft>
                <a:spcPts val="0"/>
              </a:spcAft>
              <a:buSzPts val="1600"/>
              <a:buFont typeface="Catamaran"/>
              <a:buChar char="●"/>
              <a:defRPr sz="1867">
                <a:latin typeface="Catamaran"/>
                <a:ea typeface="Catamaran"/>
                <a:cs typeface="Catamaran"/>
                <a:sym typeface="Catamaran"/>
              </a:defRPr>
            </a:lvl1pPr>
            <a:lvl2pPr marL="1219170" lvl="1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r" rtl="0">
              <a:spcBef>
                <a:spcPts val="2133"/>
              </a:spcBef>
              <a:spcAft>
                <a:spcPts val="0"/>
              </a:spcAft>
              <a:buSzPts val="1400"/>
              <a:buFont typeface="Catamaran"/>
              <a:buChar char="○"/>
              <a:defRPr>
                <a:latin typeface="Catamaran"/>
                <a:ea typeface="Catamaran"/>
                <a:cs typeface="Catamaran"/>
                <a:sym typeface="Catamaran"/>
              </a:defRPr>
            </a:lvl5pPr>
            <a:lvl6pPr marL="3657509" lvl="5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r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789" name="Google Shape;789;p23"/>
          <p:cNvSpPr txBox="1">
            <a:spLocks noGrp="1"/>
          </p:cNvSpPr>
          <p:nvPr>
            <p:ph type="title"/>
          </p:nvPr>
        </p:nvSpPr>
        <p:spPr>
          <a:xfrm>
            <a:off x="960000" y="914933"/>
            <a:ext cx="10274400" cy="84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5000"/>
              <a:buFont typeface="Anton"/>
              <a:buNone/>
              <a:defRPr sz="6667">
                <a:latin typeface="Anton"/>
                <a:ea typeface="Anton"/>
                <a:cs typeface="Anton"/>
                <a:sym typeface="Anton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577180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bg>
      <p:bgPr>
        <a:solidFill>
          <a:schemeClr val="accent1"/>
        </a:solid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3"/>
          <p:cNvSpPr/>
          <p:nvPr/>
        </p:nvSpPr>
        <p:spPr>
          <a:xfrm rot="5488876" flipH="1">
            <a:off x="10413333" y="191732"/>
            <a:ext cx="1768071" cy="1743525"/>
          </a:xfrm>
          <a:custGeom>
            <a:avLst/>
            <a:gdLst/>
            <a:ahLst/>
            <a:cxnLst/>
            <a:rect l="l" t="t" r="r" b="b"/>
            <a:pathLst>
              <a:path w="12375" h="11459" extrusionOk="0">
                <a:moveTo>
                  <a:pt x="10869" y="1"/>
                </a:moveTo>
                <a:cubicBezTo>
                  <a:pt x="10692" y="144"/>
                  <a:pt x="10516" y="312"/>
                  <a:pt x="10373" y="489"/>
                </a:cubicBezTo>
                <a:lnTo>
                  <a:pt x="10449" y="564"/>
                </a:lnTo>
                <a:cubicBezTo>
                  <a:pt x="10617" y="421"/>
                  <a:pt x="10793" y="245"/>
                  <a:pt x="10970" y="102"/>
                </a:cubicBezTo>
                <a:lnTo>
                  <a:pt x="10869" y="1"/>
                </a:lnTo>
                <a:close/>
                <a:moveTo>
                  <a:pt x="9885" y="985"/>
                </a:moveTo>
                <a:cubicBezTo>
                  <a:pt x="9708" y="1153"/>
                  <a:pt x="9565" y="1364"/>
                  <a:pt x="9431" y="1540"/>
                </a:cubicBezTo>
                <a:lnTo>
                  <a:pt x="9565" y="1616"/>
                </a:lnTo>
                <a:cubicBezTo>
                  <a:pt x="9675" y="1439"/>
                  <a:pt x="9818" y="1263"/>
                  <a:pt x="9986" y="1086"/>
                </a:cubicBezTo>
                <a:lnTo>
                  <a:pt x="9885" y="985"/>
                </a:lnTo>
                <a:close/>
                <a:moveTo>
                  <a:pt x="9077" y="2171"/>
                </a:moveTo>
                <a:cubicBezTo>
                  <a:pt x="9010" y="2381"/>
                  <a:pt x="8901" y="2625"/>
                  <a:pt x="8867" y="2836"/>
                </a:cubicBezTo>
                <a:lnTo>
                  <a:pt x="9010" y="2878"/>
                </a:lnTo>
                <a:cubicBezTo>
                  <a:pt x="9044" y="2667"/>
                  <a:pt x="9111" y="2457"/>
                  <a:pt x="9220" y="2247"/>
                </a:cubicBezTo>
                <a:lnTo>
                  <a:pt x="9077" y="2171"/>
                </a:lnTo>
                <a:close/>
                <a:moveTo>
                  <a:pt x="10869" y="3012"/>
                </a:moveTo>
                <a:lnTo>
                  <a:pt x="10869" y="3155"/>
                </a:lnTo>
                <a:lnTo>
                  <a:pt x="10903" y="3155"/>
                </a:lnTo>
                <a:cubicBezTo>
                  <a:pt x="11113" y="3155"/>
                  <a:pt x="11357" y="3189"/>
                  <a:pt x="11534" y="3298"/>
                </a:cubicBezTo>
                <a:lnTo>
                  <a:pt x="11601" y="3155"/>
                </a:lnTo>
                <a:cubicBezTo>
                  <a:pt x="11391" y="3088"/>
                  <a:pt x="11147" y="3012"/>
                  <a:pt x="10903" y="3012"/>
                </a:cubicBezTo>
                <a:close/>
                <a:moveTo>
                  <a:pt x="10163" y="3155"/>
                </a:moveTo>
                <a:cubicBezTo>
                  <a:pt x="10028" y="3223"/>
                  <a:pt x="9885" y="3298"/>
                  <a:pt x="9776" y="3366"/>
                </a:cubicBezTo>
                <a:cubicBezTo>
                  <a:pt x="9675" y="3399"/>
                  <a:pt x="9607" y="3467"/>
                  <a:pt x="9532" y="3542"/>
                </a:cubicBezTo>
                <a:lnTo>
                  <a:pt x="9641" y="3643"/>
                </a:lnTo>
                <a:cubicBezTo>
                  <a:pt x="9708" y="3576"/>
                  <a:pt x="9776" y="3542"/>
                  <a:pt x="9851" y="3467"/>
                </a:cubicBezTo>
                <a:cubicBezTo>
                  <a:pt x="9952" y="3399"/>
                  <a:pt x="10095" y="3332"/>
                  <a:pt x="10238" y="3298"/>
                </a:cubicBezTo>
                <a:lnTo>
                  <a:pt x="10163" y="3155"/>
                </a:lnTo>
                <a:close/>
                <a:moveTo>
                  <a:pt x="12165" y="3610"/>
                </a:moveTo>
                <a:lnTo>
                  <a:pt x="12055" y="3719"/>
                </a:lnTo>
                <a:lnTo>
                  <a:pt x="12055" y="3753"/>
                </a:lnTo>
                <a:cubicBezTo>
                  <a:pt x="12165" y="3929"/>
                  <a:pt x="12232" y="4098"/>
                  <a:pt x="12232" y="4308"/>
                </a:cubicBezTo>
                <a:lnTo>
                  <a:pt x="12375" y="4308"/>
                </a:lnTo>
                <a:cubicBezTo>
                  <a:pt x="12375" y="4098"/>
                  <a:pt x="12299" y="3854"/>
                  <a:pt x="12198" y="3677"/>
                </a:cubicBezTo>
                <a:cubicBezTo>
                  <a:pt x="12198" y="3643"/>
                  <a:pt x="12165" y="3643"/>
                  <a:pt x="12165" y="3610"/>
                </a:cubicBezTo>
                <a:close/>
                <a:moveTo>
                  <a:pt x="8800" y="3576"/>
                </a:moveTo>
                <a:cubicBezTo>
                  <a:pt x="8800" y="3820"/>
                  <a:pt x="8800" y="4030"/>
                  <a:pt x="8867" y="4274"/>
                </a:cubicBezTo>
                <a:lnTo>
                  <a:pt x="8888" y="4269"/>
                </a:lnTo>
                <a:lnTo>
                  <a:pt x="8888" y="4269"/>
                </a:lnTo>
                <a:cubicBezTo>
                  <a:pt x="8814" y="4386"/>
                  <a:pt x="8743" y="4501"/>
                  <a:pt x="8657" y="4628"/>
                </a:cubicBezTo>
                <a:lnTo>
                  <a:pt x="8800" y="4695"/>
                </a:lnTo>
                <a:cubicBezTo>
                  <a:pt x="8901" y="4484"/>
                  <a:pt x="9044" y="4308"/>
                  <a:pt x="9187" y="4140"/>
                </a:cubicBezTo>
                <a:lnTo>
                  <a:pt x="9044" y="4030"/>
                </a:lnTo>
                <a:cubicBezTo>
                  <a:pt x="9021" y="4064"/>
                  <a:pt x="8999" y="4097"/>
                  <a:pt x="8977" y="4130"/>
                </a:cubicBezTo>
                <a:lnTo>
                  <a:pt x="8977" y="4130"/>
                </a:lnTo>
                <a:cubicBezTo>
                  <a:pt x="8934" y="3948"/>
                  <a:pt x="8934" y="3750"/>
                  <a:pt x="8934" y="3576"/>
                </a:cubicBezTo>
                <a:close/>
                <a:moveTo>
                  <a:pt x="9288" y="4838"/>
                </a:moveTo>
                <a:lnTo>
                  <a:pt x="9187" y="4939"/>
                </a:lnTo>
                <a:cubicBezTo>
                  <a:pt x="9288" y="5115"/>
                  <a:pt x="9464" y="5292"/>
                  <a:pt x="9675" y="5435"/>
                </a:cubicBezTo>
                <a:lnTo>
                  <a:pt x="9742" y="5326"/>
                </a:lnTo>
                <a:cubicBezTo>
                  <a:pt x="9565" y="5191"/>
                  <a:pt x="9431" y="5048"/>
                  <a:pt x="9288" y="4838"/>
                </a:cubicBezTo>
                <a:close/>
                <a:moveTo>
                  <a:pt x="12055" y="4981"/>
                </a:moveTo>
                <a:cubicBezTo>
                  <a:pt x="11954" y="5149"/>
                  <a:pt x="11811" y="5326"/>
                  <a:pt x="11635" y="5469"/>
                </a:cubicBezTo>
                <a:lnTo>
                  <a:pt x="11710" y="5570"/>
                </a:lnTo>
                <a:cubicBezTo>
                  <a:pt x="11921" y="5435"/>
                  <a:pt x="12055" y="5258"/>
                  <a:pt x="12165" y="5014"/>
                </a:cubicBezTo>
                <a:lnTo>
                  <a:pt x="12055" y="4981"/>
                </a:lnTo>
                <a:close/>
                <a:moveTo>
                  <a:pt x="10339" y="5645"/>
                </a:moveTo>
                <a:lnTo>
                  <a:pt x="10306" y="5780"/>
                </a:lnTo>
                <a:cubicBezTo>
                  <a:pt x="10482" y="5822"/>
                  <a:pt x="10659" y="5856"/>
                  <a:pt x="10827" y="5856"/>
                </a:cubicBezTo>
                <a:lnTo>
                  <a:pt x="11037" y="5856"/>
                </a:lnTo>
                <a:lnTo>
                  <a:pt x="11004" y="5713"/>
                </a:lnTo>
                <a:lnTo>
                  <a:pt x="10827" y="5713"/>
                </a:lnTo>
                <a:cubicBezTo>
                  <a:pt x="10659" y="5713"/>
                  <a:pt x="10516" y="5679"/>
                  <a:pt x="10339" y="5645"/>
                </a:cubicBezTo>
                <a:close/>
                <a:moveTo>
                  <a:pt x="8345" y="5258"/>
                </a:moveTo>
                <a:cubicBezTo>
                  <a:pt x="8303" y="5359"/>
                  <a:pt x="8270" y="5435"/>
                  <a:pt x="8236" y="5502"/>
                </a:cubicBezTo>
                <a:cubicBezTo>
                  <a:pt x="8202" y="5645"/>
                  <a:pt x="8135" y="5780"/>
                  <a:pt x="8059" y="5923"/>
                </a:cubicBezTo>
                <a:lnTo>
                  <a:pt x="8202" y="5957"/>
                </a:lnTo>
                <a:cubicBezTo>
                  <a:pt x="8270" y="5822"/>
                  <a:pt x="8303" y="5713"/>
                  <a:pt x="8379" y="5570"/>
                </a:cubicBezTo>
                <a:cubicBezTo>
                  <a:pt x="8413" y="5502"/>
                  <a:pt x="8446" y="5401"/>
                  <a:pt x="8480" y="5326"/>
                </a:cubicBezTo>
                <a:lnTo>
                  <a:pt x="8345" y="5258"/>
                </a:lnTo>
                <a:close/>
                <a:moveTo>
                  <a:pt x="7782" y="6554"/>
                </a:moveTo>
                <a:lnTo>
                  <a:pt x="7462" y="7185"/>
                </a:lnTo>
                <a:lnTo>
                  <a:pt x="7605" y="7252"/>
                </a:lnTo>
                <a:cubicBezTo>
                  <a:pt x="7715" y="7042"/>
                  <a:pt x="7815" y="6832"/>
                  <a:pt x="7925" y="6588"/>
                </a:cubicBezTo>
                <a:lnTo>
                  <a:pt x="7782" y="6554"/>
                </a:lnTo>
                <a:close/>
                <a:moveTo>
                  <a:pt x="7151" y="7816"/>
                </a:moveTo>
                <a:cubicBezTo>
                  <a:pt x="7042" y="7992"/>
                  <a:pt x="6941" y="8203"/>
                  <a:pt x="6798" y="8413"/>
                </a:cubicBezTo>
                <a:lnTo>
                  <a:pt x="6941" y="8480"/>
                </a:lnTo>
                <a:cubicBezTo>
                  <a:pt x="7042" y="8270"/>
                  <a:pt x="7185" y="8060"/>
                  <a:pt x="7294" y="7849"/>
                </a:cubicBezTo>
                <a:lnTo>
                  <a:pt x="7151" y="7816"/>
                </a:lnTo>
                <a:close/>
                <a:moveTo>
                  <a:pt x="6411" y="8977"/>
                </a:moveTo>
                <a:cubicBezTo>
                  <a:pt x="6276" y="9187"/>
                  <a:pt x="6133" y="9355"/>
                  <a:pt x="5990" y="9532"/>
                </a:cubicBezTo>
                <a:lnTo>
                  <a:pt x="6099" y="9608"/>
                </a:lnTo>
                <a:cubicBezTo>
                  <a:pt x="6242" y="9431"/>
                  <a:pt x="6377" y="9254"/>
                  <a:pt x="6520" y="9078"/>
                </a:cubicBezTo>
                <a:lnTo>
                  <a:pt x="6411" y="8977"/>
                </a:lnTo>
                <a:close/>
                <a:moveTo>
                  <a:pt x="5502" y="10028"/>
                </a:moveTo>
                <a:cubicBezTo>
                  <a:pt x="5325" y="10163"/>
                  <a:pt x="5149" y="10339"/>
                  <a:pt x="4981" y="10449"/>
                </a:cubicBezTo>
                <a:lnTo>
                  <a:pt x="5048" y="10583"/>
                </a:lnTo>
                <a:cubicBezTo>
                  <a:pt x="5258" y="10449"/>
                  <a:pt x="5435" y="10272"/>
                  <a:pt x="5611" y="10129"/>
                </a:cubicBezTo>
                <a:lnTo>
                  <a:pt x="5502" y="10028"/>
                </a:lnTo>
                <a:close/>
                <a:moveTo>
                  <a:pt x="101" y="10373"/>
                </a:moveTo>
                <a:lnTo>
                  <a:pt x="0" y="10482"/>
                </a:lnTo>
                <a:cubicBezTo>
                  <a:pt x="101" y="10583"/>
                  <a:pt x="244" y="10726"/>
                  <a:pt x="387" y="10827"/>
                </a:cubicBezTo>
                <a:lnTo>
                  <a:pt x="488" y="10726"/>
                </a:lnTo>
                <a:cubicBezTo>
                  <a:pt x="354" y="10617"/>
                  <a:pt x="211" y="10516"/>
                  <a:pt x="101" y="10373"/>
                </a:cubicBezTo>
                <a:close/>
                <a:moveTo>
                  <a:pt x="4383" y="10827"/>
                </a:moveTo>
                <a:cubicBezTo>
                  <a:pt x="4173" y="10937"/>
                  <a:pt x="3963" y="11038"/>
                  <a:pt x="3752" y="11113"/>
                </a:cubicBezTo>
                <a:lnTo>
                  <a:pt x="3820" y="11248"/>
                </a:lnTo>
                <a:cubicBezTo>
                  <a:pt x="4030" y="11181"/>
                  <a:pt x="4240" y="11080"/>
                  <a:pt x="4451" y="10970"/>
                </a:cubicBezTo>
                <a:lnTo>
                  <a:pt x="4383" y="10827"/>
                </a:lnTo>
                <a:close/>
                <a:moveTo>
                  <a:pt x="1086" y="11038"/>
                </a:moveTo>
                <a:lnTo>
                  <a:pt x="1018" y="11181"/>
                </a:lnTo>
                <a:cubicBezTo>
                  <a:pt x="1229" y="11290"/>
                  <a:pt x="1473" y="11357"/>
                  <a:pt x="1683" y="11391"/>
                </a:cubicBezTo>
                <a:lnTo>
                  <a:pt x="1717" y="11248"/>
                </a:lnTo>
                <a:cubicBezTo>
                  <a:pt x="1506" y="11214"/>
                  <a:pt x="1296" y="11147"/>
                  <a:pt x="1086" y="11038"/>
                </a:cubicBezTo>
                <a:close/>
                <a:moveTo>
                  <a:pt x="3088" y="11290"/>
                </a:moveTo>
                <a:cubicBezTo>
                  <a:pt x="2877" y="11324"/>
                  <a:pt x="2667" y="11324"/>
                  <a:pt x="2490" y="11324"/>
                </a:cubicBezTo>
                <a:lnTo>
                  <a:pt x="2415" y="11324"/>
                </a:lnTo>
                <a:lnTo>
                  <a:pt x="2415" y="11458"/>
                </a:lnTo>
                <a:lnTo>
                  <a:pt x="2490" y="11458"/>
                </a:lnTo>
                <a:cubicBezTo>
                  <a:pt x="2701" y="11458"/>
                  <a:pt x="2911" y="11458"/>
                  <a:pt x="3121" y="11425"/>
                </a:cubicBezTo>
                <a:lnTo>
                  <a:pt x="3088" y="1129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7" name="Google Shape;57;p3"/>
          <p:cNvSpPr/>
          <p:nvPr/>
        </p:nvSpPr>
        <p:spPr>
          <a:xfrm rot="544072">
            <a:off x="31637" y="5652979"/>
            <a:ext cx="1488191" cy="1620859"/>
          </a:xfrm>
          <a:custGeom>
            <a:avLst/>
            <a:gdLst/>
            <a:ahLst/>
            <a:cxnLst/>
            <a:rect l="l" t="t" r="r" b="b"/>
            <a:pathLst>
              <a:path w="30500" h="33219" extrusionOk="0">
                <a:moveTo>
                  <a:pt x="15843" y="0"/>
                </a:moveTo>
                <a:cubicBezTo>
                  <a:pt x="15679" y="0"/>
                  <a:pt x="15495" y="82"/>
                  <a:pt x="15332" y="82"/>
                </a:cubicBezTo>
                <a:lnTo>
                  <a:pt x="15414" y="430"/>
                </a:lnTo>
                <a:cubicBezTo>
                  <a:pt x="15577" y="430"/>
                  <a:pt x="15761" y="348"/>
                  <a:pt x="15843" y="348"/>
                </a:cubicBezTo>
                <a:lnTo>
                  <a:pt x="16088" y="348"/>
                </a:lnTo>
                <a:cubicBezTo>
                  <a:pt x="16354" y="348"/>
                  <a:pt x="16701" y="430"/>
                  <a:pt x="17028" y="511"/>
                </a:cubicBezTo>
                <a:lnTo>
                  <a:pt x="17110" y="164"/>
                </a:lnTo>
                <a:cubicBezTo>
                  <a:pt x="16783" y="82"/>
                  <a:pt x="16436" y="0"/>
                  <a:pt x="16088" y="0"/>
                </a:cubicBezTo>
                <a:close/>
                <a:moveTo>
                  <a:pt x="13717" y="757"/>
                </a:moveTo>
                <a:cubicBezTo>
                  <a:pt x="13288" y="1104"/>
                  <a:pt x="12858" y="1534"/>
                  <a:pt x="12429" y="1963"/>
                </a:cubicBezTo>
                <a:lnTo>
                  <a:pt x="12777" y="2126"/>
                </a:lnTo>
                <a:cubicBezTo>
                  <a:pt x="13022" y="1697"/>
                  <a:pt x="13451" y="1370"/>
                  <a:pt x="13880" y="1022"/>
                </a:cubicBezTo>
                <a:lnTo>
                  <a:pt x="13717" y="757"/>
                </a:lnTo>
                <a:close/>
                <a:moveTo>
                  <a:pt x="18643" y="941"/>
                </a:moveTo>
                <a:lnTo>
                  <a:pt x="18480" y="1186"/>
                </a:lnTo>
                <a:cubicBezTo>
                  <a:pt x="18909" y="1534"/>
                  <a:pt x="19257" y="1963"/>
                  <a:pt x="19584" y="2474"/>
                </a:cubicBezTo>
                <a:lnTo>
                  <a:pt x="19849" y="2208"/>
                </a:lnTo>
                <a:cubicBezTo>
                  <a:pt x="19584" y="1779"/>
                  <a:pt x="19154" y="1268"/>
                  <a:pt x="18643" y="941"/>
                </a:cubicBezTo>
                <a:close/>
                <a:moveTo>
                  <a:pt x="11673" y="3496"/>
                </a:moveTo>
                <a:cubicBezTo>
                  <a:pt x="11591" y="3741"/>
                  <a:pt x="11591" y="3925"/>
                  <a:pt x="11489" y="4171"/>
                </a:cubicBezTo>
                <a:cubicBezTo>
                  <a:pt x="11407" y="4518"/>
                  <a:pt x="11407" y="4845"/>
                  <a:pt x="11407" y="5193"/>
                </a:cubicBezTo>
                <a:lnTo>
                  <a:pt x="11407" y="5274"/>
                </a:lnTo>
                <a:lnTo>
                  <a:pt x="11754" y="5274"/>
                </a:lnTo>
                <a:lnTo>
                  <a:pt x="11754" y="5193"/>
                </a:lnTo>
                <a:cubicBezTo>
                  <a:pt x="11754" y="4845"/>
                  <a:pt x="11754" y="4518"/>
                  <a:pt x="11836" y="4252"/>
                </a:cubicBezTo>
                <a:cubicBezTo>
                  <a:pt x="11836" y="4007"/>
                  <a:pt x="11918" y="3823"/>
                  <a:pt x="12000" y="3659"/>
                </a:cubicBezTo>
                <a:lnTo>
                  <a:pt x="11673" y="3496"/>
                </a:lnTo>
                <a:close/>
                <a:moveTo>
                  <a:pt x="20606" y="3823"/>
                </a:moveTo>
                <a:lnTo>
                  <a:pt x="20279" y="3925"/>
                </a:lnTo>
                <a:cubicBezTo>
                  <a:pt x="20360" y="4171"/>
                  <a:pt x="20442" y="4436"/>
                  <a:pt x="20442" y="4682"/>
                </a:cubicBezTo>
                <a:lnTo>
                  <a:pt x="20442" y="5274"/>
                </a:lnTo>
                <a:lnTo>
                  <a:pt x="20442" y="5540"/>
                </a:lnTo>
                <a:lnTo>
                  <a:pt x="20790" y="5540"/>
                </a:lnTo>
                <a:lnTo>
                  <a:pt x="20790" y="5274"/>
                </a:lnTo>
                <a:lnTo>
                  <a:pt x="20790" y="4682"/>
                </a:lnTo>
                <a:cubicBezTo>
                  <a:pt x="20790" y="4334"/>
                  <a:pt x="20687" y="4089"/>
                  <a:pt x="20606" y="3823"/>
                </a:cubicBezTo>
                <a:close/>
                <a:moveTo>
                  <a:pt x="12000" y="6889"/>
                </a:moveTo>
                <a:lnTo>
                  <a:pt x="11673" y="6992"/>
                </a:lnTo>
                <a:cubicBezTo>
                  <a:pt x="11836" y="7584"/>
                  <a:pt x="12000" y="8095"/>
                  <a:pt x="12347" y="8606"/>
                </a:cubicBezTo>
                <a:lnTo>
                  <a:pt x="12613" y="8422"/>
                </a:lnTo>
                <a:cubicBezTo>
                  <a:pt x="12347" y="7911"/>
                  <a:pt x="12184" y="7400"/>
                  <a:pt x="12000" y="6889"/>
                </a:cubicBezTo>
                <a:close/>
                <a:moveTo>
                  <a:pt x="20176" y="7155"/>
                </a:moveTo>
                <a:cubicBezTo>
                  <a:pt x="20013" y="7748"/>
                  <a:pt x="19768" y="8259"/>
                  <a:pt x="19502" y="8688"/>
                </a:cubicBezTo>
                <a:lnTo>
                  <a:pt x="19768" y="8852"/>
                </a:lnTo>
                <a:cubicBezTo>
                  <a:pt x="20095" y="8341"/>
                  <a:pt x="20360" y="7830"/>
                  <a:pt x="20524" y="7319"/>
                </a:cubicBezTo>
                <a:lnTo>
                  <a:pt x="20176" y="7155"/>
                </a:lnTo>
                <a:close/>
                <a:moveTo>
                  <a:pt x="13533" y="9792"/>
                </a:moveTo>
                <a:lnTo>
                  <a:pt x="13288" y="10058"/>
                </a:lnTo>
                <a:lnTo>
                  <a:pt x="13369" y="10058"/>
                </a:lnTo>
                <a:cubicBezTo>
                  <a:pt x="13717" y="10467"/>
                  <a:pt x="14044" y="10896"/>
                  <a:pt x="14473" y="11243"/>
                </a:cubicBezTo>
                <a:lnTo>
                  <a:pt x="14739" y="10978"/>
                </a:lnTo>
                <a:cubicBezTo>
                  <a:pt x="14310" y="10651"/>
                  <a:pt x="13962" y="10303"/>
                  <a:pt x="13635" y="9874"/>
                </a:cubicBezTo>
                <a:lnTo>
                  <a:pt x="13533" y="9792"/>
                </a:lnTo>
                <a:close/>
                <a:moveTo>
                  <a:pt x="18562" y="10058"/>
                </a:moveTo>
                <a:cubicBezTo>
                  <a:pt x="18316" y="10385"/>
                  <a:pt x="18051" y="10651"/>
                  <a:pt x="17723" y="10896"/>
                </a:cubicBezTo>
                <a:cubicBezTo>
                  <a:pt x="17621" y="10978"/>
                  <a:pt x="17458" y="11162"/>
                  <a:pt x="17376" y="11243"/>
                </a:cubicBezTo>
                <a:lnTo>
                  <a:pt x="17539" y="11489"/>
                </a:lnTo>
                <a:cubicBezTo>
                  <a:pt x="17723" y="11407"/>
                  <a:pt x="17805" y="11243"/>
                  <a:pt x="17969" y="11162"/>
                </a:cubicBezTo>
                <a:lnTo>
                  <a:pt x="18827" y="10303"/>
                </a:lnTo>
                <a:lnTo>
                  <a:pt x="18562" y="10058"/>
                </a:lnTo>
                <a:close/>
                <a:moveTo>
                  <a:pt x="16088" y="12000"/>
                </a:moveTo>
                <a:lnTo>
                  <a:pt x="15843" y="12347"/>
                </a:lnTo>
                <a:cubicBezTo>
                  <a:pt x="15851" y="12351"/>
                  <a:pt x="15858" y="12355"/>
                  <a:pt x="15866" y="12360"/>
                </a:cubicBezTo>
                <a:lnTo>
                  <a:pt x="15866" y="12360"/>
                </a:lnTo>
                <a:cubicBezTo>
                  <a:pt x="15415" y="12659"/>
                  <a:pt x="15019" y="12883"/>
                  <a:pt x="14555" y="13124"/>
                </a:cubicBezTo>
                <a:lnTo>
                  <a:pt x="14739" y="13369"/>
                </a:lnTo>
                <a:cubicBezTo>
                  <a:pt x="15243" y="13127"/>
                  <a:pt x="15668" y="12866"/>
                  <a:pt x="16170" y="12525"/>
                </a:cubicBezTo>
                <a:lnTo>
                  <a:pt x="16170" y="12525"/>
                </a:lnTo>
                <a:cubicBezTo>
                  <a:pt x="16569" y="12750"/>
                  <a:pt x="16957" y="12997"/>
                  <a:pt x="17294" y="13206"/>
                </a:cubicBezTo>
                <a:lnTo>
                  <a:pt x="17458" y="12940"/>
                </a:lnTo>
                <a:cubicBezTo>
                  <a:pt x="17028" y="12613"/>
                  <a:pt x="16517" y="12347"/>
                  <a:pt x="16088" y="12000"/>
                </a:cubicBezTo>
                <a:close/>
                <a:moveTo>
                  <a:pt x="18991" y="13717"/>
                </a:moveTo>
                <a:lnTo>
                  <a:pt x="18827" y="13962"/>
                </a:lnTo>
                <a:cubicBezTo>
                  <a:pt x="19338" y="14228"/>
                  <a:pt x="19931" y="14473"/>
                  <a:pt x="20442" y="14657"/>
                </a:cubicBezTo>
                <a:lnTo>
                  <a:pt x="20524" y="14391"/>
                </a:lnTo>
                <a:cubicBezTo>
                  <a:pt x="20013" y="14146"/>
                  <a:pt x="19502" y="13962"/>
                  <a:pt x="18991" y="13717"/>
                </a:cubicBezTo>
                <a:close/>
                <a:moveTo>
                  <a:pt x="13022" y="13880"/>
                </a:moveTo>
                <a:cubicBezTo>
                  <a:pt x="12511" y="14044"/>
                  <a:pt x="12102" y="14310"/>
                  <a:pt x="11591" y="14473"/>
                </a:cubicBezTo>
                <a:lnTo>
                  <a:pt x="11489" y="14555"/>
                </a:lnTo>
                <a:lnTo>
                  <a:pt x="11591" y="14903"/>
                </a:lnTo>
                <a:cubicBezTo>
                  <a:pt x="11673" y="14821"/>
                  <a:pt x="11673" y="14821"/>
                  <a:pt x="11754" y="14821"/>
                </a:cubicBezTo>
                <a:cubicBezTo>
                  <a:pt x="12265" y="14555"/>
                  <a:pt x="12695" y="14391"/>
                  <a:pt x="13206" y="14146"/>
                </a:cubicBezTo>
                <a:lnTo>
                  <a:pt x="13022" y="13880"/>
                </a:lnTo>
                <a:close/>
                <a:moveTo>
                  <a:pt x="30316" y="14473"/>
                </a:moveTo>
                <a:cubicBezTo>
                  <a:pt x="29805" y="14739"/>
                  <a:pt x="29294" y="14984"/>
                  <a:pt x="28782" y="15168"/>
                </a:cubicBezTo>
                <a:lnTo>
                  <a:pt x="28864" y="15495"/>
                </a:lnTo>
                <a:cubicBezTo>
                  <a:pt x="29375" y="15332"/>
                  <a:pt x="29989" y="15066"/>
                  <a:pt x="30500" y="14821"/>
                </a:cubicBezTo>
                <a:lnTo>
                  <a:pt x="30316" y="14473"/>
                </a:lnTo>
                <a:close/>
                <a:moveTo>
                  <a:pt x="22139" y="14903"/>
                </a:moveTo>
                <a:lnTo>
                  <a:pt x="22057" y="15250"/>
                </a:lnTo>
                <a:cubicBezTo>
                  <a:pt x="22568" y="15414"/>
                  <a:pt x="23161" y="15495"/>
                  <a:pt x="23754" y="15679"/>
                </a:cubicBezTo>
                <a:lnTo>
                  <a:pt x="23754" y="15332"/>
                </a:lnTo>
                <a:cubicBezTo>
                  <a:pt x="23243" y="15168"/>
                  <a:pt x="22650" y="15066"/>
                  <a:pt x="22139" y="14903"/>
                </a:cubicBezTo>
                <a:close/>
                <a:moveTo>
                  <a:pt x="25471" y="15495"/>
                </a:moveTo>
                <a:lnTo>
                  <a:pt x="25471" y="15843"/>
                </a:lnTo>
                <a:lnTo>
                  <a:pt x="27168" y="15843"/>
                </a:lnTo>
                <a:lnTo>
                  <a:pt x="27168" y="15495"/>
                </a:lnTo>
                <a:close/>
                <a:moveTo>
                  <a:pt x="9874" y="15250"/>
                </a:moveTo>
                <a:cubicBezTo>
                  <a:pt x="9363" y="15495"/>
                  <a:pt x="8852" y="15679"/>
                  <a:pt x="8341" y="15925"/>
                </a:cubicBezTo>
                <a:lnTo>
                  <a:pt x="8525" y="16272"/>
                </a:lnTo>
                <a:lnTo>
                  <a:pt x="10058" y="15495"/>
                </a:lnTo>
                <a:lnTo>
                  <a:pt x="9874" y="15250"/>
                </a:lnTo>
                <a:close/>
                <a:moveTo>
                  <a:pt x="6807" y="16783"/>
                </a:moveTo>
                <a:cubicBezTo>
                  <a:pt x="6378" y="17029"/>
                  <a:pt x="5867" y="17376"/>
                  <a:pt x="5356" y="17724"/>
                </a:cubicBezTo>
                <a:lnTo>
                  <a:pt x="5622" y="17969"/>
                </a:lnTo>
                <a:cubicBezTo>
                  <a:pt x="6051" y="17621"/>
                  <a:pt x="6562" y="17376"/>
                  <a:pt x="6991" y="17029"/>
                </a:cubicBezTo>
                <a:lnTo>
                  <a:pt x="6807" y="16783"/>
                </a:lnTo>
                <a:close/>
                <a:moveTo>
                  <a:pt x="4089" y="18827"/>
                </a:moveTo>
                <a:cubicBezTo>
                  <a:pt x="3659" y="19257"/>
                  <a:pt x="3312" y="19666"/>
                  <a:pt x="2985" y="20095"/>
                </a:cubicBezTo>
                <a:lnTo>
                  <a:pt x="3230" y="20361"/>
                </a:lnTo>
                <a:cubicBezTo>
                  <a:pt x="3578" y="19849"/>
                  <a:pt x="3925" y="19502"/>
                  <a:pt x="4334" y="19073"/>
                </a:cubicBezTo>
                <a:lnTo>
                  <a:pt x="4089" y="18827"/>
                </a:lnTo>
                <a:close/>
                <a:moveTo>
                  <a:pt x="1963" y="21546"/>
                </a:moveTo>
                <a:lnTo>
                  <a:pt x="1186" y="23079"/>
                </a:lnTo>
                <a:lnTo>
                  <a:pt x="1533" y="23243"/>
                </a:lnTo>
                <a:cubicBezTo>
                  <a:pt x="1697" y="22732"/>
                  <a:pt x="1963" y="22221"/>
                  <a:pt x="2290" y="21710"/>
                </a:cubicBezTo>
                <a:lnTo>
                  <a:pt x="1963" y="21546"/>
                </a:lnTo>
                <a:close/>
                <a:moveTo>
                  <a:pt x="593" y="24694"/>
                </a:moveTo>
                <a:cubicBezTo>
                  <a:pt x="430" y="25287"/>
                  <a:pt x="348" y="25798"/>
                  <a:pt x="246" y="26411"/>
                </a:cubicBezTo>
                <a:lnTo>
                  <a:pt x="593" y="26411"/>
                </a:lnTo>
                <a:cubicBezTo>
                  <a:pt x="675" y="25900"/>
                  <a:pt x="757" y="25389"/>
                  <a:pt x="941" y="24776"/>
                </a:cubicBezTo>
                <a:lnTo>
                  <a:pt x="593" y="24694"/>
                </a:lnTo>
                <a:close/>
                <a:moveTo>
                  <a:pt x="82" y="28108"/>
                </a:moveTo>
                <a:cubicBezTo>
                  <a:pt x="82" y="28272"/>
                  <a:pt x="0" y="28537"/>
                  <a:pt x="0" y="28701"/>
                </a:cubicBezTo>
                <a:cubicBezTo>
                  <a:pt x="0" y="29048"/>
                  <a:pt x="82" y="29478"/>
                  <a:pt x="82" y="29805"/>
                </a:cubicBezTo>
                <a:lnTo>
                  <a:pt x="430" y="29805"/>
                </a:lnTo>
                <a:cubicBezTo>
                  <a:pt x="430" y="29478"/>
                  <a:pt x="348" y="29048"/>
                  <a:pt x="348" y="28701"/>
                </a:cubicBezTo>
                <a:cubicBezTo>
                  <a:pt x="348" y="28537"/>
                  <a:pt x="430" y="28272"/>
                  <a:pt x="430" y="28108"/>
                </a:cubicBezTo>
                <a:close/>
                <a:moveTo>
                  <a:pt x="675" y="31420"/>
                </a:moveTo>
                <a:lnTo>
                  <a:pt x="348" y="31522"/>
                </a:lnTo>
                <a:cubicBezTo>
                  <a:pt x="430" y="32115"/>
                  <a:pt x="593" y="32626"/>
                  <a:pt x="859" y="33218"/>
                </a:cubicBezTo>
                <a:lnTo>
                  <a:pt x="1104" y="33055"/>
                </a:lnTo>
                <a:cubicBezTo>
                  <a:pt x="941" y="32544"/>
                  <a:pt x="757" y="32033"/>
                  <a:pt x="675" y="3142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58" name="Google Shape;58;p3"/>
          <p:cNvGrpSpPr/>
          <p:nvPr/>
        </p:nvGrpSpPr>
        <p:grpSpPr>
          <a:xfrm>
            <a:off x="-86786" y="1464499"/>
            <a:ext cx="12365571" cy="5974143"/>
            <a:chOff x="237348" y="1098374"/>
            <a:chExt cx="9274178" cy="4480607"/>
          </a:xfrm>
        </p:grpSpPr>
        <p:sp>
          <p:nvSpPr>
            <p:cNvPr id="59" name="Google Shape;59;p3"/>
            <p:cNvSpPr/>
            <p:nvPr/>
          </p:nvSpPr>
          <p:spPr>
            <a:xfrm rot="1745957">
              <a:off x="6881286" y="2309151"/>
              <a:ext cx="2038940" cy="2960901"/>
            </a:xfrm>
            <a:custGeom>
              <a:avLst/>
              <a:gdLst/>
              <a:ahLst/>
              <a:cxnLst/>
              <a:rect l="l" t="t" r="r" b="b"/>
              <a:pathLst>
                <a:path w="17230" h="25021" extrusionOk="0">
                  <a:moveTo>
                    <a:pt x="13278" y="0"/>
                  </a:moveTo>
                  <a:cubicBezTo>
                    <a:pt x="13066" y="0"/>
                    <a:pt x="12856" y="30"/>
                    <a:pt x="12656" y="91"/>
                  </a:cubicBezTo>
                  <a:cubicBezTo>
                    <a:pt x="11773" y="358"/>
                    <a:pt x="11100" y="1088"/>
                    <a:pt x="10678" y="1915"/>
                  </a:cubicBezTo>
                  <a:cubicBezTo>
                    <a:pt x="10256" y="2742"/>
                    <a:pt x="10062" y="3658"/>
                    <a:pt x="9843" y="4558"/>
                  </a:cubicBezTo>
                  <a:cubicBezTo>
                    <a:pt x="9624" y="5458"/>
                    <a:pt x="9381" y="6374"/>
                    <a:pt x="8886" y="7153"/>
                  </a:cubicBezTo>
                  <a:cubicBezTo>
                    <a:pt x="8755" y="7369"/>
                    <a:pt x="8557" y="7600"/>
                    <a:pt x="8307" y="7600"/>
                  </a:cubicBezTo>
                  <a:cubicBezTo>
                    <a:pt x="8295" y="7600"/>
                    <a:pt x="8283" y="7600"/>
                    <a:pt x="8270" y="7599"/>
                  </a:cubicBezTo>
                  <a:cubicBezTo>
                    <a:pt x="8011" y="7582"/>
                    <a:pt x="7824" y="7331"/>
                    <a:pt x="7743" y="7080"/>
                  </a:cubicBezTo>
                  <a:cubicBezTo>
                    <a:pt x="7662" y="6820"/>
                    <a:pt x="7654" y="6545"/>
                    <a:pt x="7540" y="6301"/>
                  </a:cubicBezTo>
                  <a:cubicBezTo>
                    <a:pt x="7361" y="5916"/>
                    <a:pt x="6935" y="5712"/>
                    <a:pt x="6507" y="5712"/>
                  </a:cubicBezTo>
                  <a:cubicBezTo>
                    <a:pt x="6296" y="5712"/>
                    <a:pt x="6085" y="5762"/>
                    <a:pt x="5903" y="5864"/>
                  </a:cubicBezTo>
                  <a:cubicBezTo>
                    <a:pt x="5351" y="6172"/>
                    <a:pt x="5051" y="6820"/>
                    <a:pt x="5003" y="7461"/>
                  </a:cubicBezTo>
                  <a:cubicBezTo>
                    <a:pt x="4946" y="8093"/>
                    <a:pt x="5100" y="8726"/>
                    <a:pt x="5254" y="9350"/>
                  </a:cubicBezTo>
                  <a:cubicBezTo>
                    <a:pt x="5538" y="10509"/>
                    <a:pt x="5813" y="11669"/>
                    <a:pt x="6097" y="12828"/>
                  </a:cubicBezTo>
                  <a:cubicBezTo>
                    <a:pt x="6251" y="13444"/>
                    <a:pt x="6365" y="14206"/>
                    <a:pt x="5895" y="14636"/>
                  </a:cubicBezTo>
                  <a:cubicBezTo>
                    <a:pt x="5686" y="14825"/>
                    <a:pt x="5408" y="14895"/>
                    <a:pt x="5121" y="14895"/>
                  </a:cubicBezTo>
                  <a:cubicBezTo>
                    <a:pt x="4939" y="14895"/>
                    <a:pt x="4754" y="14867"/>
                    <a:pt x="4581" y="14823"/>
                  </a:cubicBezTo>
                  <a:cubicBezTo>
                    <a:pt x="3892" y="14644"/>
                    <a:pt x="3268" y="14279"/>
                    <a:pt x="2781" y="13769"/>
                  </a:cubicBezTo>
                  <a:cubicBezTo>
                    <a:pt x="2408" y="13379"/>
                    <a:pt x="2084" y="12893"/>
                    <a:pt x="1565" y="12780"/>
                  </a:cubicBezTo>
                  <a:cubicBezTo>
                    <a:pt x="1502" y="12766"/>
                    <a:pt x="1439" y="12760"/>
                    <a:pt x="1377" y="12760"/>
                  </a:cubicBezTo>
                  <a:cubicBezTo>
                    <a:pt x="822" y="12760"/>
                    <a:pt x="316" y="13255"/>
                    <a:pt x="170" y="13809"/>
                  </a:cubicBezTo>
                  <a:cubicBezTo>
                    <a:pt x="0" y="14434"/>
                    <a:pt x="227" y="15074"/>
                    <a:pt x="357" y="15706"/>
                  </a:cubicBezTo>
                  <a:cubicBezTo>
                    <a:pt x="1119" y="19485"/>
                    <a:pt x="2838" y="23482"/>
                    <a:pt x="6584" y="24965"/>
                  </a:cubicBezTo>
                  <a:cubicBezTo>
                    <a:pt x="6898" y="25002"/>
                    <a:pt x="7204" y="25020"/>
                    <a:pt x="7504" y="25020"/>
                  </a:cubicBezTo>
                  <a:cubicBezTo>
                    <a:pt x="9253" y="25020"/>
                    <a:pt x="10792" y="24416"/>
                    <a:pt x="12348" y="23433"/>
                  </a:cubicBezTo>
                  <a:cubicBezTo>
                    <a:pt x="14173" y="22274"/>
                    <a:pt x="15616" y="20563"/>
                    <a:pt x="16605" y="18625"/>
                  </a:cubicBezTo>
                  <a:cubicBezTo>
                    <a:pt x="16889" y="18074"/>
                    <a:pt x="17140" y="17490"/>
                    <a:pt x="17189" y="16866"/>
                  </a:cubicBezTo>
                  <a:cubicBezTo>
                    <a:pt x="17229" y="16242"/>
                    <a:pt x="17035" y="15577"/>
                    <a:pt x="16564" y="15171"/>
                  </a:cubicBezTo>
                  <a:cubicBezTo>
                    <a:pt x="16254" y="14909"/>
                    <a:pt x="15869" y="14798"/>
                    <a:pt x="15470" y="14798"/>
                  </a:cubicBezTo>
                  <a:cubicBezTo>
                    <a:pt x="14942" y="14798"/>
                    <a:pt x="14389" y="14993"/>
                    <a:pt x="13946" y="15293"/>
                  </a:cubicBezTo>
                  <a:cubicBezTo>
                    <a:pt x="13524" y="15577"/>
                    <a:pt x="13159" y="15933"/>
                    <a:pt x="12697" y="16136"/>
                  </a:cubicBezTo>
                  <a:cubicBezTo>
                    <a:pt x="12508" y="16224"/>
                    <a:pt x="12291" y="16274"/>
                    <a:pt x="12080" y="16274"/>
                  </a:cubicBezTo>
                  <a:cubicBezTo>
                    <a:pt x="11785" y="16274"/>
                    <a:pt x="11500" y="16177"/>
                    <a:pt x="11310" y="15950"/>
                  </a:cubicBezTo>
                  <a:cubicBezTo>
                    <a:pt x="10978" y="15569"/>
                    <a:pt x="11067" y="14952"/>
                    <a:pt x="11367" y="14547"/>
                  </a:cubicBezTo>
                  <a:cubicBezTo>
                    <a:pt x="11659" y="14134"/>
                    <a:pt x="12105" y="13874"/>
                    <a:pt x="12519" y="13598"/>
                  </a:cubicBezTo>
                  <a:cubicBezTo>
                    <a:pt x="13694" y="12820"/>
                    <a:pt x="14724" y="11855"/>
                    <a:pt x="15559" y="10728"/>
                  </a:cubicBezTo>
                  <a:cubicBezTo>
                    <a:pt x="15981" y="10177"/>
                    <a:pt x="16354" y="9382"/>
                    <a:pt x="15948" y="8807"/>
                  </a:cubicBezTo>
                  <a:cubicBezTo>
                    <a:pt x="15708" y="8466"/>
                    <a:pt x="15274" y="8345"/>
                    <a:pt x="14852" y="8345"/>
                  </a:cubicBezTo>
                  <a:cubicBezTo>
                    <a:pt x="14762" y="8345"/>
                    <a:pt x="14673" y="8351"/>
                    <a:pt x="14586" y="8361"/>
                  </a:cubicBezTo>
                  <a:cubicBezTo>
                    <a:pt x="14138" y="8411"/>
                    <a:pt x="13697" y="8546"/>
                    <a:pt x="13256" y="8546"/>
                  </a:cubicBezTo>
                  <a:cubicBezTo>
                    <a:pt x="13202" y="8546"/>
                    <a:pt x="13148" y="8544"/>
                    <a:pt x="13094" y="8539"/>
                  </a:cubicBezTo>
                  <a:cubicBezTo>
                    <a:pt x="12648" y="8499"/>
                    <a:pt x="12154" y="8182"/>
                    <a:pt x="12194" y="7736"/>
                  </a:cubicBezTo>
                  <a:cubicBezTo>
                    <a:pt x="12210" y="7485"/>
                    <a:pt x="12389" y="7282"/>
                    <a:pt x="12551" y="7096"/>
                  </a:cubicBezTo>
                  <a:cubicBezTo>
                    <a:pt x="13467" y="6066"/>
                    <a:pt x="14221" y="4907"/>
                    <a:pt x="14797" y="3650"/>
                  </a:cubicBezTo>
                  <a:cubicBezTo>
                    <a:pt x="15178" y="2807"/>
                    <a:pt x="15478" y="1794"/>
                    <a:pt x="15048" y="975"/>
                  </a:cubicBezTo>
                  <a:cubicBezTo>
                    <a:pt x="14716" y="342"/>
                    <a:pt x="13993" y="0"/>
                    <a:pt x="13278" y="0"/>
                  </a:cubicBezTo>
                  <a:close/>
                </a:path>
              </a:pathLst>
            </a:custGeom>
            <a:solidFill>
              <a:srgbClr val="0583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3"/>
            <p:cNvSpPr/>
            <p:nvPr/>
          </p:nvSpPr>
          <p:spPr>
            <a:xfrm>
              <a:off x="5791630" y="1098374"/>
              <a:ext cx="2935125" cy="3995260"/>
            </a:xfrm>
            <a:custGeom>
              <a:avLst/>
              <a:gdLst/>
              <a:ahLst/>
              <a:cxnLst/>
              <a:rect l="l" t="t" r="r" b="b"/>
              <a:pathLst>
                <a:path w="24803" h="33763" extrusionOk="0">
                  <a:moveTo>
                    <a:pt x="21595" y="1"/>
                  </a:moveTo>
                  <a:cubicBezTo>
                    <a:pt x="21483" y="1"/>
                    <a:pt x="21370" y="7"/>
                    <a:pt x="21259" y="20"/>
                  </a:cubicBezTo>
                  <a:cubicBezTo>
                    <a:pt x="19962" y="166"/>
                    <a:pt x="18827" y="1025"/>
                    <a:pt x="18040" y="2071"/>
                  </a:cubicBezTo>
                  <a:cubicBezTo>
                    <a:pt x="17254" y="3117"/>
                    <a:pt x="16743" y="4349"/>
                    <a:pt x="16216" y="5557"/>
                  </a:cubicBezTo>
                  <a:cubicBezTo>
                    <a:pt x="15689" y="6765"/>
                    <a:pt x="15121" y="7981"/>
                    <a:pt x="14230" y="8954"/>
                  </a:cubicBezTo>
                  <a:cubicBezTo>
                    <a:pt x="14011" y="9201"/>
                    <a:pt x="13713" y="9442"/>
                    <a:pt x="13399" y="9442"/>
                  </a:cubicBezTo>
                  <a:cubicBezTo>
                    <a:pt x="13352" y="9442"/>
                    <a:pt x="13304" y="9436"/>
                    <a:pt x="13257" y="9425"/>
                  </a:cubicBezTo>
                  <a:cubicBezTo>
                    <a:pt x="12900" y="9344"/>
                    <a:pt x="12697" y="8938"/>
                    <a:pt x="12649" y="8557"/>
                  </a:cubicBezTo>
                  <a:cubicBezTo>
                    <a:pt x="12608" y="8184"/>
                    <a:pt x="12665" y="7795"/>
                    <a:pt x="12559" y="7430"/>
                  </a:cubicBezTo>
                  <a:cubicBezTo>
                    <a:pt x="12380" y="6737"/>
                    <a:pt x="11652" y="6319"/>
                    <a:pt x="10938" y="6319"/>
                  </a:cubicBezTo>
                  <a:cubicBezTo>
                    <a:pt x="10750" y="6319"/>
                    <a:pt x="10563" y="6348"/>
                    <a:pt x="10387" y="6409"/>
                  </a:cubicBezTo>
                  <a:cubicBezTo>
                    <a:pt x="9535" y="6700"/>
                    <a:pt x="8960" y="7536"/>
                    <a:pt x="8724" y="8411"/>
                  </a:cubicBezTo>
                  <a:cubicBezTo>
                    <a:pt x="8489" y="9287"/>
                    <a:pt x="8546" y="10211"/>
                    <a:pt x="8603" y="11119"/>
                  </a:cubicBezTo>
                  <a:lnTo>
                    <a:pt x="8919" y="16187"/>
                  </a:lnTo>
                  <a:cubicBezTo>
                    <a:pt x="8976" y="17095"/>
                    <a:pt x="8951" y="18189"/>
                    <a:pt x="8189" y="18668"/>
                  </a:cubicBezTo>
                  <a:cubicBezTo>
                    <a:pt x="7955" y="18813"/>
                    <a:pt x="7691" y="18873"/>
                    <a:pt x="7419" y="18873"/>
                  </a:cubicBezTo>
                  <a:cubicBezTo>
                    <a:pt x="7042" y="18873"/>
                    <a:pt x="6649" y="18758"/>
                    <a:pt x="6300" y="18603"/>
                  </a:cubicBezTo>
                  <a:cubicBezTo>
                    <a:pt x="5384" y="18189"/>
                    <a:pt x="4598" y="17516"/>
                    <a:pt x="4046" y="16681"/>
                  </a:cubicBezTo>
                  <a:cubicBezTo>
                    <a:pt x="3633" y="16049"/>
                    <a:pt x="3292" y="15278"/>
                    <a:pt x="2595" y="14995"/>
                  </a:cubicBezTo>
                  <a:cubicBezTo>
                    <a:pt x="2434" y="14931"/>
                    <a:pt x="2268" y="14901"/>
                    <a:pt x="2102" y="14901"/>
                  </a:cubicBezTo>
                  <a:cubicBezTo>
                    <a:pt x="1402" y="14901"/>
                    <a:pt x="697" y="15421"/>
                    <a:pt x="390" y="16089"/>
                  </a:cubicBezTo>
                  <a:cubicBezTo>
                    <a:pt x="0" y="16916"/>
                    <a:pt x="155" y="17873"/>
                    <a:pt x="171" y="18781"/>
                  </a:cubicBezTo>
                  <a:cubicBezTo>
                    <a:pt x="300" y="24262"/>
                    <a:pt x="1703" y="30278"/>
                    <a:pt x="6584" y="33286"/>
                  </a:cubicBezTo>
                  <a:cubicBezTo>
                    <a:pt x="7662" y="33613"/>
                    <a:pt x="8703" y="33763"/>
                    <a:pt x="9730" y="33763"/>
                  </a:cubicBezTo>
                  <a:cubicBezTo>
                    <a:pt x="11500" y="33763"/>
                    <a:pt x="13225" y="33319"/>
                    <a:pt x="15016" y="32580"/>
                  </a:cubicBezTo>
                  <a:cubicBezTo>
                    <a:pt x="17854" y="31413"/>
                    <a:pt x="20302" y="29386"/>
                    <a:pt x="22167" y="26921"/>
                  </a:cubicBezTo>
                  <a:cubicBezTo>
                    <a:pt x="22710" y="26224"/>
                    <a:pt x="23197" y="25462"/>
                    <a:pt x="23416" y="24602"/>
                  </a:cubicBezTo>
                  <a:cubicBezTo>
                    <a:pt x="23635" y="23743"/>
                    <a:pt x="23537" y="22762"/>
                    <a:pt x="22970" y="22081"/>
                  </a:cubicBezTo>
                  <a:cubicBezTo>
                    <a:pt x="22473" y="21485"/>
                    <a:pt x="21721" y="21237"/>
                    <a:pt x="20939" y="21237"/>
                  </a:cubicBezTo>
                  <a:cubicBezTo>
                    <a:pt x="20370" y="21237"/>
                    <a:pt x="19785" y="21369"/>
                    <a:pt x="19273" y="21594"/>
                  </a:cubicBezTo>
                  <a:cubicBezTo>
                    <a:pt x="18624" y="21886"/>
                    <a:pt x="18016" y="22300"/>
                    <a:pt x="17327" y="22470"/>
                  </a:cubicBezTo>
                  <a:cubicBezTo>
                    <a:pt x="17155" y="22512"/>
                    <a:pt x="16974" y="22535"/>
                    <a:pt x="16793" y="22535"/>
                  </a:cubicBezTo>
                  <a:cubicBezTo>
                    <a:pt x="16245" y="22535"/>
                    <a:pt x="15698" y="22331"/>
                    <a:pt x="15430" y="21862"/>
                  </a:cubicBezTo>
                  <a:cubicBezTo>
                    <a:pt x="15065" y="21246"/>
                    <a:pt x="15340" y="20411"/>
                    <a:pt x="15859" y="19908"/>
                  </a:cubicBezTo>
                  <a:cubicBezTo>
                    <a:pt x="16370" y="19405"/>
                    <a:pt x="17059" y="19154"/>
                    <a:pt x="17708" y="18870"/>
                  </a:cubicBezTo>
                  <a:cubicBezTo>
                    <a:pt x="19540" y="18084"/>
                    <a:pt x="21218" y="16981"/>
                    <a:pt x="22678" y="15619"/>
                  </a:cubicBezTo>
                  <a:cubicBezTo>
                    <a:pt x="23408" y="14938"/>
                    <a:pt x="24121" y="13924"/>
                    <a:pt x="23699" y="13016"/>
                  </a:cubicBezTo>
                  <a:cubicBezTo>
                    <a:pt x="23391" y="12360"/>
                    <a:pt x="22605" y="12092"/>
                    <a:pt x="21900" y="12052"/>
                  </a:cubicBezTo>
                  <a:cubicBezTo>
                    <a:pt x="21759" y="12044"/>
                    <a:pt x="21617" y="12041"/>
                    <a:pt x="21476" y="12041"/>
                  </a:cubicBezTo>
                  <a:cubicBezTo>
                    <a:pt x="21281" y="12041"/>
                    <a:pt x="21085" y="12046"/>
                    <a:pt x="20890" y="12046"/>
                  </a:cubicBezTo>
                  <a:cubicBezTo>
                    <a:pt x="20510" y="12046"/>
                    <a:pt x="20133" y="12029"/>
                    <a:pt x="19767" y="11930"/>
                  </a:cubicBezTo>
                  <a:cubicBezTo>
                    <a:pt x="19159" y="11768"/>
                    <a:pt x="18551" y="11200"/>
                    <a:pt x="18721" y="10584"/>
                  </a:cubicBezTo>
                  <a:cubicBezTo>
                    <a:pt x="18810" y="10244"/>
                    <a:pt x="19102" y="10000"/>
                    <a:pt x="19378" y="9781"/>
                  </a:cubicBezTo>
                  <a:cubicBezTo>
                    <a:pt x="20910" y="8565"/>
                    <a:pt x="22248" y="7130"/>
                    <a:pt x="23367" y="5525"/>
                  </a:cubicBezTo>
                  <a:cubicBezTo>
                    <a:pt x="24121" y="4447"/>
                    <a:pt x="24802" y="3101"/>
                    <a:pt x="24397" y="1844"/>
                  </a:cubicBezTo>
                  <a:cubicBezTo>
                    <a:pt x="24026" y="696"/>
                    <a:pt x="22789" y="1"/>
                    <a:pt x="21595" y="1"/>
                  </a:cubicBezTo>
                  <a:close/>
                </a:path>
              </a:pathLst>
            </a:custGeom>
            <a:solidFill>
              <a:srgbClr val="02A1A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3"/>
            <p:cNvSpPr/>
            <p:nvPr/>
          </p:nvSpPr>
          <p:spPr>
            <a:xfrm rot="-1745957" flipH="1">
              <a:off x="828648" y="2309151"/>
              <a:ext cx="2038940" cy="2960901"/>
            </a:xfrm>
            <a:custGeom>
              <a:avLst/>
              <a:gdLst/>
              <a:ahLst/>
              <a:cxnLst/>
              <a:rect l="l" t="t" r="r" b="b"/>
              <a:pathLst>
                <a:path w="17230" h="25021" extrusionOk="0">
                  <a:moveTo>
                    <a:pt x="13278" y="0"/>
                  </a:moveTo>
                  <a:cubicBezTo>
                    <a:pt x="13066" y="0"/>
                    <a:pt x="12856" y="30"/>
                    <a:pt x="12656" y="91"/>
                  </a:cubicBezTo>
                  <a:cubicBezTo>
                    <a:pt x="11773" y="358"/>
                    <a:pt x="11100" y="1088"/>
                    <a:pt x="10678" y="1915"/>
                  </a:cubicBezTo>
                  <a:cubicBezTo>
                    <a:pt x="10256" y="2742"/>
                    <a:pt x="10062" y="3658"/>
                    <a:pt x="9843" y="4558"/>
                  </a:cubicBezTo>
                  <a:cubicBezTo>
                    <a:pt x="9624" y="5458"/>
                    <a:pt x="9381" y="6374"/>
                    <a:pt x="8886" y="7153"/>
                  </a:cubicBezTo>
                  <a:cubicBezTo>
                    <a:pt x="8755" y="7369"/>
                    <a:pt x="8557" y="7600"/>
                    <a:pt x="8307" y="7600"/>
                  </a:cubicBezTo>
                  <a:cubicBezTo>
                    <a:pt x="8295" y="7600"/>
                    <a:pt x="8283" y="7600"/>
                    <a:pt x="8270" y="7599"/>
                  </a:cubicBezTo>
                  <a:cubicBezTo>
                    <a:pt x="8011" y="7582"/>
                    <a:pt x="7824" y="7331"/>
                    <a:pt x="7743" y="7080"/>
                  </a:cubicBezTo>
                  <a:cubicBezTo>
                    <a:pt x="7662" y="6820"/>
                    <a:pt x="7654" y="6545"/>
                    <a:pt x="7540" y="6301"/>
                  </a:cubicBezTo>
                  <a:cubicBezTo>
                    <a:pt x="7361" y="5916"/>
                    <a:pt x="6935" y="5712"/>
                    <a:pt x="6507" y="5712"/>
                  </a:cubicBezTo>
                  <a:cubicBezTo>
                    <a:pt x="6296" y="5712"/>
                    <a:pt x="6085" y="5762"/>
                    <a:pt x="5903" y="5864"/>
                  </a:cubicBezTo>
                  <a:cubicBezTo>
                    <a:pt x="5351" y="6172"/>
                    <a:pt x="5051" y="6820"/>
                    <a:pt x="5003" y="7461"/>
                  </a:cubicBezTo>
                  <a:cubicBezTo>
                    <a:pt x="4946" y="8093"/>
                    <a:pt x="5100" y="8726"/>
                    <a:pt x="5254" y="9350"/>
                  </a:cubicBezTo>
                  <a:cubicBezTo>
                    <a:pt x="5538" y="10509"/>
                    <a:pt x="5813" y="11669"/>
                    <a:pt x="6097" y="12828"/>
                  </a:cubicBezTo>
                  <a:cubicBezTo>
                    <a:pt x="6251" y="13444"/>
                    <a:pt x="6365" y="14206"/>
                    <a:pt x="5895" y="14636"/>
                  </a:cubicBezTo>
                  <a:cubicBezTo>
                    <a:pt x="5686" y="14825"/>
                    <a:pt x="5408" y="14895"/>
                    <a:pt x="5121" y="14895"/>
                  </a:cubicBezTo>
                  <a:cubicBezTo>
                    <a:pt x="4939" y="14895"/>
                    <a:pt x="4754" y="14867"/>
                    <a:pt x="4581" y="14823"/>
                  </a:cubicBezTo>
                  <a:cubicBezTo>
                    <a:pt x="3892" y="14644"/>
                    <a:pt x="3268" y="14279"/>
                    <a:pt x="2781" y="13769"/>
                  </a:cubicBezTo>
                  <a:cubicBezTo>
                    <a:pt x="2408" y="13379"/>
                    <a:pt x="2084" y="12893"/>
                    <a:pt x="1565" y="12780"/>
                  </a:cubicBezTo>
                  <a:cubicBezTo>
                    <a:pt x="1502" y="12766"/>
                    <a:pt x="1439" y="12760"/>
                    <a:pt x="1377" y="12760"/>
                  </a:cubicBezTo>
                  <a:cubicBezTo>
                    <a:pt x="822" y="12760"/>
                    <a:pt x="316" y="13255"/>
                    <a:pt x="170" y="13809"/>
                  </a:cubicBezTo>
                  <a:cubicBezTo>
                    <a:pt x="0" y="14434"/>
                    <a:pt x="227" y="15074"/>
                    <a:pt x="357" y="15706"/>
                  </a:cubicBezTo>
                  <a:cubicBezTo>
                    <a:pt x="1119" y="19485"/>
                    <a:pt x="2838" y="23482"/>
                    <a:pt x="6584" y="24965"/>
                  </a:cubicBezTo>
                  <a:cubicBezTo>
                    <a:pt x="6898" y="25002"/>
                    <a:pt x="7204" y="25020"/>
                    <a:pt x="7504" y="25020"/>
                  </a:cubicBezTo>
                  <a:cubicBezTo>
                    <a:pt x="9253" y="25020"/>
                    <a:pt x="10792" y="24416"/>
                    <a:pt x="12348" y="23433"/>
                  </a:cubicBezTo>
                  <a:cubicBezTo>
                    <a:pt x="14173" y="22274"/>
                    <a:pt x="15616" y="20563"/>
                    <a:pt x="16605" y="18625"/>
                  </a:cubicBezTo>
                  <a:cubicBezTo>
                    <a:pt x="16889" y="18074"/>
                    <a:pt x="17140" y="17490"/>
                    <a:pt x="17189" y="16866"/>
                  </a:cubicBezTo>
                  <a:cubicBezTo>
                    <a:pt x="17229" y="16242"/>
                    <a:pt x="17035" y="15577"/>
                    <a:pt x="16564" y="15171"/>
                  </a:cubicBezTo>
                  <a:cubicBezTo>
                    <a:pt x="16254" y="14909"/>
                    <a:pt x="15869" y="14798"/>
                    <a:pt x="15470" y="14798"/>
                  </a:cubicBezTo>
                  <a:cubicBezTo>
                    <a:pt x="14942" y="14798"/>
                    <a:pt x="14389" y="14993"/>
                    <a:pt x="13946" y="15293"/>
                  </a:cubicBezTo>
                  <a:cubicBezTo>
                    <a:pt x="13524" y="15577"/>
                    <a:pt x="13159" y="15933"/>
                    <a:pt x="12697" y="16136"/>
                  </a:cubicBezTo>
                  <a:cubicBezTo>
                    <a:pt x="12508" y="16224"/>
                    <a:pt x="12291" y="16274"/>
                    <a:pt x="12080" y="16274"/>
                  </a:cubicBezTo>
                  <a:cubicBezTo>
                    <a:pt x="11785" y="16274"/>
                    <a:pt x="11500" y="16177"/>
                    <a:pt x="11310" y="15950"/>
                  </a:cubicBezTo>
                  <a:cubicBezTo>
                    <a:pt x="10978" y="15569"/>
                    <a:pt x="11067" y="14952"/>
                    <a:pt x="11367" y="14547"/>
                  </a:cubicBezTo>
                  <a:cubicBezTo>
                    <a:pt x="11659" y="14134"/>
                    <a:pt x="12105" y="13874"/>
                    <a:pt x="12519" y="13598"/>
                  </a:cubicBezTo>
                  <a:cubicBezTo>
                    <a:pt x="13694" y="12820"/>
                    <a:pt x="14724" y="11855"/>
                    <a:pt x="15559" y="10728"/>
                  </a:cubicBezTo>
                  <a:cubicBezTo>
                    <a:pt x="15981" y="10177"/>
                    <a:pt x="16354" y="9382"/>
                    <a:pt x="15948" y="8807"/>
                  </a:cubicBezTo>
                  <a:cubicBezTo>
                    <a:pt x="15708" y="8466"/>
                    <a:pt x="15274" y="8345"/>
                    <a:pt x="14852" y="8345"/>
                  </a:cubicBezTo>
                  <a:cubicBezTo>
                    <a:pt x="14762" y="8345"/>
                    <a:pt x="14673" y="8351"/>
                    <a:pt x="14586" y="8361"/>
                  </a:cubicBezTo>
                  <a:cubicBezTo>
                    <a:pt x="14138" y="8411"/>
                    <a:pt x="13697" y="8546"/>
                    <a:pt x="13256" y="8546"/>
                  </a:cubicBezTo>
                  <a:cubicBezTo>
                    <a:pt x="13202" y="8546"/>
                    <a:pt x="13148" y="8544"/>
                    <a:pt x="13094" y="8539"/>
                  </a:cubicBezTo>
                  <a:cubicBezTo>
                    <a:pt x="12648" y="8499"/>
                    <a:pt x="12154" y="8182"/>
                    <a:pt x="12194" y="7736"/>
                  </a:cubicBezTo>
                  <a:cubicBezTo>
                    <a:pt x="12210" y="7485"/>
                    <a:pt x="12389" y="7282"/>
                    <a:pt x="12551" y="7096"/>
                  </a:cubicBezTo>
                  <a:cubicBezTo>
                    <a:pt x="13467" y="6066"/>
                    <a:pt x="14221" y="4907"/>
                    <a:pt x="14797" y="3650"/>
                  </a:cubicBezTo>
                  <a:cubicBezTo>
                    <a:pt x="15178" y="2807"/>
                    <a:pt x="15478" y="1794"/>
                    <a:pt x="15048" y="975"/>
                  </a:cubicBezTo>
                  <a:cubicBezTo>
                    <a:pt x="14716" y="342"/>
                    <a:pt x="13993" y="0"/>
                    <a:pt x="13278" y="0"/>
                  </a:cubicBezTo>
                  <a:close/>
                </a:path>
              </a:pathLst>
            </a:custGeom>
            <a:solidFill>
              <a:srgbClr val="0583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3"/>
            <p:cNvSpPr/>
            <p:nvPr/>
          </p:nvSpPr>
          <p:spPr>
            <a:xfrm flipH="1">
              <a:off x="1022119" y="1098374"/>
              <a:ext cx="2935125" cy="3995260"/>
            </a:xfrm>
            <a:custGeom>
              <a:avLst/>
              <a:gdLst/>
              <a:ahLst/>
              <a:cxnLst/>
              <a:rect l="l" t="t" r="r" b="b"/>
              <a:pathLst>
                <a:path w="24803" h="33763" extrusionOk="0">
                  <a:moveTo>
                    <a:pt x="21595" y="1"/>
                  </a:moveTo>
                  <a:cubicBezTo>
                    <a:pt x="21483" y="1"/>
                    <a:pt x="21370" y="7"/>
                    <a:pt x="21259" y="20"/>
                  </a:cubicBezTo>
                  <a:cubicBezTo>
                    <a:pt x="19962" y="166"/>
                    <a:pt x="18827" y="1025"/>
                    <a:pt x="18040" y="2071"/>
                  </a:cubicBezTo>
                  <a:cubicBezTo>
                    <a:pt x="17254" y="3117"/>
                    <a:pt x="16743" y="4349"/>
                    <a:pt x="16216" y="5557"/>
                  </a:cubicBezTo>
                  <a:cubicBezTo>
                    <a:pt x="15689" y="6765"/>
                    <a:pt x="15121" y="7981"/>
                    <a:pt x="14230" y="8954"/>
                  </a:cubicBezTo>
                  <a:cubicBezTo>
                    <a:pt x="14011" y="9201"/>
                    <a:pt x="13713" y="9442"/>
                    <a:pt x="13399" y="9442"/>
                  </a:cubicBezTo>
                  <a:cubicBezTo>
                    <a:pt x="13352" y="9442"/>
                    <a:pt x="13304" y="9436"/>
                    <a:pt x="13257" y="9425"/>
                  </a:cubicBezTo>
                  <a:cubicBezTo>
                    <a:pt x="12900" y="9344"/>
                    <a:pt x="12697" y="8938"/>
                    <a:pt x="12649" y="8557"/>
                  </a:cubicBezTo>
                  <a:cubicBezTo>
                    <a:pt x="12608" y="8184"/>
                    <a:pt x="12665" y="7795"/>
                    <a:pt x="12559" y="7430"/>
                  </a:cubicBezTo>
                  <a:cubicBezTo>
                    <a:pt x="12380" y="6737"/>
                    <a:pt x="11652" y="6319"/>
                    <a:pt x="10938" y="6319"/>
                  </a:cubicBezTo>
                  <a:cubicBezTo>
                    <a:pt x="10750" y="6319"/>
                    <a:pt x="10563" y="6348"/>
                    <a:pt x="10387" y="6409"/>
                  </a:cubicBezTo>
                  <a:cubicBezTo>
                    <a:pt x="9535" y="6700"/>
                    <a:pt x="8960" y="7536"/>
                    <a:pt x="8724" y="8411"/>
                  </a:cubicBezTo>
                  <a:cubicBezTo>
                    <a:pt x="8489" y="9287"/>
                    <a:pt x="8546" y="10211"/>
                    <a:pt x="8603" y="11119"/>
                  </a:cubicBezTo>
                  <a:lnTo>
                    <a:pt x="8919" y="16187"/>
                  </a:lnTo>
                  <a:cubicBezTo>
                    <a:pt x="8976" y="17095"/>
                    <a:pt x="8951" y="18189"/>
                    <a:pt x="8189" y="18668"/>
                  </a:cubicBezTo>
                  <a:cubicBezTo>
                    <a:pt x="7955" y="18813"/>
                    <a:pt x="7691" y="18873"/>
                    <a:pt x="7419" y="18873"/>
                  </a:cubicBezTo>
                  <a:cubicBezTo>
                    <a:pt x="7042" y="18873"/>
                    <a:pt x="6649" y="18758"/>
                    <a:pt x="6300" y="18603"/>
                  </a:cubicBezTo>
                  <a:cubicBezTo>
                    <a:pt x="5384" y="18189"/>
                    <a:pt x="4598" y="17516"/>
                    <a:pt x="4046" y="16681"/>
                  </a:cubicBezTo>
                  <a:cubicBezTo>
                    <a:pt x="3633" y="16049"/>
                    <a:pt x="3292" y="15278"/>
                    <a:pt x="2595" y="14995"/>
                  </a:cubicBezTo>
                  <a:cubicBezTo>
                    <a:pt x="2434" y="14931"/>
                    <a:pt x="2268" y="14901"/>
                    <a:pt x="2102" y="14901"/>
                  </a:cubicBezTo>
                  <a:cubicBezTo>
                    <a:pt x="1402" y="14901"/>
                    <a:pt x="697" y="15421"/>
                    <a:pt x="390" y="16089"/>
                  </a:cubicBezTo>
                  <a:cubicBezTo>
                    <a:pt x="0" y="16916"/>
                    <a:pt x="155" y="17873"/>
                    <a:pt x="171" y="18781"/>
                  </a:cubicBezTo>
                  <a:cubicBezTo>
                    <a:pt x="300" y="24262"/>
                    <a:pt x="1703" y="30278"/>
                    <a:pt x="6584" y="33286"/>
                  </a:cubicBezTo>
                  <a:cubicBezTo>
                    <a:pt x="7662" y="33613"/>
                    <a:pt x="8703" y="33763"/>
                    <a:pt x="9730" y="33763"/>
                  </a:cubicBezTo>
                  <a:cubicBezTo>
                    <a:pt x="11500" y="33763"/>
                    <a:pt x="13225" y="33319"/>
                    <a:pt x="15016" y="32580"/>
                  </a:cubicBezTo>
                  <a:cubicBezTo>
                    <a:pt x="17854" y="31413"/>
                    <a:pt x="20302" y="29386"/>
                    <a:pt x="22167" y="26921"/>
                  </a:cubicBezTo>
                  <a:cubicBezTo>
                    <a:pt x="22710" y="26224"/>
                    <a:pt x="23197" y="25462"/>
                    <a:pt x="23416" y="24602"/>
                  </a:cubicBezTo>
                  <a:cubicBezTo>
                    <a:pt x="23635" y="23743"/>
                    <a:pt x="23537" y="22762"/>
                    <a:pt x="22970" y="22081"/>
                  </a:cubicBezTo>
                  <a:cubicBezTo>
                    <a:pt x="22473" y="21485"/>
                    <a:pt x="21721" y="21237"/>
                    <a:pt x="20939" y="21237"/>
                  </a:cubicBezTo>
                  <a:cubicBezTo>
                    <a:pt x="20370" y="21237"/>
                    <a:pt x="19785" y="21369"/>
                    <a:pt x="19273" y="21594"/>
                  </a:cubicBezTo>
                  <a:cubicBezTo>
                    <a:pt x="18624" y="21886"/>
                    <a:pt x="18016" y="22300"/>
                    <a:pt x="17327" y="22470"/>
                  </a:cubicBezTo>
                  <a:cubicBezTo>
                    <a:pt x="17155" y="22512"/>
                    <a:pt x="16974" y="22535"/>
                    <a:pt x="16793" y="22535"/>
                  </a:cubicBezTo>
                  <a:cubicBezTo>
                    <a:pt x="16245" y="22535"/>
                    <a:pt x="15698" y="22331"/>
                    <a:pt x="15430" y="21862"/>
                  </a:cubicBezTo>
                  <a:cubicBezTo>
                    <a:pt x="15065" y="21246"/>
                    <a:pt x="15340" y="20411"/>
                    <a:pt x="15859" y="19908"/>
                  </a:cubicBezTo>
                  <a:cubicBezTo>
                    <a:pt x="16370" y="19405"/>
                    <a:pt x="17059" y="19154"/>
                    <a:pt x="17708" y="18870"/>
                  </a:cubicBezTo>
                  <a:cubicBezTo>
                    <a:pt x="19540" y="18084"/>
                    <a:pt x="21218" y="16981"/>
                    <a:pt x="22678" y="15619"/>
                  </a:cubicBezTo>
                  <a:cubicBezTo>
                    <a:pt x="23408" y="14938"/>
                    <a:pt x="24121" y="13924"/>
                    <a:pt x="23699" y="13016"/>
                  </a:cubicBezTo>
                  <a:cubicBezTo>
                    <a:pt x="23391" y="12360"/>
                    <a:pt x="22605" y="12092"/>
                    <a:pt x="21900" y="12052"/>
                  </a:cubicBezTo>
                  <a:cubicBezTo>
                    <a:pt x="21759" y="12044"/>
                    <a:pt x="21617" y="12041"/>
                    <a:pt x="21476" y="12041"/>
                  </a:cubicBezTo>
                  <a:cubicBezTo>
                    <a:pt x="21281" y="12041"/>
                    <a:pt x="21085" y="12046"/>
                    <a:pt x="20890" y="12046"/>
                  </a:cubicBezTo>
                  <a:cubicBezTo>
                    <a:pt x="20510" y="12046"/>
                    <a:pt x="20133" y="12029"/>
                    <a:pt x="19767" y="11930"/>
                  </a:cubicBezTo>
                  <a:cubicBezTo>
                    <a:pt x="19159" y="11768"/>
                    <a:pt x="18551" y="11200"/>
                    <a:pt x="18721" y="10584"/>
                  </a:cubicBezTo>
                  <a:cubicBezTo>
                    <a:pt x="18810" y="10244"/>
                    <a:pt x="19102" y="10000"/>
                    <a:pt x="19378" y="9781"/>
                  </a:cubicBezTo>
                  <a:cubicBezTo>
                    <a:pt x="20910" y="8565"/>
                    <a:pt x="22248" y="7130"/>
                    <a:pt x="23367" y="5525"/>
                  </a:cubicBezTo>
                  <a:cubicBezTo>
                    <a:pt x="24121" y="4447"/>
                    <a:pt x="24802" y="3101"/>
                    <a:pt x="24397" y="1844"/>
                  </a:cubicBezTo>
                  <a:cubicBezTo>
                    <a:pt x="24026" y="696"/>
                    <a:pt x="22789" y="1"/>
                    <a:pt x="21595" y="1"/>
                  </a:cubicBezTo>
                  <a:close/>
                </a:path>
              </a:pathLst>
            </a:custGeom>
            <a:solidFill>
              <a:srgbClr val="02A1A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63" name="Google Shape;63;p3"/>
          <p:cNvSpPr/>
          <p:nvPr/>
        </p:nvSpPr>
        <p:spPr>
          <a:xfrm>
            <a:off x="2514001" y="3355333"/>
            <a:ext cx="7684236" cy="4905743"/>
          </a:xfrm>
          <a:custGeom>
            <a:avLst/>
            <a:gdLst/>
            <a:ahLst/>
            <a:cxnLst/>
            <a:rect l="l" t="t" r="r" b="b"/>
            <a:pathLst>
              <a:path w="202199" h="132791" extrusionOk="0">
                <a:moveTo>
                  <a:pt x="196767" y="0"/>
                </a:moveTo>
                <a:lnTo>
                  <a:pt x="1457" y="1457"/>
                </a:lnTo>
                <a:lnTo>
                  <a:pt x="0" y="130936"/>
                </a:lnTo>
                <a:lnTo>
                  <a:pt x="202198" y="132790"/>
                </a:lnTo>
                <a:lnTo>
                  <a:pt x="196767" y="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4" name="Google Shape;64;p3"/>
          <p:cNvSpPr/>
          <p:nvPr/>
        </p:nvSpPr>
        <p:spPr>
          <a:xfrm>
            <a:off x="2579564" y="508001"/>
            <a:ext cx="7432977" cy="2873879"/>
          </a:xfrm>
          <a:custGeom>
            <a:avLst/>
            <a:gdLst/>
            <a:ahLst/>
            <a:cxnLst/>
            <a:rect l="l" t="t" r="r" b="b"/>
            <a:pathLst>
              <a:path w="195245" h="77158" extrusionOk="0">
                <a:moveTo>
                  <a:pt x="99145" y="0"/>
                </a:moveTo>
                <a:cubicBezTo>
                  <a:pt x="96778" y="0"/>
                  <a:pt x="94410" y="795"/>
                  <a:pt x="92456" y="2384"/>
                </a:cubicBezTo>
                <a:lnTo>
                  <a:pt x="0" y="77157"/>
                </a:lnTo>
                <a:lnTo>
                  <a:pt x="195244" y="75700"/>
                </a:lnTo>
                <a:lnTo>
                  <a:pt x="105834" y="2384"/>
                </a:lnTo>
                <a:cubicBezTo>
                  <a:pt x="103881" y="795"/>
                  <a:pt x="101513" y="0"/>
                  <a:pt x="99145" y="0"/>
                </a:cubicBezTo>
                <a:close/>
              </a:path>
            </a:pathLst>
          </a:custGeom>
          <a:solidFill>
            <a:srgbClr val="E9505B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5" name="Google Shape;65;p3"/>
          <p:cNvSpPr/>
          <p:nvPr/>
        </p:nvSpPr>
        <p:spPr>
          <a:xfrm>
            <a:off x="2579564" y="508001"/>
            <a:ext cx="7432977" cy="2873879"/>
          </a:xfrm>
          <a:custGeom>
            <a:avLst/>
            <a:gdLst/>
            <a:ahLst/>
            <a:cxnLst/>
            <a:rect l="l" t="t" r="r" b="b"/>
            <a:pathLst>
              <a:path w="195245" h="77158" extrusionOk="0">
                <a:moveTo>
                  <a:pt x="99145" y="0"/>
                </a:moveTo>
                <a:cubicBezTo>
                  <a:pt x="96778" y="0"/>
                  <a:pt x="94410" y="795"/>
                  <a:pt x="92456" y="2384"/>
                </a:cubicBezTo>
                <a:lnTo>
                  <a:pt x="0" y="77157"/>
                </a:lnTo>
                <a:lnTo>
                  <a:pt x="195244" y="75700"/>
                </a:lnTo>
                <a:lnTo>
                  <a:pt x="105834" y="2384"/>
                </a:lnTo>
                <a:cubicBezTo>
                  <a:pt x="103881" y="795"/>
                  <a:pt x="101513" y="0"/>
                  <a:pt x="99145" y="0"/>
                </a:cubicBezTo>
                <a:close/>
              </a:path>
            </a:pathLst>
          </a:custGeom>
          <a:solidFill>
            <a:srgbClr val="F2F2F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C6C6C6"/>
              </a:solidFill>
            </a:endParaRPr>
          </a:p>
        </p:txBody>
      </p:sp>
      <p:sp>
        <p:nvSpPr>
          <p:cNvPr id="66" name="Google Shape;66;p3"/>
          <p:cNvSpPr/>
          <p:nvPr/>
        </p:nvSpPr>
        <p:spPr>
          <a:xfrm>
            <a:off x="2514000" y="5395684"/>
            <a:ext cx="2710469" cy="2809888"/>
          </a:xfrm>
          <a:custGeom>
            <a:avLst/>
            <a:gdLst/>
            <a:ahLst/>
            <a:cxnLst/>
            <a:rect l="l" t="t" r="r" b="b"/>
            <a:pathLst>
              <a:path w="71197" h="75440" extrusionOk="0">
                <a:moveTo>
                  <a:pt x="70993" y="1"/>
                </a:moveTo>
                <a:cubicBezTo>
                  <a:pt x="70610" y="1"/>
                  <a:pt x="54591" y="16682"/>
                  <a:pt x="35168" y="37356"/>
                </a:cubicBezTo>
                <a:cubicBezTo>
                  <a:pt x="15630" y="58086"/>
                  <a:pt x="0" y="75173"/>
                  <a:pt x="265" y="75438"/>
                </a:cubicBezTo>
                <a:cubicBezTo>
                  <a:pt x="267" y="75439"/>
                  <a:pt x="269" y="75440"/>
                  <a:pt x="271" y="75440"/>
                </a:cubicBezTo>
                <a:cubicBezTo>
                  <a:pt x="720" y="75440"/>
                  <a:pt x="16673" y="58890"/>
                  <a:pt x="36095" y="38151"/>
                </a:cubicBezTo>
                <a:cubicBezTo>
                  <a:pt x="55566" y="17355"/>
                  <a:pt x="71197" y="267"/>
                  <a:pt x="70998" y="3"/>
                </a:cubicBezTo>
                <a:cubicBezTo>
                  <a:pt x="70997" y="1"/>
                  <a:pt x="70995" y="1"/>
                  <a:pt x="70993" y="1"/>
                </a:cubicBezTo>
                <a:close/>
              </a:path>
            </a:pathLst>
          </a:custGeom>
          <a:solidFill>
            <a:srgbClr val="C6C6C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7" name="Google Shape;67;p3"/>
          <p:cNvSpPr/>
          <p:nvPr/>
        </p:nvSpPr>
        <p:spPr>
          <a:xfrm>
            <a:off x="7658022" y="5462332"/>
            <a:ext cx="2574369" cy="2812347"/>
          </a:xfrm>
          <a:custGeom>
            <a:avLst/>
            <a:gdLst/>
            <a:ahLst/>
            <a:cxnLst/>
            <a:rect l="l" t="t" r="r" b="b"/>
            <a:pathLst>
              <a:path w="67622" h="75506" extrusionOk="0">
                <a:moveTo>
                  <a:pt x="271" y="0"/>
                </a:moveTo>
                <a:cubicBezTo>
                  <a:pt x="269" y="0"/>
                  <a:pt x="267" y="1"/>
                  <a:pt x="266" y="2"/>
                </a:cubicBezTo>
                <a:cubicBezTo>
                  <a:pt x="1" y="200"/>
                  <a:pt x="14836" y="17288"/>
                  <a:pt x="33380" y="38150"/>
                </a:cubicBezTo>
                <a:cubicBezTo>
                  <a:pt x="51750" y="58889"/>
                  <a:pt x="66911" y="75505"/>
                  <a:pt x="67350" y="75505"/>
                </a:cubicBezTo>
                <a:cubicBezTo>
                  <a:pt x="67352" y="75505"/>
                  <a:pt x="67355" y="75505"/>
                  <a:pt x="67356" y="75503"/>
                </a:cubicBezTo>
                <a:cubicBezTo>
                  <a:pt x="67621" y="75305"/>
                  <a:pt x="52786" y="58217"/>
                  <a:pt x="34241" y="37355"/>
                </a:cubicBezTo>
                <a:cubicBezTo>
                  <a:pt x="15807" y="16616"/>
                  <a:pt x="644" y="0"/>
                  <a:pt x="271" y="0"/>
                </a:cubicBezTo>
                <a:close/>
              </a:path>
            </a:pathLst>
          </a:custGeom>
          <a:solidFill>
            <a:srgbClr val="C6C6C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8" name="Google Shape;68;p3"/>
          <p:cNvSpPr/>
          <p:nvPr/>
        </p:nvSpPr>
        <p:spPr>
          <a:xfrm>
            <a:off x="2579564" y="3328147"/>
            <a:ext cx="7435489" cy="2918276"/>
          </a:xfrm>
          <a:custGeom>
            <a:avLst/>
            <a:gdLst/>
            <a:ahLst/>
            <a:cxnLst/>
            <a:rect l="l" t="t" r="r" b="b"/>
            <a:pathLst>
              <a:path w="195311" h="78350" extrusionOk="0">
                <a:moveTo>
                  <a:pt x="195310" y="0"/>
                </a:moveTo>
                <a:lnTo>
                  <a:pt x="0" y="1457"/>
                </a:lnTo>
                <a:lnTo>
                  <a:pt x="97225" y="78350"/>
                </a:lnTo>
                <a:lnTo>
                  <a:pt x="195310" y="0"/>
                </a:lnTo>
                <a:close/>
              </a:path>
            </a:pathLst>
          </a:custGeom>
          <a:solidFill>
            <a:srgbClr val="30394B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9" name="Google Shape;69;p3"/>
          <p:cNvSpPr/>
          <p:nvPr/>
        </p:nvSpPr>
        <p:spPr>
          <a:xfrm>
            <a:off x="2942673" y="1304943"/>
            <a:ext cx="6583255" cy="4904083"/>
          </a:xfrm>
          <a:custGeom>
            <a:avLst/>
            <a:gdLst/>
            <a:ahLst/>
            <a:cxnLst/>
            <a:rect l="l" t="t" r="r" b="b"/>
            <a:pathLst>
              <a:path w="172925" h="131665" extrusionOk="0">
                <a:moveTo>
                  <a:pt x="171004" y="0"/>
                </a:moveTo>
                <a:lnTo>
                  <a:pt x="0" y="2053"/>
                </a:lnTo>
                <a:lnTo>
                  <a:pt x="331" y="62984"/>
                </a:lnTo>
                <a:lnTo>
                  <a:pt x="87688" y="131664"/>
                </a:lnTo>
                <a:lnTo>
                  <a:pt x="172925" y="64176"/>
                </a:lnTo>
                <a:lnTo>
                  <a:pt x="17100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70" name="Google Shape;70;p3"/>
          <p:cNvSpPr/>
          <p:nvPr/>
        </p:nvSpPr>
        <p:spPr>
          <a:xfrm>
            <a:off x="3163268" y="3942197"/>
            <a:ext cx="1821600" cy="1779355"/>
          </a:xfrm>
          <a:custGeom>
            <a:avLst/>
            <a:gdLst/>
            <a:ahLst/>
            <a:cxnLst/>
            <a:rect l="l" t="t" r="r" b="b"/>
            <a:pathLst>
              <a:path w="41328" h="41262" extrusionOk="0">
                <a:moveTo>
                  <a:pt x="20664" y="0"/>
                </a:moveTo>
                <a:cubicBezTo>
                  <a:pt x="9273" y="0"/>
                  <a:pt x="0" y="9206"/>
                  <a:pt x="0" y="20598"/>
                </a:cubicBezTo>
                <a:cubicBezTo>
                  <a:pt x="0" y="32056"/>
                  <a:pt x="9273" y="41261"/>
                  <a:pt x="20664" y="41261"/>
                </a:cubicBezTo>
                <a:cubicBezTo>
                  <a:pt x="32055" y="41261"/>
                  <a:pt x="41328" y="32056"/>
                  <a:pt x="41328" y="20598"/>
                </a:cubicBezTo>
                <a:cubicBezTo>
                  <a:pt x="41328" y="9206"/>
                  <a:pt x="32055" y="0"/>
                  <a:pt x="20664" y="0"/>
                </a:cubicBezTo>
                <a:close/>
              </a:path>
            </a:pathLst>
          </a:custGeom>
          <a:solidFill>
            <a:srgbClr val="F8AD3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71" name="Google Shape;71;p3"/>
          <p:cNvSpPr/>
          <p:nvPr/>
        </p:nvSpPr>
        <p:spPr>
          <a:xfrm>
            <a:off x="2926765" y="3942197"/>
            <a:ext cx="1821600" cy="1779355"/>
          </a:xfrm>
          <a:custGeom>
            <a:avLst/>
            <a:gdLst/>
            <a:ahLst/>
            <a:cxnLst/>
            <a:rect l="l" t="t" r="r" b="b"/>
            <a:pathLst>
              <a:path w="41328" h="41262" extrusionOk="0">
                <a:moveTo>
                  <a:pt x="20664" y="0"/>
                </a:moveTo>
                <a:cubicBezTo>
                  <a:pt x="9207" y="0"/>
                  <a:pt x="1" y="9206"/>
                  <a:pt x="1" y="20598"/>
                </a:cubicBezTo>
                <a:cubicBezTo>
                  <a:pt x="1" y="32056"/>
                  <a:pt x="9207" y="41261"/>
                  <a:pt x="20664" y="41261"/>
                </a:cubicBezTo>
                <a:cubicBezTo>
                  <a:pt x="32056" y="41261"/>
                  <a:pt x="41328" y="32056"/>
                  <a:pt x="41328" y="20598"/>
                </a:cubicBezTo>
                <a:cubicBezTo>
                  <a:pt x="41328" y="9206"/>
                  <a:pt x="32056" y="0"/>
                  <a:pt x="2066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72" name="Google Shape;72;p3"/>
          <p:cNvSpPr txBox="1">
            <a:spLocks noGrp="1"/>
          </p:cNvSpPr>
          <p:nvPr>
            <p:ph type="title" hasCustomPrompt="1"/>
          </p:nvPr>
        </p:nvSpPr>
        <p:spPr>
          <a:xfrm>
            <a:off x="3071055" y="4233192"/>
            <a:ext cx="1572000" cy="1229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900"/>
              <a:buFont typeface="Anton"/>
              <a:buNone/>
              <a:defRPr sz="52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400"/>
              <a:buNone/>
              <a:defRPr sz="165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400"/>
              <a:buNone/>
              <a:defRPr sz="165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400"/>
              <a:buNone/>
              <a:defRPr sz="165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400"/>
              <a:buNone/>
              <a:defRPr sz="165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400"/>
              <a:buNone/>
              <a:defRPr sz="165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400"/>
              <a:buNone/>
              <a:defRPr sz="165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400"/>
              <a:buNone/>
              <a:defRPr sz="165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400"/>
              <a:buNone/>
              <a:defRPr sz="16533"/>
            </a:lvl9pPr>
          </a:lstStyle>
          <a:p>
            <a:r>
              <a:t>xx%</a:t>
            </a:r>
          </a:p>
        </p:txBody>
      </p:sp>
      <p:sp>
        <p:nvSpPr>
          <p:cNvPr id="73" name="Google Shape;73;p3"/>
          <p:cNvSpPr txBox="1">
            <a:spLocks noGrp="1"/>
          </p:cNvSpPr>
          <p:nvPr>
            <p:ph type="title" idx="2"/>
          </p:nvPr>
        </p:nvSpPr>
        <p:spPr>
          <a:xfrm>
            <a:off x="3800933" y="1823367"/>
            <a:ext cx="5222400" cy="201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Font typeface="Anton"/>
              <a:buNone/>
              <a:defRPr sz="6400">
                <a:latin typeface="Anton"/>
                <a:ea typeface="Anton"/>
                <a:cs typeface="Anton"/>
                <a:sym typeface="Ant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385693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bg>
      <p:bgPr>
        <a:solidFill>
          <a:schemeClr val="accent1"/>
        </a:solid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8"/>
          <p:cNvSpPr txBox="1">
            <a:spLocks noGrp="1"/>
          </p:cNvSpPr>
          <p:nvPr>
            <p:ph type="title"/>
          </p:nvPr>
        </p:nvSpPr>
        <p:spPr>
          <a:xfrm>
            <a:off x="4344633" y="600200"/>
            <a:ext cx="68872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Anton"/>
              <a:buNone/>
              <a:defRPr sz="128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262" name="Google Shape;262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l"/>
            <a:fld id="{00000000-1234-1234-1234-123412341234}" type="slidenum">
              <a:rPr lang="en" smtClean="0"/>
              <a:pPr algn="l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3032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3433E4-C324-4DDE-A6BF-B2826CF08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A25399-0F28-4FA1-871B-C6AEB6FF1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058E9-D024-4C07-BCD3-EE75CC86B3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F40AE-35D1-45E1-9964-F10B8EE48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DFCE6D-87E2-464B-9727-7C3A2E0223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562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10348994" y="255084"/>
            <a:ext cx="1627773" cy="146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390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microsoft.com/office/2007/relationships/hdphoto" Target="../media/hdphoto2.wdp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9.png"/><Relationship Id="rId4" Type="http://schemas.openxmlformats.org/officeDocument/2006/relationships/image" Target="../media/image1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2.jpeg"/><Relationship Id="rId4" Type="http://schemas.openxmlformats.org/officeDocument/2006/relationships/image" Target="../media/image21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3.png"/><Relationship Id="rId4" Type="http://schemas.openxmlformats.org/officeDocument/2006/relationships/image" Target="../media/image21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4.png"/><Relationship Id="rId5" Type="http://schemas.openxmlformats.org/officeDocument/2006/relationships/image" Target="../media/image21.emf"/><Relationship Id="rId4" Type="http://schemas.openxmlformats.org/officeDocument/2006/relationships/image" Target="../media/image1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7" Type="http://schemas.openxmlformats.org/officeDocument/2006/relationships/image" Target="../media/image26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5.jpeg"/><Relationship Id="rId5" Type="http://schemas.openxmlformats.org/officeDocument/2006/relationships/image" Target="../media/image21.emf"/><Relationship Id="rId4" Type="http://schemas.openxmlformats.org/officeDocument/2006/relationships/image" Target="../media/image1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8.png"/><Relationship Id="rId4" Type="http://schemas.openxmlformats.org/officeDocument/2006/relationships/image" Target="../media/image21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9.png"/><Relationship Id="rId5" Type="http://schemas.openxmlformats.org/officeDocument/2006/relationships/image" Target="../media/image21.emf"/><Relationship Id="rId4" Type="http://schemas.openxmlformats.org/officeDocument/2006/relationships/image" Target="../media/image1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png"/><Relationship Id="rId5" Type="http://schemas.openxmlformats.org/officeDocument/2006/relationships/image" Target="../media/image21.emf"/><Relationship Id="rId4" Type="http://schemas.openxmlformats.org/officeDocument/2006/relationships/image" Target="../media/image1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4263" y="878540"/>
            <a:ext cx="8567738" cy="3242699"/>
          </a:xfrm>
          <a:solidFill>
            <a:srgbClr val="53728A"/>
          </a:solidFill>
        </p:spPr>
        <p:txBody>
          <a:bodyPr lIns="274320" tIns="91440" rIns="182880" bIns="91440">
            <a:normAutofit fontScale="90000"/>
          </a:bodyPr>
          <a:lstStyle/>
          <a:p>
            <a:pPr algn="l"/>
            <a:r>
              <a:rPr lang="en-US" sz="5400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5400" b="1" dirty="0">
                <a:solidFill>
                  <a:schemeClr val="bg1"/>
                </a:solidFill>
                <a:latin typeface="+mn-lt"/>
              </a:rPr>
            </a:br>
            <a:r>
              <a:rPr lang="en-US" sz="5400" b="1" dirty="0">
                <a:solidFill>
                  <a:schemeClr val="bg1"/>
                </a:solidFill>
                <a:ea typeface="+mj-ea"/>
                <a:cs typeface="+mj-cs"/>
              </a:rPr>
              <a:t>PMG </a:t>
            </a:r>
            <a:r>
              <a:rPr lang="en-US" sz="5400" b="1" dirty="0" smtClean="0">
                <a:solidFill>
                  <a:schemeClr val="bg1"/>
                </a:solidFill>
                <a:ea typeface="+mj-ea"/>
                <a:cs typeface="+mj-cs"/>
              </a:rPr>
              <a:t>622</a:t>
            </a:r>
            <a:r>
              <a:rPr lang="en-US" sz="5400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5400" b="1" dirty="0">
                <a:solidFill>
                  <a:schemeClr val="bg1"/>
                </a:solidFill>
                <a:latin typeface="+mn-lt"/>
              </a:rPr>
            </a:br>
            <a:r>
              <a:rPr lang="en-US" sz="5300" b="1" dirty="0" smtClean="0">
                <a:solidFill>
                  <a:schemeClr val="bg1"/>
                </a:solidFill>
                <a:latin typeface="+mn-lt"/>
              </a:rPr>
              <a:t>Agile </a:t>
            </a:r>
            <a:r>
              <a:rPr lang="en-US" sz="5300" b="1" dirty="0">
                <a:solidFill>
                  <a:schemeClr val="bg1"/>
                </a:solidFill>
                <a:latin typeface="+mn-lt"/>
              </a:rPr>
              <a:t>Project Management</a:t>
            </a:r>
            <a:r>
              <a:rPr lang="en-US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b="1" dirty="0">
                <a:solidFill>
                  <a:schemeClr val="bg1"/>
                </a:solidFill>
                <a:latin typeface="+mn-lt"/>
              </a:rPr>
            </a:br>
            <a:r>
              <a:rPr lang="en-US" b="1" dirty="0" smtClean="0">
                <a:solidFill>
                  <a:srgbClr val="FFFF00"/>
                </a:solidFill>
                <a:latin typeface="+mn-lt"/>
              </a:rPr>
              <a:t>Introductory Presentation</a:t>
            </a:r>
            <a:endParaRPr lang="en-US" sz="54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FE6120-9984-43F1-A9C9-F16007E15EEB}"/>
              </a:ext>
            </a:extLst>
          </p:cNvPr>
          <p:cNvSpPr/>
          <p:nvPr/>
        </p:nvSpPr>
        <p:spPr>
          <a:xfrm>
            <a:off x="141668" y="878540"/>
            <a:ext cx="3373283" cy="547781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1" i="0" u="none" strike="noStrike" kern="1200" cap="none" spc="0" normalizeH="0" baseline="0" noProof="0" dirty="0" smtClean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Everyone’s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Smart</a:t>
            </a:r>
            <a:b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University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BF31A0D1-D3E5-4921-AD84-FAD7EADC900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7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204" y="1331445"/>
            <a:ext cx="2694542" cy="2286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2022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Eng. Dr. Akram Ali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9CA7F0-1DB2-4EC7-8938-616CB065880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42F61A2C-40BB-46A9-A9B9-A72D7747B5D0}"/>
              </a:ext>
            </a:extLst>
          </p:cNvPr>
          <p:cNvSpPr txBox="1">
            <a:spLocks/>
          </p:cNvSpPr>
          <p:nvPr/>
        </p:nvSpPr>
        <p:spPr>
          <a:xfrm>
            <a:off x="3624263" y="4224271"/>
            <a:ext cx="8567738" cy="213208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vert="horz" lIns="274320" tIns="91440" rIns="182880" bIns="9144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ar-EG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دكتور مهندس استشاري ادارة المشروعات</a:t>
            </a:r>
            <a:endParaRPr kumimoji="0" lang="en-US" sz="24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Eng. Dr. </a:t>
            </a:r>
            <a:r>
              <a:rPr kumimoji="0" lang="en-US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Akram</a:t>
            </a: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Mustafa </a:t>
            </a:r>
            <a:r>
              <a:rPr kumimoji="0" lang="en-US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Suliman</a:t>
            </a: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Ali,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3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PhD. AU, BEng. &amp; MSc. AAST, CEng </a:t>
            </a:r>
            <a:r>
              <a:rPr kumimoji="0" lang="en-US" sz="2300" b="1" i="1" u="none" strike="noStrike" kern="1200" cap="none" spc="0" normalizeH="0" baseline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CMarEng</a:t>
            </a:r>
            <a:r>
              <a:rPr kumimoji="0" lang="en-US" sz="23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300" b="1" i="1" u="none" strike="noStrike" kern="1200" cap="none" spc="0" normalizeH="0" baseline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MIMarEST</a:t>
            </a:r>
            <a:r>
              <a:rPr kumimoji="0" lang="en-US" sz="23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PE, PMP®,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3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ASQ CSSBB, ISO Lead Auditor, NDT Level II,</a:t>
            </a:r>
            <a:endParaRPr kumimoji="0" lang="en-US" sz="23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091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Introduce </a:t>
            </a:r>
            <a:r>
              <a:rPr lang="en-US" dirty="0" smtClean="0"/>
              <a:t>Yourself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050" y="1792936"/>
            <a:ext cx="8176864" cy="4812480"/>
          </a:xfrm>
        </p:spPr>
        <p:txBody>
          <a:bodyPr>
            <a:normAutofit fontScale="62500" lnSpcReduction="20000"/>
          </a:bodyPr>
          <a:lstStyle/>
          <a:p>
            <a:pPr lvl="0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accent6">
                    <a:lumMod val="50000"/>
                  </a:schemeClr>
                </a:solidFill>
              </a:rPr>
              <a:t>YOUR NAME</a:t>
            </a:r>
            <a:r>
              <a:rPr lang="en-US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 smtClean="0"/>
              <a:t>Eng. Dr. </a:t>
            </a:r>
            <a:r>
              <a:rPr lang="en-US" dirty="0" err="1" smtClean="0"/>
              <a:t>Akram</a:t>
            </a:r>
            <a:r>
              <a:rPr lang="en-US" dirty="0" smtClean="0"/>
              <a:t> Ali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b="1" dirty="0" smtClean="0">
                <a:solidFill>
                  <a:schemeClr val="accent6">
                    <a:lumMod val="50000"/>
                  </a:schemeClr>
                </a:solidFill>
              </a:rPr>
              <a:t>EXPERIENCE / BACKGROUND?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ar-EG" dirty="0" smtClean="0"/>
              <a:t>مهندس استشاري ادارة المشروعات</a:t>
            </a:r>
            <a:endParaRPr lang="en-US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PMP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ASQ CSSBB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PMC Senior Manager of Projects of accumulated value of above </a:t>
            </a:r>
            <a:r>
              <a:rPr lang="en-US" dirty="0" smtClean="0"/>
              <a:t>4 </a:t>
            </a:r>
            <a:r>
              <a:rPr lang="en-US" dirty="0" smtClean="0"/>
              <a:t>Billion USD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PMC Senior Manager of Projects size from 50 Million USD up to </a:t>
            </a:r>
            <a:r>
              <a:rPr lang="en-US" dirty="0" smtClean="0"/>
              <a:t>900 </a:t>
            </a:r>
            <a:r>
              <a:rPr lang="en-US" dirty="0" smtClean="0"/>
              <a:t>Million USD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Manage projects of net budget of up to </a:t>
            </a:r>
            <a:r>
              <a:rPr lang="en-US" dirty="0" smtClean="0"/>
              <a:t>400 </a:t>
            </a:r>
            <a:r>
              <a:rPr lang="en-US" dirty="0" smtClean="0"/>
              <a:t>Million USD .</a:t>
            </a:r>
            <a:endParaRPr lang="ar-EG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accent6">
                    <a:lumMod val="50000"/>
                  </a:schemeClr>
                </a:solidFill>
              </a:rPr>
              <a:t>Used agile for 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Six Sigma Projects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Construction Projects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Products Development Projects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2022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dirty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Eng. Dr. </a:t>
            </a:r>
            <a:r>
              <a:rPr kumimoji="0" lang="en-US" sz="105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Akram</a:t>
            </a:r>
            <a:r>
              <a:rPr kumimoji="0" lang="en-US" sz="1050" b="1" i="0" u="none" strike="noStrike" kern="1200" cap="none" spc="0" normalizeH="0" baseline="0" noProof="0" dirty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Ali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9CA7F0-1DB2-4EC7-8938-616CB065880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3400" y="2126413"/>
            <a:ext cx="3196700" cy="31967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1892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Course Learning Objectives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38791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2022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Eng. Dr. Akram Ali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9CA7F0-1DB2-4EC7-8938-616CB065880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45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Your </a:t>
            </a:r>
            <a:r>
              <a:rPr lang="en-US" b="1" u="dbl" dirty="0" smtClean="0">
                <a:solidFill>
                  <a:srgbClr val="0070C0"/>
                </a:solidFill>
              </a:rPr>
              <a:t>main</a:t>
            </a:r>
            <a:r>
              <a:rPr lang="en-US" dirty="0" smtClean="0"/>
              <a:t> reference material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PMBOK (6</a:t>
            </a:r>
            <a:r>
              <a:rPr lang="en-US" baseline="30000" dirty="0" smtClean="0"/>
              <a:t>th</a:t>
            </a:r>
            <a:r>
              <a:rPr lang="en-US" dirty="0" smtClean="0"/>
              <a:t> ed.)  &amp; Agile Practice Guide </a:t>
            </a:r>
          </a:p>
          <a:p>
            <a:r>
              <a:rPr lang="ar-EG" dirty="0" smtClean="0"/>
              <a:t>الدليل المعرفي لادارة المشروعات</a:t>
            </a:r>
          </a:p>
          <a:p>
            <a:r>
              <a:rPr lang="ar-EG" dirty="0" smtClean="0"/>
              <a:t>دليل ممارسة الاسلوب الرشيق</a:t>
            </a:r>
            <a:endParaRPr lang="en-US" dirty="0" smtClean="0"/>
          </a:p>
          <a:p>
            <a:r>
              <a:rPr lang="en-US" dirty="0" smtClean="0"/>
              <a:t>IPMA – ICB4 – In Agile World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2022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Eng. Dr. Akram Ali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9CA7F0-1DB2-4EC7-8938-616CB065880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3892" y="1997489"/>
            <a:ext cx="2105148" cy="273405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3598" y="3856334"/>
            <a:ext cx="1720474" cy="2286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010" y="4034189"/>
            <a:ext cx="1761897" cy="22861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8935" y="4081849"/>
            <a:ext cx="2085013" cy="22861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358" y="4034189"/>
            <a:ext cx="1595463" cy="2286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25962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2028" y="297986"/>
            <a:ext cx="9784080" cy="1508760"/>
          </a:xfrm>
        </p:spPr>
        <p:txBody>
          <a:bodyPr/>
          <a:lstStyle/>
          <a:p>
            <a:r>
              <a:rPr lang="en-US" dirty="0" smtClean="0"/>
              <a:t>How course is delivered and how to study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Primary Course Delivery Method: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LECTURE</a:t>
            </a:r>
          </a:p>
          <a:p>
            <a:r>
              <a:rPr lang="en-US" dirty="0" smtClean="0"/>
              <a:t>How to study:</a:t>
            </a:r>
          </a:p>
          <a:p>
            <a:pPr marL="685800" lvl="1" indent="-457200">
              <a:buFont typeface="+mj-lt"/>
              <a:buAutoNum type="arabicPeriod"/>
            </a:pPr>
            <a:r>
              <a:rPr lang="en-US" dirty="0" smtClean="0"/>
              <a:t>Print material; </a:t>
            </a:r>
          </a:p>
          <a:p>
            <a:pPr marL="685800" lvl="1" indent="-457200">
              <a:buFont typeface="+mj-lt"/>
              <a:buAutoNum type="arabicPeriod"/>
            </a:pPr>
            <a:r>
              <a:rPr lang="en-US" dirty="0" smtClean="0"/>
              <a:t>watch video and </a:t>
            </a:r>
          </a:p>
          <a:p>
            <a:pPr marL="685800" lvl="1" indent="-457200">
              <a:buFont typeface="+mj-lt"/>
              <a:buAutoNum type="arabicPeriod"/>
            </a:pPr>
            <a:r>
              <a:rPr lang="en-US" dirty="0" smtClean="0"/>
              <a:t>take notes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2022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Eng. Dr. Akram Ali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9CA7F0-1DB2-4EC7-8938-616CB065880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63" y="1964664"/>
            <a:ext cx="4259628" cy="27076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1876" y="4042769"/>
            <a:ext cx="3846048" cy="2562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71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secret to success?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proven best learning technique . . .</a:t>
            </a:r>
          </a:p>
          <a:p>
            <a:endParaRPr lang="en-US" dirty="0"/>
          </a:p>
          <a:p>
            <a:pPr lvl="1"/>
            <a:r>
              <a:rPr lang="en-US" dirty="0"/>
              <a:t>Is </a:t>
            </a:r>
            <a:r>
              <a:rPr lang="en-US" dirty="0" smtClean="0"/>
              <a:t>simply </a:t>
            </a:r>
            <a:r>
              <a:rPr lang="en-US" dirty="0"/>
              <a:t>hard work . . .</a:t>
            </a:r>
          </a:p>
          <a:p>
            <a:endParaRPr lang="en-US" dirty="0"/>
          </a:p>
          <a:p>
            <a:r>
              <a:rPr lang="en-US" dirty="0"/>
              <a:t>Please be prepared to put in the time and effort necessary to be successful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2022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Eng. Dr. Akram Ali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9CA7F0-1DB2-4EC7-8938-616CB065880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336" y="4223064"/>
            <a:ext cx="3547245" cy="19948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8811" y="1997871"/>
            <a:ext cx="4920933" cy="154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60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346809" cy="132556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8000" b="1" dirty="0" smtClean="0">
                <a:solidFill>
                  <a:srgbClr val="FF0000"/>
                </a:solidFill>
              </a:rPr>
              <a:t>Caution!!!!!!!!!!!!!!!!!</a:t>
            </a:r>
            <a:endParaRPr lang="en-US" sz="80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4431" y="4068191"/>
            <a:ext cx="7982369" cy="1593669"/>
          </a:xfrm>
        </p:spPr>
        <p:txBody>
          <a:bodyPr/>
          <a:lstStyle/>
          <a:p>
            <a:r>
              <a:rPr lang="en-US" dirty="0" smtClean="0"/>
              <a:t>Lecture notes are considerable references</a:t>
            </a:r>
          </a:p>
          <a:p>
            <a:r>
              <a:rPr lang="en-US" dirty="0" smtClean="0"/>
              <a:t>Conflict or differences between professors is for the benefit of the student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2022</a:t>
            </a: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0" u="none" strike="noStrike" kern="1200" cap="none" spc="0" normalizeH="0" baseline="0" noProof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Eng. Dr. Akram Ali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9CA7F0-1DB2-4EC7-8938-616CB065880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959" y="2168563"/>
            <a:ext cx="4572000" cy="1524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1277" l="600" r="100000">
                        <a14:foregroundMark x1="43400" y1="6064" x2="53600" y2="1915"/>
                        <a14:foregroundMark x1="54900" y1="2447" x2="58500" y2="5106"/>
                        <a14:foregroundMark x1="58500" y1="5319" x2="54700" y2="4043"/>
                        <a14:foregroundMark x1="6600" y1="74681" x2="5500" y2="76383"/>
                        <a14:foregroundMark x1="9400" y1="90426" x2="9400" y2="90426"/>
                        <a14:foregroundMark x1="600" y1="86489" x2="600" y2="86489"/>
                        <a14:foregroundMark x1="93700" y1="75957" x2="93700" y2="75957"/>
                        <a14:foregroundMark x1="47200" y1="12553" x2="47200" y2="12553"/>
                        <a14:foregroundMark x1="43800" y1="29149" x2="43800" y2="29149"/>
                        <a14:foregroundMark x1="42700" y1="22234" x2="11900" y2="83617"/>
                        <a14:foregroundMark x1="14800" y1="84149" x2="88600" y2="82128"/>
                        <a14:foregroundMark x1="89500" y1="80745" x2="89500" y2="80745"/>
                        <a14:foregroundMark x1="50100" y1="11809" x2="52400" y2="16383"/>
                        <a14:foregroundMark x1="72800" y1="56915" x2="90000" y2="80213"/>
                        <a14:foregroundMark x1="51000" y1="13298" x2="71900" y2="56170"/>
                        <a14:foregroundMark x1="71900" y1="56170" x2="71900" y2="56170"/>
                        <a14:foregroundMark x1="43100" y1="22128" x2="51000" y2="13298"/>
                        <a14:foregroundMark x1="30700" y1="46489" x2="67400" y2="46489"/>
                        <a14:foregroundMark x1="38400" y1="47979" x2="38100" y2="79255"/>
                        <a14:foregroundMark x1="59400" y1="48191" x2="59500" y2="83085"/>
                        <a14:foregroundMark x1="37900" y1="77340" x2="39000" y2="83085"/>
                        <a14:foregroundMark x1="20700" y1="67021" x2="37700" y2="74468"/>
                        <a14:foregroundMark x1="16800" y1="74894" x2="40700" y2="79255"/>
                        <a14:foregroundMark x1="26600" y1="72553" x2="26600" y2="72553"/>
                        <a14:foregroundMark x1="29800" y1="58617" x2="29800" y2="58617"/>
                        <a14:foregroundMark x1="28000" y1="52979" x2="38200" y2="62234"/>
                        <a14:foregroundMark x1="33900" y1="52979" x2="30000" y2="67447"/>
                        <a14:foregroundMark x1="30000" y1="67766" x2="30000" y2="67766"/>
                        <a14:foregroundMark x1="29800" y1="68191" x2="29800" y2="69574"/>
                        <a14:foregroundMark x1="37900" y1="35957" x2="54500" y2="39787"/>
                        <a14:foregroundMark x1="61300" y1="41383" x2="61300" y2="41383"/>
                        <a14:foregroundMark x1="64900" y1="41702" x2="64900" y2="41702"/>
                        <a14:foregroundMark x1="46800" y1="25106" x2="57600" y2="36915"/>
                        <a14:foregroundMark x1="59900" y1="39043" x2="59900" y2="39043"/>
                        <a14:foregroundMark x1="60600" y1="40957" x2="60600" y2="40957"/>
                        <a14:foregroundMark x1="42500" y1="51277" x2="58100" y2="55213"/>
                        <a14:foregroundMark x1="50100" y1="49149" x2="50100" y2="49149"/>
                        <a14:foregroundMark x1="49900" y1="58511" x2="49900" y2="58511"/>
                        <a14:foregroundMark x1="47700" y1="55213" x2="47700" y2="55213"/>
                        <a14:foregroundMark x1="57200" y1="62660" x2="57200" y2="62660"/>
                        <a14:foregroundMark x1="57200" y1="63085" x2="57800" y2="63191"/>
                        <a14:foregroundMark x1="38200" y1="57872" x2="39300" y2="57872"/>
                        <a14:foregroundMark x1="60600" y1="69149" x2="60600" y2="69149"/>
                        <a14:foregroundMark x1="38200" y1="59574" x2="38200" y2="59574"/>
                        <a14:foregroundMark x1="42000" y1="61383" x2="61700" y2="69574"/>
                        <a14:foregroundMark x1="59900" y1="58511" x2="79600" y2="68936"/>
                        <a14:foregroundMark x1="81200" y1="71277" x2="81200" y2="71277"/>
                        <a14:foregroundMark x1="72300" y1="82660" x2="72400" y2="78830"/>
                        <a14:foregroundMark x1="70500" y1="71277" x2="70500" y2="70106"/>
                        <a14:foregroundMark x1="70500" y1="69362" x2="71000" y2="67234"/>
                        <a14:foregroundMark x1="71200" y1="67021" x2="71200" y2="67021"/>
                        <a14:foregroundMark x1="59700" y1="59043" x2="60100" y2="59574"/>
                        <a14:foregroundMark x1="61700" y1="61170" x2="67600" y2="74255"/>
                        <a14:foregroundMark x1="68500" y1="75638" x2="68900" y2="76170"/>
                        <a14:foregroundMark x1="70500" y1="82128" x2="71000" y2="82660"/>
                        <a14:foregroundMark x1="71000" y1="82660" x2="71000" y2="82660"/>
                        <a14:foregroundMark x1="71000" y1="82872" x2="71000" y2="82872"/>
                        <a14:foregroundMark x1="72400" y1="69894" x2="72400" y2="72553"/>
                        <a14:foregroundMark x1="72400" y1="73511" x2="72400" y2="75426"/>
                        <a14:foregroundMark x1="72400" y1="76170" x2="73500" y2="80957"/>
                        <a14:foregroundMark x1="73500" y1="80957" x2="73500" y2="80957"/>
                        <a14:foregroundMark x1="50800" y1="63830" x2="46300" y2="80745"/>
                        <a14:foregroundMark x1="46300" y1="81170" x2="47400" y2="83085"/>
                        <a14:foregroundMark x1="53500" y1="69149" x2="55100" y2="81915"/>
                        <a14:foregroundMark x1="55300" y1="81915" x2="55300" y2="81915"/>
                        <a14:foregroundMark x1="54900" y1="68617" x2="54900" y2="68617"/>
                        <a14:foregroundMark x1="57600" y1="78617" x2="57600" y2="78617"/>
                        <a14:foregroundMark x1="56900" y1="72553" x2="56900" y2="72553"/>
                        <a14:foregroundMark x1="55600" y1="67979" x2="55600" y2="67979"/>
                        <a14:foregroundMark x1="56100" y1="68191" x2="58800" y2="74468"/>
                        <a14:foregroundMark x1="52000" y1="69894" x2="52000" y2="69894"/>
                        <a14:foregroundMark x1="52900" y1="70851" x2="53500" y2="71809"/>
                        <a14:foregroundMark x1="53600" y1="76596" x2="53600" y2="76596"/>
                        <a14:foregroundMark x1="50800" y1="73511" x2="50800" y2="73511"/>
                        <a14:foregroundMark x1="40600" y1="72340" x2="40600" y2="72340"/>
                        <a14:foregroundMark x1="40600" y1="72340" x2="40600" y2="72340"/>
                        <a14:foregroundMark x1="42400" y1="75000" x2="42400" y2="75000"/>
                        <a14:foregroundMark x1="44500" y1="73191" x2="44500" y2="73191"/>
                        <a14:foregroundMark x1="44500" y1="69894" x2="44500" y2="69894"/>
                        <a14:foregroundMark x1="40400" y1="70851" x2="40400" y2="70851"/>
                        <a14:foregroundMark x1="39500" y1="73191" x2="39500" y2="73191"/>
                        <a14:foregroundMark x1="53100" y1="61170" x2="53100" y2="61170"/>
                        <a14:foregroundMark x1="52900" y1="56170" x2="52900" y2="56170"/>
                        <a14:foregroundMark x1="48600" y1="60745" x2="48600" y2="60745"/>
                        <a14:foregroundMark x1="24500" y1="70319" x2="32500" y2="72340"/>
                        <a14:foregroundMark x1="27100" y1="65000" x2="27100" y2="65000"/>
                        <a14:foregroundMark x1="27000" y1="66489" x2="27300" y2="70106"/>
                        <a14:foregroundMark x1="27900" y1="81915" x2="27900" y2="81915"/>
                        <a14:foregroundMark x1="59200" y1="66702" x2="71000" y2="81383"/>
                        <a14:foregroundMark x1="97500" y1="86809" x2="97500" y2="86809"/>
                        <a14:foregroundMark x1="2100" y1="89362" x2="2100" y2="89362"/>
                        <a14:foregroundMark x1="1200" y1="90106" x2="1200" y2="90106"/>
                        <a14:foregroundMark x1="1200" y1="91064" x2="1200" y2="91064"/>
                        <a14:foregroundMark x1="51700" y1="34894" x2="51700" y2="34894"/>
                        <a14:foregroundMark x1="52000" y1="48936" x2="52000" y2="48936"/>
                        <a14:foregroundMark x1="52600" y1="57128" x2="52600" y2="57128"/>
                        <a14:foregroundMark x1="49500" y1="55957" x2="50100" y2="57340"/>
                        <a14:foregroundMark x1="53100" y1="64362" x2="53100" y2="64362"/>
                        <a14:foregroundMark x1="25000" y1="71277" x2="27000" y2="72234"/>
                        <a14:foregroundMark x1="29300" y1="74043" x2="29300" y2="74043"/>
                        <a14:foregroundMark x1="24500" y1="74468" x2="26100" y2="74894"/>
                        <a14:foregroundMark x1="31400" y1="77766" x2="31400" y2="77766"/>
                        <a14:foregroundMark x1="31800" y1="72553" x2="31800" y2="72553"/>
                        <a14:foregroundMark x1="34300" y1="77872" x2="34300" y2="77872"/>
                        <a14:foregroundMark x1="35400" y1="76809" x2="35400" y2="76809"/>
                        <a14:foregroundMark x1="8100" y1="91277" x2="8100" y2="91277"/>
                        <a14:foregroundMark x1="56500" y1="2553" x2="56500" y2="2553"/>
                        <a14:foregroundMark x1="56600" y1="2447" x2="56700" y2="2447"/>
                        <a14:foregroundMark x1="57100" y1="2447" x2="57200" y2="2447"/>
                        <a14:foregroundMark x1="57900" y1="2660" x2="59600" y2="4894"/>
                        <a14:foregroundMark x1="59600" y1="5213" x2="59600" y2="5213"/>
                        <a14:foregroundMark x1="58700" y1="5851" x2="58700" y2="5851"/>
                        <a14:backgroundMark x1="300" y1="90638" x2="300" y2="90638"/>
                        <a14:backgroundMark x1="1200" y1="91277" x2="1200" y2="91277"/>
                        <a14:backgroundMark x1="2100" y1="91383" x2="2100" y2="91383"/>
                        <a14:backgroundMark x1="1700" y1="90532" x2="1700" y2="90532"/>
                        <a14:backgroundMark x1="58100" y1="4894" x2="58100" y2="4894"/>
                        <a14:backgroundMark x1="57600" y1="4681" x2="57600" y2="4681"/>
                        <a14:backgroundMark x1="57100" y1="5213" x2="57100" y2="5213"/>
                        <a14:backgroundMark x1="56100" y1="3191" x2="56100" y2="3191"/>
                        <a14:backgroundMark x1="55500" y1="2872" x2="55500" y2="2872"/>
                        <a14:backgroundMark x1="56200" y1="4149" x2="56200" y2="4149"/>
                        <a14:backgroundMark x1="55800" y1="3617" x2="55800" y2="3617"/>
                        <a14:backgroundMark x1="58100" y1="4787" x2="58100" y2="4787"/>
                        <a14:backgroundMark x1="58400" y1="4894" x2="58400" y2="4894"/>
                        <a14:backgroundMark x1="57500" y1="4468" x2="57500" y2="4468"/>
                        <a14:backgroundMark x1="57100" y1="4255" x2="57100" y2="4255"/>
                        <a14:backgroundMark x1="56900" y1="4149" x2="56900" y2="4149"/>
                        <a14:backgroundMark x1="58700" y1="5319" x2="58700" y2="5319"/>
                        <a14:backgroundMark x1="57800" y1="5213" x2="57800" y2="5213"/>
                        <a14:backgroundMark x1="55100" y1="2660" x2="55200" y2="2766"/>
                        <a14:backgroundMark x1="55800" y1="3191" x2="55800" y2="3191"/>
                        <a14:backgroundMark x1="56900" y1="5213" x2="56900" y2="5213"/>
                        <a14:backgroundMark x1="55100" y1="2766" x2="55100" y2="2766"/>
                        <a14:backgroundMark x1="55800" y1="3404" x2="56800" y2="5426"/>
                        <a14:backgroundMark x1="55300" y1="2766" x2="55700" y2="2872"/>
                        <a14:backgroundMark x1="55800" y1="2979" x2="55800" y2="2979"/>
                        <a14:backgroundMark x1="57000" y1="3617" x2="57000" y2="3617"/>
                        <a14:backgroundMark x1="57600" y1="4149" x2="58800" y2="5106"/>
                        <a14:backgroundMark x1="57500" y1="5319" x2="57500" y2="5319"/>
                        <a14:backgroundMark x1="57700" y1="4255" x2="57700" y2="4255"/>
                        <a14:backgroundMark x1="57000" y1="5319" x2="57000" y2="5319"/>
                        <a14:backgroundMark x1="57100" y1="3617" x2="57100" y2="3617"/>
                        <a14:backgroundMark x1="56200" y1="3404" x2="56200" y2="3404"/>
                        <a14:backgroundMark x1="56400" y1="3617" x2="56400" y2="3617"/>
                        <a14:backgroundMark x1="56500" y1="3830" x2="56500" y2="3830"/>
                        <a14:backgroundMark x1="56900" y1="4574" x2="57000" y2="5000"/>
                        <a14:backgroundMark x1="57800" y1="5319" x2="57800" y2="5319"/>
                        <a14:backgroundMark x1="57500" y1="4149" x2="57500" y2="4149"/>
                        <a14:backgroundMark x1="57200" y1="4894" x2="57200" y2="4894"/>
                        <a14:backgroundMark x1="58400" y1="5638" x2="58400" y2="5638"/>
                        <a14:backgroundMark x1="58400" y1="4894" x2="58400" y2="4894"/>
                        <a14:backgroundMark x1="56000" y1="3404" x2="56000" y2="3404"/>
                        <a14:backgroundMark x1="57500" y1="4468" x2="58300" y2="5213"/>
                        <a14:backgroundMark x1="56900" y1="2979" x2="56900" y2="2979"/>
                        <a14:backgroundMark x1="57000" y1="2979" x2="57200" y2="3617"/>
                        <a14:backgroundMark x1="57300" y1="4255" x2="57300" y2="4362"/>
                        <a14:backgroundMark x1="57300" y1="4468" x2="57500" y2="5532"/>
                        <a14:backgroundMark x1="58100" y1="3191" x2="58100" y2="3191"/>
                        <a14:backgroundMark x1="58100" y1="3191" x2="58400" y2="5532"/>
                        <a14:backgroundMark x1="57000" y1="3085" x2="57000" y2="3085"/>
                        <a14:backgroundMark x1="57100" y1="3085" x2="57600" y2="3085"/>
                        <a14:backgroundMark x1="58000" y1="3085" x2="58000" y2="3085"/>
                        <a14:backgroundMark x1="58100" y1="3085" x2="58100" y2="3085"/>
                        <a14:backgroundMark x1="57600" y1="5426" x2="57600" y2="5426"/>
                        <a14:backgroundMark x1="57600" y1="5426" x2="58700" y2="5426"/>
                        <a14:backgroundMark x1="55900" y1="2766" x2="55900" y2="2766"/>
                        <a14:backgroundMark x1="56600" y1="4468" x2="56700" y2="4787"/>
                        <a14:backgroundMark x1="56900" y1="5106" x2="57100" y2="5319"/>
                        <a14:backgroundMark x1="57200" y1="5426" x2="57500" y2="5745"/>
                        <a14:backgroundMark x1="57000" y1="2979" x2="57000" y2="2979"/>
                        <a14:backgroundMark x1="57200" y1="3511" x2="57400" y2="4894"/>
                        <a14:backgroundMark x1="57400" y1="5000" x2="57500" y2="5532"/>
                        <a14:backgroundMark x1="56800" y1="2979" x2="56800" y2="2979"/>
                        <a14:backgroundMark x1="57000" y1="5319" x2="56900" y2="5426"/>
                        <a14:backgroundMark x1="56900" y1="4043" x2="56900" y2="4043"/>
                        <a14:backgroundMark x1="56900" y1="4043" x2="56900" y2="4043"/>
                        <a14:backgroundMark x1="56800" y1="3723" x2="56800" y2="3723"/>
                        <a14:backgroundMark x1="57100" y1="3830" x2="57300" y2="4149"/>
                        <a14:backgroundMark x1="57300" y1="4149" x2="57800" y2="4787"/>
                        <a14:backgroundMark x1="57900" y1="4787" x2="57900" y2="4787"/>
                        <a14:backgroundMark x1="55500" y1="3085" x2="55500" y2="3085"/>
                        <a14:backgroundMark x1="57800" y1="5000" x2="57800" y2="5000"/>
                        <a14:backgroundMark x1="56200" y1="3511" x2="56200" y2="3511"/>
                        <a14:backgroundMark x1="55100" y1="2447" x2="55100" y2="24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572"/>
          <a:stretch/>
        </p:blipFill>
        <p:spPr>
          <a:xfrm>
            <a:off x="8554873" y="3072273"/>
            <a:ext cx="3452525" cy="2970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87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374945" cy="1325563"/>
          </a:xfrm>
        </p:spPr>
        <p:txBody>
          <a:bodyPr/>
          <a:lstStyle/>
          <a:p>
            <a:pPr algn="r" rtl="1"/>
            <a:r>
              <a:rPr lang="ar-EG" dirty="0" smtClean="0"/>
              <a:t>اختبار الاسبوع الاول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 rtl="1"/>
            <a:r>
              <a:rPr lang="ar-EG" dirty="0" smtClean="0"/>
              <a:t>اختبار الاسبوع الاول تجريب للتمرس على الاجابة على اسئلة المقرر و لا يدخل في عملية تقيم الدارسين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813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FDE3186-2F31-5DC7-1775-776D00853E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240" y="559837"/>
            <a:ext cx="11755435" cy="48735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FDE3186-2F31-5DC7-1775-776D00853E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240" y="225083"/>
            <a:ext cx="11755435" cy="5189821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801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75"/>
    </mc:Choice>
    <mc:Fallback xmlns="">
      <p:transition spd="slow" advTm="3587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F9CBC4-004F-8D3D-7323-C5AC869700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400" y="0"/>
            <a:ext cx="7213600" cy="6858000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136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2650377" y="543490"/>
            <a:ext cx="4437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600" dirty="0">
                <a:solidFill>
                  <a:srgbClr val="FF9518"/>
                </a:solidFill>
                <a:latin typeface="Bauhaus 93" pitchFamily="82" charset="77"/>
                <a:cs typeface="Tajawal Medium" panose="00000600000000000000" pitchFamily="2" charset="-78"/>
              </a:rPr>
              <a:t>Introductory Lecture </a:t>
            </a:r>
          </a:p>
        </p:txBody>
      </p:sp>
      <p:sp>
        <p:nvSpPr>
          <p:cNvPr id="13" name="Google Shape;1103;p33">
            <a:extLst>
              <a:ext uri="{FF2B5EF4-FFF2-40B4-BE49-F238E27FC236}">
                <a16:creationId xmlns:a16="http://schemas.microsoft.com/office/drawing/2014/main" id="{8BCBFB35-849A-A846-920B-05F167933D55}"/>
              </a:ext>
            </a:extLst>
          </p:cNvPr>
          <p:cNvSpPr txBox="1">
            <a:spLocks/>
          </p:cNvSpPr>
          <p:nvPr/>
        </p:nvSpPr>
        <p:spPr>
          <a:xfrm>
            <a:off x="1874165" y="2022029"/>
            <a:ext cx="9902229" cy="245283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1">
              <a:lnSpc>
                <a:spcPct val="100000"/>
              </a:lnSpc>
              <a:spcBef>
                <a:spcPts val="0"/>
              </a:spcBef>
              <a:buClr>
                <a:srgbClr val="212950"/>
              </a:buClr>
              <a:buSzPts val="2600"/>
              <a:buFont typeface="Catamaran"/>
              <a:buNone/>
            </a:pPr>
            <a:r>
              <a:rPr lang="ar-SA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الفترة الزمنية التعليمية في الفصل الدراسي الصيف تكون </a:t>
            </a:r>
            <a:r>
              <a:rPr lang="ar-SA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مدة ١٣أسبوع</a:t>
            </a:r>
            <a:r>
              <a:rPr lang="ar-SA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( منهم أسبوعين للاختبار النهائي)</a:t>
            </a:r>
          </a:p>
        </p:txBody>
      </p:sp>
      <p:grpSp>
        <p:nvGrpSpPr>
          <p:cNvPr id="14" name="Google Shape;531;p45">
            <a:extLst>
              <a:ext uri="{FF2B5EF4-FFF2-40B4-BE49-F238E27FC236}">
                <a16:creationId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5790863" y="4566498"/>
            <a:ext cx="4446494" cy="1884961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02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53"/>
    </mc:Choice>
    <mc:Fallback xmlns="">
      <p:transition spd="slow" advTm="4415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2650377" y="543490"/>
            <a:ext cx="43220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sz="3600" dirty="0">
                <a:solidFill>
                  <a:srgbClr val="FF9518"/>
                </a:solidFill>
                <a:latin typeface="Bauhaus 93" pitchFamily="82" charset="77"/>
                <a:cs typeface="Tajawal Medium" panose="00000600000000000000" pitchFamily="2" charset="-78"/>
              </a:rPr>
              <a:t>Introductory Lecture</a:t>
            </a:r>
            <a:endParaRPr lang="en-US" sz="3600" dirty="0">
              <a:solidFill>
                <a:srgbClr val="FF9518"/>
              </a:solidFill>
              <a:latin typeface="Bauhaus 93" pitchFamily="82" charset="77"/>
              <a:cs typeface="Tajawal Medium" panose="00000600000000000000" pitchFamily="2" charset="-78"/>
            </a:endParaRPr>
          </a:p>
        </p:txBody>
      </p:sp>
      <p:grpSp>
        <p:nvGrpSpPr>
          <p:cNvPr id="14" name="Google Shape;531;p45">
            <a:extLst>
              <a:ext uri="{FF2B5EF4-FFF2-40B4-BE49-F238E27FC236}">
                <a16:creationId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5790863" y="4566498"/>
            <a:ext cx="4446494" cy="1884961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sp>
        <p:nvSpPr>
          <p:cNvPr id="53" name="Google Shape;1103;p33">
            <a:extLst>
              <a:ext uri="{FF2B5EF4-FFF2-40B4-BE49-F238E27FC236}">
                <a16:creationId xmlns:a16="http://schemas.microsoft.com/office/drawing/2014/main" id="{D33AE442-F472-2543-B858-663116E9F56E}"/>
              </a:ext>
            </a:extLst>
          </p:cNvPr>
          <p:cNvSpPr txBox="1">
            <a:spLocks/>
          </p:cNvSpPr>
          <p:nvPr/>
        </p:nvSpPr>
        <p:spPr>
          <a:xfrm>
            <a:off x="1262952" y="1419572"/>
            <a:ext cx="10266174" cy="390023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1"/>
            <a:r>
              <a:rPr lang="ar-SA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ar-SA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ترفع المحاضرة الأسبوعية علي المنصة التعليمية </a:t>
            </a:r>
            <a:r>
              <a:rPr lang="en-US" sz="28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Moodle</a:t>
            </a:r>
            <a:r>
              <a:rPr lang="ar-SA" sz="2800" b="1" dirty="0">
                <a:solidFill>
                  <a:schemeClr val="accent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8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يوم السبت  </a:t>
            </a:r>
            <a:r>
              <a:rPr lang="ar-SA" sz="2800" b="1" dirty="0">
                <a:solidFill>
                  <a:schemeClr val="accent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من كل أسبوع </a:t>
            </a:r>
            <a:r>
              <a:rPr lang="ar-SA" sz="28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في تمام </a:t>
            </a:r>
            <a:r>
              <a:rPr lang="ar-SA" sz="2800" b="1" u="sng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١٢ ظهراً </a:t>
            </a:r>
            <a:r>
              <a:rPr lang="ar-SA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بتوقيت الرياض</a:t>
            </a:r>
            <a:r>
              <a:rPr lang="en-US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</a:t>
            </a:r>
            <a:br>
              <a:rPr lang="en-US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</a:t>
            </a:r>
            <a:r>
              <a:rPr lang="ar-SA" sz="2800" b="1" dirty="0">
                <a:solidFill>
                  <a:srgbClr val="FF9518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حلقات النقاش </a:t>
            </a:r>
            <a:r>
              <a:rPr lang="ar-SA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و هي حلقات أسبوعية وغرضها مناقشة ما تم طرحه في المحاضرة المسجلة لهذا الاسبوع. </a:t>
            </a:r>
            <a:endParaRPr lang="ar-EG" sz="28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/>
            <a:endParaRPr lang="ar-EG" sz="28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/>
            <a:r>
              <a:rPr lang="ar-EG" sz="2800" b="1" dirty="0">
                <a:solidFill>
                  <a:schemeClr val="tx1">
                    <a:lumMod val="60000"/>
                    <a:lumOff val="40000"/>
                  </a:schemeClr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موعد حلقة النقاش من الساعة  </a:t>
            </a:r>
            <a:endParaRPr lang="ar-EG" sz="2800" b="1" dirty="0" smtClean="0">
              <a:solidFill>
                <a:schemeClr val="tx1">
                  <a:lumMod val="60000"/>
                  <a:lumOff val="40000"/>
                </a:schemeClr>
              </a:solidFill>
              <a:effectLst>
                <a:glow rad="101600">
                  <a:srgbClr val="FFFF00">
                    <a:alpha val="40000"/>
                  </a:srgbClr>
                </a:glow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/>
            <a:r>
              <a:rPr lang="ar-EG" sz="2800" b="1" dirty="0" smtClean="0"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كل يوم </a:t>
            </a:r>
            <a:r>
              <a:rPr lang="ar-EG" sz="2800" b="1" dirty="0" smtClean="0">
                <a:solidFill>
                  <a:srgbClr val="7030A0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اثنين </a:t>
            </a:r>
            <a:r>
              <a:rPr lang="ar-EG" sz="2800" b="1" dirty="0" smtClean="0">
                <a:solidFill>
                  <a:srgbClr val="FFC000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من</a:t>
            </a:r>
            <a:r>
              <a:rPr lang="ar-EG" sz="2800" b="1" dirty="0" smtClean="0">
                <a:solidFill>
                  <a:srgbClr val="7030A0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</a:t>
            </a:r>
            <a:r>
              <a:rPr lang="ar-EG" sz="2800" b="1" dirty="0" smtClean="0">
                <a:solidFill>
                  <a:srgbClr val="24A9E1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20:20</a:t>
            </a:r>
            <a:r>
              <a:rPr lang="ar-EG" sz="2800" b="1" dirty="0" smtClean="0">
                <a:solidFill>
                  <a:srgbClr val="24A9E1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EG" sz="2800" b="1" dirty="0">
                <a:solidFill>
                  <a:srgbClr val="24A9E1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مساء </a:t>
            </a:r>
            <a:r>
              <a:rPr lang="ar-EG" sz="2800" b="1" dirty="0" smtClean="0">
                <a:solidFill>
                  <a:srgbClr val="24A9E1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EG" sz="2800" b="1" dirty="0" smtClean="0">
                <a:solidFill>
                  <a:srgbClr val="FFC000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الى</a:t>
            </a:r>
            <a:r>
              <a:rPr lang="ar-EG" sz="2800" b="1" dirty="0" smtClean="0">
                <a:solidFill>
                  <a:srgbClr val="24A9E1"/>
                </a:solidFill>
                <a:effectLst>
                  <a:glow rad="101600">
                    <a:srgbClr val="FFFF00">
                      <a:alpha val="40000"/>
                    </a:srgb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21:20  مساء</a:t>
            </a:r>
            <a:r>
              <a:rPr lang="ar-SA" sz="28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ar-SA" sz="28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ar-SA" sz="28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4" name="Picture 2" descr="Clock Clipart - 13 total - 300 dpi by Elena Williams | TpT">
            <a:extLst>
              <a:ext uri="{FF2B5EF4-FFF2-40B4-BE49-F238E27FC236}">
                <a16:creationId xmlns:a16="http://schemas.microsoft.com/office/drawing/2014/main" id="{A9794FF1-8DCC-A72C-0AFA-9B100D37A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90" y="5099081"/>
            <a:ext cx="1438165" cy="1301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678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21"/>
    </mc:Choice>
    <mc:Fallback xmlns="">
      <p:transition spd="slow" advTm="9692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2650377" y="543490"/>
            <a:ext cx="4083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FF9518"/>
                </a:solidFill>
                <a:latin typeface="Bauhaus 93" pitchFamily="82" charset="77"/>
                <a:cs typeface="Tajawal Medium" panose="00000600000000000000" pitchFamily="2" charset="-78"/>
              </a:rPr>
              <a:t>Quizzes and Exams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E348BC-2DB5-8346-8FB1-6536ADB6FC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396" y="1440236"/>
            <a:ext cx="8718614" cy="4400337"/>
          </a:xfrm>
          <a:prstGeom prst="rect">
            <a:avLst/>
          </a:prstGeom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941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58"/>
    </mc:Choice>
    <mc:Fallback xmlns="">
      <p:transition spd="slow" advTm="2895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89" y="0"/>
            <a:ext cx="9533101" cy="1610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4082167" y="445900"/>
            <a:ext cx="29636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r" defTabSz="914400" rtl="1" eaLnBrk="1" latinLnBrk="0" hangingPunct="1"/>
            <a:r>
              <a:rPr lang="en-US" sz="4400" dirty="0">
                <a:solidFill>
                  <a:srgbClr val="FF9518"/>
                </a:solidFill>
                <a:latin typeface="Bauhaus 93" pitchFamily="82" charset="77"/>
                <a:cs typeface="Tajawal Medium" panose="00000600000000000000" pitchFamily="2" charset="-78"/>
              </a:rPr>
              <a:t>Short Exam</a:t>
            </a:r>
            <a:endParaRPr lang="en-SA" sz="4400" dirty="0">
              <a:solidFill>
                <a:srgbClr val="FF9518"/>
              </a:solidFill>
              <a:latin typeface="Bauhaus 93" pitchFamily="82" charset="77"/>
              <a:cs typeface="Tajawal Medium" panose="00000600000000000000" pitchFamily="2" charset="-78"/>
            </a:endParaRPr>
          </a:p>
        </p:txBody>
      </p:sp>
      <p:grpSp>
        <p:nvGrpSpPr>
          <p:cNvPr id="14" name="Google Shape;531;p45">
            <a:extLst>
              <a:ext uri="{FF2B5EF4-FFF2-40B4-BE49-F238E27FC236}">
                <a16:creationId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5790863" y="4566498"/>
            <a:ext cx="4446494" cy="1884961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sp>
        <p:nvSpPr>
          <p:cNvPr id="53" name="Google Shape;1103;p33">
            <a:extLst>
              <a:ext uri="{FF2B5EF4-FFF2-40B4-BE49-F238E27FC236}">
                <a16:creationId xmlns:a16="http://schemas.microsoft.com/office/drawing/2014/main" id="{A22CBC8F-21E0-C146-AB1B-820B253B1C0B}"/>
              </a:ext>
            </a:extLst>
          </p:cNvPr>
          <p:cNvSpPr txBox="1">
            <a:spLocks/>
          </p:cNvSpPr>
          <p:nvPr/>
        </p:nvSpPr>
        <p:spPr>
          <a:xfrm>
            <a:off x="1235914" y="2204822"/>
            <a:ext cx="9790841" cy="260342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1"/>
            <a:r>
              <a:rPr lang="ar-SA" sz="28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</a:t>
            </a: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يرفع</a:t>
            </a: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الاختبار القصير </a:t>
            </a:r>
            <a:r>
              <a:rPr lang="ar-SA" sz="2400" b="1" dirty="0" err="1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إسبوعياً</a:t>
            </a: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في نفس موعد رفع المحاضرة يوم السبت من كل أسبوع في </a:t>
            </a:r>
            <a:r>
              <a:rPr lang="ar-SA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تمام الساعة العاشرة مساء</a:t>
            </a:r>
            <a:r>
              <a:rPr lang="ar-SA" sz="2400" b="1" dirty="0">
                <a:solidFill>
                  <a:srgbClr val="FF9518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ً </a:t>
            </a: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و يترك لمدة أسبوع ، ثم يغلق في يوم </a:t>
            </a:r>
            <a:r>
              <a:rPr lang="ar-SA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السبت الذي يليه تمام الساعة التاسعة مساءً.</a:t>
            </a:r>
            <a:br>
              <a:rPr lang="ar-SA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أسئلة الاختبار القصير </a:t>
            </a:r>
            <a:r>
              <a:rPr lang="en-US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MCQ /Matching / true &amp; false</a:t>
            </a: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/ أسئلة صوتية</a:t>
            </a:r>
          </a:p>
          <a:p>
            <a:pPr algn="ctr" rtl="1"/>
            <a:r>
              <a:rPr lang="ar-SA" sz="2000" dirty="0">
                <a:solidFill>
                  <a:schemeClr val="dk1"/>
                </a:solidFill>
              </a:rPr>
              <a:t/>
            </a:r>
            <a:br>
              <a:rPr lang="ar-SA" sz="2000" dirty="0">
                <a:solidFill>
                  <a:schemeClr val="dk1"/>
                </a:solidFill>
              </a:rPr>
            </a:br>
            <a:r>
              <a:rPr lang="en-US" sz="2000" dirty="0">
                <a:solidFill>
                  <a:schemeClr val="dk1"/>
                </a:solidFill>
              </a:rPr>
              <a:t/>
            </a:r>
            <a:br>
              <a:rPr lang="en-US" sz="2000" dirty="0">
                <a:solidFill>
                  <a:schemeClr val="dk1"/>
                </a:solidFill>
              </a:rPr>
            </a:br>
            <a:endParaRPr lang="en-US" sz="2000" dirty="0">
              <a:solidFill>
                <a:schemeClr val="dk1"/>
              </a:solidFill>
            </a:endParaRPr>
          </a:p>
        </p:txBody>
      </p:sp>
      <p:pic>
        <p:nvPicPr>
          <p:cNvPr id="2050" name="Picture 2" descr="EXAM | University of Lapland">
            <a:extLst>
              <a:ext uri="{FF2B5EF4-FFF2-40B4-BE49-F238E27FC236}">
                <a16:creationId xmlns:a16="http://schemas.microsoft.com/office/drawing/2014/main" id="{8C68F710-40D9-0EE7-20FB-0DB52FC40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4499">
            <a:off x="9984373" y="-32459"/>
            <a:ext cx="2133184" cy="197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04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077"/>
    </mc:Choice>
    <mc:Fallback xmlns="">
      <p:transition spd="slow" advTm="186077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2650377" y="543490"/>
            <a:ext cx="41392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4400" dirty="0">
                <a:solidFill>
                  <a:srgbClr val="FF9518"/>
                </a:solidFill>
                <a:latin typeface="Bauhaus 93" pitchFamily="82" charset="77"/>
                <a:cs typeface="Tajawal Medium" panose="00000600000000000000" pitchFamily="2" charset="-78"/>
              </a:rPr>
              <a:t>FINAL EXAMS </a:t>
            </a:r>
            <a:endParaRPr lang="en-SA" sz="4400" dirty="0">
              <a:solidFill>
                <a:srgbClr val="FF9518"/>
              </a:solidFill>
              <a:latin typeface="Bauhaus 93" pitchFamily="82" charset="77"/>
              <a:cs typeface="Tajawal Medium" panose="00000600000000000000" pitchFamily="2" charset="-78"/>
            </a:endParaRPr>
          </a:p>
        </p:txBody>
      </p:sp>
      <p:grpSp>
        <p:nvGrpSpPr>
          <p:cNvPr id="14" name="Google Shape;531;p45">
            <a:extLst>
              <a:ext uri="{FF2B5EF4-FFF2-40B4-BE49-F238E27FC236}">
                <a16:creationId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5790863" y="4566498"/>
            <a:ext cx="4446494" cy="1884961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pic>
        <p:nvPicPr>
          <p:cNvPr id="54" name="Picture 2" descr="10 Ways to Prepare for Your Final Exam">
            <a:extLst>
              <a:ext uri="{FF2B5EF4-FFF2-40B4-BE49-F238E27FC236}">
                <a16:creationId xmlns:a16="http://schemas.microsoft.com/office/drawing/2014/main" id="{D0DAFA0F-5E0F-624C-98D6-F4CE365F00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1655">
            <a:off x="9697079" y="70434"/>
            <a:ext cx="2398173" cy="2316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Google Shape;1103;p33">
            <a:extLst>
              <a:ext uri="{FF2B5EF4-FFF2-40B4-BE49-F238E27FC236}">
                <a16:creationId xmlns:a16="http://schemas.microsoft.com/office/drawing/2014/main" id="{570E8B7D-5255-BF45-ABE7-0D4EC459DFFE}"/>
              </a:ext>
            </a:extLst>
          </p:cNvPr>
          <p:cNvSpPr txBox="1">
            <a:spLocks/>
          </p:cNvSpPr>
          <p:nvPr/>
        </p:nvSpPr>
        <p:spPr>
          <a:xfrm>
            <a:off x="1341914" y="1745992"/>
            <a:ext cx="10226523" cy="297988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1"/>
            <a: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</a:t>
            </a:r>
            <a:r>
              <a:rPr lang="ar-SA" sz="32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الإختبار</a:t>
            </a:r>
            <a: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النهائي سيكون من خلال </a:t>
            </a:r>
            <a:r>
              <a:rPr lang="ar-SA" sz="32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المودل</a:t>
            </a:r>
            <a: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US" sz="32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/>
            <a: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أسئلة </a:t>
            </a:r>
            <a:r>
              <a:rPr lang="ar-SA" sz="32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الإختبار</a:t>
            </a:r>
            <a: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النهائي </a:t>
            </a:r>
            <a:r>
              <a:rPr lang="en-US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/Matching / true &amp; false</a:t>
            </a:r>
            <a: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MCQ</a:t>
            </a:r>
            <a:r>
              <a:rPr lang="ar-SA" sz="32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/ أسئلة صوتية</a:t>
            </a:r>
            <a:endParaRPr lang="en-US" sz="32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 descr="Final Exam Soon, almost There, in Short Time - a Clock Symbolizes a  Reminder that Final Exam is Near, Will Happen and Finish Stock Illustration  - Illustration of english, icon: 164309070">
            <a:extLst>
              <a:ext uri="{FF2B5EF4-FFF2-40B4-BE49-F238E27FC236}">
                <a16:creationId xmlns:a16="http://schemas.microsoft.com/office/drawing/2014/main" id="{6A024A24-6DBA-7029-B70B-C16CE1D55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74" y="3750566"/>
            <a:ext cx="1656204" cy="155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173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44"/>
    </mc:Choice>
    <mc:Fallback xmlns="">
      <p:transition spd="slow" advTm="28344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5F92D7-495F-3E41-B2B6-1617A25E98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154082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5108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D1F137D-5F1C-CD49-80B6-F74F79AE1576}"/>
              </a:ext>
            </a:extLst>
          </p:cNvPr>
          <p:cNvSpPr/>
          <p:nvPr/>
        </p:nvSpPr>
        <p:spPr>
          <a:xfrm>
            <a:off x="10520668" y="6281226"/>
            <a:ext cx="1671332" cy="419975"/>
          </a:xfrm>
          <a:prstGeom prst="roundRect">
            <a:avLst/>
          </a:prstGeom>
          <a:solidFill>
            <a:schemeClr val="tx1">
              <a:lumMod val="20000"/>
              <a:lumOff val="80000"/>
              <a:alpha val="54000"/>
            </a:schemeClr>
          </a:solidFill>
          <a:ln>
            <a:solidFill>
              <a:schemeClr val="tx1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sz="18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Dr.Sara Adel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2650377" y="543490"/>
            <a:ext cx="3514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FF9518"/>
                </a:solidFill>
                <a:latin typeface="Bauhaus 93" pitchFamily="82" charset="77"/>
                <a:cs typeface="Tajawal Medium" panose="00000600000000000000" pitchFamily="2" charset="-78"/>
              </a:rPr>
              <a:t>Orientation Day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E82D1A2-8AAE-6948-A224-9D9CE2665C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742" y="1507348"/>
            <a:ext cx="9883720" cy="4168880"/>
          </a:xfrm>
          <a:prstGeom prst="rect">
            <a:avLst/>
          </a:prstGeom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5733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D1F137D-5F1C-CD49-80B6-F74F79AE1576}"/>
              </a:ext>
            </a:extLst>
          </p:cNvPr>
          <p:cNvSpPr/>
          <p:nvPr/>
        </p:nvSpPr>
        <p:spPr>
          <a:xfrm>
            <a:off x="10520668" y="6281226"/>
            <a:ext cx="1671332" cy="419975"/>
          </a:xfrm>
          <a:prstGeom prst="roundRect">
            <a:avLst/>
          </a:prstGeom>
          <a:solidFill>
            <a:schemeClr val="tx1">
              <a:lumMod val="20000"/>
              <a:lumOff val="80000"/>
              <a:alpha val="54000"/>
            </a:schemeClr>
          </a:solidFill>
          <a:ln>
            <a:solidFill>
              <a:schemeClr val="tx1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sz="18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Dr.Sara Adel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2650377" y="543490"/>
            <a:ext cx="3514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FF9518"/>
                </a:solidFill>
                <a:latin typeface="Bauhaus 93" pitchFamily="82" charset="77"/>
                <a:cs typeface="Tajawal Medium" panose="00000600000000000000" pitchFamily="2" charset="-78"/>
              </a:rPr>
              <a:t>Orientation Day</a:t>
            </a:r>
          </a:p>
        </p:txBody>
      </p:sp>
      <p:grpSp>
        <p:nvGrpSpPr>
          <p:cNvPr id="14" name="Google Shape;531;p45">
            <a:extLst>
              <a:ext uri="{FF2B5EF4-FFF2-40B4-BE49-F238E27FC236}">
                <a16:creationId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4182363" y="3819778"/>
            <a:ext cx="6054994" cy="2881423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sp>
        <p:nvSpPr>
          <p:cNvPr id="54" name="Google Shape;1103;p33">
            <a:extLst>
              <a:ext uri="{FF2B5EF4-FFF2-40B4-BE49-F238E27FC236}">
                <a16:creationId xmlns:a16="http://schemas.microsoft.com/office/drawing/2014/main" id="{A8AFFF94-2549-554A-A261-8AC7C77F1D82}"/>
              </a:ext>
            </a:extLst>
          </p:cNvPr>
          <p:cNvSpPr txBox="1">
            <a:spLocks/>
          </p:cNvSpPr>
          <p:nvPr/>
        </p:nvSpPr>
        <p:spPr>
          <a:xfrm>
            <a:off x="1448145" y="1848785"/>
            <a:ext cx="9014983" cy="254288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1"/>
            <a:r>
              <a:rPr lang="ar-SA" sz="3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اللغة الأساسية في المحاضرات هي </a:t>
            </a:r>
            <a:r>
              <a:rPr lang="ar-SA" sz="36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اللغة الإنجليزية </a:t>
            </a:r>
            <a:r>
              <a:rPr lang="ar-SA" sz="3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ar-SA" sz="3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3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الاختبارات باللغة الإنجليزية مع وجود </a:t>
            </a:r>
            <a:r>
              <a:rPr lang="ar-SA" sz="3600" b="1" dirty="0">
                <a:solidFill>
                  <a:schemeClr val="accent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ترجمة للسؤال.</a:t>
            </a:r>
          </a:p>
        </p:txBody>
      </p:sp>
      <p:pic>
        <p:nvPicPr>
          <p:cNvPr id="53" name="Picture 2" descr="Language Clipart Translate Google - Skills Clipart Transparent, HD Png  Download - kindpng">
            <a:extLst>
              <a:ext uri="{FF2B5EF4-FFF2-40B4-BE49-F238E27FC236}">
                <a16:creationId xmlns:a16="http://schemas.microsoft.com/office/drawing/2014/main" id="{DADD622B-EAE9-D941-97B9-120553650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5525" y="117315"/>
            <a:ext cx="2668791" cy="154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1807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2" name="Google Shape;1182;p36"/>
          <p:cNvSpPr txBox="1">
            <a:spLocks noGrp="1"/>
          </p:cNvSpPr>
          <p:nvPr>
            <p:ph type="body" idx="1"/>
          </p:nvPr>
        </p:nvSpPr>
        <p:spPr>
          <a:xfrm>
            <a:off x="5138074" y="1626225"/>
            <a:ext cx="6437667" cy="3605549"/>
          </a:xfrm>
          <a:prstGeom prst="rect">
            <a:avLst/>
          </a:prstGeom>
        </p:spPr>
        <p:txBody>
          <a:bodyPr spcFirstLastPara="1" vert="horz" wrap="square" lIns="0" tIns="121900" rIns="121900" bIns="121900" rtlCol="0" anchor="t" anchorCtr="0">
            <a:noAutofit/>
          </a:bodyPr>
          <a:lstStyle/>
          <a:p>
            <a:pPr marL="0" indent="0" rtl="1">
              <a:lnSpc>
                <a:spcPct val="100000"/>
              </a:lnSpc>
              <a:spcAft>
                <a:spcPts val="2133"/>
              </a:spcAft>
              <a:buClr>
                <a:schemeClr val="dk2"/>
              </a:buClr>
              <a:buNone/>
            </a:pPr>
            <a:r>
              <a:rPr lang="ar-SA" sz="5333" b="1" dirty="0">
                <a:solidFill>
                  <a:schemeClr val="accent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Anton"/>
              </a:rPr>
              <a:t>نحن جميعاً ملتزمون!!</a:t>
            </a:r>
          </a:p>
          <a:p>
            <a:pPr marL="0" indent="0" rtl="1">
              <a:lnSpc>
                <a:spcPct val="100000"/>
              </a:lnSpc>
              <a:spcAft>
                <a:spcPts val="2133"/>
              </a:spcAft>
              <a:buNone/>
            </a:pPr>
            <a:r>
              <a:rPr lang="en-US" sz="5333" dirty="0">
                <a:solidFill>
                  <a:schemeClr val="accent1"/>
                </a:solidFill>
                <a:latin typeface="Anton"/>
                <a:sym typeface="Anton"/>
              </a:rPr>
              <a:t>We are all committed !!</a:t>
            </a:r>
            <a:endParaRPr sz="5333" dirty="0">
              <a:solidFill>
                <a:schemeClr val="accent1"/>
              </a:solidFill>
              <a:latin typeface="Anton"/>
              <a:sym typeface="Anton"/>
            </a:endParaRPr>
          </a:p>
        </p:txBody>
      </p:sp>
      <p:grpSp>
        <p:nvGrpSpPr>
          <p:cNvPr id="1183" name="Google Shape;1183;p36"/>
          <p:cNvGrpSpPr/>
          <p:nvPr/>
        </p:nvGrpSpPr>
        <p:grpSpPr>
          <a:xfrm>
            <a:off x="1114165" y="485257"/>
            <a:ext cx="5891740" cy="9527411"/>
            <a:chOff x="384745" y="1361470"/>
            <a:chExt cx="4418805" cy="7145558"/>
          </a:xfrm>
        </p:grpSpPr>
        <p:sp>
          <p:nvSpPr>
            <p:cNvPr id="1184" name="Google Shape;1184;p36"/>
            <p:cNvSpPr/>
            <p:nvPr/>
          </p:nvSpPr>
          <p:spPr>
            <a:xfrm flipH="1">
              <a:off x="4178659" y="1725323"/>
              <a:ext cx="267973" cy="352746"/>
            </a:xfrm>
            <a:custGeom>
              <a:avLst/>
              <a:gdLst/>
              <a:ahLst/>
              <a:cxnLst/>
              <a:rect l="l" t="t" r="r" b="b"/>
              <a:pathLst>
                <a:path w="4634" h="6158" extrusionOk="0">
                  <a:moveTo>
                    <a:pt x="1464" y="0"/>
                  </a:moveTo>
                  <a:lnTo>
                    <a:pt x="1372" y="92"/>
                  </a:lnTo>
                  <a:lnTo>
                    <a:pt x="1403" y="183"/>
                  </a:lnTo>
                  <a:lnTo>
                    <a:pt x="1403" y="214"/>
                  </a:lnTo>
                  <a:lnTo>
                    <a:pt x="1403" y="244"/>
                  </a:lnTo>
                  <a:lnTo>
                    <a:pt x="1799" y="732"/>
                  </a:lnTo>
                  <a:lnTo>
                    <a:pt x="2409" y="1860"/>
                  </a:lnTo>
                  <a:lnTo>
                    <a:pt x="2652" y="2439"/>
                  </a:lnTo>
                  <a:lnTo>
                    <a:pt x="2226" y="2104"/>
                  </a:lnTo>
                  <a:lnTo>
                    <a:pt x="1707" y="1890"/>
                  </a:lnTo>
                  <a:lnTo>
                    <a:pt x="945" y="1738"/>
                  </a:lnTo>
                  <a:lnTo>
                    <a:pt x="183" y="1677"/>
                  </a:lnTo>
                  <a:lnTo>
                    <a:pt x="122" y="1677"/>
                  </a:lnTo>
                  <a:lnTo>
                    <a:pt x="92" y="1738"/>
                  </a:lnTo>
                  <a:lnTo>
                    <a:pt x="61" y="1829"/>
                  </a:lnTo>
                  <a:lnTo>
                    <a:pt x="153" y="1890"/>
                  </a:lnTo>
                  <a:lnTo>
                    <a:pt x="701" y="2043"/>
                  </a:lnTo>
                  <a:lnTo>
                    <a:pt x="1707" y="2591"/>
                  </a:lnTo>
                  <a:lnTo>
                    <a:pt x="2134" y="2957"/>
                  </a:lnTo>
                  <a:lnTo>
                    <a:pt x="2134" y="2957"/>
                  </a:lnTo>
                  <a:lnTo>
                    <a:pt x="1707" y="2744"/>
                  </a:lnTo>
                  <a:lnTo>
                    <a:pt x="976" y="2439"/>
                  </a:lnTo>
                  <a:lnTo>
                    <a:pt x="427" y="2408"/>
                  </a:lnTo>
                  <a:lnTo>
                    <a:pt x="92" y="2469"/>
                  </a:lnTo>
                  <a:lnTo>
                    <a:pt x="0" y="2530"/>
                  </a:lnTo>
                  <a:lnTo>
                    <a:pt x="0" y="2652"/>
                  </a:lnTo>
                  <a:lnTo>
                    <a:pt x="92" y="2683"/>
                  </a:lnTo>
                  <a:lnTo>
                    <a:pt x="549" y="2744"/>
                  </a:lnTo>
                  <a:lnTo>
                    <a:pt x="1433" y="3140"/>
                  </a:lnTo>
                  <a:lnTo>
                    <a:pt x="1799" y="3445"/>
                  </a:lnTo>
                  <a:lnTo>
                    <a:pt x="1524" y="3323"/>
                  </a:lnTo>
                  <a:lnTo>
                    <a:pt x="854" y="3049"/>
                  </a:lnTo>
                  <a:lnTo>
                    <a:pt x="397" y="3109"/>
                  </a:lnTo>
                  <a:lnTo>
                    <a:pt x="305" y="3140"/>
                  </a:lnTo>
                  <a:lnTo>
                    <a:pt x="305" y="3262"/>
                  </a:lnTo>
                  <a:lnTo>
                    <a:pt x="397" y="3292"/>
                  </a:lnTo>
                  <a:lnTo>
                    <a:pt x="732" y="3384"/>
                  </a:lnTo>
                  <a:lnTo>
                    <a:pt x="1189" y="3780"/>
                  </a:lnTo>
                  <a:lnTo>
                    <a:pt x="1646" y="4664"/>
                  </a:lnTo>
                  <a:lnTo>
                    <a:pt x="1921" y="5243"/>
                  </a:lnTo>
                  <a:lnTo>
                    <a:pt x="2165" y="5518"/>
                  </a:lnTo>
                  <a:lnTo>
                    <a:pt x="2744" y="6005"/>
                  </a:lnTo>
                  <a:lnTo>
                    <a:pt x="3079" y="6158"/>
                  </a:lnTo>
                  <a:lnTo>
                    <a:pt x="3171" y="6158"/>
                  </a:lnTo>
                  <a:lnTo>
                    <a:pt x="3201" y="6097"/>
                  </a:lnTo>
                  <a:lnTo>
                    <a:pt x="3933" y="5579"/>
                  </a:lnTo>
                  <a:lnTo>
                    <a:pt x="4573" y="4938"/>
                  </a:lnTo>
                  <a:lnTo>
                    <a:pt x="4603" y="4908"/>
                  </a:lnTo>
                  <a:lnTo>
                    <a:pt x="4603" y="4878"/>
                  </a:lnTo>
                  <a:lnTo>
                    <a:pt x="4603" y="4847"/>
                  </a:lnTo>
                  <a:lnTo>
                    <a:pt x="4634" y="4817"/>
                  </a:lnTo>
                  <a:lnTo>
                    <a:pt x="4634" y="4359"/>
                  </a:lnTo>
                  <a:lnTo>
                    <a:pt x="4481" y="3445"/>
                  </a:lnTo>
                  <a:lnTo>
                    <a:pt x="4298" y="2988"/>
                  </a:lnTo>
                  <a:lnTo>
                    <a:pt x="4055" y="2165"/>
                  </a:lnTo>
                  <a:lnTo>
                    <a:pt x="4024" y="1341"/>
                  </a:lnTo>
                  <a:lnTo>
                    <a:pt x="3994" y="1250"/>
                  </a:lnTo>
                  <a:lnTo>
                    <a:pt x="3902" y="1189"/>
                  </a:lnTo>
                  <a:lnTo>
                    <a:pt x="3841" y="1250"/>
                  </a:lnTo>
                  <a:lnTo>
                    <a:pt x="3536" y="1768"/>
                  </a:lnTo>
                  <a:lnTo>
                    <a:pt x="3414" y="2347"/>
                  </a:lnTo>
                  <a:lnTo>
                    <a:pt x="3201" y="1768"/>
                  </a:lnTo>
                  <a:lnTo>
                    <a:pt x="2835" y="1220"/>
                  </a:lnTo>
                  <a:lnTo>
                    <a:pt x="2195" y="640"/>
                  </a:lnTo>
                  <a:lnTo>
                    <a:pt x="1524" y="61"/>
                  </a:lnTo>
                  <a:lnTo>
                    <a:pt x="1464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85" name="Google Shape;1185;p36"/>
            <p:cNvSpPr/>
            <p:nvPr/>
          </p:nvSpPr>
          <p:spPr>
            <a:xfrm rot="1174580" flipH="1">
              <a:off x="2304406" y="1634413"/>
              <a:ext cx="1850921" cy="1285214"/>
            </a:xfrm>
            <a:custGeom>
              <a:avLst/>
              <a:gdLst/>
              <a:ahLst/>
              <a:cxnLst/>
              <a:rect l="l" t="t" r="r" b="b"/>
              <a:pathLst>
                <a:path w="32009" h="22437" extrusionOk="0">
                  <a:moveTo>
                    <a:pt x="2165" y="1"/>
                  </a:moveTo>
                  <a:lnTo>
                    <a:pt x="1" y="1982"/>
                  </a:lnTo>
                  <a:lnTo>
                    <a:pt x="306" y="2592"/>
                  </a:lnTo>
                  <a:lnTo>
                    <a:pt x="2714" y="6402"/>
                  </a:lnTo>
                  <a:lnTo>
                    <a:pt x="5274" y="9816"/>
                  </a:lnTo>
                  <a:lnTo>
                    <a:pt x="7744" y="12590"/>
                  </a:lnTo>
                  <a:lnTo>
                    <a:pt x="9634" y="14450"/>
                  </a:lnTo>
                  <a:lnTo>
                    <a:pt x="11676" y="16218"/>
                  </a:lnTo>
                  <a:lnTo>
                    <a:pt x="13932" y="17864"/>
                  </a:lnTo>
                  <a:lnTo>
                    <a:pt x="16370" y="19358"/>
                  </a:lnTo>
                  <a:lnTo>
                    <a:pt x="18992" y="20638"/>
                  </a:lnTo>
                  <a:lnTo>
                    <a:pt x="21796" y="21613"/>
                  </a:lnTo>
                  <a:lnTo>
                    <a:pt x="24753" y="22284"/>
                  </a:lnTo>
                  <a:lnTo>
                    <a:pt x="26308" y="22436"/>
                  </a:lnTo>
                  <a:lnTo>
                    <a:pt x="26491" y="22253"/>
                  </a:lnTo>
                  <a:lnTo>
                    <a:pt x="28167" y="20394"/>
                  </a:lnTo>
                  <a:lnTo>
                    <a:pt x="29813" y="18138"/>
                  </a:lnTo>
                  <a:lnTo>
                    <a:pt x="30819" y="16431"/>
                  </a:lnTo>
                  <a:lnTo>
                    <a:pt x="31612" y="14602"/>
                  </a:lnTo>
                  <a:lnTo>
                    <a:pt x="32008" y="12743"/>
                  </a:lnTo>
                  <a:lnTo>
                    <a:pt x="31978" y="11828"/>
                  </a:lnTo>
                  <a:lnTo>
                    <a:pt x="31429" y="11889"/>
                  </a:lnTo>
                  <a:lnTo>
                    <a:pt x="27527" y="11950"/>
                  </a:lnTo>
                  <a:lnTo>
                    <a:pt x="23747" y="11615"/>
                  </a:lnTo>
                  <a:lnTo>
                    <a:pt x="20425" y="11005"/>
                  </a:lnTo>
                  <a:lnTo>
                    <a:pt x="18047" y="10396"/>
                  </a:lnTo>
                  <a:lnTo>
                    <a:pt x="15608" y="9542"/>
                  </a:lnTo>
                  <a:lnTo>
                    <a:pt x="13109" y="8475"/>
                  </a:lnTo>
                  <a:lnTo>
                    <a:pt x="10609" y="7164"/>
                  </a:lnTo>
                  <a:lnTo>
                    <a:pt x="8109" y="5549"/>
                  </a:lnTo>
                  <a:lnTo>
                    <a:pt x="5671" y="3598"/>
                  </a:lnTo>
                  <a:lnTo>
                    <a:pt x="3293" y="1312"/>
                  </a:lnTo>
                  <a:lnTo>
                    <a:pt x="2165" y="1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86" name="Google Shape;1186;p36"/>
            <p:cNvSpPr/>
            <p:nvPr/>
          </p:nvSpPr>
          <p:spPr>
            <a:xfrm flipH="1">
              <a:off x="1089776" y="3670150"/>
              <a:ext cx="1193444" cy="4836877"/>
            </a:xfrm>
            <a:custGeom>
              <a:avLst/>
              <a:gdLst/>
              <a:ahLst/>
              <a:cxnLst/>
              <a:rect l="l" t="t" r="r" b="b"/>
              <a:pathLst>
                <a:path w="20638" h="84439" extrusionOk="0">
                  <a:moveTo>
                    <a:pt x="18382" y="1"/>
                  </a:moveTo>
                  <a:lnTo>
                    <a:pt x="18290" y="305"/>
                  </a:lnTo>
                  <a:lnTo>
                    <a:pt x="17772" y="945"/>
                  </a:lnTo>
                  <a:lnTo>
                    <a:pt x="16918" y="1555"/>
                  </a:lnTo>
                  <a:lnTo>
                    <a:pt x="15821" y="2104"/>
                  </a:lnTo>
                  <a:lnTo>
                    <a:pt x="13779" y="2896"/>
                  </a:lnTo>
                  <a:lnTo>
                    <a:pt x="10578" y="3780"/>
                  </a:lnTo>
                  <a:lnTo>
                    <a:pt x="5518" y="4817"/>
                  </a:lnTo>
                  <a:lnTo>
                    <a:pt x="549" y="5579"/>
                  </a:lnTo>
                  <a:lnTo>
                    <a:pt x="0" y="5640"/>
                  </a:lnTo>
                  <a:lnTo>
                    <a:pt x="244" y="9298"/>
                  </a:lnTo>
                  <a:lnTo>
                    <a:pt x="1372" y="19357"/>
                  </a:lnTo>
                  <a:lnTo>
                    <a:pt x="4024" y="38257"/>
                  </a:lnTo>
                  <a:lnTo>
                    <a:pt x="10273" y="76787"/>
                  </a:lnTo>
                  <a:lnTo>
                    <a:pt x="11614" y="84439"/>
                  </a:lnTo>
                  <a:lnTo>
                    <a:pt x="16522" y="84439"/>
                  </a:lnTo>
                  <a:lnTo>
                    <a:pt x="16644" y="78647"/>
                  </a:lnTo>
                  <a:lnTo>
                    <a:pt x="17772" y="48774"/>
                  </a:lnTo>
                  <a:lnTo>
                    <a:pt x="18717" y="33532"/>
                  </a:lnTo>
                  <a:lnTo>
                    <a:pt x="19449" y="24997"/>
                  </a:lnTo>
                  <a:lnTo>
                    <a:pt x="19875" y="21644"/>
                  </a:lnTo>
                  <a:lnTo>
                    <a:pt x="20272" y="18626"/>
                  </a:lnTo>
                  <a:lnTo>
                    <a:pt x="20637" y="13444"/>
                  </a:lnTo>
                  <a:lnTo>
                    <a:pt x="20576" y="9237"/>
                  </a:lnTo>
                  <a:lnTo>
                    <a:pt x="20272" y="5914"/>
                  </a:lnTo>
                  <a:lnTo>
                    <a:pt x="19753" y="3415"/>
                  </a:lnTo>
                  <a:lnTo>
                    <a:pt x="19205" y="1647"/>
                  </a:lnTo>
                  <a:lnTo>
                    <a:pt x="18504" y="153"/>
                  </a:lnTo>
                  <a:lnTo>
                    <a:pt x="1838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87" name="Google Shape;1187;p36"/>
            <p:cNvSpPr/>
            <p:nvPr/>
          </p:nvSpPr>
          <p:spPr>
            <a:xfrm flipH="1">
              <a:off x="1533800" y="3617795"/>
              <a:ext cx="2378040" cy="4889233"/>
            </a:xfrm>
            <a:custGeom>
              <a:avLst/>
              <a:gdLst/>
              <a:ahLst/>
              <a:cxnLst/>
              <a:rect l="l" t="t" r="r" b="b"/>
              <a:pathLst>
                <a:path w="41123" h="85353" extrusionOk="0">
                  <a:moveTo>
                    <a:pt x="19815" y="0"/>
                  </a:moveTo>
                  <a:lnTo>
                    <a:pt x="1" y="85353"/>
                  </a:lnTo>
                  <a:lnTo>
                    <a:pt x="5396" y="85353"/>
                  </a:lnTo>
                  <a:lnTo>
                    <a:pt x="8993" y="77122"/>
                  </a:lnTo>
                  <a:lnTo>
                    <a:pt x="26796" y="36092"/>
                  </a:lnTo>
                  <a:lnTo>
                    <a:pt x="37830" y="10334"/>
                  </a:lnTo>
                  <a:lnTo>
                    <a:pt x="41123" y="2347"/>
                  </a:lnTo>
                  <a:lnTo>
                    <a:pt x="1981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88" name="Google Shape;1188;p36"/>
            <p:cNvSpPr/>
            <p:nvPr/>
          </p:nvSpPr>
          <p:spPr>
            <a:xfrm flipH="1">
              <a:off x="1207797" y="1992162"/>
              <a:ext cx="1574238" cy="1782861"/>
            </a:xfrm>
            <a:custGeom>
              <a:avLst/>
              <a:gdLst/>
              <a:ahLst/>
              <a:cxnLst/>
              <a:rect l="l" t="t" r="r" b="b"/>
              <a:pathLst>
                <a:path w="27223" h="31124" extrusionOk="0">
                  <a:moveTo>
                    <a:pt x="8322" y="0"/>
                  </a:moveTo>
                  <a:lnTo>
                    <a:pt x="6646" y="610"/>
                  </a:lnTo>
                  <a:lnTo>
                    <a:pt x="5731" y="1402"/>
                  </a:lnTo>
                  <a:lnTo>
                    <a:pt x="5152" y="2165"/>
                  </a:lnTo>
                  <a:lnTo>
                    <a:pt x="4878" y="2652"/>
                  </a:lnTo>
                  <a:lnTo>
                    <a:pt x="4634" y="3262"/>
                  </a:lnTo>
                  <a:lnTo>
                    <a:pt x="3933" y="5731"/>
                  </a:lnTo>
                  <a:lnTo>
                    <a:pt x="2744" y="11218"/>
                  </a:lnTo>
                  <a:lnTo>
                    <a:pt x="1159" y="19784"/>
                  </a:lnTo>
                  <a:lnTo>
                    <a:pt x="92" y="26399"/>
                  </a:lnTo>
                  <a:lnTo>
                    <a:pt x="1" y="27618"/>
                  </a:lnTo>
                  <a:lnTo>
                    <a:pt x="1" y="27923"/>
                  </a:lnTo>
                  <a:lnTo>
                    <a:pt x="153" y="28532"/>
                  </a:lnTo>
                  <a:lnTo>
                    <a:pt x="458" y="29142"/>
                  </a:lnTo>
                  <a:lnTo>
                    <a:pt x="885" y="29721"/>
                  </a:lnTo>
                  <a:lnTo>
                    <a:pt x="1525" y="30209"/>
                  </a:lnTo>
                  <a:lnTo>
                    <a:pt x="2287" y="30636"/>
                  </a:lnTo>
                  <a:lnTo>
                    <a:pt x="3262" y="30941"/>
                  </a:lnTo>
                  <a:lnTo>
                    <a:pt x="4390" y="31124"/>
                  </a:lnTo>
                  <a:lnTo>
                    <a:pt x="24052" y="31124"/>
                  </a:lnTo>
                  <a:lnTo>
                    <a:pt x="24479" y="31093"/>
                  </a:lnTo>
                  <a:lnTo>
                    <a:pt x="26033" y="30453"/>
                  </a:lnTo>
                  <a:lnTo>
                    <a:pt x="26582" y="29996"/>
                  </a:lnTo>
                  <a:lnTo>
                    <a:pt x="27009" y="29355"/>
                  </a:lnTo>
                  <a:lnTo>
                    <a:pt x="27222" y="28563"/>
                  </a:lnTo>
                  <a:lnTo>
                    <a:pt x="27192" y="28075"/>
                  </a:lnTo>
                  <a:lnTo>
                    <a:pt x="26064" y="14266"/>
                  </a:lnTo>
                  <a:lnTo>
                    <a:pt x="25180" y="3140"/>
                  </a:lnTo>
                  <a:lnTo>
                    <a:pt x="25149" y="2744"/>
                  </a:lnTo>
                  <a:lnTo>
                    <a:pt x="24540" y="1281"/>
                  </a:lnTo>
                  <a:lnTo>
                    <a:pt x="24052" y="732"/>
                  </a:lnTo>
                  <a:lnTo>
                    <a:pt x="23381" y="305"/>
                  </a:lnTo>
                  <a:lnTo>
                    <a:pt x="22467" y="31"/>
                  </a:lnTo>
                  <a:lnTo>
                    <a:pt x="21887" y="0"/>
                  </a:lnTo>
                  <a:close/>
                </a:path>
              </a:pathLst>
            </a:custGeom>
            <a:solidFill>
              <a:srgbClr val="EF7F8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89" name="Google Shape;1189;p36"/>
            <p:cNvSpPr/>
            <p:nvPr/>
          </p:nvSpPr>
          <p:spPr>
            <a:xfrm flipH="1">
              <a:off x="1757893" y="1468328"/>
              <a:ext cx="245073" cy="291625"/>
            </a:xfrm>
            <a:custGeom>
              <a:avLst/>
              <a:gdLst/>
              <a:ahLst/>
              <a:cxnLst/>
              <a:rect l="l" t="t" r="r" b="b"/>
              <a:pathLst>
                <a:path w="4238" h="5091" extrusionOk="0">
                  <a:moveTo>
                    <a:pt x="488" y="0"/>
                  </a:moveTo>
                  <a:lnTo>
                    <a:pt x="0" y="4725"/>
                  </a:lnTo>
                  <a:lnTo>
                    <a:pt x="3750" y="5091"/>
                  </a:lnTo>
                  <a:lnTo>
                    <a:pt x="4237" y="397"/>
                  </a:lnTo>
                  <a:lnTo>
                    <a:pt x="488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0" name="Google Shape;1190;p36"/>
            <p:cNvSpPr/>
            <p:nvPr/>
          </p:nvSpPr>
          <p:spPr>
            <a:xfrm flipH="1">
              <a:off x="1738514" y="1665604"/>
              <a:ext cx="317357" cy="356297"/>
            </a:xfrm>
            <a:custGeom>
              <a:avLst/>
              <a:gdLst/>
              <a:ahLst/>
              <a:cxnLst/>
              <a:rect l="l" t="t" r="r" b="b"/>
              <a:pathLst>
                <a:path w="5488" h="6220" extrusionOk="0">
                  <a:moveTo>
                    <a:pt x="4786" y="1"/>
                  </a:moveTo>
                  <a:lnTo>
                    <a:pt x="1037" y="123"/>
                  </a:lnTo>
                  <a:lnTo>
                    <a:pt x="1037" y="1464"/>
                  </a:lnTo>
                  <a:lnTo>
                    <a:pt x="732" y="3598"/>
                  </a:lnTo>
                  <a:lnTo>
                    <a:pt x="123" y="5701"/>
                  </a:lnTo>
                  <a:lnTo>
                    <a:pt x="1" y="6006"/>
                  </a:lnTo>
                  <a:lnTo>
                    <a:pt x="275" y="6098"/>
                  </a:lnTo>
                  <a:lnTo>
                    <a:pt x="1037" y="6219"/>
                  </a:lnTo>
                  <a:lnTo>
                    <a:pt x="2348" y="6219"/>
                  </a:lnTo>
                  <a:lnTo>
                    <a:pt x="4969" y="5823"/>
                  </a:lnTo>
                  <a:lnTo>
                    <a:pt x="5488" y="5701"/>
                  </a:lnTo>
                  <a:lnTo>
                    <a:pt x="5152" y="4299"/>
                  </a:lnTo>
                  <a:lnTo>
                    <a:pt x="4786" y="1434"/>
                  </a:lnTo>
                  <a:lnTo>
                    <a:pt x="4786" y="1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1" name="Google Shape;1191;p36"/>
            <p:cNvSpPr/>
            <p:nvPr/>
          </p:nvSpPr>
          <p:spPr>
            <a:xfrm flipH="1">
              <a:off x="1867180" y="1470047"/>
              <a:ext cx="190426" cy="326625"/>
            </a:xfrm>
            <a:custGeom>
              <a:avLst/>
              <a:gdLst/>
              <a:ahLst/>
              <a:cxnLst/>
              <a:rect l="l" t="t" r="r" b="b"/>
              <a:pathLst>
                <a:path w="3293" h="5702" extrusionOk="0">
                  <a:moveTo>
                    <a:pt x="1433" y="1"/>
                  </a:moveTo>
                  <a:lnTo>
                    <a:pt x="1250" y="367"/>
                  </a:lnTo>
                  <a:lnTo>
                    <a:pt x="396" y="2470"/>
                  </a:lnTo>
                  <a:lnTo>
                    <a:pt x="0" y="3964"/>
                  </a:lnTo>
                  <a:lnTo>
                    <a:pt x="31" y="4573"/>
                  </a:lnTo>
                  <a:lnTo>
                    <a:pt x="61" y="4817"/>
                  </a:lnTo>
                  <a:lnTo>
                    <a:pt x="305" y="5244"/>
                  </a:lnTo>
                  <a:lnTo>
                    <a:pt x="671" y="5518"/>
                  </a:lnTo>
                  <a:lnTo>
                    <a:pt x="1158" y="5701"/>
                  </a:lnTo>
                  <a:lnTo>
                    <a:pt x="1677" y="5701"/>
                  </a:lnTo>
                  <a:lnTo>
                    <a:pt x="2225" y="5579"/>
                  </a:lnTo>
                  <a:lnTo>
                    <a:pt x="2713" y="5305"/>
                  </a:lnTo>
                  <a:lnTo>
                    <a:pt x="3140" y="4848"/>
                  </a:lnTo>
                  <a:lnTo>
                    <a:pt x="3292" y="4573"/>
                  </a:lnTo>
                  <a:lnTo>
                    <a:pt x="1433" y="1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2" name="Google Shape;1192;p36"/>
            <p:cNvSpPr/>
            <p:nvPr/>
          </p:nvSpPr>
          <p:spPr>
            <a:xfrm flipH="1">
              <a:off x="1911249" y="1780853"/>
              <a:ext cx="111144" cy="134499"/>
            </a:xfrm>
            <a:custGeom>
              <a:avLst/>
              <a:gdLst/>
              <a:ahLst/>
              <a:cxnLst/>
              <a:rect l="l" t="t" r="r" b="b"/>
              <a:pathLst>
                <a:path w="1922" h="2348" extrusionOk="0">
                  <a:moveTo>
                    <a:pt x="1921" y="1"/>
                  </a:moveTo>
                  <a:lnTo>
                    <a:pt x="1555" y="184"/>
                  </a:lnTo>
                  <a:lnTo>
                    <a:pt x="763" y="275"/>
                  </a:lnTo>
                  <a:lnTo>
                    <a:pt x="367" y="214"/>
                  </a:lnTo>
                  <a:lnTo>
                    <a:pt x="153" y="1464"/>
                  </a:lnTo>
                  <a:lnTo>
                    <a:pt x="1" y="2287"/>
                  </a:lnTo>
                  <a:lnTo>
                    <a:pt x="275" y="2348"/>
                  </a:lnTo>
                  <a:lnTo>
                    <a:pt x="732" y="2257"/>
                  </a:lnTo>
                  <a:lnTo>
                    <a:pt x="1281" y="1769"/>
                  </a:lnTo>
                  <a:lnTo>
                    <a:pt x="1860" y="336"/>
                  </a:lnTo>
                  <a:lnTo>
                    <a:pt x="1921" y="1"/>
                  </a:lnTo>
                  <a:close/>
                </a:path>
              </a:pathLst>
            </a:custGeom>
            <a:solidFill>
              <a:srgbClr val="E2A69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3" name="Google Shape;1193;p36"/>
            <p:cNvSpPr/>
            <p:nvPr/>
          </p:nvSpPr>
          <p:spPr>
            <a:xfrm flipH="1">
              <a:off x="1220171" y="3574089"/>
              <a:ext cx="1563598" cy="330119"/>
            </a:xfrm>
            <a:custGeom>
              <a:avLst/>
              <a:gdLst/>
              <a:ahLst/>
              <a:cxnLst/>
              <a:rect l="l" t="t" r="r" b="b"/>
              <a:pathLst>
                <a:path w="27039" h="5763" extrusionOk="0">
                  <a:moveTo>
                    <a:pt x="31" y="1"/>
                  </a:moveTo>
                  <a:lnTo>
                    <a:pt x="0" y="153"/>
                  </a:lnTo>
                  <a:lnTo>
                    <a:pt x="335" y="1190"/>
                  </a:lnTo>
                  <a:lnTo>
                    <a:pt x="945" y="2135"/>
                  </a:lnTo>
                  <a:lnTo>
                    <a:pt x="2134" y="3171"/>
                  </a:lnTo>
                  <a:lnTo>
                    <a:pt x="3963" y="4147"/>
                  </a:lnTo>
                  <a:lnTo>
                    <a:pt x="6676" y="5000"/>
                  </a:lnTo>
                  <a:lnTo>
                    <a:pt x="10425" y="5579"/>
                  </a:lnTo>
                  <a:lnTo>
                    <a:pt x="12773" y="5701"/>
                  </a:lnTo>
                  <a:lnTo>
                    <a:pt x="15120" y="5762"/>
                  </a:lnTo>
                  <a:lnTo>
                    <a:pt x="18961" y="5549"/>
                  </a:lnTo>
                  <a:lnTo>
                    <a:pt x="21917" y="5031"/>
                  </a:lnTo>
                  <a:lnTo>
                    <a:pt x="24021" y="4299"/>
                  </a:lnTo>
                  <a:lnTo>
                    <a:pt x="25484" y="3507"/>
                  </a:lnTo>
                  <a:lnTo>
                    <a:pt x="26399" y="2714"/>
                  </a:lnTo>
                  <a:lnTo>
                    <a:pt x="27008" y="1830"/>
                  </a:lnTo>
                  <a:lnTo>
                    <a:pt x="27039" y="1678"/>
                  </a:lnTo>
                  <a:lnTo>
                    <a:pt x="31" y="1"/>
                  </a:lnTo>
                  <a:close/>
                </a:path>
              </a:pathLst>
            </a:custGeom>
            <a:solidFill>
              <a:srgbClr val="EF7F8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4" name="Google Shape;1194;p36"/>
            <p:cNvSpPr/>
            <p:nvPr/>
          </p:nvSpPr>
          <p:spPr>
            <a:xfrm flipH="1">
              <a:off x="1738513" y="1992162"/>
              <a:ext cx="326147" cy="200832"/>
            </a:xfrm>
            <a:custGeom>
              <a:avLst/>
              <a:gdLst/>
              <a:ahLst/>
              <a:cxnLst/>
              <a:rect l="l" t="t" r="r" b="b"/>
              <a:pathLst>
                <a:path w="5640" h="3506" extrusionOk="0">
                  <a:moveTo>
                    <a:pt x="5640" y="0"/>
                  </a:moveTo>
                  <a:lnTo>
                    <a:pt x="153" y="305"/>
                  </a:lnTo>
                  <a:lnTo>
                    <a:pt x="31" y="671"/>
                  </a:lnTo>
                  <a:lnTo>
                    <a:pt x="0" y="1402"/>
                  </a:lnTo>
                  <a:lnTo>
                    <a:pt x="122" y="2043"/>
                  </a:lnTo>
                  <a:lnTo>
                    <a:pt x="396" y="2561"/>
                  </a:lnTo>
                  <a:lnTo>
                    <a:pt x="793" y="2988"/>
                  </a:lnTo>
                  <a:lnTo>
                    <a:pt x="1280" y="3292"/>
                  </a:lnTo>
                  <a:lnTo>
                    <a:pt x="1890" y="3475"/>
                  </a:lnTo>
                  <a:lnTo>
                    <a:pt x="2530" y="3506"/>
                  </a:lnTo>
                  <a:lnTo>
                    <a:pt x="2896" y="3475"/>
                  </a:lnTo>
                  <a:lnTo>
                    <a:pt x="3353" y="3384"/>
                  </a:lnTo>
                  <a:lnTo>
                    <a:pt x="4146" y="3018"/>
                  </a:lnTo>
                  <a:lnTo>
                    <a:pt x="4725" y="2500"/>
                  </a:lnTo>
                  <a:lnTo>
                    <a:pt x="5121" y="1890"/>
                  </a:lnTo>
                  <a:lnTo>
                    <a:pt x="5609" y="366"/>
                  </a:lnTo>
                  <a:lnTo>
                    <a:pt x="5640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5" name="Google Shape;1195;p36"/>
            <p:cNvSpPr/>
            <p:nvPr/>
          </p:nvSpPr>
          <p:spPr>
            <a:xfrm flipH="1">
              <a:off x="2283201" y="2007850"/>
              <a:ext cx="222173" cy="169442"/>
            </a:xfrm>
            <a:custGeom>
              <a:avLst/>
              <a:gdLst/>
              <a:ahLst/>
              <a:cxnLst/>
              <a:rect l="l" t="t" r="r" b="b"/>
              <a:pathLst>
                <a:path w="3842" h="2958" extrusionOk="0">
                  <a:moveTo>
                    <a:pt x="3842" y="0"/>
                  </a:moveTo>
                  <a:lnTo>
                    <a:pt x="2409" y="92"/>
                  </a:lnTo>
                  <a:lnTo>
                    <a:pt x="2074" y="214"/>
                  </a:lnTo>
                  <a:lnTo>
                    <a:pt x="1495" y="579"/>
                  </a:lnTo>
                  <a:lnTo>
                    <a:pt x="793" y="1250"/>
                  </a:lnTo>
                  <a:lnTo>
                    <a:pt x="62" y="2683"/>
                  </a:lnTo>
                  <a:lnTo>
                    <a:pt x="1" y="2957"/>
                  </a:lnTo>
                  <a:lnTo>
                    <a:pt x="245" y="2347"/>
                  </a:lnTo>
                  <a:lnTo>
                    <a:pt x="1007" y="1341"/>
                  </a:lnTo>
                  <a:lnTo>
                    <a:pt x="2013" y="579"/>
                  </a:lnTo>
                  <a:lnTo>
                    <a:pt x="3202" y="92"/>
                  </a:lnTo>
                  <a:lnTo>
                    <a:pt x="3842" y="0"/>
                  </a:lnTo>
                  <a:close/>
                </a:path>
              </a:pathLst>
            </a:custGeom>
            <a:solidFill>
              <a:srgbClr val="2129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6" name="Google Shape;1196;p36"/>
            <p:cNvSpPr/>
            <p:nvPr/>
          </p:nvSpPr>
          <p:spPr>
            <a:xfrm flipH="1">
              <a:off x="2062767" y="1992162"/>
              <a:ext cx="791543" cy="2006377"/>
            </a:xfrm>
            <a:custGeom>
              <a:avLst/>
              <a:gdLst/>
              <a:ahLst/>
              <a:cxnLst/>
              <a:rect l="l" t="t" r="r" b="b"/>
              <a:pathLst>
                <a:path w="13688" h="35026" extrusionOk="0">
                  <a:moveTo>
                    <a:pt x="9847" y="0"/>
                  </a:moveTo>
                  <a:lnTo>
                    <a:pt x="9359" y="31"/>
                  </a:lnTo>
                  <a:lnTo>
                    <a:pt x="8506" y="305"/>
                  </a:lnTo>
                  <a:lnTo>
                    <a:pt x="7713" y="732"/>
                  </a:lnTo>
                  <a:lnTo>
                    <a:pt x="7073" y="1311"/>
                  </a:lnTo>
                  <a:lnTo>
                    <a:pt x="6219" y="2378"/>
                  </a:lnTo>
                  <a:lnTo>
                    <a:pt x="5396" y="4115"/>
                  </a:lnTo>
                  <a:lnTo>
                    <a:pt x="4634" y="6828"/>
                  </a:lnTo>
                  <a:lnTo>
                    <a:pt x="4299" y="9511"/>
                  </a:lnTo>
                  <a:lnTo>
                    <a:pt x="4299" y="9785"/>
                  </a:lnTo>
                  <a:lnTo>
                    <a:pt x="3903" y="11645"/>
                  </a:lnTo>
                  <a:lnTo>
                    <a:pt x="2135" y="20546"/>
                  </a:lnTo>
                  <a:lnTo>
                    <a:pt x="1220" y="25789"/>
                  </a:lnTo>
                  <a:lnTo>
                    <a:pt x="1129" y="27130"/>
                  </a:lnTo>
                  <a:lnTo>
                    <a:pt x="1220" y="27923"/>
                  </a:lnTo>
                  <a:lnTo>
                    <a:pt x="1433" y="28685"/>
                  </a:lnTo>
                  <a:lnTo>
                    <a:pt x="1" y="34842"/>
                  </a:lnTo>
                  <a:lnTo>
                    <a:pt x="62" y="34873"/>
                  </a:lnTo>
                  <a:lnTo>
                    <a:pt x="610" y="35025"/>
                  </a:lnTo>
                  <a:lnTo>
                    <a:pt x="1403" y="34873"/>
                  </a:lnTo>
                  <a:lnTo>
                    <a:pt x="2074" y="34507"/>
                  </a:lnTo>
                  <a:lnTo>
                    <a:pt x="2897" y="33897"/>
                  </a:lnTo>
                  <a:lnTo>
                    <a:pt x="3872" y="32952"/>
                  </a:lnTo>
                  <a:lnTo>
                    <a:pt x="4421" y="32312"/>
                  </a:lnTo>
                  <a:lnTo>
                    <a:pt x="5000" y="31459"/>
                  </a:lnTo>
                  <a:lnTo>
                    <a:pt x="6341" y="28502"/>
                  </a:lnTo>
                  <a:lnTo>
                    <a:pt x="7865" y="24448"/>
                  </a:lnTo>
                  <a:lnTo>
                    <a:pt x="9359" y="19723"/>
                  </a:lnTo>
                  <a:lnTo>
                    <a:pt x="11432" y="12468"/>
                  </a:lnTo>
                  <a:lnTo>
                    <a:pt x="12804" y="6554"/>
                  </a:lnTo>
                  <a:lnTo>
                    <a:pt x="13230" y="4054"/>
                  </a:lnTo>
                  <a:lnTo>
                    <a:pt x="13169" y="3506"/>
                  </a:lnTo>
                  <a:lnTo>
                    <a:pt x="13078" y="3079"/>
                  </a:lnTo>
                  <a:lnTo>
                    <a:pt x="13048" y="2165"/>
                  </a:lnTo>
                  <a:lnTo>
                    <a:pt x="13169" y="1250"/>
                  </a:lnTo>
                  <a:lnTo>
                    <a:pt x="13474" y="397"/>
                  </a:lnTo>
                  <a:lnTo>
                    <a:pt x="13688" y="0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7" name="Google Shape;1197;p36"/>
            <p:cNvSpPr/>
            <p:nvPr/>
          </p:nvSpPr>
          <p:spPr>
            <a:xfrm flipH="1">
              <a:off x="1073988" y="1992162"/>
              <a:ext cx="763323" cy="2062227"/>
            </a:xfrm>
            <a:custGeom>
              <a:avLst/>
              <a:gdLst/>
              <a:ahLst/>
              <a:cxnLst/>
              <a:rect l="l" t="t" r="r" b="b"/>
              <a:pathLst>
                <a:path w="13200" h="36001" extrusionOk="0">
                  <a:moveTo>
                    <a:pt x="1951" y="0"/>
                  </a:moveTo>
                  <a:lnTo>
                    <a:pt x="2012" y="549"/>
                  </a:lnTo>
                  <a:lnTo>
                    <a:pt x="1890" y="1677"/>
                  </a:lnTo>
                  <a:lnTo>
                    <a:pt x="1525" y="2683"/>
                  </a:lnTo>
                  <a:lnTo>
                    <a:pt x="854" y="3597"/>
                  </a:lnTo>
                  <a:lnTo>
                    <a:pt x="427" y="3994"/>
                  </a:lnTo>
                  <a:lnTo>
                    <a:pt x="336" y="4115"/>
                  </a:lnTo>
                  <a:lnTo>
                    <a:pt x="183" y="4939"/>
                  </a:lnTo>
                  <a:lnTo>
                    <a:pt x="1" y="7194"/>
                  </a:lnTo>
                  <a:lnTo>
                    <a:pt x="31" y="11797"/>
                  </a:lnTo>
                  <a:lnTo>
                    <a:pt x="366" y="15973"/>
                  </a:lnTo>
                  <a:lnTo>
                    <a:pt x="763" y="18930"/>
                  </a:lnTo>
                  <a:lnTo>
                    <a:pt x="1311" y="21887"/>
                  </a:lnTo>
                  <a:lnTo>
                    <a:pt x="2043" y="24813"/>
                  </a:lnTo>
                  <a:lnTo>
                    <a:pt x="3018" y="27587"/>
                  </a:lnTo>
                  <a:lnTo>
                    <a:pt x="4177" y="30118"/>
                  </a:lnTo>
                  <a:lnTo>
                    <a:pt x="5609" y="32282"/>
                  </a:lnTo>
                  <a:lnTo>
                    <a:pt x="6890" y="33654"/>
                  </a:lnTo>
                  <a:lnTo>
                    <a:pt x="7804" y="34416"/>
                  </a:lnTo>
                  <a:lnTo>
                    <a:pt x="8810" y="35025"/>
                  </a:lnTo>
                  <a:lnTo>
                    <a:pt x="9877" y="35513"/>
                  </a:lnTo>
                  <a:lnTo>
                    <a:pt x="11035" y="35818"/>
                  </a:lnTo>
                  <a:lnTo>
                    <a:pt x="12255" y="35970"/>
                  </a:lnTo>
                  <a:lnTo>
                    <a:pt x="12925" y="36001"/>
                  </a:lnTo>
                  <a:lnTo>
                    <a:pt x="13047" y="34080"/>
                  </a:lnTo>
                  <a:lnTo>
                    <a:pt x="13200" y="24021"/>
                  </a:lnTo>
                  <a:lnTo>
                    <a:pt x="12925" y="18686"/>
                  </a:lnTo>
                  <a:lnTo>
                    <a:pt x="12499" y="15577"/>
                  </a:lnTo>
                  <a:lnTo>
                    <a:pt x="12194" y="14297"/>
                  </a:lnTo>
                  <a:lnTo>
                    <a:pt x="10822" y="9389"/>
                  </a:lnTo>
                  <a:lnTo>
                    <a:pt x="8383" y="1982"/>
                  </a:lnTo>
                  <a:lnTo>
                    <a:pt x="8109" y="1159"/>
                  </a:lnTo>
                  <a:lnTo>
                    <a:pt x="8018" y="1006"/>
                  </a:lnTo>
                  <a:lnTo>
                    <a:pt x="7225" y="366"/>
                  </a:lnTo>
                  <a:lnTo>
                    <a:pt x="6280" y="31"/>
                  </a:lnTo>
                  <a:lnTo>
                    <a:pt x="5609" y="0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8" name="Google Shape;1198;p36"/>
            <p:cNvSpPr/>
            <p:nvPr/>
          </p:nvSpPr>
          <p:spPr>
            <a:xfrm flipH="1">
              <a:off x="1488235" y="2048011"/>
              <a:ext cx="121727" cy="520412"/>
            </a:xfrm>
            <a:custGeom>
              <a:avLst/>
              <a:gdLst/>
              <a:ahLst/>
              <a:cxnLst/>
              <a:rect l="l" t="t" r="r" b="b"/>
              <a:pathLst>
                <a:path w="2105" h="9085" extrusionOk="0">
                  <a:moveTo>
                    <a:pt x="2104" y="1"/>
                  </a:moveTo>
                  <a:lnTo>
                    <a:pt x="1373" y="732"/>
                  </a:lnTo>
                  <a:lnTo>
                    <a:pt x="458" y="2287"/>
                  </a:lnTo>
                  <a:lnTo>
                    <a:pt x="31" y="3811"/>
                  </a:lnTo>
                  <a:lnTo>
                    <a:pt x="1" y="5305"/>
                  </a:lnTo>
                  <a:lnTo>
                    <a:pt x="367" y="7286"/>
                  </a:lnTo>
                  <a:lnTo>
                    <a:pt x="1068" y="8932"/>
                  </a:lnTo>
                  <a:lnTo>
                    <a:pt x="1159" y="9085"/>
                  </a:lnTo>
                  <a:lnTo>
                    <a:pt x="1159" y="9085"/>
                  </a:lnTo>
                  <a:lnTo>
                    <a:pt x="915" y="8505"/>
                  </a:lnTo>
                  <a:lnTo>
                    <a:pt x="580" y="7378"/>
                  </a:lnTo>
                  <a:lnTo>
                    <a:pt x="397" y="6189"/>
                  </a:lnTo>
                  <a:lnTo>
                    <a:pt x="367" y="5000"/>
                  </a:lnTo>
                  <a:lnTo>
                    <a:pt x="489" y="3842"/>
                  </a:lnTo>
                  <a:lnTo>
                    <a:pt x="763" y="2683"/>
                  </a:lnTo>
                  <a:lnTo>
                    <a:pt x="1190" y="1555"/>
                  </a:lnTo>
                  <a:lnTo>
                    <a:pt x="1738" y="488"/>
                  </a:lnTo>
                  <a:lnTo>
                    <a:pt x="2104" y="1"/>
                  </a:lnTo>
                  <a:close/>
                </a:path>
              </a:pathLst>
            </a:custGeom>
            <a:solidFill>
              <a:srgbClr val="2129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99" name="Google Shape;1199;p36"/>
            <p:cNvSpPr/>
            <p:nvPr/>
          </p:nvSpPr>
          <p:spPr>
            <a:xfrm flipH="1">
              <a:off x="384745" y="3495557"/>
              <a:ext cx="1429669" cy="1112312"/>
            </a:xfrm>
            <a:custGeom>
              <a:avLst/>
              <a:gdLst/>
              <a:ahLst/>
              <a:cxnLst/>
              <a:rect l="l" t="t" r="r" b="b"/>
              <a:pathLst>
                <a:path w="24723" h="19418" extrusionOk="0">
                  <a:moveTo>
                    <a:pt x="22833" y="0"/>
                  </a:moveTo>
                  <a:lnTo>
                    <a:pt x="1" y="2530"/>
                  </a:lnTo>
                  <a:lnTo>
                    <a:pt x="1860" y="19418"/>
                  </a:lnTo>
                  <a:lnTo>
                    <a:pt x="24723" y="16888"/>
                  </a:lnTo>
                  <a:lnTo>
                    <a:pt x="22833" y="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0" name="Google Shape;1200;p36"/>
            <p:cNvSpPr/>
            <p:nvPr/>
          </p:nvSpPr>
          <p:spPr>
            <a:xfrm flipH="1">
              <a:off x="1100418" y="3642196"/>
              <a:ext cx="713996" cy="412148"/>
            </a:xfrm>
            <a:custGeom>
              <a:avLst/>
              <a:gdLst/>
              <a:ahLst/>
              <a:cxnLst/>
              <a:rect l="l" t="t" r="r" b="b"/>
              <a:pathLst>
                <a:path w="12347" h="7195" extrusionOk="0">
                  <a:moveTo>
                    <a:pt x="1" y="1"/>
                  </a:moveTo>
                  <a:lnTo>
                    <a:pt x="306" y="2866"/>
                  </a:lnTo>
                  <a:lnTo>
                    <a:pt x="1312" y="3689"/>
                  </a:lnTo>
                  <a:lnTo>
                    <a:pt x="3384" y="4970"/>
                  </a:lnTo>
                  <a:lnTo>
                    <a:pt x="5427" y="5915"/>
                  </a:lnTo>
                  <a:lnTo>
                    <a:pt x="7408" y="6555"/>
                  </a:lnTo>
                  <a:lnTo>
                    <a:pt x="9999" y="7042"/>
                  </a:lnTo>
                  <a:lnTo>
                    <a:pt x="12133" y="7195"/>
                  </a:lnTo>
                  <a:lnTo>
                    <a:pt x="12347" y="7164"/>
                  </a:lnTo>
                  <a:lnTo>
                    <a:pt x="11036" y="6951"/>
                  </a:lnTo>
                  <a:lnTo>
                    <a:pt x="8536" y="6189"/>
                  </a:lnTo>
                  <a:lnTo>
                    <a:pt x="6311" y="5091"/>
                  </a:lnTo>
                  <a:lnTo>
                    <a:pt x="4360" y="3872"/>
                  </a:lnTo>
                  <a:lnTo>
                    <a:pt x="1952" y="1982"/>
                  </a:lnTo>
                  <a:lnTo>
                    <a:pt x="153" y="18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1" name="Google Shape;1201;p36"/>
            <p:cNvSpPr/>
            <p:nvPr/>
          </p:nvSpPr>
          <p:spPr>
            <a:xfrm flipH="1">
              <a:off x="474707" y="3497276"/>
              <a:ext cx="569485" cy="555354"/>
            </a:xfrm>
            <a:custGeom>
              <a:avLst/>
              <a:gdLst/>
              <a:ahLst/>
              <a:cxnLst/>
              <a:rect l="l" t="t" r="r" b="b"/>
              <a:pathLst>
                <a:path w="9848" h="9695" extrusionOk="0">
                  <a:moveTo>
                    <a:pt x="9512" y="1"/>
                  </a:moveTo>
                  <a:lnTo>
                    <a:pt x="9451" y="245"/>
                  </a:lnTo>
                  <a:lnTo>
                    <a:pt x="8750" y="2013"/>
                  </a:lnTo>
                  <a:lnTo>
                    <a:pt x="7927" y="3567"/>
                  </a:lnTo>
                  <a:lnTo>
                    <a:pt x="6799" y="5305"/>
                  </a:lnTo>
                  <a:lnTo>
                    <a:pt x="5336" y="6981"/>
                  </a:lnTo>
                  <a:lnTo>
                    <a:pt x="3507" y="8414"/>
                  </a:lnTo>
                  <a:lnTo>
                    <a:pt x="1860" y="9207"/>
                  </a:lnTo>
                  <a:lnTo>
                    <a:pt x="641" y="9572"/>
                  </a:lnTo>
                  <a:lnTo>
                    <a:pt x="1" y="9694"/>
                  </a:lnTo>
                  <a:lnTo>
                    <a:pt x="1" y="9694"/>
                  </a:lnTo>
                  <a:lnTo>
                    <a:pt x="245" y="9664"/>
                  </a:lnTo>
                  <a:lnTo>
                    <a:pt x="1860" y="9359"/>
                  </a:lnTo>
                  <a:lnTo>
                    <a:pt x="3324" y="8932"/>
                  </a:lnTo>
                  <a:lnTo>
                    <a:pt x="5000" y="8262"/>
                  </a:lnTo>
                  <a:lnTo>
                    <a:pt x="6677" y="7256"/>
                  </a:lnTo>
                  <a:lnTo>
                    <a:pt x="8201" y="5884"/>
                  </a:lnTo>
                  <a:lnTo>
                    <a:pt x="9146" y="4573"/>
                  </a:lnTo>
                  <a:lnTo>
                    <a:pt x="9664" y="3567"/>
                  </a:lnTo>
                  <a:lnTo>
                    <a:pt x="9847" y="2988"/>
                  </a:lnTo>
                  <a:lnTo>
                    <a:pt x="9512" y="1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2" name="Google Shape;1202;p36"/>
            <p:cNvSpPr/>
            <p:nvPr/>
          </p:nvSpPr>
          <p:spPr>
            <a:xfrm flipH="1">
              <a:off x="1588724" y="4291762"/>
              <a:ext cx="141041" cy="136275"/>
            </a:xfrm>
            <a:custGeom>
              <a:avLst/>
              <a:gdLst/>
              <a:ahLst/>
              <a:cxnLst/>
              <a:rect l="l" t="t" r="r" b="b"/>
              <a:pathLst>
                <a:path w="2439" h="2379" extrusionOk="0">
                  <a:moveTo>
                    <a:pt x="2439" y="1"/>
                  </a:moveTo>
                  <a:lnTo>
                    <a:pt x="1890" y="549"/>
                  </a:lnTo>
                  <a:lnTo>
                    <a:pt x="671" y="1464"/>
                  </a:lnTo>
                  <a:lnTo>
                    <a:pt x="0" y="1799"/>
                  </a:lnTo>
                  <a:lnTo>
                    <a:pt x="61" y="2378"/>
                  </a:lnTo>
                  <a:lnTo>
                    <a:pt x="518" y="2134"/>
                  </a:lnTo>
                  <a:lnTo>
                    <a:pt x="1341" y="1403"/>
                  </a:lnTo>
                  <a:lnTo>
                    <a:pt x="2286" y="214"/>
                  </a:lnTo>
                  <a:lnTo>
                    <a:pt x="2439" y="1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3" name="Google Shape;1203;p36"/>
            <p:cNvSpPr/>
            <p:nvPr/>
          </p:nvSpPr>
          <p:spPr>
            <a:xfrm flipH="1">
              <a:off x="384908" y="4427976"/>
              <a:ext cx="148096" cy="45425"/>
            </a:xfrm>
            <a:custGeom>
              <a:avLst/>
              <a:gdLst/>
              <a:ahLst/>
              <a:cxnLst/>
              <a:rect l="l" t="t" r="r" b="b"/>
              <a:pathLst>
                <a:path w="2561" h="793" extrusionOk="0">
                  <a:moveTo>
                    <a:pt x="0" y="0"/>
                  </a:moveTo>
                  <a:lnTo>
                    <a:pt x="1280" y="793"/>
                  </a:lnTo>
                  <a:lnTo>
                    <a:pt x="2561" y="640"/>
                  </a:lnTo>
                  <a:lnTo>
                    <a:pt x="1799" y="4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4" name="Google Shape;1204;p36"/>
            <p:cNvSpPr/>
            <p:nvPr/>
          </p:nvSpPr>
          <p:spPr>
            <a:xfrm flipH="1">
              <a:off x="698650" y="3937308"/>
              <a:ext cx="65287" cy="127511"/>
            </a:xfrm>
            <a:custGeom>
              <a:avLst/>
              <a:gdLst/>
              <a:ahLst/>
              <a:cxnLst/>
              <a:rect l="l" t="t" r="r" b="b"/>
              <a:pathLst>
                <a:path w="1129" h="2226" extrusionOk="0">
                  <a:moveTo>
                    <a:pt x="367" y="0"/>
                  </a:moveTo>
                  <a:lnTo>
                    <a:pt x="367" y="183"/>
                  </a:lnTo>
                  <a:lnTo>
                    <a:pt x="214" y="1586"/>
                  </a:lnTo>
                  <a:lnTo>
                    <a:pt x="1" y="2226"/>
                  </a:lnTo>
                  <a:lnTo>
                    <a:pt x="123" y="2043"/>
                  </a:lnTo>
                  <a:lnTo>
                    <a:pt x="946" y="671"/>
                  </a:lnTo>
                  <a:lnTo>
                    <a:pt x="1129" y="0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5" name="Google Shape;1205;p36"/>
            <p:cNvSpPr/>
            <p:nvPr/>
          </p:nvSpPr>
          <p:spPr>
            <a:xfrm flipH="1">
              <a:off x="903046" y="2025328"/>
              <a:ext cx="507725" cy="2402772"/>
            </a:xfrm>
            <a:custGeom>
              <a:avLst/>
              <a:gdLst/>
              <a:ahLst/>
              <a:cxnLst/>
              <a:rect l="l" t="t" r="r" b="b"/>
              <a:pathLst>
                <a:path w="8780" h="41946" extrusionOk="0">
                  <a:moveTo>
                    <a:pt x="122" y="0"/>
                  </a:moveTo>
                  <a:lnTo>
                    <a:pt x="0" y="2683"/>
                  </a:lnTo>
                  <a:lnTo>
                    <a:pt x="183" y="8932"/>
                  </a:lnTo>
                  <a:lnTo>
                    <a:pt x="763" y="15791"/>
                  </a:lnTo>
                  <a:lnTo>
                    <a:pt x="1555" y="22771"/>
                  </a:lnTo>
                  <a:lnTo>
                    <a:pt x="2957" y="32465"/>
                  </a:lnTo>
                  <a:lnTo>
                    <a:pt x="4421" y="41061"/>
                  </a:lnTo>
                  <a:lnTo>
                    <a:pt x="4603" y="41945"/>
                  </a:lnTo>
                  <a:lnTo>
                    <a:pt x="8322" y="41945"/>
                  </a:lnTo>
                  <a:lnTo>
                    <a:pt x="8444" y="39689"/>
                  </a:lnTo>
                  <a:lnTo>
                    <a:pt x="8780" y="28533"/>
                  </a:lnTo>
                  <a:lnTo>
                    <a:pt x="8780" y="23229"/>
                  </a:lnTo>
                  <a:lnTo>
                    <a:pt x="8688" y="20455"/>
                  </a:lnTo>
                  <a:lnTo>
                    <a:pt x="8597" y="19510"/>
                  </a:lnTo>
                  <a:lnTo>
                    <a:pt x="8200" y="16949"/>
                  </a:lnTo>
                  <a:lnTo>
                    <a:pt x="7103" y="12468"/>
                  </a:lnTo>
                  <a:lnTo>
                    <a:pt x="5792" y="8749"/>
                  </a:lnTo>
                  <a:lnTo>
                    <a:pt x="4360" y="5731"/>
                  </a:lnTo>
                  <a:lnTo>
                    <a:pt x="2957" y="3384"/>
                  </a:lnTo>
                  <a:lnTo>
                    <a:pt x="1708" y="1677"/>
                  </a:lnTo>
                  <a:lnTo>
                    <a:pt x="336" y="153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algn="r" defTabSz="914400" rtl="1" eaLnBrk="1" latinLnBrk="0" hangingPunct="1"/>
              <a:endParaRPr sz="2400" dirty="0"/>
            </a:p>
          </p:txBody>
        </p:sp>
        <p:sp>
          <p:nvSpPr>
            <p:cNvPr id="1206" name="Google Shape;1206;p36"/>
            <p:cNvSpPr/>
            <p:nvPr/>
          </p:nvSpPr>
          <p:spPr>
            <a:xfrm flipH="1">
              <a:off x="1810826" y="1527671"/>
              <a:ext cx="30012" cy="55965"/>
            </a:xfrm>
            <a:custGeom>
              <a:avLst/>
              <a:gdLst/>
              <a:ahLst/>
              <a:cxnLst/>
              <a:rect l="l" t="t" r="r" b="b"/>
              <a:pathLst>
                <a:path w="519" h="977" extrusionOk="0">
                  <a:moveTo>
                    <a:pt x="244" y="1"/>
                  </a:moveTo>
                  <a:lnTo>
                    <a:pt x="62" y="62"/>
                  </a:lnTo>
                  <a:lnTo>
                    <a:pt x="1" y="214"/>
                  </a:lnTo>
                  <a:lnTo>
                    <a:pt x="1" y="397"/>
                  </a:lnTo>
                  <a:lnTo>
                    <a:pt x="62" y="793"/>
                  </a:lnTo>
                  <a:lnTo>
                    <a:pt x="153" y="976"/>
                  </a:lnTo>
                  <a:lnTo>
                    <a:pt x="244" y="610"/>
                  </a:lnTo>
                  <a:lnTo>
                    <a:pt x="488" y="367"/>
                  </a:lnTo>
                  <a:lnTo>
                    <a:pt x="519" y="275"/>
                  </a:lnTo>
                  <a:lnTo>
                    <a:pt x="427" y="92"/>
                  </a:lnTo>
                  <a:lnTo>
                    <a:pt x="244" y="1"/>
                  </a:lnTo>
                  <a:close/>
                </a:path>
              </a:pathLst>
            </a:custGeom>
            <a:solidFill>
              <a:srgbClr val="2129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7" name="Google Shape;1207;p36"/>
            <p:cNvSpPr/>
            <p:nvPr/>
          </p:nvSpPr>
          <p:spPr>
            <a:xfrm flipH="1">
              <a:off x="1727934" y="1391515"/>
              <a:ext cx="305040" cy="223516"/>
            </a:xfrm>
            <a:custGeom>
              <a:avLst/>
              <a:gdLst/>
              <a:ahLst/>
              <a:cxnLst/>
              <a:rect l="l" t="t" r="r" b="b"/>
              <a:pathLst>
                <a:path w="5275" h="3902" extrusionOk="0">
                  <a:moveTo>
                    <a:pt x="550" y="0"/>
                  </a:moveTo>
                  <a:lnTo>
                    <a:pt x="214" y="213"/>
                  </a:lnTo>
                  <a:lnTo>
                    <a:pt x="92" y="427"/>
                  </a:lnTo>
                  <a:lnTo>
                    <a:pt x="1" y="671"/>
                  </a:lnTo>
                  <a:lnTo>
                    <a:pt x="123" y="1250"/>
                  </a:lnTo>
                  <a:lnTo>
                    <a:pt x="550" y="2012"/>
                  </a:lnTo>
                  <a:lnTo>
                    <a:pt x="641" y="2164"/>
                  </a:lnTo>
                  <a:lnTo>
                    <a:pt x="732" y="1981"/>
                  </a:lnTo>
                  <a:lnTo>
                    <a:pt x="1129" y="2286"/>
                  </a:lnTo>
                  <a:lnTo>
                    <a:pt x="2104" y="2622"/>
                  </a:lnTo>
                  <a:lnTo>
                    <a:pt x="3506" y="2683"/>
                  </a:lnTo>
                  <a:lnTo>
                    <a:pt x="3781" y="2652"/>
                  </a:lnTo>
                  <a:lnTo>
                    <a:pt x="3781" y="2957"/>
                  </a:lnTo>
                  <a:lnTo>
                    <a:pt x="3994" y="3414"/>
                  </a:lnTo>
                  <a:lnTo>
                    <a:pt x="4451" y="3841"/>
                  </a:lnTo>
                  <a:lnTo>
                    <a:pt x="4543" y="3902"/>
                  </a:lnTo>
                  <a:lnTo>
                    <a:pt x="4909" y="3506"/>
                  </a:lnTo>
                  <a:lnTo>
                    <a:pt x="5274" y="2622"/>
                  </a:lnTo>
                  <a:lnTo>
                    <a:pt x="5274" y="1829"/>
                  </a:lnTo>
                  <a:lnTo>
                    <a:pt x="5122" y="1219"/>
                  </a:lnTo>
                  <a:lnTo>
                    <a:pt x="5000" y="1097"/>
                  </a:lnTo>
                  <a:lnTo>
                    <a:pt x="4817" y="945"/>
                  </a:lnTo>
                  <a:lnTo>
                    <a:pt x="4299" y="793"/>
                  </a:lnTo>
                  <a:lnTo>
                    <a:pt x="3415" y="854"/>
                  </a:lnTo>
                  <a:lnTo>
                    <a:pt x="2958" y="945"/>
                  </a:lnTo>
                  <a:lnTo>
                    <a:pt x="2501" y="1036"/>
                  </a:lnTo>
                  <a:lnTo>
                    <a:pt x="2043" y="976"/>
                  </a:lnTo>
                  <a:lnTo>
                    <a:pt x="1830" y="762"/>
                  </a:lnTo>
                  <a:lnTo>
                    <a:pt x="1708" y="488"/>
                  </a:lnTo>
                  <a:lnTo>
                    <a:pt x="1647" y="366"/>
                  </a:lnTo>
                  <a:lnTo>
                    <a:pt x="1556" y="335"/>
                  </a:lnTo>
                  <a:lnTo>
                    <a:pt x="1495" y="579"/>
                  </a:lnTo>
                  <a:lnTo>
                    <a:pt x="1708" y="854"/>
                  </a:lnTo>
                  <a:lnTo>
                    <a:pt x="1495" y="732"/>
                  </a:lnTo>
                  <a:lnTo>
                    <a:pt x="1373" y="518"/>
                  </a:lnTo>
                  <a:lnTo>
                    <a:pt x="1281" y="274"/>
                  </a:lnTo>
                  <a:lnTo>
                    <a:pt x="976" y="31"/>
                  </a:lnTo>
                  <a:lnTo>
                    <a:pt x="550" y="0"/>
                  </a:lnTo>
                  <a:close/>
                </a:path>
              </a:pathLst>
            </a:custGeom>
            <a:solidFill>
              <a:srgbClr val="2129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8" name="Google Shape;1208;p36"/>
            <p:cNvSpPr/>
            <p:nvPr/>
          </p:nvSpPr>
          <p:spPr>
            <a:xfrm flipH="1">
              <a:off x="1763234" y="1536435"/>
              <a:ext cx="72284" cy="83862"/>
            </a:xfrm>
            <a:custGeom>
              <a:avLst/>
              <a:gdLst/>
              <a:ahLst/>
              <a:cxnLst/>
              <a:rect l="l" t="t" r="r" b="b"/>
              <a:pathLst>
                <a:path w="1250" h="1464" extrusionOk="0">
                  <a:moveTo>
                    <a:pt x="701" y="0"/>
                  </a:moveTo>
                  <a:lnTo>
                    <a:pt x="335" y="122"/>
                  </a:lnTo>
                  <a:lnTo>
                    <a:pt x="274" y="183"/>
                  </a:lnTo>
                  <a:lnTo>
                    <a:pt x="91" y="488"/>
                  </a:lnTo>
                  <a:lnTo>
                    <a:pt x="0" y="1128"/>
                  </a:lnTo>
                  <a:lnTo>
                    <a:pt x="61" y="1463"/>
                  </a:lnTo>
                  <a:lnTo>
                    <a:pt x="427" y="1463"/>
                  </a:lnTo>
                  <a:lnTo>
                    <a:pt x="975" y="1219"/>
                  </a:lnTo>
                  <a:lnTo>
                    <a:pt x="1250" y="823"/>
                  </a:lnTo>
                  <a:lnTo>
                    <a:pt x="1250" y="396"/>
                  </a:lnTo>
                  <a:lnTo>
                    <a:pt x="1158" y="244"/>
                  </a:lnTo>
                  <a:lnTo>
                    <a:pt x="1006" y="92"/>
                  </a:lnTo>
                  <a:lnTo>
                    <a:pt x="701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09" name="Google Shape;1209;p36"/>
            <p:cNvSpPr/>
            <p:nvPr/>
          </p:nvSpPr>
          <p:spPr>
            <a:xfrm flipH="1">
              <a:off x="1100432" y="4548438"/>
              <a:ext cx="606437" cy="129287"/>
            </a:xfrm>
            <a:custGeom>
              <a:avLst/>
              <a:gdLst/>
              <a:ahLst/>
              <a:cxnLst/>
              <a:rect l="l" t="t" r="r" b="b"/>
              <a:pathLst>
                <a:path w="10487" h="2257" extrusionOk="0">
                  <a:moveTo>
                    <a:pt x="9755" y="1"/>
                  </a:moveTo>
                  <a:lnTo>
                    <a:pt x="0" y="1067"/>
                  </a:lnTo>
                  <a:lnTo>
                    <a:pt x="8901" y="702"/>
                  </a:lnTo>
                  <a:lnTo>
                    <a:pt x="8932" y="885"/>
                  </a:lnTo>
                  <a:lnTo>
                    <a:pt x="9359" y="1738"/>
                  </a:lnTo>
                  <a:lnTo>
                    <a:pt x="9968" y="2195"/>
                  </a:lnTo>
                  <a:lnTo>
                    <a:pt x="10395" y="2256"/>
                  </a:lnTo>
                  <a:lnTo>
                    <a:pt x="10487" y="1006"/>
                  </a:lnTo>
                  <a:lnTo>
                    <a:pt x="10304" y="1098"/>
                  </a:lnTo>
                  <a:lnTo>
                    <a:pt x="9907" y="1098"/>
                  </a:lnTo>
                  <a:lnTo>
                    <a:pt x="9755" y="1037"/>
                  </a:lnTo>
                  <a:lnTo>
                    <a:pt x="9572" y="915"/>
                  </a:lnTo>
                  <a:lnTo>
                    <a:pt x="9450" y="732"/>
                  </a:lnTo>
                  <a:lnTo>
                    <a:pt x="9359" y="488"/>
                  </a:lnTo>
                  <a:lnTo>
                    <a:pt x="9267" y="214"/>
                  </a:lnTo>
                  <a:lnTo>
                    <a:pt x="9267" y="183"/>
                  </a:lnTo>
                  <a:lnTo>
                    <a:pt x="9267" y="153"/>
                  </a:lnTo>
                  <a:lnTo>
                    <a:pt x="9206" y="61"/>
                  </a:lnTo>
                  <a:lnTo>
                    <a:pt x="9755" y="1"/>
                  </a:lnTo>
                  <a:close/>
                </a:path>
              </a:pathLst>
            </a:custGeom>
            <a:solidFill>
              <a:srgbClr val="2129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10" name="Google Shape;1210;p36"/>
            <p:cNvSpPr/>
            <p:nvPr/>
          </p:nvSpPr>
          <p:spPr>
            <a:xfrm flipH="1">
              <a:off x="927767" y="4427976"/>
              <a:ext cx="262710" cy="186856"/>
            </a:xfrm>
            <a:custGeom>
              <a:avLst/>
              <a:gdLst/>
              <a:ahLst/>
              <a:cxnLst/>
              <a:rect l="l" t="t" r="r" b="b"/>
              <a:pathLst>
                <a:path w="4543" h="3262" extrusionOk="0">
                  <a:moveTo>
                    <a:pt x="1068" y="0"/>
                  </a:moveTo>
                  <a:lnTo>
                    <a:pt x="1068" y="31"/>
                  </a:lnTo>
                  <a:lnTo>
                    <a:pt x="1068" y="61"/>
                  </a:lnTo>
                  <a:lnTo>
                    <a:pt x="1068" y="92"/>
                  </a:lnTo>
                  <a:lnTo>
                    <a:pt x="1068" y="153"/>
                  </a:lnTo>
                  <a:lnTo>
                    <a:pt x="885" y="610"/>
                  </a:lnTo>
                  <a:lnTo>
                    <a:pt x="611" y="976"/>
                  </a:lnTo>
                  <a:lnTo>
                    <a:pt x="31" y="1799"/>
                  </a:lnTo>
                  <a:lnTo>
                    <a:pt x="1" y="1890"/>
                  </a:lnTo>
                  <a:lnTo>
                    <a:pt x="92" y="1951"/>
                  </a:lnTo>
                  <a:lnTo>
                    <a:pt x="153" y="2012"/>
                  </a:lnTo>
                  <a:lnTo>
                    <a:pt x="214" y="2012"/>
                  </a:lnTo>
                  <a:lnTo>
                    <a:pt x="580" y="1921"/>
                  </a:lnTo>
                  <a:lnTo>
                    <a:pt x="915" y="1768"/>
                  </a:lnTo>
                  <a:lnTo>
                    <a:pt x="885" y="1951"/>
                  </a:lnTo>
                  <a:lnTo>
                    <a:pt x="854" y="2104"/>
                  </a:lnTo>
                  <a:lnTo>
                    <a:pt x="306" y="2164"/>
                  </a:lnTo>
                  <a:lnTo>
                    <a:pt x="367" y="2256"/>
                  </a:lnTo>
                  <a:lnTo>
                    <a:pt x="367" y="2286"/>
                  </a:lnTo>
                  <a:lnTo>
                    <a:pt x="367" y="2347"/>
                  </a:lnTo>
                  <a:lnTo>
                    <a:pt x="458" y="2591"/>
                  </a:lnTo>
                  <a:lnTo>
                    <a:pt x="550" y="2866"/>
                  </a:lnTo>
                  <a:lnTo>
                    <a:pt x="672" y="3018"/>
                  </a:lnTo>
                  <a:lnTo>
                    <a:pt x="824" y="3140"/>
                  </a:lnTo>
                  <a:lnTo>
                    <a:pt x="1037" y="3231"/>
                  </a:lnTo>
                  <a:lnTo>
                    <a:pt x="1434" y="3201"/>
                  </a:lnTo>
                  <a:lnTo>
                    <a:pt x="1616" y="3109"/>
                  </a:lnTo>
                  <a:lnTo>
                    <a:pt x="1860" y="3262"/>
                  </a:lnTo>
                  <a:lnTo>
                    <a:pt x="2409" y="3231"/>
                  </a:lnTo>
                  <a:lnTo>
                    <a:pt x="2622" y="3079"/>
                  </a:lnTo>
                  <a:lnTo>
                    <a:pt x="2897" y="3201"/>
                  </a:lnTo>
                  <a:lnTo>
                    <a:pt x="3445" y="3201"/>
                  </a:lnTo>
                  <a:lnTo>
                    <a:pt x="3689" y="3079"/>
                  </a:lnTo>
                  <a:lnTo>
                    <a:pt x="3872" y="3079"/>
                  </a:lnTo>
                  <a:lnTo>
                    <a:pt x="4147" y="2988"/>
                  </a:lnTo>
                  <a:lnTo>
                    <a:pt x="4421" y="2591"/>
                  </a:lnTo>
                  <a:lnTo>
                    <a:pt x="4543" y="1768"/>
                  </a:lnTo>
                  <a:lnTo>
                    <a:pt x="4482" y="854"/>
                  </a:lnTo>
                  <a:lnTo>
                    <a:pt x="4390" y="427"/>
                  </a:lnTo>
                  <a:lnTo>
                    <a:pt x="4390" y="396"/>
                  </a:lnTo>
                  <a:lnTo>
                    <a:pt x="4390" y="244"/>
                  </a:lnTo>
                  <a:lnTo>
                    <a:pt x="4330" y="92"/>
                  </a:lnTo>
                  <a:lnTo>
                    <a:pt x="4330" y="31"/>
                  </a:lnTo>
                  <a:lnTo>
                    <a:pt x="4330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11" name="Google Shape;1211;p36"/>
            <p:cNvSpPr/>
            <p:nvPr/>
          </p:nvSpPr>
          <p:spPr>
            <a:xfrm flipH="1">
              <a:off x="3495778" y="8248441"/>
              <a:ext cx="366684" cy="47201"/>
            </a:xfrm>
            <a:custGeom>
              <a:avLst/>
              <a:gdLst/>
              <a:ahLst/>
              <a:cxnLst/>
              <a:rect l="l" t="t" r="r" b="b"/>
              <a:pathLst>
                <a:path w="6341" h="824" extrusionOk="0">
                  <a:moveTo>
                    <a:pt x="183" y="0"/>
                  </a:moveTo>
                  <a:lnTo>
                    <a:pt x="0" y="823"/>
                  </a:lnTo>
                  <a:lnTo>
                    <a:pt x="6158" y="823"/>
                  </a:lnTo>
                  <a:lnTo>
                    <a:pt x="6341" y="397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2129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12" name="Google Shape;1212;p36"/>
            <p:cNvSpPr/>
            <p:nvPr/>
          </p:nvSpPr>
          <p:spPr>
            <a:xfrm flipH="1">
              <a:off x="4487417" y="1989013"/>
              <a:ext cx="316133" cy="427290"/>
            </a:xfrm>
            <a:custGeom>
              <a:avLst/>
              <a:gdLst/>
              <a:ahLst/>
              <a:cxnLst/>
              <a:rect l="l" t="t" r="r" b="b"/>
              <a:pathLst>
                <a:path w="22389" h="30256" extrusionOk="0">
                  <a:moveTo>
                    <a:pt x="11264" y="0"/>
                  </a:moveTo>
                  <a:lnTo>
                    <a:pt x="0" y="25317"/>
                  </a:lnTo>
                  <a:lnTo>
                    <a:pt x="0" y="25317"/>
                  </a:lnTo>
                  <a:lnTo>
                    <a:pt x="8041" y="22232"/>
                  </a:lnTo>
                  <a:lnTo>
                    <a:pt x="11108" y="30255"/>
                  </a:lnTo>
                  <a:lnTo>
                    <a:pt x="22388" y="4956"/>
                  </a:lnTo>
                  <a:lnTo>
                    <a:pt x="11264" y="0"/>
                  </a:lnTo>
                  <a:close/>
                </a:path>
              </a:pathLst>
            </a:custGeom>
            <a:solidFill>
              <a:srgbClr val="CD2E2D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13" name="Google Shape;1213;p36"/>
            <p:cNvSpPr/>
            <p:nvPr/>
          </p:nvSpPr>
          <p:spPr>
            <a:xfrm flipH="1">
              <a:off x="4289723" y="1989013"/>
              <a:ext cx="316133" cy="427290"/>
            </a:xfrm>
            <a:custGeom>
              <a:avLst/>
              <a:gdLst/>
              <a:ahLst/>
              <a:cxnLst/>
              <a:rect l="l" t="t" r="r" b="b"/>
              <a:pathLst>
                <a:path w="22389" h="30256" extrusionOk="0">
                  <a:moveTo>
                    <a:pt x="11108" y="0"/>
                  </a:moveTo>
                  <a:lnTo>
                    <a:pt x="1" y="4956"/>
                  </a:lnTo>
                  <a:lnTo>
                    <a:pt x="11264" y="30255"/>
                  </a:lnTo>
                  <a:lnTo>
                    <a:pt x="14348" y="22232"/>
                  </a:lnTo>
                  <a:lnTo>
                    <a:pt x="22389" y="25317"/>
                  </a:lnTo>
                  <a:lnTo>
                    <a:pt x="22389" y="25317"/>
                  </a:lnTo>
                  <a:lnTo>
                    <a:pt x="11108" y="0"/>
                  </a:lnTo>
                  <a:close/>
                </a:path>
              </a:pathLst>
            </a:custGeom>
            <a:solidFill>
              <a:srgbClr val="CD2E2D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214" name="Google Shape;1214;p36"/>
            <p:cNvSpPr/>
            <p:nvPr/>
          </p:nvSpPr>
          <p:spPr>
            <a:xfrm flipH="1">
              <a:off x="4291432" y="1707319"/>
              <a:ext cx="510410" cy="510302"/>
            </a:xfrm>
            <a:custGeom>
              <a:avLst/>
              <a:gdLst/>
              <a:ahLst/>
              <a:cxnLst/>
              <a:rect l="l" t="t" r="r" b="b"/>
              <a:pathLst>
                <a:path w="36148" h="36134" extrusionOk="0">
                  <a:moveTo>
                    <a:pt x="18008" y="0"/>
                  </a:moveTo>
                  <a:cubicBezTo>
                    <a:pt x="17275" y="0"/>
                    <a:pt x="16543" y="243"/>
                    <a:pt x="15943" y="730"/>
                  </a:cubicBezTo>
                  <a:cubicBezTo>
                    <a:pt x="15891" y="765"/>
                    <a:pt x="15856" y="800"/>
                    <a:pt x="15804" y="834"/>
                  </a:cubicBezTo>
                  <a:cubicBezTo>
                    <a:pt x="15213" y="1315"/>
                    <a:pt x="14481" y="1568"/>
                    <a:pt x="13740" y="1568"/>
                  </a:cubicBezTo>
                  <a:cubicBezTo>
                    <a:pt x="13439" y="1568"/>
                    <a:pt x="13136" y="1526"/>
                    <a:pt x="12841" y="1441"/>
                  </a:cubicBezTo>
                  <a:cubicBezTo>
                    <a:pt x="12772" y="1423"/>
                    <a:pt x="12720" y="1406"/>
                    <a:pt x="12650" y="1389"/>
                  </a:cubicBezTo>
                  <a:cubicBezTo>
                    <a:pt x="12357" y="1308"/>
                    <a:pt x="12061" y="1269"/>
                    <a:pt x="11767" y="1269"/>
                  </a:cubicBezTo>
                  <a:cubicBezTo>
                    <a:pt x="10551" y="1269"/>
                    <a:pt x="9393" y="1939"/>
                    <a:pt x="8821" y="3070"/>
                  </a:cubicBezTo>
                  <a:lnTo>
                    <a:pt x="8804" y="3122"/>
                  </a:lnTo>
                  <a:cubicBezTo>
                    <a:pt x="8318" y="4075"/>
                    <a:pt x="7400" y="4750"/>
                    <a:pt x="6326" y="4906"/>
                  </a:cubicBezTo>
                  <a:cubicBezTo>
                    <a:pt x="6274" y="4924"/>
                    <a:pt x="6222" y="4924"/>
                    <a:pt x="6170" y="4941"/>
                  </a:cubicBezTo>
                  <a:cubicBezTo>
                    <a:pt x="4593" y="5184"/>
                    <a:pt x="3432" y="6518"/>
                    <a:pt x="3380" y="8112"/>
                  </a:cubicBezTo>
                  <a:cubicBezTo>
                    <a:pt x="3380" y="8233"/>
                    <a:pt x="3380" y="8372"/>
                    <a:pt x="3362" y="8511"/>
                  </a:cubicBezTo>
                  <a:cubicBezTo>
                    <a:pt x="3362" y="9498"/>
                    <a:pt x="2929" y="10451"/>
                    <a:pt x="2149" y="11058"/>
                  </a:cubicBezTo>
                  <a:cubicBezTo>
                    <a:pt x="1855" y="11283"/>
                    <a:pt x="1578" y="11508"/>
                    <a:pt x="1318" y="11751"/>
                  </a:cubicBezTo>
                  <a:cubicBezTo>
                    <a:pt x="313" y="12652"/>
                    <a:pt x="1" y="14073"/>
                    <a:pt x="434" y="15355"/>
                  </a:cubicBezTo>
                  <a:cubicBezTo>
                    <a:pt x="503" y="15529"/>
                    <a:pt x="555" y="15702"/>
                    <a:pt x="625" y="15875"/>
                  </a:cubicBezTo>
                  <a:cubicBezTo>
                    <a:pt x="746" y="16187"/>
                    <a:pt x="867" y="16482"/>
                    <a:pt x="989" y="16794"/>
                  </a:cubicBezTo>
                  <a:cubicBezTo>
                    <a:pt x="1335" y="17608"/>
                    <a:pt x="1335" y="18526"/>
                    <a:pt x="989" y="19341"/>
                  </a:cubicBezTo>
                  <a:cubicBezTo>
                    <a:pt x="867" y="19653"/>
                    <a:pt x="746" y="19947"/>
                    <a:pt x="625" y="20259"/>
                  </a:cubicBezTo>
                  <a:cubicBezTo>
                    <a:pt x="555" y="20432"/>
                    <a:pt x="503" y="20606"/>
                    <a:pt x="434" y="20779"/>
                  </a:cubicBezTo>
                  <a:cubicBezTo>
                    <a:pt x="1" y="22044"/>
                    <a:pt x="313" y="23465"/>
                    <a:pt x="1318" y="24366"/>
                  </a:cubicBezTo>
                  <a:cubicBezTo>
                    <a:pt x="1578" y="24626"/>
                    <a:pt x="1855" y="24851"/>
                    <a:pt x="2149" y="25076"/>
                  </a:cubicBezTo>
                  <a:cubicBezTo>
                    <a:pt x="2929" y="25683"/>
                    <a:pt x="3362" y="26636"/>
                    <a:pt x="3362" y="27624"/>
                  </a:cubicBezTo>
                  <a:cubicBezTo>
                    <a:pt x="3380" y="27762"/>
                    <a:pt x="3380" y="27901"/>
                    <a:pt x="3380" y="28022"/>
                  </a:cubicBezTo>
                  <a:cubicBezTo>
                    <a:pt x="3432" y="29616"/>
                    <a:pt x="4593" y="30951"/>
                    <a:pt x="6170" y="31193"/>
                  </a:cubicBezTo>
                  <a:cubicBezTo>
                    <a:pt x="6222" y="31211"/>
                    <a:pt x="6274" y="31211"/>
                    <a:pt x="6326" y="31228"/>
                  </a:cubicBezTo>
                  <a:cubicBezTo>
                    <a:pt x="7400" y="31384"/>
                    <a:pt x="8318" y="32060"/>
                    <a:pt x="8804" y="33013"/>
                  </a:cubicBezTo>
                  <a:lnTo>
                    <a:pt x="8821" y="33047"/>
                  </a:lnTo>
                  <a:cubicBezTo>
                    <a:pt x="9395" y="34182"/>
                    <a:pt x="10558" y="34864"/>
                    <a:pt x="11779" y="34864"/>
                  </a:cubicBezTo>
                  <a:cubicBezTo>
                    <a:pt x="12069" y="34864"/>
                    <a:pt x="12361" y="34825"/>
                    <a:pt x="12650" y="34746"/>
                  </a:cubicBezTo>
                  <a:cubicBezTo>
                    <a:pt x="12720" y="34728"/>
                    <a:pt x="12772" y="34711"/>
                    <a:pt x="12841" y="34694"/>
                  </a:cubicBezTo>
                  <a:cubicBezTo>
                    <a:pt x="13136" y="34608"/>
                    <a:pt x="13439" y="34567"/>
                    <a:pt x="13740" y="34567"/>
                  </a:cubicBezTo>
                  <a:cubicBezTo>
                    <a:pt x="14481" y="34567"/>
                    <a:pt x="15213" y="34819"/>
                    <a:pt x="15804" y="35300"/>
                  </a:cubicBezTo>
                  <a:cubicBezTo>
                    <a:pt x="15856" y="35335"/>
                    <a:pt x="15891" y="35369"/>
                    <a:pt x="15943" y="35404"/>
                  </a:cubicBezTo>
                  <a:cubicBezTo>
                    <a:pt x="16543" y="35891"/>
                    <a:pt x="17275" y="36134"/>
                    <a:pt x="18008" y="36134"/>
                  </a:cubicBezTo>
                  <a:cubicBezTo>
                    <a:pt x="18735" y="36134"/>
                    <a:pt x="19463" y="35896"/>
                    <a:pt x="20067" y="35421"/>
                  </a:cubicBezTo>
                  <a:cubicBezTo>
                    <a:pt x="20101" y="35387"/>
                    <a:pt x="20153" y="35352"/>
                    <a:pt x="20188" y="35317"/>
                  </a:cubicBezTo>
                  <a:cubicBezTo>
                    <a:pt x="20783" y="34856"/>
                    <a:pt x="21506" y="34607"/>
                    <a:pt x="22238" y="34607"/>
                  </a:cubicBezTo>
                  <a:cubicBezTo>
                    <a:pt x="22549" y="34607"/>
                    <a:pt x="22863" y="34652"/>
                    <a:pt x="23169" y="34746"/>
                  </a:cubicBezTo>
                  <a:cubicBezTo>
                    <a:pt x="23238" y="34763"/>
                    <a:pt x="23290" y="34780"/>
                    <a:pt x="23359" y="34798"/>
                  </a:cubicBezTo>
                  <a:cubicBezTo>
                    <a:pt x="23661" y="34884"/>
                    <a:pt x="23966" y="34926"/>
                    <a:pt x="24268" y="34926"/>
                  </a:cubicBezTo>
                  <a:cubicBezTo>
                    <a:pt x="25476" y="34926"/>
                    <a:pt x="26624" y="34260"/>
                    <a:pt x="27206" y="33151"/>
                  </a:cubicBezTo>
                  <a:lnTo>
                    <a:pt x="27223" y="33117"/>
                  </a:lnTo>
                  <a:cubicBezTo>
                    <a:pt x="27726" y="32164"/>
                    <a:pt x="28644" y="31488"/>
                    <a:pt x="29719" y="31349"/>
                  </a:cubicBezTo>
                  <a:cubicBezTo>
                    <a:pt x="29771" y="31332"/>
                    <a:pt x="29823" y="31332"/>
                    <a:pt x="29875" y="31315"/>
                  </a:cubicBezTo>
                  <a:cubicBezTo>
                    <a:pt x="31451" y="31089"/>
                    <a:pt x="32630" y="29772"/>
                    <a:pt x="32699" y="28178"/>
                  </a:cubicBezTo>
                  <a:cubicBezTo>
                    <a:pt x="32699" y="28074"/>
                    <a:pt x="32716" y="27953"/>
                    <a:pt x="32716" y="27832"/>
                  </a:cubicBezTo>
                  <a:cubicBezTo>
                    <a:pt x="32734" y="26827"/>
                    <a:pt x="33184" y="25856"/>
                    <a:pt x="33999" y="25250"/>
                  </a:cubicBezTo>
                  <a:cubicBezTo>
                    <a:pt x="34259" y="25042"/>
                    <a:pt x="34536" y="24816"/>
                    <a:pt x="34796" y="24591"/>
                  </a:cubicBezTo>
                  <a:cubicBezTo>
                    <a:pt x="35801" y="23707"/>
                    <a:pt x="36147" y="22287"/>
                    <a:pt x="35714" y="21004"/>
                  </a:cubicBezTo>
                  <a:cubicBezTo>
                    <a:pt x="35541" y="20450"/>
                    <a:pt x="35333" y="19913"/>
                    <a:pt x="35108" y="19375"/>
                  </a:cubicBezTo>
                  <a:cubicBezTo>
                    <a:pt x="34744" y="18544"/>
                    <a:pt x="34744" y="17591"/>
                    <a:pt x="35108" y="16759"/>
                  </a:cubicBezTo>
                  <a:cubicBezTo>
                    <a:pt x="35333" y="16222"/>
                    <a:pt x="35541" y="15685"/>
                    <a:pt x="35714" y="15130"/>
                  </a:cubicBezTo>
                  <a:cubicBezTo>
                    <a:pt x="36147" y="13848"/>
                    <a:pt x="35801" y="12427"/>
                    <a:pt x="34796" y="11543"/>
                  </a:cubicBezTo>
                  <a:cubicBezTo>
                    <a:pt x="34536" y="11300"/>
                    <a:pt x="34259" y="11093"/>
                    <a:pt x="33999" y="10885"/>
                  </a:cubicBezTo>
                  <a:cubicBezTo>
                    <a:pt x="33184" y="10278"/>
                    <a:pt x="32734" y="9308"/>
                    <a:pt x="32716" y="8303"/>
                  </a:cubicBezTo>
                  <a:cubicBezTo>
                    <a:pt x="32716" y="8181"/>
                    <a:pt x="32699" y="8060"/>
                    <a:pt x="32699" y="7956"/>
                  </a:cubicBezTo>
                  <a:cubicBezTo>
                    <a:pt x="32630" y="6362"/>
                    <a:pt x="31451" y="5045"/>
                    <a:pt x="29875" y="4802"/>
                  </a:cubicBezTo>
                  <a:cubicBezTo>
                    <a:pt x="29823" y="4802"/>
                    <a:pt x="29771" y="4785"/>
                    <a:pt x="29719" y="4785"/>
                  </a:cubicBezTo>
                  <a:cubicBezTo>
                    <a:pt x="28644" y="4646"/>
                    <a:pt x="27726" y="3971"/>
                    <a:pt x="27223" y="3018"/>
                  </a:cubicBezTo>
                  <a:lnTo>
                    <a:pt x="27206" y="2983"/>
                  </a:lnTo>
                  <a:cubicBezTo>
                    <a:pt x="26625" y="1863"/>
                    <a:pt x="25483" y="1207"/>
                    <a:pt x="24279" y="1207"/>
                  </a:cubicBezTo>
                  <a:cubicBezTo>
                    <a:pt x="23974" y="1207"/>
                    <a:pt x="23664" y="1249"/>
                    <a:pt x="23359" y="1337"/>
                  </a:cubicBezTo>
                  <a:cubicBezTo>
                    <a:pt x="23290" y="1354"/>
                    <a:pt x="23238" y="1371"/>
                    <a:pt x="23169" y="1389"/>
                  </a:cubicBezTo>
                  <a:cubicBezTo>
                    <a:pt x="22863" y="1482"/>
                    <a:pt x="22549" y="1527"/>
                    <a:pt x="22238" y="1527"/>
                  </a:cubicBezTo>
                  <a:cubicBezTo>
                    <a:pt x="21506" y="1527"/>
                    <a:pt x="20783" y="1279"/>
                    <a:pt x="20188" y="817"/>
                  </a:cubicBezTo>
                  <a:cubicBezTo>
                    <a:pt x="20153" y="782"/>
                    <a:pt x="20101" y="748"/>
                    <a:pt x="20067" y="713"/>
                  </a:cubicBezTo>
                  <a:cubicBezTo>
                    <a:pt x="19463" y="239"/>
                    <a:pt x="18735" y="0"/>
                    <a:pt x="18008" y="0"/>
                  </a:cubicBez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algn="r" defTabSz="914400" rtl="1" eaLnBrk="1" latinLnBrk="0" hangingPunct="1"/>
              <a:endParaRPr sz="2400"/>
            </a:p>
          </p:txBody>
        </p:sp>
      </p:grpSp>
      <p:pic>
        <p:nvPicPr>
          <p:cNvPr id="38" name="Picture 37" descr="Personal Assistant">
            <a:extLst>
              <a:ext uri="{FF2B5EF4-FFF2-40B4-BE49-F238E27FC236}">
                <a16:creationId xmlns:a16="http://schemas.microsoft.com/office/drawing/2014/main" id="{1538DB56-E8DD-C14C-A713-935BD5B9BF77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921" y="4789620"/>
            <a:ext cx="1608984" cy="18437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9" name="Picture 38" descr="Personal Icon PNG, Free HD Personal Icon #2545853 - PNG Images - PNGio">
            <a:extLst>
              <a:ext uri="{FF2B5EF4-FFF2-40B4-BE49-F238E27FC236}">
                <a16:creationId xmlns:a16="http://schemas.microsoft.com/office/drawing/2014/main" id="{897D12FB-F97E-3B46-9756-422C0D8062CA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6473" y="4787645"/>
            <a:ext cx="1891837" cy="18437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958229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6" name="Google Shape;1286;p39"/>
          <p:cNvSpPr txBox="1">
            <a:spLocks noGrp="1"/>
          </p:cNvSpPr>
          <p:nvPr>
            <p:ph type="title" idx="2"/>
          </p:nvPr>
        </p:nvSpPr>
        <p:spPr>
          <a:xfrm>
            <a:off x="3687640" y="1854897"/>
            <a:ext cx="5222400" cy="20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ar-SA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نعم نستطيع</a:t>
            </a:r>
            <a:r>
              <a:rPr lang="ar-SA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!!</a:t>
            </a:r>
            <a:endParaRPr dirty="0">
              <a:solidFill>
                <a:srgbClr val="F27A1C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946322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10" name="Google Shape;1410;p45"/>
          <p:cNvGrpSpPr/>
          <p:nvPr/>
        </p:nvGrpSpPr>
        <p:grpSpPr>
          <a:xfrm>
            <a:off x="972933" y="1379425"/>
            <a:ext cx="4454763" cy="4657744"/>
            <a:chOff x="729700" y="1034569"/>
            <a:chExt cx="3341072" cy="3493308"/>
          </a:xfrm>
        </p:grpSpPr>
        <p:sp>
          <p:nvSpPr>
            <p:cNvPr id="1411" name="Google Shape;1411;p45"/>
            <p:cNvSpPr/>
            <p:nvPr/>
          </p:nvSpPr>
          <p:spPr>
            <a:xfrm>
              <a:off x="729700" y="2722794"/>
              <a:ext cx="1692034" cy="1688745"/>
            </a:xfrm>
            <a:custGeom>
              <a:avLst/>
              <a:gdLst/>
              <a:ahLst/>
              <a:cxnLst/>
              <a:rect l="l" t="t" r="r" b="b"/>
              <a:pathLst>
                <a:path w="25242" h="25063" extrusionOk="0">
                  <a:moveTo>
                    <a:pt x="3741" y="0"/>
                  </a:moveTo>
                  <a:lnTo>
                    <a:pt x="2782" y="49"/>
                  </a:lnTo>
                  <a:lnTo>
                    <a:pt x="2131" y="244"/>
                  </a:lnTo>
                  <a:lnTo>
                    <a:pt x="1725" y="472"/>
                  </a:lnTo>
                  <a:lnTo>
                    <a:pt x="1367" y="765"/>
                  </a:lnTo>
                  <a:lnTo>
                    <a:pt x="1025" y="1139"/>
                  </a:lnTo>
                  <a:lnTo>
                    <a:pt x="602" y="1838"/>
                  </a:lnTo>
                  <a:lnTo>
                    <a:pt x="196" y="3090"/>
                  </a:lnTo>
                  <a:lnTo>
                    <a:pt x="82" y="3871"/>
                  </a:lnTo>
                  <a:lnTo>
                    <a:pt x="1" y="4668"/>
                  </a:lnTo>
                  <a:lnTo>
                    <a:pt x="49" y="6132"/>
                  </a:lnTo>
                  <a:lnTo>
                    <a:pt x="310" y="7465"/>
                  </a:lnTo>
                  <a:lnTo>
                    <a:pt x="749" y="8669"/>
                  </a:lnTo>
                  <a:lnTo>
                    <a:pt x="1367" y="9742"/>
                  </a:lnTo>
                  <a:lnTo>
                    <a:pt x="2082" y="10734"/>
                  </a:lnTo>
                  <a:lnTo>
                    <a:pt x="2912" y="11629"/>
                  </a:lnTo>
                  <a:lnTo>
                    <a:pt x="3790" y="12442"/>
                  </a:lnTo>
                  <a:lnTo>
                    <a:pt x="5156" y="13580"/>
                  </a:lnTo>
                  <a:lnTo>
                    <a:pt x="6880" y="14914"/>
                  </a:lnTo>
                  <a:lnTo>
                    <a:pt x="7954" y="15873"/>
                  </a:lnTo>
                  <a:lnTo>
                    <a:pt x="8523" y="16508"/>
                  </a:lnTo>
                  <a:lnTo>
                    <a:pt x="8929" y="17174"/>
                  </a:lnTo>
                  <a:lnTo>
                    <a:pt x="9141" y="17857"/>
                  </a:lnTo>
                  <a:lnTo>
                    <a:pt x="9157" y="18215"/>
                  </a:lnTo>
                  <a:lnTo>
                    <a:pt x="9108" y="18882"/>
                  </a:lnTo>
                  <a:lnTo>
                    <a:pt x="8864" y="19825"/>
                  </a:lnTo>
                  <a:lnTo>
                    <a:pt x="8474" y="20427"/>
                  </a:lnTo>
                  <a:lnTo>
                    <a:pt x="7986" y="20834"/>
                  </a:lnTo>
                  <a:lnTo>
                    <a:pt x="7498" y="21257"/>
                  </a:lnTo>
                  <a:lnTo>
                    <a:pt x="7027" y="21826"/>
                  </a:lnTo>
                  <a:lnTo>
                    <a:pt x="6669" y="22720"/>
                  </a:lnTo>
                  <a:lnTo>
                    <a:pt x="6457" y="24103"/>
                  </a:lnTo>
                  <a:lnTo>
                    <a:pt x="6457" y="25062"/>
                  </a:lnTo>
                  <a:lnTo>
                    <a:pt x="25095" y="25062"/>
                  </a:lnTo>
                  <a:lnTo>
                    <a:pt x="25144" y="24818"/>
                  </a:lnTo>
                  <a:lnTo>
                    <a:pt x="25242" y="23273"/>
                  </a:lnTo>
                  <a:lnTo>
                    <a:pt x="25209" y="21842"/>
                  </a:lnTo>
                  <a:lnTo>
                    <a:pt x="24949" y="20248"/>
                  </a:lnTo>
                  <a:lnTo>
                    <a:pt x="24575" y="19012"/>
                  </a:lnTo>
                  <a:lnTo>
                    <a:pt x="24217" y="18215"/>
                  </a:lnTo>
                  <a:lnTo>
                    <a:pt x="23745" y="17467"/>
                  </a:lnTo>
                  <a:lnTo>
                    <a:pt x="23160" y="16768"/>
                  </a:lnTo>
                  <a:lnTo>
                    <a:pt x="22461" y="16150"/>
                  </a:lnTo>
                  <a:lnTo>
                    <a:pt x="21615" y="15629"/>
                  </a:lnTo>
                  <a:lnTo>
                    <a:pt x="21143" y="15402"/>
                  </a:lnTo>
                  <a:lnTo>
                    <a:pt x="19354" y="14670"/>
                  </a:lnTo>
                  <a:lnTo>
                    <a:pt x="17728" y="13873"/>
                  </a:lnTo>
                  <a:lnTo>
                    <a:pt x="16996" y="13336"/>
                  </a:lnTo>
                  <a:lnTo>
                    <a:pt x="16427" y="12718"/>
                  </a:lnTo>
                  <a:lnTo>
                    <a:pt x="15939" y="11889"/>
                  </a:lnTo>
                  <a:lnTo>
                    <a:pt x="15044" y="10149"/>
                  </a:lnTo>
                  <a:lnTo>
                    <a:pt x="14101" y="8343"/>
                  </a:lnTo>
                  <a:lnTo>
                    <a:pt x="13825" y="7839"/>
                  </a:lnTo>
                  <a:lnTo>
                    <a:pt x="13142" y="6798"/>
                  </a:lnTo>
                  <a:lnTo>
                    <a:pt x="12312" y="5741"/>
                  </a:lnTo>
                  <a:lnTo>
                    <a:pt x="11385" y="4700"/>
                  </a:lnTo>
                  <a:lnTo>
                    <a:pt x="10361" y="3692"/>
                  </a:lnTo>
                  <a:lnTo>
                    <a:pt x="9271" y="2749"/>
                  </a:lnTo>
                  <a:lnTo>
                    <a:pt x="8149" y="1903"/>
                  </a:lnTo>
                  <a:lnTo>
                    <a:pt x="7010" y="1171"/>
                  </a:lnTo>
                  <a:lnTo>
                    <a:pt x="5888" y="602"/>
                  </a:lnTo>
                  <a:lnTo>
                    <a:pt x="4782" y="195"/>
                  </a:lnTo>
                  <a:lnTo>
                    <a:pt x="374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12" name="Google Shape;1412;p45"/>
            <p:cNvSpPr/>
            <p:nvPr/>
          </p:nvSpPr>
          <p:spPr>
            <a:xfrm>
              <a:off x="733267" y="4366188"/>
              <a:ext cx="3337505" cy="161688"/>
            </a:xfrm>
            <a:custGeom>
              <a:avLst/>
              <a:gdLst/>
              <a:ahLst/>
              <a:cxnLst/>
              <a:rect l="l" t="t" r="r" b="b"/>
              <a:pathLst>
                <a:path w="65835" h="3173" extrusionOk="0">
                  <a:moveTo>
                    <a:pt x="32918" y="1"/>
                  </a:moveTo>
                  <a:lnTo>
                    <a:pt x="26201" y="33"/>
                  </a:lnTo>
                  <a:lnTo>
                    <a:pt x="14393" y="261"/>
                  </a:lnTo>
                  <a:lnTo>
                    <a:pt x="7481" y="586"/>
                  </a:lnTo>
                  <a:lnTo>
                    <a:pt x="3936" y="830"/>
                  </a:lnTo>
                  <a:lnTo>
                    <a:pt x="1431" y="1123"/>
                  </a:lnTo>
                  <a:lnTo>
                    <a:pt x="358" y="1351"/>
                  </a:lnTo>
                  <a:lnTo>
                    <a:pt x="33" y="1497"/>
                  </a:lnTo>
                  <a:lnTo>
                    <a:pt x="0" y="1578"/>
                  </a:lnTo>
                  <a:lnTo>
                    <a:pt x="33" y="1676"/>
                  </a:lnTo>
                  <a:lnTo>
                    <a:pt x="358" y="1822"/>
                  </a:lnTo>
                  <a:lnTo>
                    <a:pt x="1431" y="2050"/>
                  </a:lnTo>
                  <a:lnTo>
                    <a:pt x="3936" y="2343"/>
                  </a:lnTo>
                  <a:lnTo>
                    <a:pt x="7481" y="2587"/>
                  </a:lnTo>
                  <a:lnTo>
                    <a:pt x="14393" y="2912"/>
                  </a:lnTo>
                  <a:lnTo>
                    <a:pt x="26201" y="3140"/>
                  </a:lnTo>
                  <a:lnTo>
                    <a:pt x="32918" y="3172"/>
                  </a:lnTo>
                  <a:lnTo>
                    <a:pt x="39634" y="3140"/>
                  </a:lnTo>
                  <a:lnTo>
                    <a:pt x="51442" y="2912"/>
                  </a:lnTo>
                  <a:lnTo>
                    <a:pt x="58354" y="2587"/>
                  </a:lnTo>
                  <a:lnTo>
                    <a:pt x="61899" y="2343"/>
                  </a:lnTo>
                  <a:lnTo>
                    <a:pt x="64404" y="2050"/>
                  </a:lnTo>
                  <a:lnTo>
                    <a:pt x="65477" y="1822"/>
                  </a:lnTo>
                  <a:lnTo>
                    <a:pt x="65802" y="1676"/>
                  </a:lnTo>
                  <a:lnTo>
                    <a:pt x="65835" y="1578"/>
                  </a:lnTo>
                  <a:lnTo>
                    <a:pt x="65802" y="1497"/>
                  </a:lnTo>
                  <a:lnTo>
                    <a:pt x="65477" y="1351"/>
                  </a:lnTo>
                  <a:lnTo>
                    <a:pt x="64404" y="1123"/>
                  </a:lnTo>
                  <a:lnTo>
                    <a:pt x="61899" y="830"/>
                  </a:lnTo>
                  <a:lnTo>
                    <a:pt x="58354" y="586"/>
                  </a:lnTo>
                  <a:lnTo>
                    <a:pt x="51442" y="261"/>
                  </a:lnTo>
                  <a:lnTo>
                    <a:pt x="39634" y="33"/>
                  </a:lnTo>
                  <a:lnTo>
                    <a:pt x="3291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13" name="Google Shape;1413;p45"/>
            <p:cNvSpPr/>
            <p:nvPr/>
          </p:nvSpPr>
          <p:spPr>
            <a:xfrm>
              <a:off x="1960879" y="2651575"/>
              <a:ext cx="1623457" cy="1772760"/>
            </a:xfrm>
            <a:custGeom>
              <a:avLst/>
              <a:gdLst/>
              <a:ahLst/>
              <a:cxnLst/>
              <a:rect l="l" t="t" r="r" b="b"/>
              <a:pathLst>
                <a:path w="32024" h="34789" extrusionOk="0">
                  <a:moveTo>
                    <a:pt x="23973" y="1"/>
                  </a:moveTo>
                  <a:lnTo>
                    <a:pt x="23079" y="66"/>
                  </a:lnTo>
                  <a:lnTo>
                    <a:pt x="22184" y="212"/>
                  </a:lnTo>
                  <a:lnTo>
                    <a:pt x="21257" y="440"/>
                  </a:lnTo>
                  <a:lnTo>
                    <a:pt x="20314" y="765"/>
                  </a:lnTo>
                  <a:lnTo>
                    <a:pt x="18866" y="1399"/>
                  </a:lnTo>
                  <a:lnTo>
                    <a:pt x="16866" y="2586"/>
                  </a:lnTo>
                  <a:lnTo>
                    <a:pt x="14768" y="4180"/>
                  </a:lnTo>
                  <a:lnTo>
                    <a:pt x="13695" y="5140"/>
                  </a:lnTo>
                  <a:lnTo>
                    <a:pt x="13158" y="5660"/>
                  </a:lnTo>
                  <a:lnTo>
                    <a:pt x="12247" y="6782"/>
                  </a:lnTo>
                  <a:lnTo>
                    <a:pt x="11499" y="8019"/>
                  </a:lnTo>
                  <a:lnTo>
                    <a:pt x="10897" y="9320"/>
                  </a:lnTo>
                  <a:lnTo>
                    <a:pt x="10409" y="10702"/>
                  </a:lnTo>
                  <a:lnTo>
                    <a:pt x="10019" y="12101"/>
                  </a:lnTo>
                  <a:lnTo>
                    <a:pt x="9547" y="14231"/>
                  </a:lnTo>
                  <a:lnTo>
                    <a:pt x="9059" y="16996"/>
                  </a:lnTo>
                  <a:lnTo>
                    <a:pt x="8555" y="19517"/>
                  </a:lnTo>
                  <a:lnTo>
                    <a:pt x="8067" y="21094"/>
                  </a:lnTo>
                  <a:lnTo>
                    <a:pt x="7628" y="21989"/>
                  </a:lnTo>
                  <a:lnTo>
                    <a:pt x="7108" y="22721"/>
                  </a:lnTo>
                  <a:lnTo>
                    <a:pt x="6457" y="23257"/>
                  </a:lnTo>
                  <a:lnTo>
                    <a:pt x="6067" y="23436"/>
                  </a:lnTo>
                  <a:lnTo>
                    <a:pt x="5237" y="23794"/>
                  </a:lnTo>
                  <a:lnTo>
                    <a:pt x="3839" y="24591"/>
                  </a:lnTo>
                  <a:lnTo>
                    <a:pt x="2684" y="25437"/>
                  </a:lnTo>
                  <a:lnTo>
                    <a:pt x="1790" y="26331"/>
                  </a:lnTo>
                  <a:lnTo>
                    <a:pt x="1090" y="27258"/>
                  </a:lnTo>
                  <a:lnTo>
                    <a:pt x="602" y="28201"/>
                  </a:lnTo>
                  <a:lnTo>
                    <a:pt x="261" y="29145"/>
                  </a:lnTo>
                  <a:lnTo>
                    <a:pt x="82" y="30072"/>
                  </a:lnTo>
                  <a:lnTo>
                    <a:pt x="1" y="30966"/>
                  </a:lnTo>
                  <a:lnTo>
                    <a:pt x="33" y="31796"/>
                  </a:lnTo>
                  <a:lnTo>
                    <a:pt x="180" y="32918"/>
                  </a:lnTo>
                  <a:lnTo>
                    <a:pt x="667" y="34544"/>
                  </a:lnTo>
                  <a:lnTo>
                    <a:pt x="781" y="34788"/>
                  </a:lnTo>
                  <a:lnTo>
                    <a:pt x="23062" y="34788"/>
                  </a:lnTo>
                  <a:lnTo>
                    <a:pt x="23144" y="34593"/>
                  </a:lnTo>
                  <a:lnTo>
                    <a:pt x="23257" y="34121"/>
                  </a:lnTo>
                  <a:lnTo>
                    <a:pt x="23339" y="33292"/>
                  </a:lnTo>
                  <a:lnTo>
                    <a:pt x="23257" y="31975"/>
                  </a:lnTo>
                  <a:lnTo>
                    <a:pt x="23030" y="30511"/>
                  </a:lnTo>
                  <a:lnTo>
                    <a:pt x="22688" y="29015"/>
                  </a:lnTo>
                  <a:lnTo>
                    <a:pt x="22282" y="27551"/>
                  </a:lnTo>
                  <a:lnTo>
                    <a:pt x="21826" y="26234"/>
                  </a:lnTo>
                  <a:lnTo>
                    <a:pt x="21387" y="25176"/>
                  </a:lnTo>
                  <a:lnTo>
                    <a:pt x="21176" y="24770"/>
                  </a:lnTo>
                  <a:lnTo>
                    <a:pt x="20981" y="24396"/>
                  </a:lnTo>
                  <a:lnTo>
                    <a:pt x="20720" y="23583"/>
                  </a:lnTo>
                  <a:lnTo>
                    <a:pt x="20672" y="22672"/>
                  </a:lnTo>
                  <a:lnTo>
                    <a:pt x="20916" y="21680"/>
                  </a:lnTo>
                  <a:lnTo>
                    <a:pt x="21501" y="20606"/>
                  </a:lnTo>
                  <a:lnTo>
                    <a:pt x="22493" y="19435"/>
                  </a:lnTo>
                  <a:lnTo>
                    <a:pt x="23989" y="18199"/>
                  </a:lnTo>
                  <a:lnTo>
                    <a:pt x="26039" y="16866"/>
                  </a:lnTo>
                  <a:lnTo>
                    <a:pt x="27323" y="16167"/>
                  </a:lnTo>
                  <a:lnTo>
                    <a:pt x="27974" y="15809"/>
                  </a:lnTo>
                  <a:lnTo>
                    <a:pt x="29112" y="14979"/>
                  </a:lnTo>
                  <a:lnTo>
                    <a:pt x="30039" y="14036"/>
                  </a:lnTo>
                  <a:lnTo>
                    <a:pt x="30771" y="13028"/>
                  </a:lnTo>
                  <a:lnTo>
                    <a:pt x="31324" y="11938"/>
                  </a:lnTo>
                  <a:lnTo>
                    <a:pt x="31714" y="10800"/>
                  </a:lnTo>
                  <a:lnTo>
                    <a:pt x="31942" y="9645"/>
                  </a:lnTo>
                  <a:lnTo>
                    <a:pt x="32023" y="8490"/>
                  </a:lnTo>
                  <a:lnTo>
                    <a:pt x="31975" y="7335"/>
                  </a:lnTo>
                  <a:lnTo>
                    <a:pt x="31812" y="6213"/>
                  </a:lnTo>
                  <a:lnTo>
                    <a:pt x="31519" y="5140"/>
                  </a:lnTo>
                  <a:lnTo>
                    <a:pt x="31145" y="4148"/>
                  </a:lnTo>
                  <a:lnTo>
                    <a:pt x="30674" y="3237"/>
                  </a:lnTo>
                  <a:lnTo>
                    <a:pt x="30137" y="2440"/>
                  </a:lnTo>
                  <a:lnTo>
                    <a:pt x="29535" y="1773"/>
                  </a:lnTo>
                  <a:lnTo>
                    <a:pt x="28885" y="1253"/>
                  </a:lnTo>
                  <a:lnTo>
                    <a:pt x="28527" y="1074"/>
                  </a:lnTo>
                  <a:lnTo>
                    <a:pt x="27746" y="700"/>
                  </a:lnTo>
                  <a:lnTo>
                    <a:pt x="26526" y="293"/>
                  </a:lnTo>
                  <a:lnTo>
                    <a:pt x="25681" y="131"/>
                  </a:lnTo>
                  <a:lnTo>
                    <a:pt x="24835" y="17"/>
                  </a:lnTo>
                  <a:lnTo>
                    <a:pt x="23973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14" name="Google Shape;1414;p45"/>
            <p:cNvSpPr/>
            <p:nvPr/>
          </p:nvSpPr>
          <p:spPr>
            <a:xfrm>
              <a:off x="2773020" y="3440516"/>
              <a:ext cx="1297657" cy="983785"/>
            </a:xfrm>
            <a:custGeom>
              <a:avLst/>
              <a:gdLst/>
              <a:ahLst/>
              <a:cxnLst/>
              <a:rect l="l" t="t" r="r" b="b"/>
              <a:pathLst>
                <a:path w="22737" h="19306" extrusionOk="0">
                  <a:moveTo>
                    <a:pt x="21257" y="0"/>
                  </a:moveTo>
                  <a:lnTo>
                    <a:pt x="20671" y="17"/>
                  </a:lnTo>
                  <a:lnTo>
                    <a:pt x="20004" y="163"/>
                  </a:lnTo>
                  <a:lnTo>
                    <a:pt x="19240" y="440"/>
                  </a:lnTo>
                  <a:lnTo>
                    <a:pt x="18410" y="846"/>
                  </a:lnTo>
                  <a:lnTo>
                    <a:pt x="17955" y="1123"/>
                  </a:lnTo>
                  <a:lnTo>
                    <a:pt x="17500" y="1399"/>
                  </a:lnTo>
                  <a:lnTo>
                    <a:pt x="16687" y="2033"/>
                  </a:lnTo>
                  <a:lnTo>
                    <a:pt x="15613" y="3058"/>
                  </a:lnTo>
                  <a:lnTo>
                    <a:pt x="14410" y="4587"/>
                  </a:lnTo>
                  <a:lnTo>
                    <a:pt x="13385" y="6148"/>
                  </a:lnTo>
                  <a:lnTo>
                    <a:pt x="12442" y="7644"/>
                  </a:lnTo>
                  <a:lnTo>
                    <a:pt x="11466" y="9010"/>
                  </a:lnTo>
                  <a:lnTo>
                    <a:pt x="10669" y="9840"/>
                  </a:lnTo>
                  <a:lnTo>
                    <a:pt x="10067" y="10295"/>
                  </a:lnTo>
                  <a:lnTo>
                    <a:pt x="9417" y="10669"/>
                  </a:lnTo>
                  <a:lnTo>
                    <a:pt x="8701" y="10930"/>
                  </a:lnTo>
                  <a:lnTo>
                    <a:pt x="8311" y="11011"/>
                  </a:lnTo>
                  <a:lnTo>
                    <a:pt x="7904" y="11076"/>
                  </a:lnTo>
                  <a:lnTo>
                    <a:pt x="7107" y="11369"/>
                  </a:lnTo>
                  <a:lnTo>
                    <a:pt x="6327" y="11775"/>
                  </a:lnTo>
                  <a:lnTo>
                    <a:pt x="5579" y="12296"/>
                  </a:lnTo>
                  <a:lnTo>
                    <a:pt x="4473" y="13239"/>
                  </a:lnTo>
                  <a:lnTo>
                    <a:pt x="3139" y="14670"/>
                  </a:lnTo>
                  <a:lnTo>
                    <a:pt x="1984" y="16166"/>
                  </a:lnTo>
                  <a:lnTo>
                    <a:pt x="1057" y="17532"/>
                  </a:lnTo>
                  <a:lnTo>
                    <a:pt x="130" y="19061"/>
                  </a:lnTo>
                  <a:lnTo>
                    <a:pt x="0" y="19305"/>
                  </a:lnTo>
                  <a:lnTo>
                    <a:pt x="12718" y="19305"/>
                  </a:lnTo>
                  <a:lnTo>
                    <a:pt x="12718" y="19208"/>
                  </a:lnTo>
                  <a:lnTo>
                    <a:pt x="12816" y="18248"/>
                  </a:lnTo>
                  <a:lnTo>
                    <a:pt x="13125" y="17061"/>
                  </a:lnTo>
                  <a:lnTo>
                    <a:pt x="13515" y="16118"/>
                  </a:lnTo>
                  <a:lnTo>
                    <a:pt x="14068" y="15109"/>
                  </a:lnTo>
                  <a:lnTo>
                    <a:pt x="14849" y="14036"/>
                  </a:lnTo>
                  <a:lnTo>
                    <a:pt x="15337" y="13499"/>
                  </a:lnTo>
                  <a:lnTo>
                    <a:pt x="15808" y="12979"/>
                  </a:lnTo>
                  <a:lnTo>
                    <a:pt x="16491" y="12084"/>
                  </a:lnTo>
                  <a:lnTo>
                    <a:pt x="17109" y="10897"/>
                  </a:lnTo>
                  <a:lnTo>
                    <a:pt x="17565" y="9726"/>
                  </a:lnTo>
                  <a:lnTo>
                    <a:pt x="18020" y="8832"/>
                  </a:lnTo>
                  <a:lnTo>
                    <a:pt x="18703" y="7791"/>
                  </a:lnTo>
                  <a:lnTo>
                    <a:pt x="19744" y="6522"/>
                  </a:lnTo>
                  <a:lnTo>
                    <a:pt x="20460" y="5758"/>
                  </a:lnTo>
                  <a:lnTo>
                    <a:pt x="20834" y="5367"/>
                  </a:lnTo>
                  <a:lnTo>
                    <a:pt x="21452" y="4619"/>
                  </a:lnTo>
                  <a:lnTo>
                    <a:pt x="21956" y="3887"/>
                  </a:lnTo>
                  <a:lnTo>
                    <a:pt x="22330" y="3188"/>
                  </a:lnTo>
                  <a:lnTo>
                    <a:pt x="22574" y="2538"/>
                  </a:lnTo>
                  <a:lnTo>
                    <a:pt x="22720" y="1952"/>
                  </a:lnTo>
                  <a:lnTo>
                    <a:pt x="22737" y="1415"/>
                  </a:lnTo>
                  <a:lnTo>
                    <a:pt x="22639" y="960"/>
                  </a:lnTo>
                  <a:lnTo>
                    <a:pt x="22444" y="586"/>
                  </a:lnTo>
                  <a:lnTo>
                    <a:pt x="22151" y="293"/>
                  </a:lnTo>
                  <a:lnTo>
                    <a:pt x="21761" y="98"/>
                  </a:lnTo>
                  <a:lnTo>
                    <a:pt x="2125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15" name="Google Shape;1415;p45"/>
            <p:cNvSpPr/>
            <p:nvPr/>
          </p:nvSpPr>
          <p:spPr>
            <a:xfrm>
              <a:off x="2434110" y="3949369"/>
              <a:ext cx="653053" cy="474924"/>
            </a:xfrm>
            <a:custGeom>
              <a:avLst/>
              <a:gdLst/>
              <a:ahLst/>
              <a:cxnLst/>
              <a:rect l="l" t="t" r="r" b="b"/>
              <a:pathLst>
                <a:path w="12882" h="9320" extrusionOk="0">
                  <a:moveTo>
                    <a:pt x="12101" y="0"/>
                  </a:moveTo>
                  <a:lnTo>
                    <a:pt x="11190" y="98"/>
                  </a:lnTo>
                  <a:lnTo>
                    <a:pt x="10166" y="407"/>
                  </a:lnTo>
                  <a:lnTo>
                    <a:pt x="9434" y="765"/>
                  </a:lnTo>
                  <a:lnTo>
                    <a:pt x="8702" y="1301"/>
                  </a:lnTo>
                  <a:lnTo>
                    <a:pt x="8035" y="2033"/>
                  </a:lnTo>
                  <a:lnTo>
                    <a:pt x="7759" y="2505"/>
                  </a:lnTo>
                  <a:lnTo>
                    <a:pt x="7238" y="3416"/>
                  </a:lnTo>
                  <a:lnTo>
                    <a:pt x="6506" y="4782"/>
                  </a:lnTo>
                  <a:lnTo>
                    <a:pt x="6018" y="5432"/>
                  </a:lnTo>
                  <a:lnTo>
                    <a:pt x="5628" y="5741"/>
                  </a:lnTo>
                  <a:lnTo>
                    <a:pt x="5156" y="5953"/>
                  </a:lnTo>
                  <a:lnTo>
                    <a:pt x="4571" y="6067"/>
                  </a:lnTo>
                  <a:lnTo>
                    <a:pt x="4213" y="6083"/>
                  </a:lnTo>
                  <a:lnTo>
                    <a:pt x="3465" y="6132"/>
                  </a:lnTo>
                  <a:lnTo>
                    <a:pt x="2375" y="6392"/>
                  </a:lnTo>
                  <a:lnTo>
                    <a:pt x="1709" y="6652"/>
                  </a:lnTo>
                  <a:lnTo>
                    <a:pt x="1123" y="7026"/>
                  </a:lnTo>
                  <a:lnTo>
                    <a:pt x="635" y="7514"/>
                  </a:lnTo>
                  <a:lnTo>
                    <a:pt x="261" y="8132"/>
                  </a:lnTo>
                  <a:lnTo>
                    <a:pt x="50" y="8880"/>
                  </a:lnTo>
                  <a:lnTo>
                    <a:pt x="1" y="9319"/>
                  </a:lnTo>
                  <a:lnTo>
                    <a:pt x="6685" y="9319"/>
                  </a:lnTo>
                  <a:lnTo>
                    <a:pt x="7010" y="8717"/>
                  </a:lnTo>
                  <a:lnTo>
                    <a:pt x="8881" y="6018"/>
                  </a:lnTo>
                  <a:lnTo>
                    <a:pt x="9857" y="4798"/>
                  </a:lnTo>
                  <a:lnTo>
                    <a:pt x="10979" y="3562"/>
                  </a:lnTo>
                  <a:lnTo>
                    <a:pt x="12215" y="2407"/>
                  </a:lnTo>
                  <a:lnTo>
                    <a:pt x="12882" y="1887"/>
                  </a:lnTo>
                  <a:lnTo>
                    <a:pt x="12182" y="16"/>
                  </a:lnTo>
                  <a:lnTo>
                    <a:pt x="1210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16" name="Google Shape;1416;p45"/>
            <p:cNvSpPr/>
            <p:nvPr/>
          </p:nvSpPr>
          <p:spPr>
            <a:xfrm>
              <a:off x="2188367" y="2044585"/>
              <a:ext cx="853579" cy="592263"/>
            </a:xfrm>
            <a:custGeom>
              <a:avLst/>
              <a:gdLst/>
              <a:ahLst/>
              <a:cxnLst/>
              <a:rect l="l" t="t" r="r" b="b"/>
              <a:pathLst>
                <a:path w="38136" h="26461" extrusionOk="0">
                  <a:moveTo>
                    <a:pt x="1" y="1"/>
                  </a:moveTo>
                  <a:lnTo>
                    <a:pt x="1" y="26460"/>
                  </a:lnTo>
                  <a:lnTo>
                    <a:pt x="38135" y="26460"/>
                  </a:lnTo>
                  <a:lnTo>
                    <a:pt x="38135" y="9664"/>
                  </a:lnTo>
                  <a:lnTo>
                    <a:pt x="38105" y="8658"/>
                  </a:lnTo>
                  <a:lnTo>
                    <a:pt x="37739" y="6768"/>
                  </a:lnTo>
                  <a:lnTo>
                    <a:pt x="37038" y="5061"/>
                  </a:lnTo>
                  <a:lnTo>
                    <a:pt x="36001" y="3506"/>
                  </a:lnTo>
                  <a:lnTo>
                    <a:pt x="34752" y="2196"/>
                  </a:lnTo>
                  <a:lnTo>
                    <a:pt x="33258" y="1159"/>
                  </a:lnTo>
                  <a:lnTo>
                    <a:pt x="31581" y="428"/>
                  </a:lnTo>
                  <a:lnTo>
                    <a:pt x="29752" y="31"/>
                  </a:lnTo>
                  <a:lnTo>
                    <a:pt x="28777" y="1"/>
                  </a:lnTo>
                  <a:close/>
                </a:path>
              </a:pathLst>
            </a:custGeom>
            <a:solidFill>
              <a:srgbClr val="F8AD3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17" name="Google Shape;1417;p45"/>
            <p:cNvSpPr/>
            <p:nvPr/>
          </p:nvSpPr>
          <p:spPr>
            <a:xfrm>
              <a:off x="1933880" y="2044585"/>
              <a:ext cx="468063" cy="592263"/>
            </a:xfrm>
            <a:custGeom>
              <a:avLst/>
              <a:gdLst/>
              <a:ahLst/>
              <a:cxnLst/>
              <a:rect l="l" t="t" r="r" b="b"/>
              <a:pathLst>
                <a:path w="20912" h="26461" extrusionOk="0">
                  <a:moveTo>
                    <a:pt x="10456" y="1"/>
                  </a:moveTo>
                  <a:lnTo>
                    <a:pt x="9389" y="31"/>
                  </a:lnTo>
                  <a:lnTo>
                    <a:pt x="7347" y="428"/>
                  </a:lnTo>
                  <a:lnTo>
                    <a:pt x="5457" y="1159"/>
                  </a:lnTo>
                  <a:lnTo>
                    <a:pt x="3780" y="2196"/>
                  </a:lnTo>
                  <a:lnTo>
                    <a:pt x="2378" y="3506"/>
                  </a:lnTo>
                  <a:lnTo>
                    <a:pt x="1250" y="5061"/>
                  </a:lnTo>
                  <a:lnTo>
                    <a:pt x="458" y="6768"/>
                  </a:lnTo>
                  <a:lnTo>
                    <a:pt x="31" y="8658"/>
                  </a:lnTo>
                  <a:lnTo>
                    <a:pt x="0" y="9664"/>
                  </a:lnTo>
                  <a:lnTo>
                    <a:pt x="0" y="26460"/>
                  </a:lnTo>
                  <a:lnTo>
                    <a:pt x="20912" y="26460"/>
                  </a:lnTo>
                  <a:lnTo>
                    <a:pt x="20912" y="9664"/>
                  </a:lnTo>
                  <a:lnTo>
                    <a:pt x="20882" y="8658"/>
                  </a:lnTo>
                  <a:lnTo>
                    <a:pt x="20455" y="6768"/>
                  </a:lnTo>
                  <a:lnTo>
                    <a:pt x="19662" y="5061"/>
                  </a:lnTo>
                  <a:lnTo>
                    <a:pt x="18534" y="3506"/>
                  </a:lnTo>
                  <a:lnTo>
                    <a:pt x="17132" y="2196"/>
                  </a:lnTo>
                  <a:lnTo>
                    <a:pt x="15456" y="1159"/>
                  </a:lnTo>
                  <a:lnTo>
                    <a:pt x="13566" y="428"/>
                  </a:lnTo>
                  <a:lnTo>
                    <a:pt x="11523" y="31"/>
                  </a:lnTo>
                  <a:lnTo>
                    <a:pt x="1045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18" name="Google Shape;1418;p45"/>
            <p:cNvSpPr/>
            <p:nvPr/>
          </p:nvSpPr>
          <p:spPr>
            <a:xfrm>
              <a:off x="2476986" y="2234275"/>
              <a:ext cx="53226" cy="53226"/>
            </a:xfrm>
            <a:custGeom>
              <a:avLst/>
              <a:gdLst/>
              <a:ahLst/>
              <a:cxnLst/>
              <a:rect l="l" t="t" r="r" b="b"/>
              <a:pathLst>
                <a:path w="2378" h="2378" extrusionOk="0">
                  <a:moveTo>
                    <a:pt x="945" y="0"/>
                  </a:moveTo>
                  <a:lnTo>
                    <a:pt x="518" y="183"/>
                  </a:lnTo>
                  <a:lnTo>
                    <a:pt x="183" y="518"/>
                  </a:lnTo>
                  <a:lnTo>
                    <a:pt x="0" y="945"/>
                  </a:lnTo>
                  <a:lnTo>
                    <a:pt x="0" y="1189"/>
                  </a:lnTo>
                  <a:lnTo>
                    <a:pt x="0" y="1433"/>
                  </a:lnTo>
                  <a:lnTo>
                    <a:pt x="183" y="1860"/>
                  </a:lnTo>
                  <a:lnTo>
                    <a:pt x="518" y="2164"/>
                  </a:lnTo>
                  <a:lnTo>
                    <a:pt x="945" y="2347"/>
                  </a:lnTo>
                  <a:lnTo>
                    <a:pt x="1189" y="2378"/>
                  </a:lnTo>
                  <a:lnTo>
                    <a:pt x="1433" y="2347"/>
                  </a:lnTo>
                  <a:lnTo>
                    <a:pt x="1860" y="2164"/>
                  </a:lnTo>
                  <a:lnTo>
                    <a:pt x="2164" y="1860"/>
                  </a:lnTo>
                  <a:lnTo>
                    <a:pt x="2347" y="1433"/>
                  </a:lnTo>
                  <a:lnTo>
                    <a:pt x="2378" y="1189"/>
                  </a:lnTo>
                  <a:lnTo>
                    <a:pt x="2347" y="945"/>
                  </a:lnTo>
                  <a:lnTo>
                    <a:pt x="2164" y="518"/>
                  </a:lnTo>
                  <a:lnTo>
                    <a:pt x="1860" y="183"/>
                  </a:lnTo>
                  <a:lnTo>
                    <a:pt x="1433" y="0"/>
                  </a:lnTo>
                  <a:close/>
                </a:path>
              </a:pathLst>
            </a:custGeom>
            <a:solidFill>
              <a:srgbClr val="2129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19" name="Google Shape;1419;p45"/>
            <p:cNvSpPr/>
            <p:nvPr/>
          </p:nvSpPr>
          <p:spPr>
            <a:xfrm>
              <a:off x="2491982" y="2249271"/>
              <a:ext cx="22539" cy="22539"/>
            </a:xfrm>
            <a:custGeom>
              <a:avLst/>
              <a:gdLst/>
              <a:ahLst/>
              <a:cxnLst/>
              <a:rect l="l" t="t" r="r" b="b"/>
              <a:pathLst>
                <a:path w="1007" h="1007" extrusionOk="0">
                  <a:moveTo>
                    <a:pt x="519" y="1"/>
                  </a:moveTo>
                  <a:lnTo>
                    <a:pt x="336" y="31"/>
                  </a:lnTo>
                  <a:lnTo>
                    <a:pt x="92" y="184"/>
                  </a:lnTo>
                  <a:lnTo>
                    <a:pt x="1" y="458"/>
                  </a:lnTo>
                  <a:lnTo>
                    <a:pt x="31" y="732"/>
                  </a:lnTo>
                  <a:lnTo>
                    <a:pt x="153" y="854"/>
                  </a:lnTo>
                  <a:lnTo>
                    <a:pt x="275" y="976"/>
                  </a:lnTo>
                  <a:lnTo>
                    <a:pt x="550" y="1007"/>
                  </a:lnTo>
                  <a:lnTo>
                    <a:pt x="824" y="915"/>
                  </a:lnTo>
                  <a:lnTo>
                    <a:pt x="1007" y="671"/>
                  </a:lnTo>
                  <a:lnTo>
                    <a:pt x="1007" y="519"/>
                  </a:lnTo>
                  <a:lnTo>
                    <a:pt x="976" y="306"/>
                  </a:lnTo>
                  <a:lnTo>
                    <a:pt x="702" y="31"/>
                  </a:lnTo>
                  <a:lnTo>
                    <a:pt x="519" y="1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0" name="Google Shape;1420;p45"/>
            <p:cNvSpPr/>
            <p:nvPr/>
          </p:nvSpPr>
          <p:spPr>
            <a:xfrm>
              <a:off x="2497443" y="1937464"/>
              <a:ext cx="51883" cy="309102"/>
            </a:xfrm>
            <a:custGeom>
              <a:avLst/>
              <a:gdLst/>
              <a:ahLst/>
              <a:cxnLst/>
              <a:rect l="l" t="t" r="r" b="b"/>
              <a:pathLst>
                <a:path w="2318" h="13810" extrusionOk="0">
                  <a:moveTo>
                    <a:pt x="1616" y="1"/>
                  </a:moveTo>
                  <a:lnTo>
                    <a:pt x="1" y="13718"/>
                  </a:lnTo>
                  <a:lnTo>
                    <a:pt x="732" y="13810"/>
                  </a:lnTo>
                  <a:lnTo>
                    <a:pt x="2317" y="92"/>
                  </a:lnTo>
                  <a:lnTo>
                    <a:pt x="161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1" name="Google Shape;1421;p45"/>
            <p:cNvSpPr/>
            <p:nvPr/>
          </p:nvSpPr>
          <p:spPr>
            <a:xfrm>
              <a:off x="2524727" y="1937464"/>
              <a:ext cx="94186" cy="76459"/>
            </a:xfrm>
            <a:custGeom>
              <a:avLst/>
              <a:gdLst/>
              <a:ahLst/>
              <a:cxnLst/>
              <a:rect l="l" t="t" r="r" b="b"/>
              <a:pathLst>
                <a:path w="4208" h="3416" extrusionOk="0">
                  <a:moveTo>
                    <a:pt x="397" y="1"/>
                  </a:moveTo>
                  <a:lnTo>
                    <a:pt x="1" y="3415"/>
                  </a:lnTo>
                  <a:lnTo>
                    <a:pt x="3689" y="2592"/>
                  </a:lnTo>
                  <a:lnTo>
                    <a:pt x="3354" y="1647"/>
                  </a:lnTo>
                  <a:lnTo>
                    <a:pt x="4208" y="458"/>
                  </a:lnTo>
                  <a:lnTo>
                    <a:pt x="39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2" name="Google Shape;1422;p45"/>
            <p:cNvSpPr/>
            <p:nvPr/>
          </p:nvSpPr>
          <p:spPr>
            <a:xfrm>
              <a:off x="2388956" y="2636819"/>
              <a:ext cx="652987" cy="19809"/>
            </a:xfrm>
            <a:custGeom>
              <a:avLst/>
              <a:gdLst/>
              <a:ahLst/>
              <a:cxnLst/>
              <a:rect l="l" t="t" r="r" b="b"/>
              <a:pathLst>
                <a:path w="29174" h="885" extrusionOk="0">
                  <a:moveTo>
                    <a:pt x="1" y="0"/>
                  </a:moveTo>
                  <a:lnTo>
                    <a:pt x="1" y="884"/>
                  </a:lnTo>
                  <a:lnTo>
                    <a:pt x="29173" y="884"/>
                  </a:lnTo>
                  <a:lnTo>
                    <a:pt x="29173" y="0"/>
                  </a:lnTo>
                  <a:close/>
                </a:path>
              </a:pathLst>
            </a:custGeom>
            <a:solidFill>
              <a:srgbClr val="DE855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3" name="Google Shape;1423;p45"/>
            <p:cNvSpPr/>
            <p:nvPr/>
          </p:nvSpPr>
          <p:spPr>
            <a:xfrm>
              <a:off x="2541805" y="2636819"/>
              <a:ext cx="66879" cy="1876303"/>
            </a:xfrm>
            <a:custGeom>
              <a:avLst/>
              <a:gdLst/>
              <a:ahLst/>
              <a:cxnLst/>
              <a:rect l="l" t="t" r="r" b="b"/>
              <a:pathLst>
                <a:path w="2988" h="83829" extrusionOk="0">
                  <a:moveTo>
                    <a:pt x="0" y="0"/>
                  </a:moveTo>
                  <a:lnTo>
                    <a:pt x="0" y="83829"/>
                  </a:lnTo>
                  <a:lnTo>
                    <a:pt x="2987" y="83829"/>
                  </a:lnTo>
                  <a:lnTo>
                    <a:pt x="2987" y="0"/>
                  </a:lnTo>
                  <a:close/>
                </a:path>
              </a:pathLst>
            </a:custGeom>
            <a:solidFill>
              <a:srgbClr val="DE855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4" name="Google Shape;1424;p45"/>
            <p:cNvSpPr/>
            <p:nvPr/>
          </p:nvSpPr>
          <p:spPr>
            <a:xfrm>
              <a:off x="2502233" y="2636819"/>
              <a:ext cx="39595" cy="1876303"/>
            </a:xfrm>
            <a:custGeom>
              <a:avLst/>
              <a:gdLst/>
              <a:ahLst/>
              <a:cxnLst/>
              <a:rect l="l" t="t" r="r" b="b"/>
              <a:pathLst>
                <a:path w="1769" h="83829" extrusionOk="0">
                  <a:moveTo>
                    <a:pt x="0" y="0"/>
                  </a:moveTo>
                  <a:lnTo>
                    <a:pt x="0" y="83829"/>
                  </a:lnTo>
                  <a:lnTo>
                    <a:pt x="1768" y="83829"/>
                  </a:lnTo>
                  <a:lnTo>
                    <a:pt x="1768" y="0"/>
                  </a:lnTo>
                  <a:close/>
                </a:path>
              </a:pathLst>
            </a:custGeom>
            <a:solidFill>
              <a:srgbClr val="C3654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5" name="Google Shape;1425;p45"/>
            <p:cNvSpPr/>
            <p:nvPr/>
          </p:nvSpPr>
          <p:spPr>
            <a:xfrm>
              <a:off x="2541805" y="2656605"/>
              <a:ext cx="66879" cy="67573"/>
            </a:xfrm>
            <a:custGeom>
              <a:avLst/>
              <a:gdLst/>
              <a:ahLst/>
              <a:cxnLst/>
              <a:rect l="l" t="t" r="r" b="b"/>
              <a:pathLst>
                <a:path w="2988" h="3019" extrusionOk="0">
                  <a:moveTo>
                    <a:pt x="0" y="0"/>
                  </a:moveTo>
                  <a:lnTo>
                    <a:pt x="0" y="1037"/>
                  </a:lnTo>
                  <a:lnTo>
                    <a:pt x="2987" y="3018"/>
                  </a:lnTo>
                  <a:lnTo>
                    <a:pt x="2987" y="0"/>
                  </a:lnTo>
                  <a:close/>
                </a:path>
              </a:pathLst>
            </a:custGeom>
            <a:solidFill>
              <a:srgbClr val="C3654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6" name="Google Shape;1426;p45"/>
            <p:cNvSpPr/>
            <p:nvPr/>
          </p:nvSpPr>
          <p:spPr>
            <a:xfrm>
              <a:off x="1947534" y="2058238"/>
              <a:ext cx="230629" cy="564957"/>
            </a:xfrm>
            <a:custGeom>
              <a:avLst/>
              <a:gdLst/>
              <a:ahLst/>
              <a:cxnLst/>
              <a:rect l="l" t="t" r="r" b="b"/>
              <a:pathLst>
                <a:path w="10304" h="25241" extrusionOk="0">
                  <a:moveTo>
                    <a:pt x="9846" y="0"/>
                  </a:moveTo>
                  <a:lnTo>
                    <a:pt x="8840" y="31"/>
                  </a:lnTo>
                  <a:lnTo>
                    <a:pt x="6920" y="397"/>
                  </a:lnTo>
                  <a:lnTo>
                    <a:pt x="5152" y="1098"/>
                  </a:lnTo>
                  <a:lnTo>
                    <a:pt x="3567" y="2104"/>
                  </a:lnTo>
                  <a:lnTo>
                    <a:pt x="2225" y="3354"/>
                  </a:lnTo>
                  <a:lnTo>
                    <a:pt x="1159" y="4817"/>
                  </a:lnTo>
                  <a:lnTo>
                    <a:pt x="427" y="6463"/>
                  </a:lnTo>
                  <a:lnTo>
                    <a:pt x="31" y="8261"/>
                  </a:lnTo>
                  <a:lnTo>
                    <a:pt x="0" y="9206"/>
                  </a:lnTo>
                  <a:lnTo>
                    <a:pt x="0" y="25241"/>
                  </a:lnTo>
                  <a:lnTo>
                    <a:pt x="884" y="25241"/>
                  </a:lnTo>
                  <a:lnTo>
                    <a:pt x="884" y="9206"/>
                  </a:lnTo>
                  <a:lnTo>
                    <a:pt x="915" y="8292"/>
                  </a:lnTo>
                  <a:lnTo>
                    <a:pt x="1311" y="6554"/>
                  </a:lnTo>
                  <a:lnTo>
                    <a:pt x="2012" y="4939"/>
                  </a:lnTo>
                  <a:lnTo>
                    <a:pt x="3018" y="3476"/>
                  </a:lnTo>
                  <a:lnTo>
                    <a:pt x="4298" y="2256"/>
                  </a:lnTo>
                  <a:lnTo>
                    <a:pt x="5792" y="1250"/>
                  </a:lnTo>
                  <a:lnTo>
                    <a:pt x="7469" y="519"/>
                  </a:lnTo>
                  <a:lnTo>
                    <a:pt x="9328" y="92"/>
                  </a:lnTo>
                  <a:lnTo>
                    <a:pt x="10304" y="31"/>
                  </a:lnTo>
                  <a:lnTo>
                    <a:pt x="10090" y="31"/>
                  </a:lnTo>
                  <a:lnTo>
                    <a:pt x="9846" y="0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7" name="Google Shape;1427;p45"/>
            <p:cNvSpPr/>
            <p:nvPr/>
          </p:nvSpPr>
          <p:spPr>
            <a:xfrm>
              <a:off x="1947534" y="2606782"/>
              <a:ext cx="441450" cy="555422"/>
            </a:xfrm>
            <a:custGeom>
              <a:avLst/>
              <a:gdLst/>
              <a:ahLst/>
              <a:cxnLst/>
              <a:rect l="l" t="t" r="r" b="b"/>
              <a:pathLst>
                <a:path w="19723" h="24815" extrusionOk="0">
                  <a:moveTo>
                    <a:pt x="0" y="1"/>
                  </a:moveTo>
                  <a:lnTo>
                    <a:pt x="0" y="15761"/>
                  </a:lnTo>
                  <a:lnTo>
                    <a:pt x="31" y="16675"/>
                  </a:lnTo>
                  <a:lnTo>
                    <a:pt x="427" y="18443"/>
                  </a:lnTo>
                  <a:lnTo>
                    <a:pt x="1159" y="20089"/>
                  </a:lnTo>
                  <a:lnTo>
                    <a:pt x="2225" y="21522"/>
                  </a:lnTo>
                  <a:lnTo>
                    <a:pt x="3567" y="22741"/>
                  </a:lnTo>
                  <a:lnTo>
                    <a:pt x="5152" y="23717"/>
                  </a:lnTo>
                  <a:lnTo>
                    <a:pt x="6920" y="24418"/>
                  </a:lnTo>
                  <a:lnTo>
                    <a:pt x="8840" y="24784"/>
                  </a:lnTo>
                  <a:lnTo>
                    <a:pt x="9846" y="24814"/>
                  </a:lnTo>
                  <a:lnTo>
                    <a:pt x="10852" y="24784"/>
                  </a:lnTo>
                  <a:lnTo>
                    <a:pt x="12773" y="24418"/>
                  </a:lnTo>
                  <a:lnTo>
                    <a:pt x="14541" y="23717"/>
                  </a:lnTo>
                  <a:lnTo>
                    <a:pt x="16126" y="22741"/>
                  </a:lnTo>
                  <a:lnTo>
                    <a:pt x="17467" y="21522"/>
                  </a:lnTo>
                  <a:lnTo>
                    <a:pt x="18534" y="20089"/>
                  </a:lnTo>
                  <a:lnTo>
                    <a:pt x="19266" y="18443"/>
                  </a:lnTo>
                  <a:lnTo>
                    <a:pt x="19662" y="16675"/>
                  </a:lnTo>
                  <a:lnTo>
                    <a:pt x="19723" y="15761"/>
                  </a:lnTo>
                  <a:lnTo>
                    <a:pt x="19723" y="1"/>
                  </a:lnTo>
                  <a:close/>
                </a:path>
              </a:pathLst>
            </a:custGeom>
            <a:solidFill>
              <a:srgbClr val="2129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8" name="Google Shape;1428;p45"/>
            <p:cNvSpPr/>
            <p:nvPr/>
          </p:nvSpPr>
          <p:spPr>
            <a:xfrm>
              <a:off x="1947534" y="2606782"/>
              <a:ext cx="441450" cy="512425"/>
            </a:xfrm>
            <a:custGeom>
              <a:avLst/>
              <a:gdLst/>
              <a:ahLst/>
              <a:cxnLst/>
              <a:rect l="l" t="t" r="r" b="b"/>
              <a:pathLst>
                <a:path w="19723" h="22894" extrusionOk="0">
                  <a:moveTo>
                    <a:pt x="0" y="1"/>
                  </a:moveTo>
                  <a:lnTo>
                    <a:pt x="0" y="15761"/>
                  </a:lnTo>
                  <a:lnTo>
                    <a:pt x="61" y="16828"/>
                  </a:lnTo>
                  <a:lnTo>
                    <a:pt x="579" y="18839"/>
                  </a:lnTo>
                  <a:lnTo>
                    <a:pt x="1555" y="20699"/>
                  </a:lnTo>
                  <a:lnTo>
                    <a:pt x="2957" y="22254"/>
                  </a:lnTo>
                  <a:lnTo>
                    <a:pt x="3811" y="22894"/>
                  </a:lnTo>
                  <a:lnTo>
                    <a:pt x="3902" y="21187"/>
                  </a:lnTo>
                  <a:lnTo>
                    <a:pt x="4359" y="18047"/>
                  </a:lnTo>
                  <a:lnTo>
                    <a:pt x="5060" y="15242"/>
                  </a:lnTo>
                  <a:lnTo>
                    <a:pt x="6036" y="12682"/>
                  </a:lnTo>
                  <a:lnTo>
                    <a:pt x="7164" y="10426"/>
                  </a:lnTo>
                  <a:lnTo>
                    <a:pt x="8444" y="8445"/>
                  </a:lnTo>
                  <a:lnTo>
                    <a:pt x="9846" y="6677"/>
                  </a:lnTo>
                  <a:lnTo>
                    <a:pt x="11279" y="5183"/>
                  </a:lnTo>
                  <a:lnTo>
                    <a:pt x="13474" y="3324"/>
                  </a:lnTo>
                  <a:lnTo>
                    <a:pt x="16187" y="1556"/>
                  </a:lnTo>
                  <a:lnTo>
                    <a:pt x="19235" y="123"/>
                  </a:lnTo>
                  <a:lnTo>
                    <a:pt x="19723" y="1"/>
                  </a:lnTo>
                  <a:close/>
                </a:path>
              </a:pathLst>
            </a:custGeom>
            <a:solidFill>
              <a:srgbClr val="171E3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29" name="Google Shape;1429;p45"/>
            <p:cNvSpPr/>
            <p:nvPr/>
          </p:nvSpPr>
          <p:spPr>
            <a:xfrm>
              <a:off x="2174736" y="2606782"/>
              <a:ext cx="227205" cy="554728"/>
            </a:xfrm>
            <a:custGeom>
              <a:avLst/>
              <a:gdLst/>
              <a:ahLst/>
              <a:cxnLst/>
              <a:rect l="l" t="t" r="r" b="b"/>
              <a:pathLst>
                <a:path w="10151" h="24784" extrusionOk="0">
                  <a:moveTo>
                    <a:pt x="9572" y="1"/>
                  </a:moveTo>
                  <a:lnTo>
                    <a:pt x="9572" y="15761"/>
                  </a:lnTo>
                  <a:lnTo>
                    <a:pt x="9511" y="16675"/>
                  </a:lnTo>
                  <a:lnTo>
                    <a:pt x="9145" y="18413"/>
                  </a:lnTo>
                  <a:lnTo>
                    <a:pt x="8413" y="19998"/>
                  </a:lnTo>
                  <a:lnTo>
                    <a:pt x="7408" y="21431"/>
                  </a:lnTo>
                  <a:lnTo>
                    <a:pt x="6097" y="22650"/>
                  </a:lnTo>
                  <a:lnTo>
                    <a:pt x="4573" y="23625"/>
                  </a:lnTo>
                  <a:lnTo>
                    <a:pt x="2866" y="24326"/>
                  </a:lnTo>
                  <a:lnTo>
                    <a:pt x="976" y="24723"/>
                  </a:lnTo>
                  <a:lnTo>
                    <a:pt x="0" y="24784"/>
                  </a:lnTo>
                  <a:lnTo>
                    <a:pt x="305" y="24784"/>
                  </a:lnTo>
                  <a:lnTo>
                    <a:pt x="1311" y="24753"/>
                  </a:lnTo>
                  <a:lnTo>
                    <a:pt x="3231" y="24387"/>
                  </a:lnTo>
                  <a:lnTo>
                    <a:pt x="4999" y="23717"/>
                  </a:lnTo>
                  <a:lnTo>
                    <a:pt x="6584" y="22741"/>
                  </a:lnTo>
                  <a:lnTo>
                    <a:pt x="7926" y="21522"/>
                  </a:lnTo>
                  <a:lnTo>
                    <a:pt x="8993" y="20059"/>
                  </a:lnTo>
                  <a:lnTo>
                    <a:pt x="9724" y="18443"/>
                  </a:lnTo>
                  <a:lnTo>
                    <a:pt x="10121" y="16675"/>
                  </a:lnTo>
                  <a:lnTo>
                    <a:pt x="10151" y="15730"/>
                  </a:lnTo>
                  <a:lnTo>
                    <a:pt x="10151" y="1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30" name="Google Shape;1430;p45"/>
            <p:cNvSpPr/>
            <p:nvPr/>
          </p:nvSpPr>
          <p:spPr>
            <a:xfrm>
              <a:off x="1961858" y="2315455"/>
              <a:ext cx="426454" cy="283183"/>
            </a:xfrm>
            <a:custGeom>
              <a:avLst/>
              <a:gdLst/>
              <a:ahLst/>
              <a:cxnLst/>
              <a:rect l="l" t="t" r="r" b="b"/>
              <a:pathLst>
                <a:path w="19053" h="12652" extrusionOk="0">
                  <a:moveTo>
                    <a:pt x="0" y="1"/>
                  </a:moveTo>
                  <a:lnTo>
                    <a:pt x="0" y="12651"/>
                  </a:lnTo>
                  <a:lnTo>
                    <a:pt x="19052" y="12651"/>
                  </a:lnTo>
                  <a:lnTo>
                    <a:pt x="19052" y="1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31" name="Google Shape;1431;p45"/>
            <p:cNvSpPr/>
            <p:nvPr/>
          </p:nvSpPr>
          <p:spPr>
            <a:xfrm>
              <a:off x="1961858" y="2586997"/>
              <a:ext cx="268836" cy="4812"/>
            </a:xfrm>
            <a:custGeom>
              <a:avLst/>
              <a:gdLst/>
              <a:ahLst/>
              <a:cxnLst/>
              <a:rect l="l" t="t" r="r" b="b"/>
              <a:pathLst>
                <a:path w="12011" h="215" extrusionOk="0">
                  <a:moveTo>
                    <a:pt x="0" y="1"/>
                  </a:moveTo>
                  <a:lnTo>
                    <a:pt x="0" y="214"/>
                  </a:lnTo>
                  <a:lnTo>
                    <a:pt x="12011" y="214"/>
                  </a:lnTo>
                  <a:lnTo>
                    <a:pt x="12011" y="1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32" name="Google Shape;1432;p45"/>
            <p:cNvSpPr/>
            <p:nvPr/>
          </p:nvSpPr>
          <p:spPr>
            <a:xfrm>
              <a:off x="2230669" y="2315455"/>
              <a:ext cx="49823" cy="271567"/>
            </a:xfrm>
            <a:custGeom>
              <a:avLst/>
              <a:gdLst/>
              <a:ahLst/>
              <a:cxnLst/>
              <a:rect l="l" t="t" r="r" b="b"/>
              <a:pathLst>
                <a:path w="2226" h="12133" extrusionOk="0">
                  <a:moveTo>
                    <a:pt x="1" y="1"/>
                  </a:moveTo>
                  <a:lnTo>
                    <a:pt x="1" y="12133"/>
                  </a:lnTo>
                  <a:lnTo>
                    <a:pt x="336" y="11767"/>
                  </a:lnTo>
                  <a:lnTo>
                    <a:pt x="915" y="10395"/>
                  </a:lnTo>
                  <a:lnTo>
                    <a:pt x="1555" y="7591"/>
                  </a:lnTo>
                  <a:lnTo>
                    <a:pt x="2165" y="1311"/>
                  </a:lnTo>
                  <a:lnTo>
                    <a:pt x="2226" y="1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33" name="Google Shape;1433;p45"/>
            <p:cNvSpPr/>
            <p:nvPr/>
          </p:nvSpPr>
          <p:spPr>
            <a:xfrm>
              <a:off x="2356211" y="2315455"/>
              <a:ext cx="32097" cy="283183"/>
            </a:xfrm>
            <a:custGeom>
              <a:avLst/>
              <a:gdLst/>
              <a:ahLst/>
              <a:cxnLst/>
              <a:rect l="l" t="t" r="r" b="b"/>
              <a:pathLst>
                <a:path w="1434" h="12652" extrusionOk="0">
                  <a:moveTo>
                    <a:pt x="1007" y="1"/>
                  </a:moveTo>
                  <a:lnTo>
                    <a:pt x="1" y="12651"/>
                  </a:lnTo>
                  <a:lnTo>
                    <a:pt x="1433" y="12651"/>
                  </a:lnTo>
                  <a:lnTo>
                    <a:pt x="1433" y="1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34" name="Google Shape;1434;p45"/>
            <p:cNvSpPr/>
            <p:nvPr/>
          </p:nvSpPr>
          <p:spPr>
            <a:xfrm>
              <a:off x="2420359" y="2532887"/>
              <a:ext cx="602470" cy="113972"/>
            </a:xfrm>
            <a:custGeom>
              <a:avLst/>
              <a:gdLst/>
              <a:ahLst/>
              <a:cxnLst/>
              <a:rect l="l" t="t" r="r" b="b"/>
              <a:pathLst>
                <a:path w="26917" h="5092" extrusionOk="0">
                  <a:moveTo>
                    <a:pt x="0" y="1"/>
                  </a:moveTo>
                  <a:lnTo>
                    <a:pt x="0" y="5091"/>
                  </a:lnTo>
                  <a:lnTo>
                    <a:pt x="26917" y="5091"/>
                  </a:lnTo>
                  <a:lnTo>
                    <a:pt x="26917" y="3506"/>
                  </a:lnTo>
                  <a:lnTo>
                    <a:pt x="26886" y="2866"/>
                  </a:lnTo>
                  <a:lnTo>
                    <a:pt x="26612" y="1860"/>
                  </a:lnTo>
                  <a:lnTo>
                    <a:pt x="26124" y="1129"/>
                  </a:lnTo>
                  <a:lnTo>
                    <a:pt x="25545" y="610"/>
                  </a:lnTo>
                  <a:lnTo>
                    <a:pt x="24600" y="153"/>
                  </a:lnTo>
                  <a:lnTo>
                    <a:pt x="23686" y="1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35" name="Google Shape;1435;p45"/>
            <p:cNvSpPr/>
            <p:nvPr/>
          </p:nvSpPr>
          <p:spPr>
            <a:xfrm>
              <a:off x="2796962" y="2070526"/>
              <a:ext cx="204039" cy="141927"/>
            </a:xfrm>
            <a:custGeom>
              <a:avLst/>
              <a:gdLst/>
              <a:ahLst/>
              <a:cxnLst/>
              <a:rect l="l" t="t" r="r" b="b"/>
              <a:pathLst>
                <a:path w="9116" h="6341" extrusionOk="0">
                  <a:moveTo>
                    <a:pt x="1" y="0"/>
                  </a:moveTo>
                  <a:lnTo>
                    <a:pt x="1555" y="153"/>
                  </a:lnTo>
                  <a:lnTo>
                    <a:pt x="2958" y="457"/>
                  </a:lnTo>
                  <a:lnTo>
                    <a:pt x="4543" y="1067"/>
                  </a:lnTo>
                  <a:lnTo>
                    <a:pt x="6128" y="1982"/>
                  </a:lnTo>
                  <a:lnTo>
                    <a:pt x="7561" y="3323"/>
                  </a:lnTo>
                  <a:lnTo>
                    <a:pt x="8445" y="4664"/>
                  </a:lnTo>
                  <a:lnTo>
                    <a:pt x="8932" y="5731"/>
                  </a:lnTo>
                  <a:lnTo>
                    <a:pt x="9115" y="6341"/>
                  </a:lnTo>
                  <a:lnTo>
                    <a:pt x="9085" y="6127"/>
                  </a:lnTo>
                  <a:lnTo>
                    <a:pt x="8780" y="4847"/>
                  </a:lnTo>
                  <a:lnTo>
                    <a:pt x="8262" y="3719"/>
                  </a:lnTo>
                  <a:lnTo>
                    <a:pt x="7378" y="2530"/>
                  </a:lnTo>
                  <a:lnTo>
                    <a:pt x="5976" y="1402"/>
                  </a:lnTo>
                  <a:lnTo>
                    <a:pt x="4025" y="518"/>
                  </a:lnTo>
                  <a:lnTo>
                    <a:pt x="2104" y="122"/>
                  </a:lnTo>
                  <a:lnTo>
                    <a:pt x="610" y="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36" name="Google Shape;1436;p45"/>
            <p:cNvSpPr/>
            <p:nvPr/>
          </p:nvSpPr>
          <p:spPr>
            <a:xfrm>
              <a:off x="1903586" y="1034569"/>
              <a:ext cx="20664" cy="21445"/>
            </a:xfrm>
            <a:custGeom>
              <a:avLst/>
              <a:gdLst/>
              <a:ahLst/>
              <a:cxnLst/>
              <a:rect l="l" t="t" r="r" b="b"/>
              <a:pathLst>
                <a:path w="794" h="824" extrusionOk="0">
                  <a:moveTo>
                    <a:pt x="366" y="0"/>
                  </a:moveTo>
                  <a:lnTo>
                    <a:pt x="214" y="31"/>
                  </a:lnTo>
                  <a:lnTo>
                    <a:pt x="1" y="183"/>
                  </a:lnTo>
                  <a:lnTo>
                    <a:pt x="1" y="640"/>
                  </a:lnTo>
                  <a:lnTo>
                    <a:pt x="214" y="793"/>
                  </a:lnTo>
                  <a:lnTo>
                    <a:pt x="488" y="823"/>
                  </a:lnTo>
                  <a:lnTo>
                    <a:pt x="793" y="488"/>
                  </a:lnTo>
                  <a:lnTo>
                    <a:pt x="732" y="244"/>
                  </a:lnTo>
                  <a:lnTo>
                    <a:pt x="641" y="92"/>
                  </a:lnTo>
                  <a:lnTo>
                    <a:pt x="366" y="0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grpSp>
          <p:nvGrpSpPr>
            <p:cNvPr id="1437" name="Google Shape;1437;p45"/>
            <p:cNvGrpSpPr/>
            <p:nvPr/>
          </p:nvGrpSpPr>
          <p:grpSpPr>
            <a:xfrm>
              <a:off x="1750302" y="1433604"/>
              <a:ext cx="691925" cy="595011"/>
              <a:chOff x="1635727" y="1501503"/>
              <a:chExt cx="457834" cy="393708"/>
            </a:xfrm>
          </p:grpSpPr>
          <p:sp>
            <p:nvSpPr>
              <p:cNvPr id="1438" name="Google Shape;1438;p45"/>
              <p:cNvSpPr/>
              <p:nvPr/>
            </p:nvSpPr>
            <p:spPr>
              <a:xfrm>
                <a:off x="1635727" y="1501503"/>
                <a:ext cx="457834" cy="393708"/>
              </a:xfrm>
              <a:custGeom>
                <a:avLst/>
                <a:gdLst/>
                <a:ahLst/>
                <a:cxnLst/>
                <a:rect l="l" t="t" r="r" b="b"/>
                <a:pathLst>
                  <a:path w="20455" h="17590" extrusionOk="0">
                    <a:moveTo>
                      <a:pt x="15669" y="0"/>
                    </a:moveTo>
                    <a:lnTo>
                      <a:pt x="0" y="7194"/>
                    </a:lnTo>
                    <a:lnTo>
                      <a:pt x="4786" y="17589"/>
                    </a:lnTo>
                    <a:lnTo>
                      <a:pt x="20455" y="10395"/>
                    </a:lnTo>
                    <a:lnTo>
                      <a:pt x="15669" y="0"/>
                    </a:lnTo>
                    <a:close/>
                  </a:path>
                </a:pathLst>
              </a:custGeom>
              <a:solidFill>
                <a:srgbClr val="F2F2F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endParaRPr sz="2400"/>
              </a:p>
            </p:txBody>
          </p:sp>
          <p:sp>
            <p:nvSpPr>
              <p:cNvPr id="1439" name="Google Shape;1439;p45"/>
              <p:cNvSpPr/>
              <p:nvPr/>
            </p:nvSpPr>
            <p:spPr>
              <a:xfrm>
                <a:off x="1635726" y="1663192"/>
                <a:ext cx="226533" cy="47115"/>
              </a:xfrm>
              <a:custGeom>
                <a:avLst/>
                <a:gdLst/>
                <a:ahLst/>
                <a:cxnLst/>
                <a:rect l="l" t="t" r="r" b="b"/>
                <a:pathLst>
                  <a:path w="10121" h="2105" extrusionOk="0">
                    <a:moveTo>
                      <a:pt x="0" y="1"/>
                    </a:moveTo>
                    <a:lnTo>
                      <a:pt x="610" y="1281"/>
                    </a:lnTo>
                    <a:lnTo>
                      <a:pt x="1372" y="1586"/>
                    </a:lnTo>
                    <a:lnTo>
                      <a:pt x="2988" y="1952"/>
                    </a:lnTo>
                    <a:lnTo>
                      <a:pt x="4603" y="2104"/>
                    </a:lnTo>
                    <a:lnTo>
                      <a:pt x="6158" y="2043"/>
                    </a:lnTo>
                    <a:lnTo>
                      <a:pt x="9450" y="1586"/>
                    </a:lnTo>
                    <a:lnTo>
                      <a:pt x="10121" y="1373"/>
                    </a:lnTo>
                    <a:lnTo>
                      <a:pt x="10121" y="1373"/>
                    </a:lnTo>
                    <a:lnTo>
                      <a:pt x="8840" y="1525"/>
                    </a:lnTo>
                    <a:lnTo>
                      <a:pt x="6249" y="1494"/>
                    </a:lnTo>
                    <a:lnTo>
                      <a:pt x="3689" y="1159"/>
                    </a:lnTo>
                    <a:lnTo>
                      <a:pt x="1220" y="458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DCDEE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endParaRPr sz="2400"/>
              </a:p>
            </p:txBody>
          </p:sp>
          <p:sp>
            <p:nvSpPr>
              <p:cNvPr id="1440" name="Google Shape;1440;p45"/>
              <p:cNvSpPr/>
              <p:nvPr/>
            </p:nvSpPr>
            <p:spPr>
              <a:xfrm>
                <a:off x="1862235" y="1501503"/>
                <a:ext cx="137160" cy="192422"/>
              </a:xfrm>
              <a:custGeom>
                <a:avLst/>
                <a:gdLst/>
                <a:ahLst/>
                <a:cxnLst/>
                <a:rect l="l" t="t" r="r" b="b"/>
                <a:pathLst>
                  <a:path w="6128" h="8597" extrusionOk="0">
                    <a:moveTo>
                      <a:pt x="5549" y="0"/>
                    </a:moveTo>
                    <a:lnTo>
                      <a:pt x="5122" y="1250"/>
                    </a:lnTo>
                    <a:lnTo>
                      <a:pt x="4025" y="3567"/>
                    </a:lnTo>
                    <a:lnTo>
                      <a:pt x="2622" y="5731"/>
                    </a:lnTo>
                    <a:lnTo>
                      <a:pt x="946" y="7712"/>
                    </a:lnTo>
                    <a:lnTo>
                      <a:pt x="1" y="8597"/>
                    </a:lnTo>
                    <a:lnTo>
                      <a:pt x="1" y="8597"/>
                    </a:lnTo>
                    <a:lnTo>
                      <a:pt x="610" y="8231"/>
                    </a:lnTo>
                    <a:lnTo>
                      <a:pt x="3110" y="6036"/>
                    </a:lnTo>
                    <a:lnTo>
                      <a:pt x="4146" y="4878"/>
                    </a:lnTo>
                    <a:lnTo>
                      <a:pt x="5091" y="3567"/>
                    </a:lnTo>
                    <a:lnTo>
                      <a:pt x="5884" y="2073"/>
                    </a:lnTo>
                    <a:lnTo>
                      <a:pt x="6128" y="1311"/>
                    </a:lnTo>
                    <a:lnTo>
                      <a:pt x="5549" y="0"/>
                    </a:lnTo>
                    <a:close/>
                  </a:path>
                </a:pathLst>
              </a:custGeom>
              <a:solidFill>
                <a:srgbClr val="DCDEE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endParaRPr sz="2400"/>
              </a:p>
            </p:txBody>
          </p:sp>
        </p:grpSp>
        <p:sp>
          <p:nvSpPr>
            <p:cNvPr id="1441" name="Google Shape;1441;p45"/>
            <p:cNvSpPr/>
            <p:nvPr/>
          </p:nvSpPr>
          <p:spPr>
            <a:xfrm>
              <a:off x="2068650" y="1681853"/>
              <a:ext cx="92825" cy="92694"/>
            </a:xfrm>
            <a:custGeom>
              <a:avLst/>
              <a:gdLst/>
              <a:ahLst/>
              <a:cxnLst/>
              <a:rect l="l" t="t" r="r" b="b"/>
              <a:pathLst>
                <a:path w="794" h="793" extrusionOk="0">
                  <a:moveTo>
                    <a:pt x="306" y="0"/>
                  </a:moveTo>
                  <a:lnTo>
                    <a:pt x="62" y="183"/>
                  </a:lnTo>
                  <a:lnTo>
                    <a:pt x="1" y="366"/>
                  </a:lnTo>
                  <a:lnTo>
                    <a:pt x="1" y="518"/>
                  </a:lnTo>
                  <a:lnTo>
                    <a:pt x="184" y="762"/>
                  </a:lnTo>
                  <a:lnTo>
                    <a:pt x="336" y="793"/>
                  </a:lnTo>
                  <a:lnTo>
                    <a:pt x="519" y="793"/>
                  </a:lnTo>
                  <a:lnTo>
                    <a:pt x="763" y="610"/>
                  </a:lnTo>
                  <a:lnTo>
                    <a:pt x="794" y="457"/>
                  </a:lnTo>
                  <a:lnTo>
                    <a:pt x="794" y="274"/>
                  </a:lnTo>
                  <a:lnTo>
                    <a:pt x="611" y="61"/>
                  </a:lnTo>
                  <a:lnTo>
                    <a:pt x="306" y="0"/>
                  </a:lnTo>
                  <a:close/>
                </a:path>
              </a:pathLst>
            </a:custGeom>
            <a:solidFill>
              <a:srgbClr val="EA503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42" name="Google Shape;1442;p45"/>
            <p:cNvSpPr/>
            <p:nvPr/>
          </p:nvSpPr>
          <p:spPr>
            <a:xfrm>
              <a:off x="2434683" y="3763944"/>
              <a:ext cx="114643" cy="749165"/>
            </a:xfrm>
            <a:custGeom>
              <a:avLst/>
              <a:gdLst/>
              <a:ahLst/>
              <a:cxnLst/>
              <a:rect l="l" t="t" r="r" b="b"/>
              <a:pathLst>
                <a:path w="5122" h="33471" extrusionOk="0">
                  <a:moveTo>
                    <a:pt x="762" y="0"/>
                  </a:moveTo>
                  <a:lnTo>
                    <a:pt x="579" y="762"/>
                  </a:lnTo>
                  <a:lnTo>
                    <a:pt x="275" y="2652"/>
                  </a:lnTo>
                  <a:lnTo>
                    <a:pt x="0" y="6005"/>
                  </a:lnTo>
                  <a:lnTo>
                    <a:pt x="0" y="11279"/>
                  </a:lnTo>
                  <a:lnTo>
                    <a:pt x="275" y="16918"/>
                  </a:lnTo>
                  <a:lnTo>
                    <a:pt x="1433" y="30270"/>
                  </a:lnTo>
                  <a:lnTo>
                    <a:pt x="1829" y="33471"/>
                  </a:lnTo>
                  <a:lnTo>
                    <a:pt x="5060" y="33440"/>
                  </a:lnTo>
                  <a:lnTo>
                    <a:pt x="5121" y="30026"/>
                  </a:lnTo>
                  <a:lnTo>
                    <a:pt x="4878" y="23533"/>
                  </a:lnTo>
                  <a:lnTo>
                    <a:pt x="4329" y="17528"/>
                  </a:lnTo>
                  <a:lnTo>
                    <a:pt x="3567" y="12194"/>
                  </a:lnTo>
                  <a:lnTo>
                    <a:pt x="2256" y="5579"/>
                  </a:lnTo>
                  <a:lnTo>
                    <a:pt x="915" y="45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43" name="Google Shape;1443;p45"/>
            <p:cNvSpPr/>
            <p:nvPr/>
          </p:nvSpPr>
          <p:spPr>
            <a:xfrm>
              <a:off x="2443547" y="4175352"/>
              <a:ext cx="69610" cy="337752"/>
            </a:xfrm>
            <a:custGeom>
              <a:avLst/>
              <a:gdLst/>
              <a:ahLst/>
              <a:cxnLst/>
              <a:rect l="l" t="t" r="r" b="b"/>
              <a:pathLst>
                <a:path w="3110" h="15090" extrusionOk="0">
                  <a:moveTo>
                    <a:pt x="0" y="1"/>
                  </a:moveTo>
                  <a:lnTo>
                    <a:pt x="31" y="915"/>
                  </a:lnTo>
                  <a:lnTo>
                    <a:pt x="92" y="1830"/>
                  </a:lnTo>
                  <a:lnTo>
                    <a:pt x="641" y="3445"/>
                  </a:lnTo>
                  <a:lnTo>
                    <a:pt x="1525" y="6737"/>
                  </a:lnTo>
                  <a:lnTo>
                    <a:pt x="2256" y="10030"/>
                  </a:lnTo>
                  <a:lnTo>
                    <a:pt x="2744" y="13383"/>
                  </a:lnTo>
                  <a:lnTo>
                    <a:pt x="2927" y="15090"/>
                  </a:lnTo>
                  <a:lnTo>
                    <a:pt x="3110" y="13748"/>
                  </a:lnTo>
                  <a:lnTo>
                    <a:pt x="3079" y="11066"/>
                  </a:lnTo>
                  <a:lnTo>
                    <a:pt x="2744" y="8444"/>
                  </a:lnTo>
                  <a:lnTo>
                    <a:pt x="2195" y="6006"/>
                  </a:lnTo>
                  <a:lnTo>
                    <a:pt x="1189" y="2836"/>
                  </a:lnTo>
                  <a:lnTo>
                    <a:pt x="122" y="24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605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44" name="Google Shape;1444;p45"/>
            <p:cNvSpPr/>
            <p:nvPr/>
          </p:nvSpPr>
          <p:spPr>
            <a:xfrm>
              <a:off x="2534978" y="4401883"/>
              <a:ext cx="14347" cy="111219"/>
            </a:xfrm>
            <a:custGeom>
              <a:avLst/>
              <a:gdLst/>
              <a:ahLst/>
              <a:cxnLst/>
              <a:rect l="l" t="t" r="r" b="b"/>
              <a:pathLst>
                <a:path w="641" h="4969" extrusionOk="0">
                  <a:moveTo>
                    <a:pt x="610" y="0"/>
                  </a:moveTo>
                  <a:lnTo>
                    <a:pt x="336" y="1219"/>
                  </a:lnTo>
                  <a:lnTo>
                    <a:pt x="31" y="3719"/>
                  </a:lnTo>
                  <a:lnTo>
                    <a:pt x="0" y="4969"/>
                  </a:lnTo>
                  <a:lnTo>
                    <a:pt x="579" y="4969"/>
                  </a:lnTo>
                  <a:lnTo>
                    <a:pt x="640" y="2439"/>
                  </a:lnTo>
                  <a:lnTo>
                    <a:pt x="610" y="0"/>
                  </a:lnTo>
                  <a:close/>
                </a:path>
              </a:pathLst>
            </a:custGeom>
            <a:solidFill>
              <a:srgbClr val="00605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45" name="Google Shape;1445;p45"/>
            <p:cNvSpPr/>
            <p:nvPr/>
          </p:nvSpPr>
          <p:spPr>
            <a:xfrm>
              <a:off x="2622985" y="4343868"/>
              <a:ext cx="201980" cy="169234"/>
            </a:xfrm>
            <a:custGeom>
              <a:avLst/>
              <a:gdLst/>
              <a:ahLst/>
              <a:cxnLst/>
              <a:rect l="l" t="t" r="r" b="b"/>
              <a:pathLst>
                <a:path w="9024" h="7561" extrusionOk="0">
                  <a:moveTo>
                    <a:pt x="9024" y="1"/>
                  </a:moveTo>
                  <a:lnTo>
                    <a:pt x="7591" y="458"/>
                  </a:lnTo>
                  <a:lnTo>
                    <a:pt x="5244" y="1525"/>
                  </a:lnTo>
                  <a:lnTo>
                    <a:pt x="3445" y="2744"/>
                  </a:lnTo>
                  <a:lnTo>
                    <a:pt x="2073" y="3994"/>
                  </a:lnTo>
                  <a:lnTo>
                    <a:pt x="1128" y="5214"/>
                  </a:lnTo>
                  <a:lnTo>
                    <a:pt x="519" y="6250"/>
                  </a:lnTo>
                  <a:lnTo>
                    <a:pt x="31" y="7378"/>
                  </a:lnTo>
                  <a:lnTo>
                    <a:pt x="1" y="7561"/>
                  </a:lnTo>
                  <a:lnTo>
                    <a:pt x="3933" y="7561"/>
                  </a:lnTo>
                  <a:lnTo>
                    <a:pt x="4573" y="7164"/>
                  </a:lnTo>
                  <a:lnTo>
                    <a:pt x="5731" y="6159"/>
                  </a:lnTo>
                  <a:lnTo>
                    <a:pt x="6676" y="4939"/>
                  </a:lnTo>
                  <a:lnTo>
                    <a:pt x="7469" y="3689"/>
                  </a:lnTo>
                  <a:lnTo>
                    <a:pt x="8810" y="702"/>
                  </a:lnTo>
                  <a:lnTo>
                    <a:pt x="9024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46" name="Google Shape;1446;p45"/>
            <p:cNvSpPr/>
            <p:nvPr/>
          </p:nvSpPr>
          <p:spPr>
            <a:xfrm>
              <a:off x="2160389" y="4343868"/>
              <a:ext cx="257936" cy="169234"/>
            </a:xfrm>
            <a:custGeom>
              <a:avLst/>
              <a:gdLst/>
              <a:ahLst/>
              <a:cxnLst/>
              <a:rect l="l" t="t" r="r" b="b"/>
              <a:pathLst>
                <a:path w="11524" h="7561" extrusionOk="0">
                  <a:moveTo>
                    <a:pt x="1" y="1"/>
                  </a:moveTo>
                  <a:lnTo>
                    <a:pt x="62" y="184"/>
                  </a:lnTo>
                  <a:lnTo>
                    <a:pt x="824" y="1952"/>
                  </a:lnTo>
                  <a:lnTo>
                    <a:pt x="2104" y="3842"/>
                  </a:lnTo>
                  <a:lnTo>
                    <a:pt x="3293" y="5122"/>
                  </a:lnTo>
                  <a:lnTo>
                    <a:pt x="4848" y="6311"/>
                  </a:lnTo>
                  <a:lnTo>
                    <a:pt x="6738" y="7225"/>
                  </a:lnTo>
                  <a:lnTo>
                    <a:pt x="7835" y="7561"/>
                  </a:lnTo>
                  <a:lnTo>
                    <a:pt x="11524" y="7561"/>
                  </a:lnTo>
                  <a:lnTo>
                    <a:pt x="11432" y="7347"/>
                  </a:lnTo>
                  <a:lnTo>
                    <a:pt x="10579" y="5976"/>
                  </a:lnTo>
                  <a:lnTo>
                    <a:pt x="9603" y="4756"/>
                  </a:lnTo>
                  <a:lnTo>
                    <a:pt x="8262" y="3446"/>
                  </a:lnTo>
                  <a:lnTo>
                    <a:pt x="6494" y="2135"/>
                  </a:lnTo>
                  <a:lnTo>
                    <a:pt x="4269" y="1007"/>
                  </a:lnTo>
                  <a:lnTo>
                    <a:pt x="1556" y="21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47" name="Google Shape;1447;p45"/>
            <p:cNvSpPr/>
            <p:nvPr/>
          </p:nvSpPr>
          <p:spPr>
            <a:xfrm>
              <a:off x="2622985" y="4393691"/>
              <a:ext cx="92820" cy="119411"/>
            </a:xfrm>
            <a:custGeom>
              <a:avLst/>
              <a:gdLst/>
              <a:ahLst/>
              <a:cxnLst/>
              <a:rect l="l" t="t" r="r" b="b"/>
              <a:pathLst>
                <a:path w="4147" h="5335" extrusionOk="0">
                  <a:moveTo>
                    <a:pt x="4146" y="0"/>
                  </a:moveTo>
                  <a:lnTo>
                    <a:pt x="3506" y="457"/>
                  </a:lnTo>
                  <a:lnTo>
                    <a:pt x="2470" y="1372"/>
                  </a:lnTo>
                  <a:lnTo>
                    <a:pt x="1281" y="2744"/>
                  </a:lnTo>
                  <a:lnTo>
                    <a:pt x="92" y="4938"/>
                  </a:lnTo>
                  <a:lnTo>
                    <a:pt x="1" y="5335"/>
                  </a:lnTo>
                  <a:lnTo>
                    <a:pt x="854" y="5335"/>
                  </a:lnTo>
                  <a:lnTo>
                    <a:pt x="1220" y="5060"/>
                  </a:lnTo>
                  <a:lnTo>
                    <a:pt x="1891" y="4359"/>
                  </a:lnTo>
                  <a:lnTo>
                    <a:pt x="2775" y="3079"/>
                  </a:lnTo>
                  <a:lnTo>
                    <a:pt x="3963" y="518"/>
                  </a:lnTo>
                  <a:lnTo>
                    <a:pt x="4146" y="0"/>
                  </a:lnTo>
                  <a:close/>
                </a:path>
              </a:pathLst>
            </a:custGeom>
            <a:solidFill>
              <a:srgbClr val="00605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48" name="Google Shape;1448;p45"/>
            <p:cNvSpPr/>
            <p:nvPr/>
          </p:nvSpPr>
          <p:spPr>
            <a:xfrm>
              <a:off x="2547244" y="4023198"/>
              <a:ext cx="232017" cy="489908"/>
            </a:xfrm>
            <a:custGeom>
              <a:avLst/>
              <a:gdLst/>
              <a:ahLst/>
              <a:cxnLst/>
              <a:rect l="l" t="t" r="r" b="b"/>
              <a:pathLst>
                <a:path w="10366" h="21888" extrusionOk="0">
                  <a:moveTo>
                    <a:pt x="10365" y="1"/>
                  </a:moveTo>
                  <a:lnTo>
                    <a:pt x="9298" y="885"/>
                  </a:lnTo>
                  <a:lnTo>
                    <a:pt x="7408" y="2714"/>
                  </a:lnTo>
                  <a:lnTo>
                    <a:pt x="5793" y="4573"/>
                  </a:lnTo>
                  <a:lnTo>
                    <a:pt x="4452" y="6463"/>
                  </a:lnTo>
                  <a:lnTo>
                    <a:pt x="3293" y="8323"/>
                  </a:lnTo>
                  <a:lnTo>
                    <a:pt x="2379" y="10152"/>
                  </a:lnTo>
                  <a:lnTo>
                    <a:pt x="1312" y="12834"/>
                  </a:lnTo>
                  <a:lnTo>
                    <a:pt x="458" y="16035"/>
                  </a:lnTo>
                  <a:lnTo>
                    <a:pt x="92" y="18718"/>
                  </a:lnTo>
                  <a:lnTo>
                    <a:pt x="1" y="21491"/>
                  </a:lnTo>
                  <a:lnTo>
                    <a:pt x="31" y="21888"/>
                  </a:lnTo>
                  <a:lnTo>
                    <a:pt x="3385" y="21888"/>
                  </a:lnTo>
                  <a:lnTo>
                    <a:pt x="4055" y="20973"/>
                  </a:lnTo>
                  <a:lnTo>
                    <a:pt x="5214" y="19083"/>
                  </a:lnTo>
                  <a:lnTo>
                    <a:pt x="6707" y="16248"/>
                  </a:lnTo>
                  <a:lnTo>
                    <a:pt x="8201" y="12499"/>
                  </a:lnTo>
                  <a:lnTo>
                    <a:pt x="9207" y="8932"/>
                  </a:lnTo>
                  <a:lnTo>
                    <a:pt x="9847" y="5732"/>
                  </a:lnTo>
                  <a:lnTo>
                    <a:pt x="10213" y="3080"/>
                  </a:lnTo>
                  <a:lnTo>
                    <a:pt x="10365" y="397"/>
                  </a:lnTo>
                  <a:lnTo>
                    <a:pt x="1036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49" name="Google Shape;1449;p45"/>
            <p:cNvSpPr/>
            <p:nvPr/>
          </p:nvSpPr>
          <p:spPr>
            <a:xfrm>
              <a:off x="2242957" y="4362289"/>
              <a:ext cx="175367" cy="150813"/>
            </a:xfrm>
            <a:custGeom>
              <a:avLst/>
              <a:gdLst/>
              <a:ahLst/>
              <a:cxnLst/>
              <a:rect l="l" t="t" r="r" b="b"/>
              <a:pathLst>
                <a:path w="7835" h="6738" extrusionOk="0">
                  <a:moveTo>
                    <a:pt x="0" y="1"/>
                  </a:moveTo>
                  <a:lnTo>
                    <a:pt x="762" y="611"/>
                  </a:lnTo>
                  <a:lnTo>
                    <a:pt x="5914" y="4909"/>
                  </a:lnTo>
                  <a:lnTo>
                    <a:pt x="7835" y="6738"/>
                  </a:lnTo>
                  <a:lnTo>
                    <a:pt x="7835" y="6738"/>
                  </a:lnTo>
                  <a:lnTo>
                    <a:pt x="7164" y="5549"/>
                  </a:lnTo>
                  <a:lnTo>
                    <a:pt x="5518" y="3507"/>
                  </a:lnTo>
                  <a:lnTo>
                    <a:pt x="3536" y="1799"/>
                  </a:lnTo>
                  <a:lnTo>
                    <a:pt x="1250" y="48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605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0" name="Google Shape;1450;p45"/>
            <p:cNvSpPr/>
            <p:nvPr/>
          </p:nvSpPr>
          <p:spPr>
            <a:xfrm>
              <a:off x="2290027" y="3943383"/>
              <a:ext cx="219035" cy="569724"/>
            </a:xfrm>
            <a:custGeom>
              <a:avLst/>
              <a:gdLst/>
              <a:ahLst/>
              <a:cxnLst/>
              <a:rect l="l" t="t" r="r" b="b"/>
              <a:pathLst>
                <a:path w="9786" h="25454" extrusionOk="0">
                  <a:moveTo>
                    <a:pt x="62" y="0"/>
                  </a:moveTo>
                  <a:lnTo>
                    <a:pt x="1" y="2469"/>
                  </a:lnTo>
                  <a:lnTo>
                    <a:pt x="275" y="7225"/>
                  </a:lnTo>
                  <a:lnTo>
                    <a:pt x="946" y="11736"/>
                  </a:lnTo>
                  <a:lnTo>
                    <a:pt x="1799" y="15821"/>
                  </a:lnTo>
                  <a:lnTo>
                    <a:pt x="3262" y="20973"/>
                  </a:lnTo>
                  <a:lnTo>
                    <a:pt x="4756" y="25057"/>
                  </a:lnTo>
                  <a:lnTo>
                    <a:pt x="4939" y="25454"/>
                  </a:lnTo>
                  <a:lnTo>
                    <a:pt x="9786" y="25454"/>
                  </a:lnTo>
                  <a:lnTo>
                    <a:pt x="9603" y="23777"/>
                  </a:lnTo>
                  <a:lnTo>
                    <a:pt x="9115" y="20607"/>
                  </a:lnTo>
                  <a:lnTo>
                    <a:pt x="8201" y="16309"/>
                  </a:lnTo>
                  <a:lnTo>
                    <a:pt x="6707" y="11462"/>
                  </a:lnTo>
                  <a:lnTo>
                    <a:pt x="5061" y="7530"/>
                  </a:lnTo>
                  <a:lnTo>
                    <a:pt x="3415" y="4451"/>
                  </a:lnTo>
                  <a:lnTo>
                    <a:pt x="1921" y="2226"/>
                  </a:lnTo>
                  <a:lnTo>
                    <a:pt x="306" y="244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1" name="Google Shape;1451;p45"/>
            <p:cNvSpPr/>
            <p:nvPr/>
          </p:nvSpPr>
          <p:spPr>
            <a:xfrm>
              <a:off x="1804242" y="2303861"/>
              <a:ext cx="426454" cy="283161"/>
            </a:xfrm>
            <a:custGeom>
              <a:avLst/>
              <a:gdLst/>
              <a:ahLst/>
              <a:cxnLst/>
              <a:rect l="l" t="t" r="r" b="b"/>
              <a:pathLst>
                <a:path w="19053" h="12651" extrusionOk="0">
                  <a:moveTo>
                    <a:pt x="1" y="0"/>
                  </a:moveTo>
                  <a:lnTo>
                    <a:pt x="1" y="12651"/>
                  </a:lnTo>
                  <a:lnTo>
                    <a:pt x="19053" y="12651"/>
                  </a:lnTo>
                  <a:lnTo>
                    <a:pt x="19053" y="0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2" name="Google Shape;1452;p45"/>
            <p:cNvSpPr/>
            <p:nvPr/>
          </p:nvSpPr>
          <p:spPr>
            <a:xfrm>
              <a:off x="1804242" y="2303861"/>
              <a:ext cx="213574" cy="147389"/>
            </a:xfrm>
            <a:custGeom>
              <a:avLst/>
              <a:gdLst/>
              <a:ahLst/>
              <a:cxnLst/>
              <a:rect l="l" t="t" r="r" b="b"/>
              <a:pathLst>
                <a:path w="9542" h="6585" extrusionOk="0">
                  <a:moveTo>
                    <a:pt x="1" y="0"/>
                  </a:moveTo>
                  <a:lnTo>
                    <a:pt x="1" y="3171"/>
                  </a:lnTo>
                  <a:lnTo>
                    <a:pt x="641" y="3994"/>
                  </a:lnTo>
                  <a:lnTo>
                    <a:pt x="2104" y="5183"/>
                  </a:lnTo>
                  <a:lnTo>
                    <a:pt x="3659" y="5975"/>
                  </a:lnTo>
                  <a:lnTo>
                    <a:pt x="5244" y="6402"/>
                  </a:lnTo>
                  <a:lnTo>
                    <a:pt x="7408" y="6585"/>
                  </a:lnTo>
                  <a:lnTo>
                    <a:pt x="9329" y="6371"/>
                  </a:lnTo>
                  <a:lnTo>
                    <a:pt x="9542" y="6341"/>
                  </a:lnTo>
                  <a:lnTo>
                    <a:pt x="8262" y="6280"/>
                  </a:lnTo>
                  <a:lnTo>
                    <a:pt x="6067" y="5762"/>
                  </a:lnTo>
                  <a:lnTo>
                    <a:pt x="4238" y="4847"/>
                  </a:lnTo>
                  <a:lnTo>
                    <a:pt x="2744" y="3750"/>
                  </a:lnTo>
                  <a:lnTo>
                    <a:pt x="1616" y="2561"/>
                  </a:lnTo>
                  <a:lnTo>
                    <a:pt x="793" y="1464"/>
                  </a:lnTo>
                  <a:lnTo>
                    <a:pt x="92" y="21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3" name="Google Shape;1453;p45"/>
            <p:cNvSpPr/>
            <p:nvPr/>
          </p:nvSpPr>
          <p:spPr>
            <a:xfrm>
              <a:off x="2188367" y="2303861"/>
              <a:ext cx="42325" cy="88030"/>
            </a:xfrm>
            <a:custGeom>
              <a:avLst/>
              <a:gdLst/>
              <a:ahLst/>
              <a:cxnLst/>
              <a:rect l="l" t="t" r="r" b="b"/>
              <a:pathLst>
                <a:path w="1891" h="3933" extrusionOk="0">
                  <a:moveTo>
                    <a:pt x="1891" y="0"/>
                  </a:moveTo>
                  <a:lnTo>
                    <a:pt x="1830" y="366"/>
                  </a:lnTo>
                  <a:lnTo>
                    <a:pt x="1220" y="2195"/>
                  </a:lnTo>
                  <a:lnTo>
                    <a:pt x="488" y="3445"/>
                  </a:lnTo>
                  <a:lnTo>
                    <a:pt x="1" y="3933"/>
                  </a:lnTo>
                  <a:lnTo>
                    <a:pt x="1" y="3933"/>
                  </a:lnTo>
                  <a:lnTo>
                    <a:pt x="184" y="3811"/>
                  </a:lnTo>
                  <a:lnTo>
                    <a:pt x="1129" y="3049"/>
                  </a:lnTo>
                  <a:lnTo>
                    <a:pt x="1708" y="2256"/>
                  </a:lnTo>
                  <a:lnTo>
                    <a:pt x="1891" y="1738"/>
                  </a:lnTo>
                  <a:lnTo>
                    <a:pt x="1891" y="0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4" name="Google Shape;1454;p45"/>
            <p:cNvSpPr/>
            <p:nvPr/>
          </p:nvSpPr>
          <p:spPr>
            <a:xfrm>
              <a:off x="1836988" y="2545388"/>
              <a:ext cx="360963" cy="8214"/>
            </a:xfrm>
            <a:custGeom>
              <a:avLst/>
              <a:gdLst/>
              <a:ahLst/>
              <a:cxnLst/>
              <a:rect l="l" t="t" r="r" b="b"/>
              <a:pathLst>
                <a:path w="16127" h="367" extrusionOk="0">
                  <a:moveTo>
                    <a:pt x="1" y="0"/>
                  </a:moveTo>
                  <a:lnTo>
                    <a:pt x="1" y="366"/>
                  </a:lnTo>
                  <a:lnTo>
                    <a:pt x="16127" y="366"/>
                  </a:lnTo>
                  <a:lnTo>
                    <a:pt x="16127" y="0"/>
                  </a:lnTo>
                  <a:close/>
                </a:path>
              </a:pathLst>
            </a:custGeom>
            <a:solidFill>
              <a:srgbClr val="DCDEE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5" name="Google Shape;1455;p45"/>
            <p:cNvSpPr/>
            <p:nvPr/>
          </p:nvSpPr>
          <p:spPr>
            <a:xfrm>
              <a:off x="1277670" y="1254318"/>
              <a:ext cx="41276" cy="91244"/>
            </a:xfrm>
            <a:custGeom>
              <a:avLst/>
              <a:gdLst/>
              <a:ahLst/>
              <a:cxnLst/>
              <a:rect l="l" t="t" r="r" b="b"/>
              <a:pathLst>
                <a:path w="1586" h="3506" extrusionOk="0">
                  <a:moveTo>
                    <a:pt x="1006" y="0"/>
                  </a:moveTo>
                  <a:lnTo>
                    <a:pt x="0" y="518"/>
                  </a:lnTo>
                  <a:lnTo>
                    <a:pt x="945" y="3506"/>
                  </a:lnTo>
                  <a:lnTo>
                    <a:pt x="1189" y="3323"/>
                  </a:lnTo>
                  <a:lnTo>
                    <a:pt x="1494" y="2835"/>
                  </a:lnTo>
                  <a:lnTo>
                    <a:pt x="1586" y="1981"/>
                  </a:lnTo>
                  <a:lnTo>
                    <a:pt x="1159" y="305"/>
                  </a:lnTo>
                  <a:lnTo>
                    <a:pt x="1006" y="0"/>
                  </a:lnTo>
                  <a:close/>
                </a:path>
              </a:pathLst>
            </a:custGeom>
            <a:solidFill>
              <a:srgbClr val="2E151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6" name="Google Shape;1456;p45"/>
            <p:cNvSpPr/>
            <p:nvPr/>
          </p:nvSpPr>
          <p:spPr>
            <a:xfrm>
              <a:off x="1085687" y="1113110"/>
              <a:ext cx="119819" cy="247524"/>
            </a:xfrm>
            <a:custGeom>
              <a:avLst/>
              <a:gdLst/>
              <a:ahLst/>
              <a:cxnLst/>
              <a:rect l="l" t="t" r="r" b="b"/>
              <a:pathLst>
                <a:path w="4604" h="9511" extrusionOk="0">
                  <a:moveTo>
                    <a:pt x="4085" y="0"/>
                  </a:moveTo>
                  <a:lnTo>
                    <a:pt x="3963" y="91"/>
                  </a:lnTo>
                  <a:lnTo>
                    <a:pt x="3415" y="915"/>
                  </a:lnTo>
                  <a:lnTo>
                    <a:pt x="3110" y="1860"/>
                  </a:lnTo>
                  <a:lnTo>
                    <a:pt x="3049" y="2500"/>
                  </a:lnTo>
                  <a:lnTo>
                    <a:pt x="3018" y="2835"/>
                  </a:lnTo>
                  <a:lnTo>
                    <a:pt x="2713" y="3506"/>
                  </a:lnTo>
                  <a:lnTo>
                    <a:pt x="1951" y="4573"/>
                  </a:lnTo>
                  <a:lnTo>
                    <a:pt x="763" y="6219"/>
                  </a:lnTo>
                  <a:lnTo>
                    <a:pt x="153" y="7712"/>
                  </a:lnTo>
                  <a:lnTo>
                    <a:pt x="0" y="8871"/>
                  </a:lnTo>
                  <a:lnTo>
                    <a:pt x="31" y="9511"/>
                  </a:lnTo>
                  <a:lnTo>
                    <a:pt x="4299" y="9023"/>
                  </a:lnTo>
                  <a:lnTo>
                    <a:pt x="4603" y="2042"/>
                  </a:lnTo>
                  <a:lnTo>
                    <a:pt x="408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7" name="Google Shape;1457;p45"/>
            <p:cNvSpPr/>
            <p:nvPr/>
          </p:nvSpPr>
          <p:spPr>
            <a:xfrm>
              <a:off x="990490" y="2077751"/>
              <a:ext cx="572003" cy="2268131"/>
            </a:xfrm>
            <a:custGeom>
              <a:avLst/>
              <a:gdLst/>
              <a:ahLst/>
              <a:cxnLst/>
              <a:rect l="l" t="t" r="r" b="b"/>
              <a:pathLst>
                <a:path w="21979" h="87152" extrusionOk="0">
                  <a:moveTo>
                    <a:pt x="20881" y="1"/>
                  </a:moveTo>
                  <a:lnTo>
                    <a:pt x="0" y="3963"/>
                  </a:lnTo>
                  <a:lnTo>
                    <a:pt x="1586" y="11127"/>
                  </a:lnTo>
                  <a:lnTo>
                    <a:pt x="4390" y="25728"/>
                  </a:lnTo>
                  <a:lnTo>
                    <a:pt x="6768" y="40086"/>
                  </a:lnTo>
                  <a:lnTo>
                    <a:pt x="8749" y="53590"/>
                  </a:lnTo>
                  <a:lnTo>
                    <a:pt x="11005" y="71209"/>
                  </a:lnTo>
                  <a:lnTo>
                    <a:pt x="12529" y="85719"/>
                  </a:lnTo>
                  <a:lnTo>
                    <a:pt x="12681" y="87152"/>
                  </a:lnTo>
                  <a:lnTo>
                    <a:pt x="17925" y="87152"/>
                  </a:lnTo>
                  <a:lnTo>
                    <a:pt x="18534" y="81878"/>
                  </a:lnTo>
                  <a:lnTo>
                    <a:pt x="19571" y="71910"/>
                  </a:lnTo>
                  <a:lnTo>
                    <a:pt x="20760" y="57979"/>
                  </a:lnTo>
                  <a:lnTo>
                    <a:pt x="21644" y="41762"/>
                  </a:lnTo>
                  <a:lnTo>
                    <a:pt x="21979" y="28106"/>
                  </a:lnTo>
                  <a:lnTo>
                    <a:pt x="21887" y="17071"/>
                  </a:lnTo>
                  <a:lnTo>
                    <a:pt x="21552" y="8719"/>
                  </a:lnTo>
                  <a:lnTo>
                    <a:pt x="21003" y="945"/>
                  </a:lnTo>
                  <a:lnTo>
                    <a:pt x="20881" y="1"/>
                  </a:lnTo>
                  <a:close/>
                </a:path>
              </a:pathLst>
            </a:custGeom>
            <a:solidFill>
              <a:srgbClr val="FBBE5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8" name="Google Shape;1458;p45"/>
            <p:cNvSpPr/>
            <p:nvPr/>
          </p:nvSpPr>
          <p:spPr>
            <a:xfrm>
              <a:off x="837387" y="2069033"/>
              <a:ext cx="540279" cy="2276849"/>
            </a:xfrm>
            <a:custGeom>
              <a:avLst/>
              <a:gdLst/>
              <a:ahLst/>
              <a:cxnLst/>
              <a:rect l="l" t="t" r="r" b="b"/>
              <a:pathLst>
                <a:path w="20760" h="87487" extrusionOk="0">
                  <a:moveTo>
                    <a:pt x="0" y="0"/>
                  </a:moveTo>
                  <a:lnTo>
                    <a:pt x="92" y="1707"/>
                  </a:lnTo>
                  <a:lnTo>
                    <a:pt x="1006" y="18595"/>
                  </a:lnTo>
                  <a:lnTo>
                    <a:pt x="1768" y="38165"/>
                  </a:lnTo>
                  <a:lnTo>
                    <a:pt x="2164" y="52584"/>
                  </a:lnTo>
                  <a:lnTo>
                    <a:pt x="2317" y="67215"/>
                  </a:lnTo>
                  <a:lnTo>
                    <a:pt x="2164" y="81146"/>
                  </a:lnTo>
                  <a:lnTo>
                    <a:pt x="1890" y="87487"/>
                  </a:lnTo>
                  <a:lnTo>
                    <a:pt x="7591" y="87487"/>
                  </a:lnTo>
                  <a:lnTo>
                    <a:pt x="7956" y="85993"/>
                  </a:lnTo>
                  <a:lnTo>
                    <a:pt x="10486" y="75568"/>
                  </a:lnTo>
                  <a:lnTo>
                    <a:pt x="12742" y="65417"/>
                  </a:lnTo>
                  <a:lnTo>
                    <a:pt x="15150" y="53254"/>
                  </a:lnTo>
                  <a:lnTo>
                    <a:pt x="17467" y="39720"/>
                  </a:lnTo>
                  <a:lnTo>
                    <a:pt x="18900" y="29142"/>
                  </a:lnTo>
                  <a:lnTo>
                    <a:pt x="19692" y="22009"/>
                  </a:lnTo>
                  <a:lnTo>
                    <a:pt x="20302" y="14937"/>
                  </a:lnTo>
                  <a:lnTo>
                    <a:pt x="20668" y="8017"/>
                  </a:lnTo>
                  <a:lnTo>
                    <a:pt x="20759" y="46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BBE5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59" name="Google Shape;1459;p45"/>
            <p:cNvSpPr/>
            <p:nvPr/>
          </p:nvSpPr>
          <p:spPr>
            <a:xfrm>
              <a:off x="819925" y="2077751"/>
              <a:ext cx="126950" cy="383192"/>
            </a:xfrm>
            <a:custGeom>
              <a:avLst/>
              <a:gdLst/>
              <a:ahLst/>
              <a:cxnLst/>
              <a:rect l="l" t="t" r="r" b="b"/>
              <a:pathLst>
                <a:path w="4878" h="14724" extrusionOk="0">
                  <a:moveTo>
                    <a:pt x="671" y="1"/>
                  </a:moveTo>
                  <a:lnTo>
                    <a:pt x="610" y="183"/>
                  </a:lnTo>
                  <a:lnTo>
                    <a:pt x="183" y="2256"/>
                  </a:lnTo>
                  <a:lnTo>
                    <a:pt x="1" y="5030"/>
                  </a:lnTo>
                  <a:lnTo>
                    <a:pt x="92" y="7347"/>
                  </a:lnTo>
                  <a:lnTo>
                    <a:pt x="458" y="10060"/>
                  </a:lnTo>
                  <a:lnTo>
                    <a:pt x="1159" y="13078"/>
                  </a:lnTo>
                  <a:lnTo>
                    <a:pt x="1708" y="14724"/>
                  </a:lnTo>
                  <a:lnTo>
                    <a:pt x="4878" y="8444"/>
                  </a:lnTo>
                  <a:lnTo>
                    <a:pt x="671" y="1"/>
                  </a:lnTo>
                  <a:close/>
                </a:path>
              </a:pathLst>
            </a:custGeom>
            <a:solidFill>
              <a:srgbClr val="FBBE5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0" name="Google Shape;1460;p45"/>
            <p:cNvSpPr/>
            <p:nvPr/>
          </p:nvSpPr>
          <p:spPr>
            <a:xfrm>
              <a:off x="829450" y="1351076"/>
              <a:ext cx="721960" cy="852865"/>
            </a:xfrm>
            <a:custGeom>
              <a:avLst/>
              <a:gdLst/>
              <a:ahLst/>
              <a:cxnLst/>
              <a:rect l="l" t="t" r="r" b="b"/>
              <a:pathLst>
                <a:path w="27741" h="32771" extrusionOk="0">
                  <a:moveTo>
                    <a:pt x="14785" y="1"/>
                  </a:moveTo>
                  <a:lnTo>
                    <a:pt x="12834" y="31"/>
                  </a:lnTo>
                  <a:lnTo>
                    <a:pt x="10822" y="214"/>
                  </a:lnTo>
                  <a:lnTo>
                    <a:pt x="8901" y="641"/>
                  </a:lnTo>
                  <a:lnTo>
                    <a:pt x="8017" y="976"/>
                  </a:lnTo>
                  <a:lnTo>
                    <a:pt x="7591" y="1159"/>
                  </a:lnTo>
                  <a:lnTo>
                    <a:pt x="6768" y="1708"/>
                  </a:lnTo>
                  <a:lnTo>
                    <a:pt x="5670" y="2866"/>
                  </a:lnTo>
                  <a:lnTo>
                    <a:pt x="4390" y="4970"/>
                  </a:lnTo>
                  <a:lnTo>
                    <a:pt x="3323" y="7530"/>
                  </a:lnTo>
                  <a:lnTo>
                    <a:pt x="2409" y="10365"/>
                  </a:lnTo>
                  <a:lnTo>
                    <a:pt x="1677" y="13292"/>
                  </a:lnTo>
                  <a:lnTo>
                    <a:pt x="854" y="17590"/>
                  </a:lnTo>
                  <a:lnTo>
                    <a:pt x="488" y="19998"/>
                  </a:lnTo>
                  <a:lnTo>
                    <a:pt x="183" y="22132"/>
                  </a:lnTo>
                  <a:lnTo>
                    <a:pt x="0" y="25363"/>
                  </a:lnTo>
                  <a:lnTo>
                    <a:pt x="183" y="27131"/>
                  </a:lnTo>
                  <a:lnTo>
                    <a:pt x="458" y="28076"/>
                  </a:lnTo>
                  <a:lnTo>
                    <a:pt x="823" y="28868"/>
                  </a:lnTo>
                  <a:lnTo>
                    <a:pt x="1342" y="29539"/>
                  </a:lnTo>
                  <a:lnTo>
                    <a:pt x="1616" y="29844"/>
                  </a:lnTo>
                  <a:lnTo>
                    <a:pt x="1921" y="30118"/>
                  </a:lnTo>
                  <a:lnTo>
                    <a:pt x="2805" y="30667"/>
                  </a:lnTo>
                  <a:lnTo>
                    <a:pt x="4055" y="31246"/>
                  </a:lnTo>
                  <a:lnTo>
                    <a:pt x="5701" y="31764"/>
                  </a:lnTo>
                  <a:lnTo>
                    <a:pt x="7743" y="32252"/>
                  </a:lnTo>
                  <a:lnTo>
                    <a:pt x="10151" y="32587"/>
                  </a:lnTo>
                  <a:lnTo>
                    <a:pt x="12986" y="32770"/>
                  </a:lnTo>
                  <a:lnTo>
                    <a:pt x="16187" y="32740"/>
                  </a:lnTo>
                  <a:lnTo>
                    <a:pt x="17985" y="32618"/>
                  </a:lnTo>
                  <a:lnTo>
                    <a:pt x="19693" y="32466"/>
                  </a:lnTo>
                  <a:lnTo>
                    <a:pt x="22467" y="31917"/>
                  </a:lnTo>
                  <a:lnTo>
                    <a:pt x="24448" y="31124"/>
                  </a:lnTo>
                  <a:lnTo>
                    <a:pt x="25850" y="30149"/>
                  </a:lnTo>
                  <a:lnTo>
                    <a:pt x="26734" y="29021"/>
                  </a:lnTo>
                  <a:lnTo>
                    <a:pt x="27252" y="27741"/>
                  </a:lnTo>
                  <a:lnTo>
                    <a:pt x="27588" y="25668"/>
                  </a:lnTo>
                  <a:lnTo>
                    <a:pt x="27710" y="24235"/>
                  </a:lnTo>
                  <a:lnTo>
                    <a:pt x="27740" y="23443"/>
                  </a:lnTo>
                  <a:lnTo>
                    <a:pt x="27649" y="21187"/>
                  </a:lnTo>
                  <a:lnTo>
                    <a:pt x="27222" y="16889"/>
                  </a:lnTo>
                  <a:lnTo>
                    <a:pt x="26185" y="10518"/>
                  </a:lnTo>
                  <a:lnTo>
                    <a:pt x="25332" y="6494"/>
                  </a:lnTo>
                  <a:lnTo>
                    <a:pt x="24753" y="4573"/>
                  </a:lnTo>
                  <a:lnTo>
                    <a:pt x="24509" y="3964"/>
                  </a:lnTo>
                  <a:lnTo>
                    <a:pt x="24143" y="3324"/>
                  </a:lnTo>
                  <a:lnTo>
                    <a:pt x="23198" y="2196"/>
                  </a:lnTo>
                  <a:lnTo>
                    <a:pt x="22040" y="1312"/>
                  </a:lnTo>
                  <a:lnTo>
                    <a:pt x="20668" y="733"/>
                  </a:lnTo>
                  <a:lnTo>
                    <a:pt x="19936" y="580"/>
                  </a:lnTo>
                  <a:lnTo>
                    <a:pt x="19022" y="397"/>
                  </a:lnTo>
                  <a:lnTo>
                    <a:pt x="1478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1" name="Google Shape;1461;p45"/>
            <p:cNvSpPr/>
            <p:nvPr/>
          </p:nvSpPr>
          <p:spPr>
            <a:xfrm>
              <a:off x="881005" y="4345790"/>
              <a:ext cx="305455" cy="106338"/>
            </a:xfrm>
            <a:custGeom>
              <a:avLst/>
              <a:gdLst/>
              <a:ahLst/>
              <a:cxnLst/>
              <a:rect l="l" t="t" r="r" b="b"/>
              <a:pathLst>
                <a:path w="11737" h="4086" extrusionOk="0">
                  <a:moveTo>
                    <a:pt x="397" y="1"/>
                  </a:moveTo>
                  <a:lnTo>
                    <a:pt x="1" y="976"/>
                  </a:lnTo>
                  <a:lnTo>
                    <a:pt x="1" y="3781"/>
                  </a:lnTo>
                  <a:lnTo>
                    <a:pt x="11737" y="4085"/>
                  </a:lnTo>
                  <a:lnTo>
                    <a:pt x="11737" y="3506"/>
                  </a:lnTo>
                  <a:lnTo>
                    <a:pt x="539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2" name="Google Shape;1462;p45"/>
            <p:cNvSpPr/>
            <p:nvPr/>
          </p:nvSpPr>
          <p:spPr>
            <a:xfrm>
              <a:off x="1322875" y="4345790"/>
              <a:ext cx="305455" cy="106338"/>
            </a:xfrm>
            <a:custGeom>
              <a:avLst/>
              <a:gdLst/>
              <a:ahLst/>
              <a:cxnLst/>
              <a:rect l="l" t="t" r="r" b="b"/>
              <a:pathLst>
                <a:path w="11737" h="4086" extrusionOk="0">
                  <a:moveTo>
                    <a:pt x="397" y="1"/>
                  </a:moveTo>
                  <a:lnTo>
                    <a:pt x="1" y="976"/>
                  </a:lnTo>
                  <a:lnTo>
                    <a:pt x="1" y="3781"/>
                  </a:lnTo>
                  <a:lnTo>
                    <a:pt x="11737" y="4085"/>
                  </a:lnTo>
                  <a:lnTo>
                    <a:pt x="11737" y="3506"/>
                  </a:lnTo>
                  <a:lnTo>
                    <a:pt x="542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3" name="Google Shape;1463;p45"/>
            <p:cNvSpPr/>
            <p:nvPr/>
          </p:nvSpPr>
          <p:spPr>
            <a:xfrm>
              <a:off x="1182473" y="1113110"/>
              <a:ext cx="117425" cy="138063"/>
            </a:xfrm>
            <a:custGeom>
              <a:avLst/>
              <a:gdLst/>
              <a:ahLst/>
              <a:cxnLst/>
              <a:rect l="l" t="t" r="r" b="b"/>
              <a:pathLst>
                <a:path w="4512" h="5305" extrusionOk="0">
                  <a:moveTo>
                    <a:pt x="823" y="0"/>
                  </a:moveTo>
                  <a:lnTo>
                    <a:pt x="0" y="4664"/>
                  </a:lnTo>
                  <a:lnTo>
                    <a:pt x="3719" y="5304"/>
                  </a:lnTo>
                  <a:lnTo>
                    <a:pt x="4512" y="640"/>
                  </a:lnTo>
                  <a:lnTo>
                    <a:pt x="823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4" name="Google Shape;1464;p45"/>
            <p:cNvSpPr/>
            <p:nvPr/>
          </p:nvSpPr>
          <p:spPr>
            <a:xfrm>
              <a:off x="1165010" y="1206719"/>
              <a:ext cx="142825" cy="158674"/>
            </a:xfrm>
            <a:custGeom>
              <a:avLst/>
              <a:gdLst/>
              <a:ahLst/>
              <a:cxnLst/>
              <a:rect l="l" t="t" r="r" b="b"/>
              <a:pathLst>
                <a:path w="5488" h="6097" extrusionOk="0">
                  <a:moveTo>
                    <a:pt x="4451" y="0"/>
                  </a:moveTo>
                  <a:lnTo>
                    <a:pt x="702" y="1067"/>
                  </a:lnTo>
                  <a:lnTo>
                    <a:pt x="641" y="2195"/>
                  </a:lnTo>
                  <a:lnTo>
                    <a:pt x="306" y="4451"/>
                  </a:lnTo>
                  <a:lnTo>
                    <a:pt x="1" y="5578"/>
                  </a:lnTo>
                  <a:lnTo>
                    <a:pt x="519" y="5700"/>
                  </a:lnTo>
                  <a:lnTo>
                    <a:pt x="3110" y="6097"/>
                  </a:lnTo>
                  <a:lnTo>
                    <a:pt x="4451" y="6097"/>
                  </a:lnTo>
                  <a:lnTo>
                    <a:pt x="5213" y="5975"/>
                  </a:lnTo>
                  <a:lnTo>
                    <a:pt x="5488" y="5883"/>
                  </a:lnTo>
                  <a:lnTo>
                    <a:pt x="5366" y="5578"/>
                  </a:lnTo>
                  <a:lnTo>
                    <a:pt x="4756" y="3475"/>
                  </a:lnTo>
                  <a:lnTo>
                    <a:pt x="4451" y="1341"/>
                  </a:lnTo>
                  <a:lnTo>
                    <a:pt x="4451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5" name="Google Shape;1465;p45"/>
            <p:cNvSpPr/>
            <p:nvPr/>
          </p:nvSpPr>
          <p:spPr>
            <a:xfrm>
              <a:off x="1221353" y="1129766"/>
              <a:ext cx="87288" cy="144413"/>
            </a:xfrm>
            <a:custGeom>
              <a:avLst/>
              <a:gdLst/>
              <a:ahLst/>
              <a:cxnLst/>
              <a:rect l="l" t="t" r="r" b="b"/>
              <a:pathLst>
                <a:path w="3354" h="5549" extrusionOk="0">
                  <a:moveTo>
                    <a:pt x="3018" y="0"/>
                  </a:moveTo>
                  <a:lnTo>
                    <a:pt x="0" y="3902"/>
                  </a:lnTo>
                  <a:lnTo>
                    <a:pt x="61" y="4237"/>
                  </a:lnTo>
                  <a:lnTo>
                    <a:pt x="335" y="4786"/>
                  </a:lnTo>
                  <a:lnTo>
                    <a:pt x="732" y="5182"/>
                  </a:lnTo>
                  <a:lnTo>
                    <a:pt x="1219" y="5457"/>
                  </a:lnTo>
                  <a:lnTo>
                    <a:pt x="1738" y="5548"/>
                  </a:lnTo>
                  <a:lnTo>
                    <a:pt x="2225" y="5518"/>
                  </a:lnTo>
                  <a:lnTo>
                    <a:pt x="2683" y="5365"/>
                  </a:lnTo>
                  <a:lnTo>
                    <a:pt x="3018" y="5030"/>
                  </a:lnTo>
                  <a:lnTo>
                    <a:pt x="3140" y="4786"/>
                  </a:lnTo>
                  <a:lnTo>
                    <a:pt x="3323" y="4207"/>
                  </a:lnTo>
                  <a:lnTo>
                    <a:pt x="3353" y="2652"/>
                  </a:lnTo>
                  <a:lnTo>
                    <a:pt x="3109" y="427"/>
                  </a:lnTo>
                  <a:lnTo>
                    <a:pt x="3018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6" name="Google Shape;1466;p45"/>
            <p:cNvSpPr/>
            <p:nvPr/>
          </p:nvSpPr>
          <p:spPr>
            <a:xfrm>
              <a:off x="1222134" y="2606095"/>
              <a:ext cx="130932" cy="1025775"/>
            </a:xfrm>
            <a:custGeom>
              <a:avLst/>
              <a:gdLst/>
              <a:ahLst/>
              <a:cxnLst/>
              <a:rect l="l" t="t" r="r" b="b"/>
              <a:pathLst>
                <a:path w="5031" h="39415" extrusionOk="0">
                  <a:moveTo>
                    <a:pt x="5030" y="0"/>
                  </a:moveTo>
                  <a:lnTo>
                    <a:pt x="4847" y="2104"/>
                  </a:lnTo>
                  <a:lnTo>
                    <a:pt x="4299" y="7164"/>
                  </a:lnTo>
                  <a:lnTo>
                    <a:pt x="3110" y="15638"/>
                  </a:lnTo>
                  <a:lnTo>
                    <a:pt x="519" y="31489"/>
                  </a:lnTo>
                  <a:lnTo>
                    <a:pt x="1" y="34446"/>
                  </a:lnTo>
                  <a:lnTo>
                    <a:pt x="671" y="39415"/>
                  </a:lnTo>
                  <a:lnTo>
                    <a:pt x="1616" y="34538"/>
                  </a:lnTo>
                  <a:lnTo>
                    <a:pt x="3140" y="24722"/>
                  </a:lnTo>
                  <a:lnTo>
                    <a:pt x="4238" y="14876"/>
                  </a:lnTo>
                  <a:lnTo>
                    <a:pt x="4878" y="4969"/>
                  </a:lnTo>
                  <a:lnTo>
                    <a:pt x="503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7" name="Google Shape;1467;p45"/>
            <p:cNvSpPr/>
            <p:nvPr/>
          </p:nvSpPr>
          <p:spPr>
            <a:xfrm>
              <a:off x="857999" y="1375669"/>
              <a:ext cx="180119" cy="357037"/>
            </a:xfrm>
            <a:custGeom>
              <a:avLst/>
              <a:gdLst/>
              <a:ahLst/>
              <a:cxnLst/>
              <a:rect l="l" t="t" r="r" b="b"/>
              <a:pathLst>
                <a:path w="6921" h="13719" extrusionOk="0">
                  <a:moveTo>
                    <a:pt x="6920" y="1"/>
                  </a:moveTo>
                  <a:lnTo>
                    <a:pt x="6646" y="153"/>
                  </a:lnTo>
                  <a:lnTo>
                    <a:pt x="4970" y="1373"/>
                  </a:lnTo>
                  <a:lnTo>
                    <a:pt x="3567" y="2683"/>
                  </a:lnTo>
                  <a:lnTo>
                    <a:pt x="2135" y="4421"/>
                  </a:lnTo>
                  <a:lnTo>
                    <a:pt x="915" y="6585"/>
                  </a:lnTo>
                  <a:lnTo>
                    <a:pt x="306" y="8475"/>
                  </a:lnTo>
                  <a:lnTo>
                    <a:pt x="62" y="9847"/>
                  </a:lnTo>
                  <a:lnTo>
                    <a:pt x="1" y="11310"/>
                  </a:lnTo>
                  <a:lnTo>
                    <a:pt x="153" y="12895"/>
                  </a:lnTo>
                  <a:lnTo>
                    <a:pt x="336" y="13718"/>
                  </a:lnTo>
                  <a:lnTo>
                    <a:pt x="1159" y="12590"/>
                  </a:lnTo>
                  <a:lnTo>
                    <a:pt x="4299" y="7530"/>
                  </a:lnTo>
                  <a:lnTo>
                    <a:pt x="5457" y="5244"/>
                  </a:lnTo>
                  <a:lnTo>
                    <a:pt x="6372" y="2988"/>
                  </a:lnTo>
                  <a:lnTo>
                    <a:pt x="6890" y="915"/>
                  </a:lnTo>
                  <a:lnTo>
                    <a:pt x="6920" y="1"/>
                  </a:lnTo>
                  <a:close/>
                </a:path>
              </a:pathLst>
            </a:custGeom>
            <a:solidFill>
              <a:srgbClr val="6B4897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8" name="Google Shape;1468;p45"/>
            <p:cNvSpPr/>
            <p:nvPr/>
          </p:nvSpPr>
          <p:spPr>
            <a:xfrm>
              <a:off x="1165010" y="1351883"/>
              <a:ext cx="146000" cy="77763"/>
            </a:xfrm>
            <a:custGeom>
              <a:avLst/>
              <a:gdLst/>
              <a:ahLst/>
              <a:cxnLst/>
              <a:rect l="l" t="t" r="r" b="b"/>
              <a:pathLst>
                <a:path w="5610" h="2988" extrusionOk="0">
                  <a:moveTo>
                    <a:pt x="1" y="0"/>
                  </a:moveTo>
                  <a:lnTo>
                    <a:pt x="184" y="366"/>
                  </a:lnTo>
                  <a:lnTo>
                    <a:pt x="1525" y="2012"/>
                  </a:lnTo>
                  <a:lnTo>
                    <a:pt x="2561" y="2683"/>
                  </a:lnTo>
                  <a:lnTo>
                    <a:pt x="3415" y="2957"/>
                  </a:lnTo>
                  <a:lnTo>
                    <a:pt x="3872" y="2988"/>
                  </a:lnTo>
                  <a:lnTo>
                    <a:pt x="4299" y="2988"/>
                  </a:lnTo>
                  <a:lnTo>
                    <a:pt x="4939" y="2774"/>
                  </a:lnTo>
                  <a:lnTo>
                    <a:pt x="5366" y="2409"/>
                  </a:lnTo>
                  <a:lnTo>
                    <a:pt x="5579" y="1921"/>
                  </a:lnTo>
                  <a:lnTo>
                    <a:pt x="5610" y="641"/>
                  </a:lnTo>
                  <a:lnTo>
                    <a:pt x="5488" y="305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69" name="Google Shape;1469;p45"/>
            <p:cNvSpPr/>
            <p:nvPr/>
          </p:nvSpPr>
          <p:spPr>
            <a:xfrm>
              <a:off x="816750" y="1351883"/>
              <a:ext cx="444299" cy="929014"/>
            </a:xfrm>
            <a:custGeom>
              <a:avLst/>
              <a:gdLst/>
              <a:ahLst/>
              <a:cxnLst/>
              <a:rect l="l" t="t" r="r" b="b"/>
              <a:pathLst>
                <a:path w="17072" h="35697" extrusionOk="0">
                  <a:moveTo>
                    <a:pt x="13383" y="0"/>
                  </a:moveTo>
                  <a:lnTo>
                    <a:pt x="12224" y="61"/>
                  </a:lnTo>
                  <a:lnTo>
                    <a:pt x="10548" y="305"/>
                  </a:lnTo>
                  <a:lnTo>
                    <a:pt x="8993" y="732"/>
                  </a:lnTo>
                  <a:lnTo>
                    <a:pt x="8505" y="915"/>
                  </a:lnTo>
                  <a:lnTo>
                    <a:pt x="8201" y="1067"/>
                  </a:lnTo>
                  <a:lnTo>
                    <a:pt x="6981" y="1860"/>
                  </a:lnTo>
                  <a:lnTo>
                    <a:pt x="5305" y="3323"/>
                  </a:lnTo>
                  <a:lnTo>
                    <a:pt x="3963" y="4969"/>
                  </a:lnTo>
                  <a:lnTo>
                    <a:pt x="3140" y="6280"/>
                  </a:lnTo>
                  <a:lnTo>
                    <a:pt x="2744" y="7012"/>
                  </a:lnTo>
                  <a:lnTo>
                    <a:pt x="2348" y="7896"/>
                  </a:lnTo>
                  <a:lnTo>
                    <a:pt x="1769" y="9755"/>
                  </a:lnTo>
                  <a:lnTo>
                    <a:pt x="1555" y="11676"/>
                  </a:lnTo>
                  <a:lnTo>
                    <a:pt x="1677" y="13626"/>
                  </a:lnTo>
                  <a:lnTo>
                    <a:pt x="1891" y="14571"/>
                  </a:lnTo>
                  <a:lnTo>
                    <a:pt x="1403" y="16187"/>
                  </a:lnTo>
                  <a:lnTo>
                    <a:pt x="702" y="19388"/>
                  </a:lnTo>
                  <a:lnTo>
                    <a:pt x="275" y="22497"/>
                  </a:lnTo>
                  <a:lnTo>
                    <a:pt x="31" y="25362"/>
                  </a:lnTo>
                  <a:lnTo>
                    <a:pt x="1" y="31185"/>
                  </a:lnTo>
                  <a:lnTo>
                    <a:pt x="153" y="32343"/>
                  </a:lnTo>
                  <a:lnTo>
                    <a:pt x="214" y="31307"/>
                  </a:lnTo>
                  <a:lnTo>
                    <a:pt x="275" y="32099"/>
                  </a:lnTo>
                  <a:lnTo>
                    <a:pt x="824" y="33501"/>
                  </a:lnTo>
                  <a:lnTo>
                    <a:pt x="1799" y="34629"/>
                  </a:lnTo>
                  <a:lnTo>
                    <a:pt x="3079" y="35391"/>
                  </a:lnTo>
                  <a:lnTo>
                    <a:pt x="3842" y="35574"/>
                  </a:lnTo>
                  <a:lnTo>
                    <a:pt x="4543" y="35696"/>
                  </a:lnTo>
                  <a:lnTo>
                    <a:pt x="5884" y="35666"/>
                  </a:lnTo>
                  <a:lnTo>
                    <a:pt x="7164" y="35391"/>
                  </a:lnTo>
                  <a:lnTo>
                    <a:pt x="8353" y="34934"/>
                  </a:lnTo>
                  <a:lnTo>
                    <a:pt x="10700" y="33501"/>
                  </a:lnTo>
                  <a:lnTo>
                    <a:pt x="11157" y="33105"/>
                  </a:lnTo>
                  <a:lnTo>
                    <a:pt x="11920" y="32221"/>
                  </a:lnTo>
                  <a:lnTo>
                    <a:pt x="13261" y="30301"/>
                  </a:lnTo>
                  <a:lnTo>
                    <a:pt x="14358" y="28228"/>
                  </a:lnTo>
                  <a:lnTo>
                    <a:pt x="15242" y="26033"/>
                  </a:lnTo>
                  <a:lnTo>
                    <a:pt x="15913" y="23747"/>
                  </a:lnTo>
                  <a:lnTo>
                    <a:pt x="16431" y="21430"/>
                  </a:lnTo>
                  <a:lnTo>
                    <a:pt x="16919" y="17955"/>
                  </a:lnTo>
                  <a:lnTo>
                    <a:pt x="17071" y="13504"/>
                  </a:lnTo>
                  <a:lnTo>
                    <a:pt x="16858" y="9542"/>
                  </a:lnTo>
                  <a:lnTo>
                    <a:pt x="16401" y="6402"/>
                  </a:lnTo>
                  <a:lnTo>
                    <a:pt x="15852" y="4360"/>
                  </a:lnTo>
                  <a:lnTo>
                    <a:pt x="15578" y="3933"/>
                  </a:lnTo>
                  <a:lnTo>
                    <a:pt x="14876" y="3049"/>
                  </a:lnTo>
                  <a:lnTo>
                    <a:pt x="13992" y="1586"/>
                  </a:lnTo>
                  <a:lnTo>
                    <a:pt x="13413" y="183"/>
                  </a:lnTo>
                  <a:lnTo>
                    <a:pt x="13383" y="0"/>
                  </a:lnTo>
                  <a:close/>
                </a:path>
              </a:pathLst>
            </a:custGeom>
            <a:solidFill>
              <a:srgbClr val="EF7F8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0" name="Google Shape;1470;p45"/>
            <p:cNvSpPr/>
            <p:nvPr/>
          </p:nvSpPr>
          <p:spPr>
            <a:xfrm>
              <a:off x="845325" y="1731082"/>
              <a:ext cx="610078" cy="445080"/>
            </a:xfrm>
            <a:custGeom>
              <a:avLst/>
              <a:gdLst/>
              <a:ahLst/>
              <a:cxnLst/>
              <a:rect l="l" t="t" r="r" b="b"/>
              <a:pathLst>
                <a:path w="23442" h="17102" extrusionOk="0">
                  <a:moveTo>
                    <a:pt x="793" y="0"/>
                  </a:moveTo>
                  <a:lnTo>
                    <a:pt x="335" y="1494"/>
                  </a:lnTo>
                  <a:lnTo>
                    <a:pt x="0" y="3018"/>
                  </a:lnTo>
                  <a:lnTo>
                    <a:pt x="518" y="4329"/>
                  </a:lnTo>
                  <a:lnTo>
                    <a:pt x="1707" y="6615"/>
                  </a:lnTo>
                  <a:lnTo>
                    <a:pt x="2713" y="8231"/>
                  </a:lnTo>
                  <a:lnTo>
                    <a:pt x="3932" y="9846"/>
                  </a:lnTo>
                  <a:lnTo>
                    <a:pt x="5396" y="11432"/>
                  </a:lnTo>
                  <a:lnTo>
                    <a:pt x="7072" y="12895"/>
                  </a:lnTo>
                  <a:lnTo>
                    <a:pt x="8993" y="14266"/>
                  </a:lnTo>
                  <a:lnTo>
                    <a:pt x="10059" y="14846"/>
                  </a:lnTo>
                  <a:lnTo>
                    <a:pt x="11157" y="15394"/>
                  </a:lnTo>
                  <a:lnTo>
                    <a:pt x="13413" y="16187"/>
                  </a:lnTo>
                  <a:lnTo>
                    <a:pt x="15638" y="16705"/>
                  </a:lnTo>
                  <a:lnTo>
                    <a:pt x="17711" y="16979"/>
                  </a:lnTo>
                  <a:lnTo>
                    <a:pt x="20454" y="17101"/>
                  </a:lnTo>
                  <a:lnTo>
                    <a:pt x="22710" y="16949"/>
                  </a:lnTo>
                  <a:lnTo>
                    <a:pt x="22923" y="16919"/>
                  </a:lnTo>
                  <a:lnTo>
                    <a:pt x="23442" y="16705"/>
                  </a:lnTo>
                  <a:lnTo>
                    <a:pt x="11523" y="10304"/>
                  </a:lnTo>
                  <a:lnTo>
                    <a:pt x="79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1" name="Google Shape;1471;p45"/>
            <p:cNvSpPr/>
            <p:nvPr/>
          </p:nvSpPr>
          <p:spPr>
            <a:xfrm>
              <a:off x="1307807" y="1359820"/>
              <a:ext cx="277687" cy="852058"/>
            </a:xfrm>
            <a:custGeom>
              <a:avLst/>
              <a:gdLst/>
              <a:ahLst/>
              <a:cxnLst/>
              <a:rect l="l" t="t" r="r" b="b"/>
              <a:pathLst>
                <a:path w="10670" h="32740" extrusionOk="0">
                  <a:moveTo>
                    <a:pt x="1" y="0"/>
                  </a:moveTo>
                  <a:lnTo>
                    <a:pt x="306" y="519"/>
                  </a:lnTo>
                  <a:lnTo>
                    <a:pt x="641" y="1677"/>
                  </a:lnTo>
                  <a:lnTo>
                    <a:pt x="671" y="2287"/>
                  </a:lnTo>
                  <a:lnTo>
                    <a:pt x="671" y="3110"/>
                  </a:lnTo>
                  <a:lnTo>
                    <a:pt x="885" y="4786"/>
                  </a:lnTo>
                  <a:lnTo>
                    <a:pt x="1129" y="5609"/>
                  </a:lnTo>
                  <a:lnTo>
                    <a:pt x="1342" y="6676"/>
                  </a:lnTo>
                  <a:lnTo>
                    <a:pt x="2104" y="12590"/>
                  </a:lnTo>
                  <a:lnTo>
                    <a:pt x="3019" y="18504"/>
                  </a:lnTo>
                  <a:lnTo>
                    <a:pt x="3811" y="22466"/>
                  </a:lnTo>
                  <a:lnTo>
                    <a:pt x="4756" y="26033"/>
                  </a:lnTo>
                  <a:lnTo>
                    <a:pt x="5610" y="28228"/>
                  </a:lnTo>
                  <a:lnTo>
                    <a:pt x="6219" y="29386"/>
                  </a:lnTo>
                  <a:lnTo>
                    <a:pt x="6524" y="29874"/>
                  </a:lnTo>
                  <a:lnTo>
                    <a:pt x="9146" y="32739"/>
                  </a:lnTo>
                  <a:lnTo>
                    <a:pt x="9207" y="32678"/>
                  </a:lnTo>
                  <a:lnTo>
                    <a:pt x="9725" y="31794"/>
                  </a:lnTo>
                  <a:lnTo>
                    <a:pt x="10182" y="30179"/>
                  </a:lnTo>
                  <a:lnTo>
                    <a:pt x="10457" y="28563"/>
                  </a:lnTo>
                  <a:lnTo>
                    <a:pt x="10639" y="26460"/>
                  </a:lnTo>
                  <a:lnTo>
                    <a:pt x="10670" y="23777"/>
                  </a:lnTo>
                  <a:lnTo>
                    <a:pt x="10578" y="22192"/>
                  </a:lnTo>
                  <a:lnTo>
                    <a:pt x="10396" y="18991"/>
                  </a:lnTo>
                  <a:lnTo>
                    <a:pt x="9725" y="13565"/>
                  </a:lnTo>
                  <a:lnTo>
                    <a:pt x="8810" y="9298"/>
                  </a:lnTo>
                  <a:lnTo>
                    <a:pt x="7683" y="6066"/>
                  </a:lnTo>
                  <a:lnTo>
                    <a:pt x="7042" y="4847"/>
                  </a:lnTo>
                  <a:lnTo>
                    <a:pt x="6402" y="3750"/>
                  </a:lnTo>
                  <a:lnTo>
                    <a:pt x="5518" y="2439"/>
                  </a:lnTo>
                  <a:lnTo>
                    <a:pt x="4878" y="1738"/>
                  </a:lnTo>
                  <a:lnTo>
                    <a:pt x="4116" y="1159"/>
                  </a:lnTo>
                  <a:lnTo>
                    <a:pt x="3232" y="701"/>
                  </a:lnTo>
                  <a:lnTo>
                    <a:pt x="1525" y="183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F7F8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2" name="Google Shape;1472;p45"/>
            <p:cNvSpPr/>
            <p:nvPr/>
          </p:nvSpPr>
          <p:spPr>
            <a:xfrm>
              <a:off x="1408574" y="1389175"/>
              <a:ext cx="15094" cy="10332"/>
            </a:xfrm>
            <a:custGeom>
              <a:avLst/>
              <a:gdLst/>
              <a:ahLst/>
              <a:cxnLst/>
              <a:rect l="l" t="t" r="r" b="b"/>
              <a:pathLst>
                <a:path w="580" h="397" extrusionOk="0">
                  <a:moveTo>
                    <a:pt x="0" y="0"/>
                  </a:moveTo>
                  <a:lnTo>
                    <a:pt x="274" y="183"/>
                  </a:lnTo>
                  <a:lnTo>
                    <a:pt x="579" y="396"/>
                  </a:lnTo>
                  <a:lnTo>
                    <a:pt x="457" y="275"/>
                  </a:lnTo>
                  <a:lnTo>
                    <a:pt x="335" y="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95E6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3" name="Google Shape;1473;p45"/>
            <p:cNvSpPr/>
            <p:nvPr/>
          </p:nvSpPr>
          <p:spPr>
            <a:xfrm>
              <a:off x="1382393" y="1375669"/>
              <a:ext cx="26" cy="26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rgbClr val="C95E6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4" name="Google Shape;1474;p45"/>
            <p:cNvSpPr/>
            <p:nvPr/>
          </p:nvSpPr>
          <p:spPr>
            <a:xfrm>
              <a:off x="1489484" y="1524814"/>
              <a:ext cx="84113" cy="595036"/>
            </a:xfrm>
            <a:custGeom>
              <a:avLst/>
              <a:gdLst/>
              <a:ahLst/>
              <a:cxnLst/>
              <a:rect l="l" t="t" r="r" b="b"/>
              <a:pathLst>
                <a:path w="3232" h="22864" extrusionOk="0">
                  <a:moveTo>
                    <a:pt x="0" y="1"/>
                  </a:moveTo>
                  <a:lnTo>
                    <a:pt x="458" y="2013"/>
                  </a:lnTo>
                  <a:lnTo>
                    <a:pt x="1342" y="6920"/>
                  </a:lnTo>
                  <a:lnTo>
                    <a:pt x="2043" y="11981"/>
                  </a:lnTo>
                  <a:lnTo>
                    <a:pt x="2378" y="16218"/>
                  </a:lnTo>
                  <a:lnTo>
                    <a:pt x="2348" y="17559"/>
                  </a:lnTo>
                  <a:lnTo>
                    <a:pt x="2226" y="18931"/>
                  </a:lnTo>
                  <a:lnTo>
                    <a:pt x="1921" y="20851"/>
                  </a:lnTo>
                  <a:lnTo>
                    <a:pt x="1494" y="22071"/>
                  </a:lnTo>
                  <a:lnTo>
                    <a:pt x="1159" y="22650"/>
                  </a:lnTo>
                  <a:lnTo>
                    <a:pt x="1525" y="22711"/>
                  </a:lnTo>
                  <a:lnTo>
                    <a:pt x="1860" y="22772"/>
                  </a:lnTo>
                  <a:lnTo>
                    <a:pt x="2226" y="22833"/>
                  </a:lnTo>
                  <a:lnTo>
                    <a:pt x="2591" y="22863"/>
                  </a:lnTo>
                  <a:lnTo>
                    <a:pt x="2561" y="22558"/>
                  </a:lnTo>
                  <a:lnTo>
                    <a:pt x="2317" y="22040"/>
                  </a:lnTo>
                  <a:lnTo>
                    <a:pt x="2287" y="21705"/>
                  </a:lnTo>
                  <a:lnTo>
                    <a:pt x="2378" y="21552"/>
                  </a:lnTo>
                  <a:lnTo>
                    <a:pt x="2591" y="21248"/>
                  </a:lnTo>
                  <a:lnTo>
                    <a:pt x="2927" y="20394"/>
                  </a:lnTo>
                  <a:lnTo>
                    <a:pt x="3232" y="18687"/>
                  </a:lnTo>
                  <a:lnTo>
                    <a:pt x="3201" y="15700"/>
                  </a:lnTo>
                  <a:lnTo>
                    <a:pt x="2866" y="12255"/>
                  </a:lnTo>
                  <a:lnTo>
                    <a:pt x="1951" y="6920"/>
                  </a:lnTo>
                  <a:lnTo>
                    <a:pt x="854" y="2500"/>
                  </a:lnTo>
                  <a:lnTo>
                    <a:pt x="214" y="51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95E6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5" name="Google Shape;1475;p45"/>
            <p:cNvSpPr/>
            <p:nvPr/>
          </p:nvSpPr>
          <p:spPr>
            <a:xfrm>
              <a:off x="1349862" y="2550559"/>
              <a:ext cx="35732" cy="161069"/>
            </a:xfrm>
            <a:custGeom>
              <a:avLst/>
              <a:gdLst/>
              <a:ahLst/>
              <a:cxnLst/>
              <a:rect l="l" t="t" r="r" b="b"/>
              <a:pathLst>
                <a:path w="1373" h="6189" extrusionOk="0">
                  <a:moveTo>
                    <a:pt x="1372" y="0"/>
                  </a:moveTo>
                  <a:lnTo>
                    <a:pt x="122" y="2134"/>
                  </a:lnTo>
                  <a:lnTo>
                    <a:pt x="0" y="6189"/>
                  </a:lnTo>
                  <a:lnTo>
                    <a:pt x="1372" y="0"/>
                  </a:lnTo>
                  <a:close/>
                </a:path>
              </a:pathLst>
            </a:custGeom>
            <a:solidFill>
              <a:srgbClr val="2E151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6" name="Google Shape;1476;p45"/>
            <p:cNvSpPr/>
            <p:nvPr/>
          </p:nvSpPr>
          <p:spPr>
            <a:xfrm>
              <a:off x="1150749" y="1338402"/>
              <a:ext cx="18270" cy="14288"/>
            </a:xfrm>
            <a:custGeom>
              <a:avLst/>
              <a:gdLst/>
              <a:ahLst/>
              <a:cxnLst/>
              <a:rect l="l" t="t" r="r" b="b"/>
              <a:pathLst>
                <a:path w="702" h="549" extrusionOk="0">
                  <a:moveTo>
                    <a:pt x="610" y="0"/>
                  </a:moveTo>
                  <a:lnTo>
                    <a:pt x="213" y="183"/>
                  </a:lnTo>
                  <a:lnTo>
                    <a:pt x="31" y="397"/>
                  </a:lnTo>
                  <a:lnTo>
                    <a:pt x="0" y="549"/>
                  </a:lnTo>
                  <a:lnTo>
                    <a:pt x="0" y="549"/>
                  </a:lnTo>
                  <a:lnTo>
                    <a:pt x="549" y="518"/>
                  </a:lnTo>
                  <a:lnTo>
                    <a:pt x="701" y="0"/>
                  </a:lnTo>
                  <a:close/>
                </a:path>
              </a:pathLst>
            </a:custGeom>
            <a:solidFill>
              <a:srgbClr val="EF7F8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7" name="Google Shape;1477;p45"/>
            <p:cNvSpPr/>
            <p:nvPr/>
          </p:nvSpPr>
          <p:spPr>
            <a:xfrm>
              <a:off x="1302263" y="1345533"/>
              <a:ext cx="17463" cy="15094"/>
            </a:xfrm>
            <a:custGeom>
              <a:avLst/>
              <a:gdLst/>
              <a:ahLst/>
              <a:cxnLst/>
              <a:rect l="l" t="t" r="r" b="b"/>
              <a:pathLst>
                <a:path w="671" h="580" extrusionOk="0">
                  <a:moveTo>
                    <a:pt x="0" y="1"/>
                  </a:moveTo>
                  <a:lnTo>
                    <a:pt x="214" y="519"/>
                  </a:lnTo>
                  <a:lnTo>
                    <a:pt x="671" y="580"/>
                  </a:lnTo>
                  <a:lnTo>
                    <a:pt x="580" y="366"/>
                  </a:lnTo>
                  <a:lnTo>
                    <a:pt x="244" y="6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8" name="Google Shape;1478;p45"/>
            <p:cNvSpPr/>
            <p:nvPr/>
          </p:nvSpPr>
          <p:spPr>
            <a:xfrm>
              <a:off x="854043" y="4249813"/>
              <a:ext cx="229280" cy="96006"/>
            </a:xfrm>
            <a:custGeom>
              <a:avLst/>
              <a:gdLst/>
              <a:ahLst/>
              <a:cxnLst/>
              <a:rect l="l" t="t" r="r" b="b"/>
              <a:pathLst>
                <a:path w="8810" h="3689" extrusionOk="0">
                  <a:moveTo>
                    <a:pt x="701" y="0"/>
                  </a:moveTo>
                  <a:lnTo>
                    <a:pt x="0" y="3689"/>
                  </a:lnTo>
                  <a:lnTo>
                    <a:pt x="8810" y="3689"/>
                  </a:lnTo>
                  <a:lnTo>
                    <a:pt x="8322" y="0"/>
                  </a:lnTo>
                  <a:close/>
                </a:path>
              </a:pathLst>
            </a:custGeom>
            <a:solidFill>
              <a:srgbClr val="FBBE5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79" name="Google Shape;1479;p45"/>
            <p:cNvSpPr/>
            <p:nvPr/>
          </p:nvSpPr>
          <p:spPr>
            <a:xfrm>
              <a:off x="1276083" y="4249813"/>
              <a:ext cx="229306" cy="96006"/>
            </a:xfrm>
            <a:custGeom>
              <a:avLst/>
              <a:gdLst/>
              <a:ahLst/>
              <a:cxnLst/>
              <a:rect l="l" t="t" r="r" b="b"/>
              <a:pathLst>
                <a:path w="8811" h="3689" extrusionOk="0">
                  <a:moveTo>
                    <a:pt x="702" y="0"/>
                  </a:moveTo>
                  <a:lnTo>
                    <a:pt x="0" y="3689"/>
                  </a:lnTo>
                  <a:lnTo>
                    <a:pt x="8810" y="3689"/>
                  </a:lnTo>
                  <a:lnTo>
                    <a:pt x="8078" y="0"/>
                  </a:lnTo>
                  <a:close/>
                </a:path>
              </a:pathLst>
            </a:custGeom>
            <a:solidFill>
              <a:srgbClr val="FBBE5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80" name="Google Shape;1480;p45"/>
            <p:cNvSpPr/>
            <p:nvPr/>
          </p:nvSpPr>
          <p:spPr>
            <a:xfrm>
              <a:off x="1841700" y="1919081"/>
              <a:ext cx="130151" cy="140457"/>
            </a:xfrm>
            <a:custGeom>
              <a:avLst/>
              <a:gdLst/>
              <a:ahLst/>
              <a:cxnLst/>
              <a:rect l="l" t="t" r="r" b="b"/>
              <a:pathLst>
                <a:path w="5001" h="5397" extrusionOk="0">
                  <a:moveTo>
                    <a:pt x="3385" y="1"/>
                  </a:moveTo>
                  <a:lnTo>
                    <a:pt x="3324" y="62"/>
                  </a:lnTo>
                  <a:lnTo>
                    <a:pt x="2775" y="732"/>
                  </a:lnTo>
                  <a:lnTo>
                    <a:pt x="1403" y="1769"/>
                  </a:lnTo>
                  <a:lnTo>
                    <a:pt x="580" y="2104"/>
                  </a:lnTo>
                  <a:lnTo>
                    <a:pt x="580" y="1342"/>
                  </a:lnTo>
                  <a:lnTo>
                    <a:pt x="214" y="1982"/>
                  </a:lnTo>
                  <a:lnTo>
                    <a:pt x="1" y="2653"/>
                  </a:lnTo>
                  <a:lnTo>
                    <a:pt x="31" y="2714"/>
                  </a:lnTo>
                  <a:lnTo>
                    <a:pt x="31" y="2805"/>
                  </a:lnTo>
                  <a:lnTo>
                    <a:pt x="153" y="3964"/>
                  </a:lnTo>
                  <a:lnTo>
                    <a:pt x="275" y="5122"/>
                  </a:lnTo>
                  <a:lnTo>
                    <a:pt x="275" y="5244"/>
                  </a:lnTo>
                  <a:lnTo>
                    <a:pt x="367" y="5305"/>
                  </a:lnTo>
                  <a:lnTo>
                    <a:pt x="1037" y="5396"/>
                  </a:lnTo>
                  <a:lnTo>
                    <a:pt x="2287" y="5335"/>
                  </a:lnTo>
                  <a:lnTo>
                    <a:pt x="3019" y="5061"/>
                  </a:lnTo>
                  <a:lnTo>
                    <a:pt x="3659" y="4634"/>
                  </a:lnTo>
                  <a:lnTo>
                    <a:pt x="4573" y="3506"/>
                  </a:lnTo>
                  <a:lnTo>
                    <a:pt x="5000" y="2866"/>
                  </a:lnTo>
                  <a:lnTo>
                    <a:pt x="5000" y="2775"/>
                  </a:lnTo>
                  <a:lnTo>
                    <a:pt x="4878" y="2653"/>
                  </a:lnTo>
                  <a:lnTo>
                    <a:pt x="4787" y="2683"/>
                  </a:lnTo>
                  <a:lnTo>
                    <a:pt x="4756" y="2714"/>
                  </a:lnTo>
                  <a:lnTo>
                    <a:pt x="4177" y="3263"/>
                  </a:lnTo>
                  <a:lnTo>
                    <a:pt x="3507" y="3659"/>
                  </a:lnTo>
                  <a:lnTo>
                    <a:pt x="3507" y="3659"/>
                  </a:lnTo>
                  <a:lnTo>
                    <a:pt x="3933" y="3232"/>
                  </a:lnTo>
                  <a:lnTo>
                    <a:pt x="4573" y="2226"/>
                  </a:lnTo>
                  <a:lnTo>
                    <a:pt x="4817" y="1677"/>
                  </a:lnTo>
                  <a:lnTo>
                    <a:pt x="4848" y="1586"/>
                  </a:lnTo>
                  <a:lnTo>
                    <a:pt x="4756" y="1464"/>
                  </a:lnTo>
                  <a:lnTo>
                    <a:pt x="4665" y="1495"/>
                  </a:lnTo>
                  <a:lnTo>
                    <a:pt x="4116" y="2013"/>
                  </a:lnTo>
                  <a:lnTo>
                    <a:pt x="3507" y="2470"/>
                  </a:lnTo>
                  <a:lnTo>
                    <a:pt x="3933" y="1921"/>
                  </a:lnTo>
                  <a:lnTo>
                    <a:pt x="4634" y="793"/>
                  </a:lnTo>
                  <a:lnTo>
                    <a:pt x="4878" y="184"/>
                  </a:lnTo>
                  <a:lnTo>
                    <a:pt x="4909" y="123"/>
                  </a:lnTo>
                  <a:lnTo>
                    <a:pt x="4878" y="92"/>
                  </a:lnTo>
                  <a:lnTo>
                    <a:pt x="4848" y="1"/>
                  </a:lnTo>
                  <a:lnTo>
                    <a:pt x="4726" y="1"/>
                  </a:lnTo>
                  <a:lnTo>
                    <a:pt x="4695" y="31"/>
                  </a:lnTo>
                  <a:lnTo>
                    <a:pt x="4269" y="611"/>
                  </a:lnTo>
                  <a:lnTo>
                    <a:pt x="3232" y="1495"/>
                  </a:lnTo>
                  <a:lnTo>
                    <a:pt x="2623" y="1830"/>
                  </a:lnTo>
                  <a:lnTo>
                    <a:pt x="2897" y="1434"/>
                  </a:lnTo>
                  <a:lnTo>
                    <a:pt x="3354" y="580"/>
                  </a:lnTo>
                  <a:lnTo>
                    <a:pt x="3537" y="123"/>
                  </a:lnTo>
                  <a:lnTo>
                    <a:pt x="3568" y="92"/>
                  </a:lnTo>
                  <a:lnTo>
                    <a:pt x="3537" y="92"/>
                  </a:lnTo>
                  <a:lnTo>
                    <a:pt x="3537" y="31"/>
                  </a:lnTo>
                  <a:lnTo>
                    <a:pt x="3446" y="1"/>
                  </a:lnTo>
                  <a:close/>
                </a:path>
              </a:pathLst>
            </a:custGeom>
            <a:solidFill>
              <a:srgbClr val="FACFC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81" name="Google Shape;1481;p45"/>
            <p:cNvSpPr/>
            <p:nvPr/>
          </p:nvSpPr>
          <p:spPr>
            <a:xfrm>
              <a:off x="860393" y="1418531"/>
              <a:ext cx="995638" cy="748115"/>
            </a:xfrm>
            <a:custGeom>
              <a:avLst/>
              <a:gdLst/>
              <a:ahLst/>
              <a:cxnLst/>
              <a:rect l="l" t="t" r="r" b="b"/>
              <a:pathLst>
                <a:path w="38257" h="28746" extrusionOk="0">
                  <a:moveTo>
                    <a:pt x="6158" y="0"/>
                  </a:moveTo>
                  <a:lnTo>
                    <a:pt x="5426" y="183"/>
                  </a:lnTo>
                  <a:lnTo>
                    <a:pt x="4695" y="579"/>
                  </a:lnTo>
                  <a:lnTo>
                    <a:pt x="3933" y="1128"/>
                  </a:lnTo>
                  <a:lnTo>
                    <a:pt x="2866" y="2286"/>
                  </a:lnTo>
                  <a:lnTo>
                    <a:pt x="1555" y="4268"/>
                  </a:lnTo>
                  <a:lnTo>
                    <a:pt x="579" y="6554"/>
                  </a:lnTo>
                  <a:lnTo>
                    <a:pt x="31" y="8962"/>
                  </a:lnTo>
                  <a:lnTo>
                    <a:pt x="0" y="10700"/>
                  </a:lnTo>
                  <a:lnTo>
                    <a:pt x="153" y="11827"/>
                  </a:lnTo>
                  <a:lnTo>
                    <a:pt x="336" y="12346"/>
                  </a:lnTo>
                  <a:lnTo>
                    <a:pt x="427" y="12681"/>
                  </a:lnTo>
                  <a:lnTo>
                    <a:pt x="1280" y="15089"/>
                  </a:lnTo>
                  <a:lnTo>
                    <a:pt x="2317" y="17284"/>
                  </a:lnTo>
                  <a:lnTo>
                    <a:pt x="3780" y="19784"/>
                  </a:lnTo>
                  <a:lnTo>
                    <a:pt x="5762" y="22314"/>
                  </a:lnTo>
                  <a:lnTo>
                    <a:pt x="7591" y="24112"/>
                  </a:lnTo>
                  <a:lnTo>
                    <a:pt x="8993" y="25240"/>
                  </a:lnTo>
                  <a:lnTo>
                    <a:pt x="10517" y="26216"/>
                  </a:lnTo>
                  <a:lnTo>
                    <a:pt x="12224" y="27069"/>
                  </a:lnTo>
                  <a:lnTo>
                    <a:pt x="13138" y="27435"/>
                  </a:lnTo>
                  <a:lnTo>
                    <a:pt x="14175" y="27801"/>
                  </a:lnTo>
                  <a:lnTo>
                    <a:pt x="16309" y="28319"/>
                  </a:lnTo>
                  <a:lnTo>
                    <a:pt x="18473" y="28624"/>
                  </a:lnTo>
                  <a:lnTo>
                    <a:pt x="20637" y="28746"/>
                  </a:lnTo>
                  <a:lnTo>
                    <a:pt x="23869" y="28685"/>
                  </a:lnTo>
                  <a:lnTo>
                    <a:pt x="27953" y="28136"/>
                  </a:lnTo>
                  <a:lnTo>
                    <a:pt x="31642" y="27282"/>
                  </a:lnTo>
                  <a:lnTo>
                    <a:pt x="34690" y="26368"/>
                  </a:lnTo>
                  <a:lnTo>
                    <a:pt x="37830" y="25179"/>
                  </a:lnTo>
                  <a:lnTo>
                    <a:pt x="38257" y="24996"/>
                  </a:lnTo>
                  <a:lnTo>
                    <a:pt x="37586" y="21369"/>
                  </a:lnTo>
                  <a:lnTo>
                    <a:pt x="37190" y="21460"/>
                  </a:lnTo>
                  <a:lnTo>
                    <a:pt x="33196" y="22100"/>
                  </a:lnTo>
                  <a:lnTo>
                    <a:pt x="28624" y="22436"/>
                  </a:lnTo>
                  <a:lnTo>
                    <a:pt x="25301" y="22436"/>
                  </a:lnTo>
                  <a:lnTo>
                    <a:pt x="22040" y="22100"/>
                  </a:lnTo>
                  <a:lnTo>
                    <a:pt x="19723" y="21521"/>
                  </a:lnTo>
                  <a:lnTo>
                    <a:pt x="18290" y="21003"/>
                  </a:lnTo>
                  <a:lnTo>
                    <a:pt x="17650" y="20698"/>
                  </a:lnTo>
                  <a:lnTo>
                    <a:pt x="17040" y="20332"/>
                  </a:lnTo>
                  <a:lnTo>
                    <a:pt x="15912" y="19448"/>
                  </a:lnTo>
                  <a:lnTo>
                    <a:pt x="14876" y="18320"/>
                  </a:lnTo>
                  <a:lnTo>
                    <a:pt x="13931" y="17010"/>
                  </a:lnTo>
                  <a:lnTo>
                    <a:pt x="12712" y="14815"/>
                  </a:lnTo>
                  <a:lnTo>
                    <a:pt x="11309" y="11584"/>
                  </a:lnTo>
                  <a:lnTo>
                    <a:pt x="9724" y="6645"/>
                  </a:lnTo>
                  <a:lnTo>
                    <a:pt x="8627" y="2713"/>
                  </a:lnTo>
                  <a:lnTo>
                    <a:pt x="8048" y="1036"/>
                  </a:lnTo>
                  <a:lnTo>
                    <a:pt x="7804" y="671"/>
                  </a:lnTo>
                  <a:lnTo>
                    <a:pt x="7499" y="396"/>
                  </a:lnTo>
                  <a:lnTo>
                    <a:pt x="6859" y="61"/>
                  </a:lnTo>
                  <a:lnTo>
                    <a:pt x="6158" y="0"/>
                  </a:lnTo>
                  <a:close/>
                </a:path>
              </a:pathLst>
            </a:custGeom>
            <a:solidFill>
              <a:srgbClr val="EF7F8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82" name="Google Shape;1482;p45"/>
            <p:cNvSpPr/>
            <p:nvPr/>
          </p:nvSpPr>
          <p:spPr>
            <a:xfrm>
              <a:off x="1188823" y="1088517"/>
              <a:ext cx="130125" cy="76956"/>
            </a:xfrm>
            <a:custGeom>
              <a:avLst/>
              <a:gdLst/>
              <a:ahLst/>
              <a:cxnLst/>
              <a:rect l="l" t="t" r="r" b="b"/>
              <a:pathLst>
                <a:path w="5000" h="2957" extrusionOk="0">
                  <a:moveTo>
                    <a:pt x="915" y="0"/>
                  </a:moveTo>
                  <a:lnTo>
                    <a:pt x="701" y="122"/>
                  </a:lnTo>
                  <a:lnTo>
                    <a:pt x="549" y="213"/>
                  </a:lnTo>
                  <a:lnTo>
                    <a:pt x="214" y="671"/>
                  </a:lnTo>
                  <a:lnTo>
                    <a:pt x="0" y="1341"/>
                  </a:lnTo>
                  <a:lnTo>
                    <a:pt x="61" y="2256"/>
                  </a:lnTo>
                  <a:lnTo>
                    <a:pt x="275" y="2774"/>
                  </a:lnTo>
                  <a:lnTo>
                    <a:pt x="1433" y="2652"/>
                  </a:lnTo>
                  <a:lnTo>
                    <a:pt x="1677" y="2713"/>
                  </a:lnTo>
                  <a:lnTo>
                    <a:pt x="2835" y="2744"/>
                  </a:lnTo>
                  <a:lnTo>
                    <a:pt x="3414" y="2530"/>
                  </a:lnTo>
                  <a:lnTo>
                    <a:pt x="3719" y="2256"/>
                  </a:lnTo>
                  <a:lnTo>
                    <a:pt x="3841" y="2073"/>
                  </a:lnTo>
                  <a:lnTo>
                    <a:pt x="3872" y="2164"/>
                  </a:lnTo>
                  <a:lnTo>
                    <a:pt x="4085" y="2561"/>
                  </a:lnTo>
                  <a:lnTo>
                    <a:pt x="4329" y="2744"/>
                  </a:lnTo>
                  <a:lnTo>
                    <a:pt x="4481" y="2774"/>
                  </a:lnTo>
                  <a:lnTo>
                    <a:pt x="4512" y="2957"/>
                  </a:lnTo>
                  <a:lnTo>
                    <a:pt x="4664" y="2835"/>
                  </a:lnTo>
                  <a:lnTo>
                    <a:pt x="4908" y="2500"/>
                  </a:lnTo>
                  <a:lnTo>
                    <a:pt x="4969" y="2286"/>
                  </a:lnTo>
                  <a:lnTo>
                    <a:pt x="5000" y="1951"/>
                  </a:lnTo>
                  <a:lnTo>
                    <a:pt x="4603" y="1280"/>
                  </a:lnTo>
                  <a:lnTo>
                    <a:pt x="4055" y="884"/>
                  </a:lnTo>
                  <a:lnTo>
                    <a:pt x="3262" y="457"/>
                  </a:lnTo>
                  <a:lnTo>
                    <a:pt x="1738" y="61"/>
                  </a:lnTo>
                  <a:lnTo>
                    <a:pt x="91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83" name="Google Shape;1483;p45"/>
            <p:cNvSpPr/>
            <p:nvPr/>
          </p:nvSpPr>
          <p:spPr>
            <a:xfrm>
              <a:off x="1168992" y="1151964"/>
              <a:ext cx="57125" cy="187250"/>
            </a:xfrm>
            <a:custGeom>
              <a:avLst/>
              <a:gdLst/>
              <a:ahLst/>
              <a:cxnLst/>
              <a:rect l="l" t="t" r="r" b="b"/>
              <a:pathLst>
                <a:path w="2195" h="7195" extrusionOk="0">
                  <a:moveTo>
                    <a:pt x="2164" y="1"/>
                  </a:moveTo>
                  <a:lnTo>
                    <a:pt x="945" y="62"/>
                  </a:lnTo>
                  <a:lnTo>
                    <a:pt x="457" y="1281"/>
                  </a:lnTo>
                  <a:lnTo>
                    <a:pt x="0" y="7195"/>
                  </a:lnTo>
                  <a:lnTo>
                    <a:pt x="0" y="7195"/>
                  </a:lnTo>
                  <a:lnTo>
                    <a:pt x="457" y="7103"/>
                  </a:lnTo>
                  <a:lnTo>
                    <a:pt x="1128" y="6646"/>
                  </a:lnTo>
                  <a:lnTo>
                    <a:pt x="1524" y="5914"/>
                  </a:lnTo>
                  <a:lnTo>
                    <a:pt x="1738" y="5061"/>
                  </a:lnTo>
                  <a:lnTo>
                    <a:pt x="1707" y="2866"/>
                  </a:lnTo>
                  <a:lnTo>
                    <a:pt x="1585" y="2287"/>
                  </a:lnTo>
                  <a:lnTo>
                    <a:pt x="1799" y="1982"/>
                  </a:lnTo>
                  <a:lnTo>
                    <a:pt x="2073" y="1220"/>
                  </a:lnTo>
                  <a:lnTo>
                    <a:pt x="2195" y="184"/>
                  </a:lnTo>
                  <a:lnTo>
                    <a:pt x="216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84" name="Google Shape;1484;p45"/>
            <p:cNvSpPr/>
            <p:nvPr/>
          </p:nvSpPr>
          <p:spPr>
            <a:xfrm>
              <a:off x="1195953" y="1144027"/>
              <a:ext cx="31750" cy="41302"/>
            </a:xfrm>
            <a:custGeom>
              <a:avLst/>
              <a:gdLst/>
              <a:ahLst/>
              <a:cxnLst/>
              <a:rect l="l" t="t" r="r" b="b"/>
              <a:pathLst>
                <a:path w="1220" h="1587" extrusionOk="0">
                  <a:moveTo>
                    <a:pt x="458" y="1"/>
                  </a:moveTo>
                  <a:lnTo>
                    <a:pt x="275" y="123"/>
                  </a:lnTo>
                  <a:lnTo>
                    <a:pt x="123" y="245"/>
                  </a:lnTo>
                  <a:lnTo>
                    <a:pt x="1" y="672"/>
                  </a:lnTo>
                  <a:lnTo>
                    <a:pt x="153" y="1129"/>
                  </a:lnTo>
                  <a:lnTo>
                    <a:pt x="610" y="1495"/>
                  </a:lnTo>
                  <a:lnTo>
                    <a:pt x="1007" y="1586"/>
                  </a:lnTo>
                  <a:lnTo>
                    <a:pt x="1159" y="1281"/>
                  </a:lnTo>
                  <a:lnTo>
                    <a:pt x="1220" y="641"/>
                  </a:lnTo>
                  <a:lnTo>
                    <a:pt x="1128" y="306"/>
                  </a:lnTo>
                  <a:lnTo>
                    <a:pt x="1098" y="245"/>
                  </a:lnTo>
                  <a:lnTo>
                    <a:pt x="763" y="31"/>
                  </a:lnTo>
                  <a:lnTo>
                    <a:pt x="45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85" name="Google Shape;1485;p45"/>
            <p:cNvSpPr/>
            <p:nvPr/>
          </p:nvSpPr>
          <p:spPr>
            <a:xfrm>
              <a:off x="1221353" y="1231312"/>
              <a:ext cx="35706" cy="41276"/>
            </a:xfrm>
            <a:custGeom>
              <a:avLst/>
              <a:gdLst/>
              <a:ahLst/>
              <a:cxnLst/>
              <a:rect l="l" t="t" r="r" b="b"/>
              <a:pathLst>
                <a:path w="1372" h="1586" extrusionOk="0">
                  <a:moveTo>
                    <a:pt x="0" y="0"/>
                  </a:moveTo>
                  <a:lnTo>
                    <a:pt x="0" y="305"/>
                  </a:lnTo>
                  <a:lnTo>
                    <a:pt x="213" y="823"/>
                  </a:lnTo>
                  <a:lnTo>
                    <a:pt x="579" y="1250"/>
                  </a:lnTo>
                  <a:lnTo>
                    <a:pt x="1067" y="1524"/>
                  </a:lnTo>
                  <a:lnTo>
                    <a:pt x="1372" y="1585"/>
                  </a:lnTo>
                  <a:lnTo>
                    <a:pt x="1372" y="1585"/>
                  </a:lnTo>
                  <a:lnTo>
                    <a:pt x="884" y="1311"/>
                  </a:lnTo>
                  <a:lnTo>
                    <a:pt x="183" y="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2A69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86" name="Google Shape;1486;p45"/>
            <p:cNvSpPr/>
            <p:nvPr/>
          </p:nvSpPr>
          <p:spPr>
            <a:xfrm>
              <a:off x="890530" y="4234745"/>
              <a:ext cx="172181" cy="15094"/>
            </a:xfrm>
            <a:custGeom>
              <a:avLst/>
              <a:gdLst/>
              <a:ahLst/>
              <a:cxnLst/>
              <a:rect l="l" t="t" r="r" b="b"/>
              <a:pathLst>
                <a:path w="6616" h="580" extrusionOk="0">
                  <a:moveTo>
                    <a:pt x="6615" y="0"/>
                  </a:moveTo>
                  <a:lnTo>
                    <a:pt x="1" y="274"/>
                  </a:lnTo>
                  <a:lnTo>
                    <a:pt x="1" y="579"/>
                  </a:lnTo>
                  <a:lnTo>
                    <a:pt x="6463" y="579"/>
                  </a:lnTo>
                  <a:lnTo>
                    <a:pt x="6615" y="0"/>
                  </a:lnTo>
                  <a:close/>
                </a:path>
              </a:pathLst>
            </a:custGeom>
            <a:solidFill>
              <a:srgbClr val="2E151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487" name="Google Shape;1487;p45"/>
            <p:cNvSpPr/>
            <p:nvPr/>
          </p:nvSpPr>
          <p:spPr>
            <a:xfrm>
              <a:off x="1310201" y="4234745"/>
              <a:ext cx="160262" cy="15094"/>
            </a:xfrm>
            <a:custGeom>
              <a:avLst/>
              <a:gdLst/>
              <a:ahLst/>
              <a:cxnLst/>
              <a:rect l="l" t="t" r="r" b="b"/>
              <a:pathLst>
                <a:path w="6158" h="580" extrusionOk="0">
                  <a:moveTo>
                    <a:pt x="6158" y="0"/>
                  </a:moveTo>
                  <a:lnTo>
                    <a:pt x="0" y="335"/>
                  </a:lnTo>
                  <a:lnTo>
                    <a:pt x="31" y="579"/>
                  </a:lnTo>
                  <a:lnTo>
                    <a:pt x="6066" y="579"/>
                  </a:lnTo>
                  <a:lnTo>
                    <a:pt x="6158" y="0"/>
                  </a:lnTo>
                  <a:close/>
                </a:path>
              </a:pathLst>
            </a:custGeom>
            <a:solidFill>
              <a:srgbClr val="2E151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1488" name="Google Shape;1488;p45"/>
          <p:cNvSpPr txBox="1">
            <a:spLocks noGrp="1"/>
          </p:cNvSpPr>
          <p:nvPr>
            <p:ph type="title"/>
          </p:nvPr>
        </p:nvSpPr>
        <p:spPr>
          <a:xfrm>
            <a:off x="5198657" y="677603"/>
            <a:ext cx="6887200" cy="5454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lvl="0">
              <a:buClr>
                <a:schemeClr val="dk1"/>
              </a:buClr>
              <a:buSzPts val="1100"/>
            </a:pPr>
            <a:r>
              <a:rPr lang="en-US" sz="8800" dirty="0"/>
              <a:t>W</a:t>
            </a:r>
            <a:r>
              <a:rPr lang="en" sz="8800" dirty="0"/>
              <a:t>e a</a:t>
            </a:r>
            <a:r>
              <a:rPr lang="en-US" sz="8800" dirty="0"/>
              <a:t>re</a:t>
            </a:r>
            <a:r>
              <a:rPr lang="en" sz="8800" dirty="0"/>
              <a:t> AWESOME.</a:t>
            </a:r>
            <a:r>
              <a:rPr lang="ar-SA" sz="8800" dirty="0"/>
              <a:t/>
            </a:r>
            <a:br>
              <a:rPr lang="ar-SA" sz="8800" dirty="0"/>
            </a:br>
            <a:r>
              <a:rPr lang="en-US" sz="8800" dirty="0"/>
              <a:t>We can do it!</a:t>
            </a:r>
            <a:endParaRPr sz="8800" dirty="0"/>
          </a:p>
          <a:p>
            <a:endParaRPr dirty="0"/>
          </a:p>
        </p:txBody>
      </p:sp>
      <p:cxnSp>
        <p:nvCxnSpPr>
          <p:cNvPr id="1489" name="Google Shape;1489;p45"/>
          <p:cNvCxnSpPr/>
          <p:nvPr/>
        </p:nvCxnSpPr>
        <p:spPr>
          <a:xfrm>
            <a:off x="7785100" y="4851400"/>
            <a:ext cx="3556000" cy="40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lgDash"/>
            <a:round/>
            <a:headEnd type="none" w="med" len="med"/>
            <a:tailEnd type="none" w="med" len="med"/>
          </a:ln>
        </p:spPr>
      </p:cxnSp>
      <p:sp>
        <p:nvSpPr>
          <p:cNvPr id="1490" name="Google Shape;1490;p45"/>
          <p:cNvSpPr/>
          <p:nvPr/>
        </p:nvSpPr>
        <p:spPr>
          <a:xfrm>
            <a:off x="3708401" y="1397717"/>
            <a:ext cx="4127500" cy="3541000"/>
          </a:xfrm>
          <a:custGeom>
            <a:avLst/>
            <a:gdLst/>
            <a:ahLst/>
            <a:cxnLst/>
            <a:rect l="l" t="t" r="r" b="b"/>
            <a:pathLst>
              <a:path w="123825" h="106230" extrusionOk="0">
                <a:moveTo>
                  <a:pt x="123825" y="103610"/>
                </a:moveTo>
                <a:cubicBezTo>
                  <a:pt x="110738" y="103610"/>
                  <a:pt x="97117" y="108513"/>
                  <a:pt x="84582" y="104753"/>
                </a:cubicBezTo>
                <a:cubicBezTo>
                  <a:pt x="71170" y="100729"/>
                  <a:pt x="58338" y="90855"/>
                  <a:pt x="51816" y="78464"/>
                </a:cubicBezTo>
                <a:cubicBezTo>
                  <a:pt x="49217" y="73527"/>
                  <a:pt x="45892" y="67071"/>
                  <a:pt x="48387" y="62081"/>
                </a:cubicBezTo>
                <a:cubicBezTo>
                  <a:pt x="52654" y="53546"/>
                  <a:pt x="75789" y="57525"/>
                  <a:pt x="76581" y="67034"/>
                </a:cubicBezTo>
                <a:cubicBezTo>
                  <a:pt x="77350" y="76260"/>
                  <a:pt x="60535" y="82721"/>
                  <a:pt x="51816" y="79607"/>
                </a:cubicBezTo>
                <a:cubicBezTo>
                  <a:pt x="41826" y="76039"/>
                  <a:pt x="35513" y="63154"/>
                  <a:pt x="35052" y="52556"/>
                </a:cubicBezTo>
                <a:cubicBezTo>
                  <a:pt x="34386" y="37241"/>
                  <a:pt x="39675" y="18806"/>
                  <a:pt x="30099" y="6836"/>
                </a:cubicBezTo>
                <a:cubicBezTo>
                  <a:pt x="26431" y="2251"/>
                  <a:pt x="19448" y="-915"/>
                  <a:pt x="13716" y="359"/>
                </a:cubicBezTo>
                <a:cubicBezTo>
                  <a:pt x="4396" y="2430"/>
                  <a:pt x="0" y="15957"/>
                  <a:pt x="0" y="25505"/>
                </a:cubicBezTo>
              </a:path>
            </a:pathLst>
          </a:custGeom>
          <a:noFill/>
          <a:ln w="9525" cap="flat" cmpd="sng">
            <a:solidFill>
              <a:schemeClr val="lt1"/>
            </a:solidFill>
            <a:prstDash val="lgDash"/>
            <a:round/>
            <a:headEnd type="none" w="med" len="med"/>
            <a:tailEnd type="none" w="med" len="med"/>
          </a:ln>
        </p:spPr>
      </p:sp>
      <p:sp>
        <p:nvSpPr>
          <p:cNvPr id="2" name="Slide Number Placeholder 1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l"/>
            <a:fld id="{00000000-1234-1234-1234-123412341234}" type="slidenum">
              <a:rPr lang="en" smtClean="0"/>
              <a:pPr algn="l"/>
              <a:t>21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658632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2650377" y="525017"/>
            <a:ext cx="43220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sz="3600" dirty="0">
                <a:solidFill>
                  <a:srgbClr val="FF9518"/>
                </a:solidFill>
                <a:latin typeface="Bauhaus 93" pitchFamily="82" charset="77"/>
                <a:cs typeface="Tajawal Medium" panose="00000600000000000000" pitchFamily="2" charset="-78"/>
              </a:rPr>
              <a:t>Introductory Lecture</a:t>
            </a:r>
            <a:endParaRPr lang="en-US" sz="3600" dirty="0">
              <a:solidFill>
                <a:srgbClr val="FF9518"/>
              </a:solidFill>
              <a:latin typeface="Bauhaus 93" pitchFamily="82" charset="77"/>
              <a:cs typeface="Tajawal Medium" panose="00000600000000000000" pitchFamily="2" charset="-78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F1165F4-8B05-DE45-8021-00287CC6DF4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6935" y="1441450"/>
            <a:ext cx="7571667" cy="4380650"/>
          </a:xfrm>
          <a:prstGeom prst="rect">
            <a:avLst/>
          </a:prstGeom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2022</a:t>
            </a:r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189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543"/>
    </mc:Choice>
    <mc:Fallback xmlns="">
      <p:transition spd="slow" advTm="72543"/>
    </mc:Fallback>
  </mc:AlternateContent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545</Words>
  <Application>Microsoft Office PowerPoint</Application>
  <PresentationFormat>Widescreen</PresentationFormat>
  <Paragraphs>136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5" baseType="lpstr">
      <vt:lpstr>Anton</vt:lpstr>
      <vt:lpstr>Arial</vt:lpstr>
      <vt:lpstr>Bauhaus 93</vt:lpstr>
      <vt:lpstr>Calibri</vt:lpstr>
      <vt:lpstr>Calibri Light</vt:lpstr>
      <vt:lpstr>Catamaran</vt:lpstr>
      <vt:lpstr>Corbel</vt:lpstr>
      <vt:lpstr>Tahoma</vt:lpstr>
      <vt:lpstr>Tajawal Medium</vt:lpstr>
      <vt:lpstr>Times New Roman</vt:lpstr>
      <vt:lpstr>Wingdings</vt:lpstr>
      <vt:lpstr>1_Office Theme</vt:lpstr>
      <vt:lpstr>Office Theme</vt:lpstr>
      <vt:lpstr> PMG 622 Agile Project Management Introductory Presentation</vt:lpstr>
      <vt:lpstr>Introduce Yourself</vt:lpstr>
      <vt:lpstr>Course Learning Objectives</vt:lpstr>
      <vt:lpstr>Your main reference material</vt:lpstr>
      <vt:lpstr>How course is delivered and how to study</vt:lpstr>
      <vt:lpstr>The secret to success?</vt:lpstr>
      <vt:lpstr>Caution!!!!!!!!!!!!!!!!!</vt:lpstr>
      <vt:lpstr>اختبار الاسبوع الاول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نعم نستطيع!! </vt:lpstr>
      <vt:lpstr>We are AWESOME. We can do it!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PMG 622 Agile Project Management LECTURE 01: An Introduction to Agile</dc:title>
  <dc:creator>Windows User</dc:creator>
  <cp:lastModifiedBy>Windows User</cp:lastModifiedBy>
  <cp:revision>3</cp:revision>
  <dcterms:created xsi:type="dcterms:W3CDTF">2022-05-20T22:21:09Z</dcterms:created>
  <dcterms:modified xsi:type="dcterms:W3CDTF">2022-05-20T22:36:51Z</dcterms:modified>
</cp:coreProperties>
</file>