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9C9DE-FAE5-F3E9-04EC-9C13636F1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2EFE74-2E6A-83AB-A665-B67A95EA5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1DCDD-DFE8-41B7-8DAE-15F562BEBB17}" type="datetimeFigureOut">
              <a:rPr lang="en-MY" smtClean="0"/>
              <a:t>2/8/2024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4EFAEB-0B01-2ADA-7676-D060F1B95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B3BBC2-54E2-6A7B-6C43-CDD90C827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F00-A95B-411E-916F-BF195EECF2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66024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795DC1-7DF0-F02E-C095-8D3E616F0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EA12C-A2DF-4D05-EA71-B6EA394B6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2B20B-4F89-7055-B9D7-52CE0C8BD9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1DCDD-DFE8-41B7-8DAE-15F562BEBB17}" type="datetimeFigureOut">
              <a:rPr lang="en-MY" smtClean="0"/>
              <a:t>2/8/2024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47296-0307-9D66-0A2C-124BE17E5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7D3C3-5584-EEF9-649D-D163BF6808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BDF00-A95B-411E-916F-BF195EECF2B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58441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49BD5-615D-D2C3-29CB-2638C1528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F6C81-A270-03FE-5355-4DF48E311C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7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BAB6B7-C071-9C62-D99A-EB5C0C539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2F8624-3AC2-6541-8656-E2E1067C1F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49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007CB-42B9-4B64-5B2D-9C60067F2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A9223-0993-C892-C0FC-7BD34DB99F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14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BC3450-C0DF-7424-ECFE-470B87C36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FD77D-5B13-0AB1-4CBB-885577DE7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40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AA7D9-FAC0-FD05-8498-E59E94F64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3A0EC-AF47-6ED9-CAE8-DB1D19B61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385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68AC9-2F43-A277-AB2A-EFAAEDFF0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A0FD5-9467-94C5-A612-35E860AED4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72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8F9963-2070-0DC4-5802-4B37176A2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7F99E-269E-9FF4-C563-176F7BA316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300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255BE6-88B2-325F-5AF0-4BDFD0270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65786D-85AE-DA96-FDAD-4911D9C36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83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76FFB-34AD-28CE-19C3-79B7F6278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3B626-A6A0-5A36-1522-2C5F9D3F8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78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26DED-C80B-4A25-5AAE-5087CCEB0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1D73F7-D4E3-E309-85FE-E83D1D2F16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24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4D3AE-2181-0AE4-27B5-F3876F91F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9F366-B4DD-47E3-91F7-C0170A4FBA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596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9686BF-F750-F5D0-9628-F78386990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ED24A-9285-34B6-4422-692981AE6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07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952CCD-9B2C-D51A-78C2-084E9184E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D365E-1F1B-16EB-08C2-6921B15A0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10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D9D340-F146-6B1D-5AB1-961397DE4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9D5B0-189C-FD0E-63B9-1815AD0DC1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34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3D7150-512C-AE9C-18BD-826EC9AC6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046E52-DEAA-A25B-C57A-CE570CBC4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63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943AA5-8AA1-2C1E-C2BB-933C02373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5CA7D-4E26-A160-D0DA-BF1C8C35CA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27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3F2FE0-2397-D2F2-D4A9-285A6DBF8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A5FDF-0725-8D98-EBDA-2C5E239DF8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02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9DAC9F-C97C-DF32-DC44-B6AF5E4E6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ADF28-0272-8CB5-E716-72D21C590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0656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69C7EE-D499-88E8-FD07-6A93BCCCD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316333-273D-788A-0CCF-7738197904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70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1F8F7-86F3-380A-1AA5-FF4426241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8ABBAA-2446-F54C-2C4A-2769C16236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90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5E113-A6F8-3A53-2D94-29B35B280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4F718-06D9-1AD5-077F-7D5EF2CCF1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70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8A3231-A748-A7C1-FFFF-F7327640B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8E716-1AB7-8949-E045-43D3B4FA59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2278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C6820D-2F79-8232-8871-E06C56D19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24C0A-9944-1A65-1078-C17A75F429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55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8B3AB4-5BCC-1FCA-4648-2330F8707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549306-1C32-CA05-4D57-EF4F96ED0E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004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A77A3D-9D90-42BC-BFD9-3E93B95AA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B8AD2-F385-074E-E3AE-03EF0BD49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266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ABCB11-E345-DA69-B945-86141F89F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04CEC-BA24-7956-98E5-B71AD7CCC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859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F4B669-B674-1D30-7D9B-CEC2A6CBE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4A1592-3734-7941-1789-EFB9A0D3C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250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22153E-31C5-EFED-4670-C685C9CD6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9398F-87FD-6063-C482-46C07DD71A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8419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7B6068-C564-251D-87C6-AA6F59AB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FB117-D1C4-245D-7EAF-DB77D942DF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805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193DF-75EF-C39C-4C54-E6057B2C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BEAC6-9895-0EED-E60A-2DE19E312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0908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8A1D4-13DD-157B-0A59-03EF7E584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A8DB3-ACE7-6F7D-DA8C-DF48BCBB5F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149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BFCF38-8EFD-E56F-DA8E-80A97754D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9C4C3-E4B0-AAE2-9FA6-A419D73E5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471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56A264-069D-7DC4-2210-ADBF2F8DD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0C394-2CE4-7A91-DD50-29888F5CB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25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3EF893-F9DC-711F-DAFA-61CF6D170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62D31-8BA6-7F6B-6855-FFF3A3BF2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010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19A63-974B-B529-7073-891738FAB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4BBDC-2738-02B6-F5CA-7D4213710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8803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C700B-3CEE-9E56-2783-54EEF8C04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11A41E-7D82-CCFC-3BA9-A182899B9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3552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A5806A-0CE5-00AC-DCEA-D6BE214C7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D7E1C-DD23-674A-B0E7-28CC20264E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2334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3E76C1-3A83-EE70-8EEB-E844399DD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06CEB-BF90-9B27-079D-84F600EB6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444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78890-17AE-9AD2-DF32-A981807DE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1FEFE-7FE2-611F-38F9-2254CBA7E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7199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4AC90-CEFB-3F85-38C3-BD66BE3B8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F4826-6244-81A8-381C-CE9E7FFE0E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884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CFDD3-CAB4-BE26-897E-B1ADCE89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EFEC1-C0B2-E2B5-D3D3-2C9C68599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76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2024-08-02T11:54:54Z</dcterms:created>
  <dcterms:modified xsi:type="dcterms:W3CDTF">2024-08-02T11:54:54Z</dcterms:modified>
</cp:coreProperties>
</file>