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diagrams/data10.xml" ContentType="application/vnd.openxmlformats-officedocument.drawingml.diagramData+xml"/>
  <Override PartName="/ppt/diagrams/data9.xml" ContentType="application/vnd.openxmlformats-officedocument.drawingml.diagramData+xml"/>
  <Override PartName="/ppt/diagrams/data8.xml" ContentType="application/vnd.openxmlformats-officedocument.drawingml.diagramData+xml"/>
  <Override PartName="/ppt/presentation.xml" ContentType="application/vnd.openxmlformats-officedocument.presentationml.presentation.main+xml"/>
  <Override PartName="/ppt/diagrams/data7.xml" ContentType="application/vnd.openxmlformats-officedocument.drawingml.diagramData+xml"/>
  <Override PartName="/ppt/diagrams/data6.xml" ContentType="application/vnd.openxmlformats-officedocument.drawingml.diagramData+xml"/>
  <Override PartName="/ppt/diagrams/data5.xml" ContentType="application/vnd.openxmlformats-officedocument.drawingml.diagramData+xml"/>
  <Override PartName="/ppt/diagrams/data4.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diagrams/data1.xml" ContentType="application/vnd.openxmlformats-officedocument.drawingml.diagramData+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slideLayouts/slideLayout44.xml" ContentType="application/vnd.openxmlformats-officedocument.presentationml.slideLayout+xml"/>
  <Override PartName="/ppt/notesSlides/notesSlide9.xml" ContentType="application/vnd.openxmlformats-officedocument.presentationml.notesSlide+xml"/>
  <Override PartName="/ppt/slideLayouts/slideLayout43.xml" ContentType="application/vnd.openxmlformats-officedocument.presentationml.slideLayou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slideLayouts/slideLayout42.xml" ContentType="application/vnd.openxmlformats-officedocument.presentationml.slideLayout+xml"/>
  <Override PartName="/ppt/notesSlides/notesSlide12.xml" ContentType="application/vnd.openxmlformats-officedocument.presentationml.notesSlide+xml"/>
  <Override PartName="/ppt/slideLayouts/slideLayout4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40.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slideLayouts/slideLayout39.xml" ContentType="application/vnd.openxmlformats-officedocument.presentationml.slideLayou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slideLayouts/slideLayout38.xml" ContentType="application/vnd.openxmlformats-officedocument.presentationml.slideLayout+xml"/>
  <Override PartName="/ppt/slideLayouts/slideLayout37.xml" ContentType="application/vnd.openxmlformats-officedocument.presentationml.slideLayout+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slideLayouts/slideLayout36.xml" ContentType="application/vnd.openxmlformats-officedocument.presentationml.slideLayout+xml"/>
  <Override PartName="/ppt/notesSlides/notesSlide34.xml" ContentType="application/vnd.openxmlformats-officedocument.presentationml.notesSlide+xml"/>
  <Override PartName="/ppt/slideLayouts/slideLayout35.xml" ContentType="application/vnd.openxmlformats-officedocument.presentationml.slideLayout+xml"/>
  <Override PartName="/ppt/notesSlides/notesSlide35.xml" ContentType="application/vnd.openxmlformats-officedocument.presentationml.notesSlide+xml"/>
  <Override PartName="/ppt/slideLayouts/slideLayout34.xml" ContentType="application/vnd.openxmlformats-officedocument.presentationml.slideLayout+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slideLayouts/slideLayout33.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6.xml" ContentType="application/vnd.openxmlformats-officedocument.presentationml.slideMaster+xml"/>
  <Override PartName="/ppt/slideMasters/slideMaster5.xml" ContentType="application/vnd.openxmlformats-officedocument.presentationml.slideMaster+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colors7.xml" ContentType="application/vnd.openxmlformats-officedocument.drawingml.diagramColors+xml"/>
  <Override PartName="/ppt/diagrams/drawing10.xml" ContentType="application/vnd.ms-office.drawingml.diagramDrawing+xml"/>
  <Override PartName="/ppt/diagrams/colors10.xml" ContentType="application/vnd.openxmlformats-officedocument.drawingml.diagramColors+xml"/>
  <Override PartName="/ppt/diagrams/quickStyle10.xml" ContentType="application/vnd.openxmlformats-officedocument.drawingml.diagramStyle+xml"/>
  <Override PartName="/ppt/diagrams/layout10.xml" ContentType="application/vnd.openxmlformats-officedocument.drawingml.diagramLayout+xml"/>
  <Override PartName="/ppt/diagrams/drawing9.xml" ContentType="application/vnd.ms-office.drawingml.diagramDrawing+xml"/>
  <Override PartName="/ppt/diagrams/colors9.xml" ContentType="application/vnd.openxmlformats-officedocument.drawingml.diagramColors+xml"/>
  <Override PartName="/ppt/diagrams/quickStyle9.xml" ContentType="application/vnd.openxmlformats-officedocument.drawingml.diagramStyle+xml"/>
  <Override PartName="/ppt/diagrams/layout9.xml" ContentType="application/vnd.openxmlformats-officedocument.drawingml.diagramLayout+xml"/>
  <Override PartName="/ppt/diagrams/drawing8.xml" ContentType="application/vnd.ms-office.drawingml.diagramDrawing+xml"/>
  <Override PartName="/ppt/diagrams/colors8.xml" ContentType="application/vnd.openxmlformats-officedocument.drawingml.diagramColors+xml"/>
  <Override PartName="/ppt/diagrams/quickStyle8.xml" ContentType="application/vnd.openxmlformats-officedocument.drawingml.diagramStyle+xml"/>
  <Override PartName="/ppt/diagrams/layout8.xml" ContentType="application/vnd.openxmlformats-officedocument.drawingml.diagramLayout+xml"/>
  <Override PartName="/ppt/diagrams/drawing7.xml" ContentType="application/vnd.ms-office.drawingml.diagramDrawing+xml"/>
  <Override PartName="/ppt/diagrams/quickStyle7.xml" ContentType="application/vnd.openxmlformats-officedocument.drawingml.diagramStyle+xml"/>
  <Override PartName="/ppt/diagrams/layout7.xml" ContentType="application/vnd.openxmlformats-officedocument.drawingml.diagramLayout+xml"/>
  <Override PartName="/ppt/diagrams/drawing6.xml" ContentType="application/vnd.ms-office.drawingml.diagramDrawing+xml"/>
  <Override PartName="/ppt/diagrams/colors6.xml" ContentType="application/vnd.openxmlformats-officedocument.drawingml.diagramColors+xml"/>
  <Override PartName="/ppt/diagrams/quickStyle6.xml" ContentType="application/vnd.openxmlformats-officedocument.drawingml.diagramStyle+xml"/>
  <Override PartName="/ppt/diagrams/layout6.xml" ContentType="application/vnd.openxmlformats-officedocument.drawingml.diagramLayout+xml"/>
  <Override PartName="/ppt/diagrams/drawing5.xml" ContentType="application/vnd.ms-office.drawingml.diagramDrawing+xml"/>
  <Override PartName="/ppt/diagrams/colors5.xml" ContentType="application/vnd.openxmlformats-officedocument.drawingml.diagramColors+xml"/>
  <Override PartName="/ppt/diagrams/quickStyle5.xml" ContentType="application/vnd.openxmlformats-officedocument.drawingml.diagramStyle+xml"/>
  <Override PartName="/ppt/diagrams/layout5.xml" ContentType="application/vnd.openxmlformats-officedocument.drawingml.diagramLayout+xml"/>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8.xml" ContentType="application/vnd.openxmlformats-officedocument.theme+xml"/>
  <Override PartName="/ppt/theme/theme7.xml" ContentType="application/vnd.openxmlformats-officedocument.theme+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 id="2147483684" r:id="rId4"/>
    <p:sldMasterId id="2147483696" r:id="rId5"/>
    <p:sldMasterId id="2147483708" r:id="rId6"/>
  </p:sldMasterIdLst>
  <p:notesMasterIdLst>
    <p:notesMasterId r:id="rId52"/>
  </p:notesMasterIdLst>
  <p:handoutMasterIdLst>
    <p:handoutMasterId r:id="rId53"/>
  </p:handoutMasterIdLst>
  <p:sldIdLst>
    <p:sldId id="256" r:id="rId7"/>
    <p:sldId id="257" r:id="rId8"/>
    <p:sldId id="258" r:id="rId9"/>
    <p:sldId id="259" r:id="rId10"/>
    <p:sldId id="260" r:id="rId11"/>
    <p:sldId id="261" r:id="rId12"/>
    <p:sldId id="262" r:id="rId13"/>
    <p:sldId id="300" r:id="rId14"/>
    <p:sldId id="301" r:id="rId15"/>
    <p:sldId id="265" r:id="rId16"/>
    <p:sldId id="266" r:id="rId17"/>
    <p:sldId id="306"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303" r:id="rId40"/>
    <p:sldId id="304" r:id="rId41"/>
    <p:sldId id="291" r:id="rId42"/>
    <p:sldId id="292" r:id="rId43"/>
    <p:sldId id="293" r:id="rId44"/>
    <p:sldId id="294" r:id="rId45"/>
    <p:sldId id="295" r:id="rId46"/>
    <p:sldId id="296" r:id="rId47"/>
    <p:sldId id="297" r:id="rId48"/>
    <p:sldId id="305" r:id="rId49"/>
    <p:sldId id="298" r:id="rId50"/>
    <p:sldId id="299" r:id="rId51"/>
  </p:sldIdLst>
  <p:sldSz cx="12192000" cy="6858000"/>
  <p:notesSz cx="6858000" cy="9144000"/>
  <p:defaultText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31"/>
    <p:restoredTop sz="96291"/>
  </p:normalViewPr>
  <p:slideViewPr>
    <p:cSldViewPr snapToGrid="0">
      <p:cViewPr varScale="1">
        <p:scale>
          <a:sx n="117" d="100"/>
          <a:sy n="117" d="100"/>
        </p:scale>
        <p:origin x="46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handoutMaster" Target="handoutMasters/handoutMaster1.xml"/><Relationship Id="rId58" Type="http://schemas.openxmlformats.org/officeDocument/2006/relationships/customXml" Target="../customXml/item1.xml"/><Relationship Id="rId5" Type="http://schemas.openxmlformats.org/officeDocument/2006/relationships/slideMaster" Target="slideMasters/slideMaster5.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customXml" Target="../customXml/item2.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ableStyles" Target="tableStyles.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C91E51-1AC8-CC4E-8903-E49298D0D799}" type="doc">
      <dgm:prSet loTypeId="urn:microsoft.com/office/officeart/2008/layout/VerticalCurvedList" loCatId="" qsTypeId="urn:microsoft.com/office/officeart/2005/8/quickstyle/simple1" qsCatId="simple" csTypeId="urn:microsoft.com/office/officeart/2005/8/colors/colorful4" csCatId="colorful" phldr="1"/>
      <dgm:spPr/>
      <dgm:t>
        <a:bodyPr/>
        <a:lstStyle/>
        <a:p>
          <a:endParaRPr lang="en-US"/>
        </a:p>
      </dgm:t>
    </dgm:pt>
    <dgm:pt modelId="{32C858CD-9E8C-4042-B299-68EEEE1669C5}">
      <dgm:prSet phldrT="[Text]"/>
      <dgm:spPr/>
      <dgm:t>
        <a:bodyPr/>
        <a:lstStyle/>
        <a:p>
          <a:pPr algn="r" rtl="1">
            <a:lnSpc>
              <a:spcPct val="150000"/>
            </a:lnSpc>
            <a:buClrTx/>
            <a:buSzPts val="1600"/>
            <a:buFont typeface="Arial" panose="020B0604020202020204" pitchFamily="34" charset="0"/>
            <a:buChar char="•"/>
          </a:pPr>
          <a:r>
            <a:rPr lang="x-none" b="1">
              <a:latin typeface="Alexandria" pitchFamily="2" charset="-78"/>
              <a:cs typeface="Alexandria" pitchFamily="2" charset="-78"/>
            </a:rPr>
            <a:t>تزايد عدد الأزمات التي تواجه المؤسسات وتعرضها للنقد من الرأي العام ووسائل الاعلام والجهات الرسمية، وتهديد سمعتها وصورتها</a:t>
          </a:r>
          <a:r>
            <a:rPr lang="ar-SA" b="1" dirty="0">
              <a:latin typeface="Alexandria" pitchFamily="2" charset="-78"/>
              <a:cs typeface="Alexandria" pitchFamily="2" charset="-78"/>
            </a:rPr>
            <a:t>.</a:t>
          </a:r>
          <a:r>
            <a:rPr lang="x-none" b="1">
              <a:latin typeface="Alexandria" pitchFamily="2" charset="-78"/>
              <a:cs typeface="Alexandria" pitchFamily="2" charset="-78"/>
            </a:rPr>
            <a:t> </a:t>
          </a:r>
          <a:endParaRPr lang="en-US" dirty="0">
            <a:latin typeface="Alexandria" pitchFamily="2" charset="-78"/>
            <a:cs typeface="Alexandria" pitchFamily="2" charset="-78"/>
          </a:endParaRPr>
        </a:p>
      </dgm:t>
    </dgm:pt>
    <dgm:pt modelId="{F335DD52-C16E-7B48-9929-EB0A9C855557}" type="parTrans" cxnId="{781C4CD0-6518-F340-A5F5-F93912F6CFB3}">
      <dgm:prSet/>
      <dgm:spPr/>
      <dgm:t>
        <a:bodyPr/>
        <a:lstStyle/>
        <a:p>
          <a:pPr algn="r" rtl="1">
            <a:lnSpc>
              <a:spcPct val="150000"/>
            </a:lnSpc>
          </a:pPr>
          <a:endParaRPr lang="en-US">
            <a:latin typeface="Alexandria" pitchFamily="2" charset="-78"/>
            <a:cs typeface="Alexandria" pitchFamily="2" charset="-78"/>
          </a:endParaRPr>
        </a:p>
      </dgm:t>
    </dgm:pt>
    <dgm:pt modelId="{9AA00902-779C-B64D-965F-59D4DC0A7ED8}" type="sibTrans" cxnId="{781C4CD0-6518-F340-A5F5-F93912F6CFB3}">
      <dgm:prSet/>
      <dgm:spPr/>
      <dgm:t>
        <a:bodyPr/>
        <a:lstStyle/>
        <a:p>
          <a:pPr algn="r" rtl="1">
            <a:lnSpc>
              <a:spcPct val="150000"/>
            </a:lnSpc>
          </a:pPr>
          <a:endParaRPr lang="en-US">
            <a:latin typeface="Alexandria" pitchFamily="2" charset="-78"/>
            <a:cs typeface="Alexandria" pitchFamily="2" charset="-78"/>
          </a:endParaRPr>
        </a:p>
      </dgm:t>
    </dgm:pt>
    <dgm:pt modelId="{D4C86228-6E17-8647-83D7-C524F9D802D4}">
      <dgm:prSet phldrT="[Text]"/>
      <dgm:spPr/>
      <dgm:t>
        <a:bodyPr/>
        <a:lstStyle/>
        <a:p>
          <a:pPr algn="r" rtl="1">
            <a:lnSpc>
              <a:spcPct val="150000"/>
            </a:lnSpc>
            <a:buClrTx/>
            <a:buSzPts val="1600"/>
            <a:buFont typeface="Arial" panose="020B0604020202020204" pitchFamily="34" charset="0"/>
            <a:buChar char="•"/>
          </a:pPr>
          <a:r>
            <a:rPr lang="x-none" b="1">
              <a:latin typeface="Alexandria" pitchFamily="2" charset="-78"/>
              <a:cs typeface="Alexandria" pitchFamily="2" charset="-78"/>
            </a:rPr>
            <a:t>التكلفة الاقتصادية والاجتماعية العالية للكوارث والأزمات، وما تحدثه من أضرار وخسائر مادية ومعنوية. </a:t>
          </a:r>
          <a:endParaRPr lang="en-US" dirty="0">
            <a:latin typeface="Alexandria" pitchFamily="2" charset="-78"/>
            <a:cs typeface="Alexandria" pitchFamily="2" charset="-78"/>
          </a:endParaRPr>
        </a:p>
      </dgm:t>
    </dgm:pt>
    <dgm:pt modelId="{E5776FCC-9BE9-4044-9E56-3E9B42B666C6}" type="parTrans" cxnId="{DEB3F3C7-F032-E34D-B5FD-3DCA6EF54643}">
      <dgm:prSet/>
      <dgm:spPr/>
      <dgm:t>
        <a:bodyPr/>
        <a:lstStyle/>
        <a:p>
          <a:pPr algn="r" rtl="1">
            <a:lnSpc>
              <a:spcPct val="150000"/>
            </a:lnSpc>
          </a:pPr>
          <a:endParaRPr lang="en-US">
            <a:latin typeface="Alexandria" pitchFamily="2" charset="-78"/>
            <a:cs typeface="Alexandria" pitchFamily="2" charset="-78"/>
          </a:endParaRPr>
        </a:p>
      </dgm:t>
    </dgm:pt>
    <dgm:pt modelId="{FA8B8C24-F9F7-AB43-A0E5-8FD12D93F98C}" type="sibTrans" cxnId="{DEB3F3C7-F032-E34D-B5FD-3DCA6EF54643}">
      <dgm:prSet/>
      <dgm:spPr/>
      <dgm:t>
        <a:bodyPr/>
        <a:lstStyle/>
        <a:p>
          <a:pPr algn="r" rtl="1">
            <a:lnSpc>
              <a:spcPct val="150000"/>
            </a:lnSpc>
          </a:pPr>
          <a:endParaRPr lang="en-US">
            <a:latin typeface="Alexandria" pitchFamily="2" charset="-78"/>
            <a:cs typeface="Alexandria" pitchFamily="2" charset="-78"/>
          </a:endParaRPr>
        </a:p>
      </dgm:t>
    </dgm:pt>
    <dgm:pt modelId="{FD7883ED-688B-0847-A7E4-1CC69FD622AA}">
      <dgm:prSet phldrT="[Text]"/>
      <dgm:spPr/>
      <dgm:t>
        <a:bodyPr/>
        <a:lstStyle/>
        <a:p>
          <a:pPr algn="r" rtl="1">
            <a:lnSpc>
              <a:spcPct val="150000"/>
            </a:lnSpc>
            <a:buClrTx/>
            <a:buSzPts val="1600"/>
            <a:buFont typeface="Arial" panose="020B0604020202020204" pitchFamily="34" charset="0"/>
            <a:buChar char="•"/>
          </a:pPr>
          <a:r>
            <a:rPr lang="x-none" b="1">
              <a:latin typeface="Alexandria" pitchFamily="2" charset="-78"/>
              <a:cs typeface="Alexandria" pitchFamily="2" charset="-78"/>
            </a:rPr>
            <a:t>التأثيرات الناجمة عن تغطية الاعلام للأزمات خاصة في ظل ضعف اتصالات ممارسي العلاقات العامة. </a:t>
          </a:r>
          <a:endParaRPr lang="en-US" dirty="0">
            <a:latin typeface="Alexandria" pitchFamily="2" charset="-78"/>
            <a:cs typeface="Alexandria" pitchFamily="2" charset="-78"/>
          </a:endParaRPr>
        </a:p>
      </dgm:t>
    </dgm:pt>
    <dgm:pt modelId="{712B21D5-0EE4-054C-97A1-63A291C85AE8}" type="parTrans" cxnId="{C18263F0-BC4D-D44F-BF33-E10416407928}">
      <dgm:prSet/>
      <dgm:spPr/>
      <dgm:t>
        <a:bodyPr/>
        <a:lstStyle/>
        <a:p>
          <a:pPr algn="r" rtl="1">
            <a:lnSpc>
              <a:spcPct val="150000"/>
            </a:lnSpc>
          </a:pPr>
          <a:endParaRPr lang="en-US">
            <a:latin typeface="Alexandria" pitchFamily="2" charset="-78"/>
            <a:cs typeface="Alexandria" pitchFamily="2" charset="-78"/>
          </a:endParaRPr>
        </a:p>
      </dgm:t>
    </dgm:pt>
    <dgm:pt modelId="{1D83432F-AE67-4640-A7F8-FD15AE14FD26}" type="sibTrans" cxnId="{C18263F0-BC4D-D44F-BF33-E10416407928}">
      <dgm:prSet/>
      <dgm:spPr/>
      <dgm:t>
        <a:bodyPr/>
        <a:lstStyle/>
        <a:p>
          <a:pPr algn="r" rtl="1">
            <a:lnSpc>
              <a:spcPct val="150000"/>
            </a:lnSpc>
          </a:pPr>
          <a:endParaRPr lang="en-US">
            <a:latin typeface="Alexandria" pitchFamily="2" charset="-78"/>
            <a:cs typeface="Alexandria" pitchFamily="2" charset="-78"/>
          </a:endParaRPr>
        </a:p>
      </dgm:t>
    </dgm:pt>
    <dgm:pt modelId="{2105757C-CA9B-5F49-A881-A3C6B39FC8FA}" type="pres">
      <dgm:prSet presAssocID="{BCC91E51-1AC8-CC4E-8903-E49298D0D799}" presName="Name0" presStyleCnt="0">
        <dgm:presLayoutVars>
          <dgm:chMax val="7"/>
          <dgm:chPref val="7"/>
          <dgm:dir/>
        </dgm:presLayoutVars>
      </dgm:prSet>
      <dgm:spPr/>
    </dgm:pt>
    <dgm:pt modelId="{11105296-51E1-5040-BA94-93874A002265}" type="pres">
      <dgm:prSet presAssocID="{BCC91E51-1AC8-CC4E-8903-E49298D0D799}" presName="Name1" presStyleCnt="0"/>
      <dgm:spPr/>
    </dgm:pt>
    <dgm:pt modelId="{236B0ADF-055C-1343-AF27-64390FBF7251}" type="pres">
      <dgm:prSet presAssocID="{BCC91E51-1AC8-CC4E-8903-E49298D0D799}" presName="cycle" presStyleCnt="0"/>
      <dgm:spPr/>
    </dgm:pt>
    <dgm:pt modelId="{7BCBB621-2E70-8E44-B195-E3F66BCFC64E}" type="pres">
      <dgm:prSet presAssocID="{BCC91E51-1AC8-CC4E-8903-E49298D0D799}" presName="srcNode" presStyleLbl="node1" presStyleIdx="0" presStyleCnt="3"/>
      <dgm:spPr/>
    </dgm:pt>
    <dgm:pt modelId="{DFEB927E-17A1-3A4E-B926-B3938EE86710}" type="pres">
      <dgm:prSet presAssocID="{BCC91E51-1AC8-CC4E-8903-E49298D0D799}" presName="conn" presStyleLbl="parChTrans1D2" presStyleIdx="0" presStyleCnt="1"/>
      <dgm:spPr/>
    </dgm:pt>
    <dgm:pt modelId="{8F886E3E-0025-CF44-8191-64AA356C9804}" type="pres">
      <dgm:prSet presAssocID="{BCC91E51-1AC8-CC4E-8903-E49298D0D799}" presName="extraNode" presStyleLbl="node1" presStyleIdx="0" presStyleCnt="3"/>
      <dgm:spPr/>
    </dgm:pt>
    <dgm:pt modelId="{571A6333-3257-E145-98C4-2A5EBE08E88F}" type="pres">
      <dgm:prSet presAssocID="{BCC91E51-1AC8-CC4E-8903-E49298D0D799}" presName="dstNode" presStyleLbl="node1" presStyleIdx="0" presStyleCnt="3"/>
      <dgm:spPr/>
    </dgm:pt>
    <dgm:pt modelId="{CD500D17-599C-FD40-AFE8-FCF595CA9C40}" type="pres">
      <dgm:prSet presAssocID="{32C858CD-9E8C-4042-B299-68EEEE1669C5}" presName="text_1" presStyleLbl="node1" presStyleIdx="0" presStyleCnt="3">
        <dgm:presLayoutVars>
          <dgm:bulletEnabled val="1"/>
        </dgm:presLayoutVars>
      </dgm:prSet>
      <dgm:spPr/>
    </dgm:pt>
    <dgm:pt modelId="{40FA21BE-F840-2943-A665-09CE81F83D4B}" type="pres">
      <dgm:prSet presAssocID="{32C858CD-9E8C-4042-B299-68EEEE1669C5}" presName="accent_1" presStyleCnt="0"/>
      <dgm:spPr/>
    </dgm:pt>
    <dgm:pt modelId="{AC15F8A0-DBF4-E449-BE04-8549A9B940FC}" type="pres">
      <dgm:prSet presAssocID="{32C858CD-9E8C-4042-B299-68EEEE1669C5}" presName="accentRepeatNode" presStyleLbl="solidFgAcc1" presStyleIdx="0" presStyleCnt="3"/>
      <dgm:spPr/>
    </dgm:pt>
    <dgm:pt modelId="{B997CEA6-43B1-2842-8D7E-149DCFFC8B29}" type="pres">
      <dgm:prSet presAssocID="{D4C86228-6E17-8647-83D7-C524F9D802D4}" presName="text_2" presStyleLbl="node1" presStyleIdx="1" presStyleCnt="3">
        <dgm:presLayoutVars>
          <dgm:bulletEnabled val="1"/>
        </dgm:presLayoutVars>
      </dgm:prSet>
      <dgm:spPr/>
    </dgm:pt>
    <dgm:pt modelId="{EECC5456-FD47-9A4D-ADCF-DE1FDA491CDE}" type="pres">
      <dgm:prSet presAssocID="{D4C86228-6E17-8647-83D7-C524F9D802D4}" presName="accent_2" presStyleCnt="0"/>
      <dgm:spPr/>
    </dgm:pt>
    <dgm:pt modelId="{750473EA-8E8C-CB40-9D9A-6C9567C966EB}" type="pres">
      <dgm:prSet presAssocID="{D4C86228-6E17-8647-83D7-C524F9D802D4}" presName="accentRepeatNode" presStyleLbl="solidFgAcc1" presStyleIdx="1" presStyleCnt="3"/>
      <dgm:spPr/>
    </dgm:pt>
    <dgm:pt modelId="{39EB9B93-8FA1-E249-90A7-BC4B066E51F9}" type="pres">
      <dgm:prSet presAssocID="{FD7883ED-688B-0847-A7E4-1CC69FD622AA}" presName="text_3" presStyleLbl="node1" presStyleIdx="2" presStyleCnt="3">
        <dgm:presLayoutVars>
          <dgm:bulletEnabled val="1"/>
        </dgm:presLayoutVars>
      </dgm:prSet>
      <dgm:spPr/>
    </dgm:pt>
    <dgm:pt modelId="{D8100A1A-13CC-4641-8CEE-4708D6A76AAE}" type="pres">
      <dgm:prSet presAssocID="{FD7883ED-688B-0847-A7E4-1CC69FD622AA}" presName="accent_3" presStyleCnt="0"/>
      <dgm:spPr/>
    </dgm:pt>
    <dgm:pt modelId="{E42EBD60-BB4A-1444-A122-A3E5DE6699FC}" type="pres">
      <dgm:prSet presAssocID="{FD7883ED-688B-0847-A7E4-1CC69FD622AA}" presName="accentRepeatNode" presStyleLbl="solidFgAcc1" presStyleIdx="2" presStyleCnt="3"/>
      <dgm:spPr/>
    </dgm:pt>
  </dgm:ptLst>
  <dgm:cxnLst>
    <dgm:cxn modelId="{CAA57B64-C3F0-0545-976F-B4D9D77F5ABE}" type="presOf" srcId="{32C858CD-9E8C-4042-B299-68EEEE1669C5}" destId="{CD500D17-599C-FD40-AFE8-FCF595CA9C40}" srcOrd="0" destOrd="0" presId="urn:microsoft.com/office/officeart/2008/layout/VerticalCurvedList"/>
    <dgm:cxn modelId="{F8436575-A8C3-A34B-A33F-6C953F923442}" type="presOf" srcId="{BCC91E51-1AC8-CC4E-8903-E49298D0D799}" destId="{2105757C-CA9B-5F49-A881-A3C6B39FC8FA}" srcOrd="0" destOrd="0" presId="urn:microsoft.com/office/officeart/2008/layout/VerticalCurvedList"/>
    <dgm:cxn modelId="{0261E3A6-B88D-7E4D-B0DD-831CBA6BED9B}" type="presOf" srcId="{9AA00902-779C-B64D-965F-59D4DC0A7ED8}" destId="{DFEB927E-17A1-3A4E-B926-B3938EE86710}" srcOrd="0" destOrd="0" presId="urn:microsoft.com/office/officeart/2008/layout/VerticalCurvedList"/>
    <dgm:cxn modelId="{DEB3F3C7-F032-E34D-B5FD-3DCA6EF54643}" srcId="{BCC91E51-1AC8-CC4E-8903-E49298D0D799}" destId="{D4C86228-6E17-8647-83D7-C524F9D802D4}" srcOrd="1" destOrd="0" parTransId="{E5776FCC-9BE9-4044-9E56-3E9B42B666C6}" sibTransId="{FA8B8C24-F9F7-AB43-A0E5-8FD12D93F98C}"/>
    <dgm:cxn modelId="{9D7E88CF-49B0-0E44-A386-8540BF98F647}" type="presOf" srcId="{FD7883ED-688B-0847-A7E4-1CC69FD622AA}" destId="{39EB9B93-8FA1-E249-90A7-BC4B066E51F9}" srcOrd="0" destOrd="0" presId="urn:microsoft.com/office/officeart/2008/layout/VerticalCurvedList"/>
    <dgm:cxn modelId="{781C4CD0-6518-F340-A5F5-F93912F6CFB3}" srcId="{BCC91E51-1AC8-CC4E-8903-E49298D0D799}" destId="{32C858CD-9E8C-4042-B299-68EEEE1669C5}" srcOrd="0" destOrd="0" parTransId="{F335DD52-C16E-7B48-9929-EB0A9C855557}" sibTransId="{9AA00902-779C-B64D-965F-59D4DC0A7ED8}"/>
    <dgm:cxn modelId="{F77C86EF-4FF0-3943-94AA-1F9004E5382B}" type="presOf" srcId="{D4C86228-6E17-8647-83D7-C524F9D802D4}" destId="{B997CEA6-43B1-2842-8D7E-149DCFFC8B29}" srcOrd="0" destOrd="0" presId="urn:microsoft.com/office/officeart/2008/layout/VerticalCurvedList"/>
    <dgm:cxn modelId="{C18263F0-BC4D-D44F-BF33-E10416407928}" srcId="{BCC91E51-1AC8-CC4E-8903-E49298D0D799}" destId="{FD7883ED-688B-0847-A7E4-1CC69FD622AA}" srcOrd="2" destOrd="0" parTransId="{712B21D5-0EE4-054C-97A1-63A291C85AE8}" sibTransId="{1D83432F-AE67-4640-A7F8-FD15AE14FD26}"/>
    <dgm:cxn modelId="{CD9F5E23-B0FC-744E-913D-DB47BD4F10A6}" type="presParOf" srcId="{2105757C-CA9B-5F49-A881-A3C6B39FC8FA}" destId="{11105296-51E1-5040-BA94-93874A002265}" srcOrd="0" destOrd="0" presId="urn:microsoft.com/office/officeart/2008/layout/VerticalCurvedList"/>
    <dgm:cxn modelId="{BB718983-5F5F-8C42-8E46-68B573C3FD91}" type="presParOf" srcId="{11105296-51E1-5040-BA94-93874A002265}" destId="{236B0ADF-055C-1343-AF27-64390FBF7251}" srcOrd="0" destOrd="0" presId="urn:microsoft.com/office/officeart/2008/layout/VerticalCurvedList"/>
    <dgm:cxn modelId="{1FD756A8-0179-834D-B04F-369ED0882606}" type="presParOf" srcId="{236B0ADF-055C-1343-AF27-64390FBF7251}" destId="{7BCBB621-2E70-8E44-B195-E3F66BCFC64E}" srcOrd="0" destOrd="0" presId="urn:microsoft.com/office/officeart/2008/layout/VerticalCurvedList"/>
    <dgm:cxn modelId="{EE163579-67FD-9941-B5E2-DB4BB0F6AAB8}" type="presParOf" srcId="{236B0ADF-055C-1343-AF27-64390FBF7251}" destId="{DFEB927E-17A1-3A4E-B926-B3938EE86710}" srcOrd="1" destOrd="0" presId="urn:microsoft.com/office/officeart/2008/layout/VerticalCurvedList"/>
    <dgm:cxn modelId="{A28F9019-57F4-8F43-9555-067BA1D3E7D9}" type="presParOf" srcId="{236B0ADF-055C-1343-AF27-64390FBF7251}" destId="{8F886E3E-0025-CF44-8191-64AA356C9804}" srcOrd="2" destOrd="0" presId="urn:microsoft.com/office/officeart/2008/layout/VerticalCurvedList"/>
    <dgm:cxn modelId="{AB09DEE4-065E-7D4E-96F9-F11B0618D463}" type="presParOf" srcId="{236B0ADF-055C-1343-AF27-64390FBF7251}" destId="{571A6333-3257-E145-98C4-2A5EBE08E88F}" srcOrd="3" destOrd="0" presId="urn:microsoft.com/office/officeart/2008/layout/VerticalCurvedList"/>
    <dgm:cxn modelId="{BC90C915-A093-EA4C-B4D5-A0926B992124}" type="presParOf" srcId="{11105296-51E1-5040-BA94-93874A002265}" destId="{CD500D17-599C-FD40-AFE8-FCF595CA9C40}" srcOrd="1" destOrd="0" presId="urn:microsoft.com/office/officeart/2008/layout/VerticalCurvedList"/>
    <dgm:cxn modelId="{51ADA6DF-B16A-2246-A4F6-2EBF8E83A039}" type="presParOf" srcId="{11105296-51E1-5040-BA94-93874A002265}" destId="{40FA21BE-F840-2943-A665-09CE81F83D4B}" srcOrd="2" destOrd="0" presId="urn:microsoft.com/office/officeart/2008/layout/VerticalCurvedList"/>
    <dgm:cxn modelId="{62E4163B-B0CB-F046-98EA-B390629BCA8B}" type="presParOf" srcId="{40FA21BE-F840-2943-A665-09CE81F83D4B}" destId="{AC15F8A0-DBF4-E449-BE04-8549A9B940FC}" srcOrd="0" destOrd="0" presId="urn:microsoft.com/office/officeart/2008/layout/VerticalCurvedList"/>
    <dgm:cxn modelId="{8B5BF13E-24C2-204B-9715-EE3571332ABD}" type="presParOf" srcId="{11105296-51E1-5040-BA94-93874A002265}" destId="{B997CEA6-43B1-2842-8D7E-149DCFFC8B29}" srcOrd="3" destOrd="0" presId="urn:microsoft.com/office/officeart/2008/layout/VerticalCurvedList"/>
    <dgm:cxn modelId="{F83325EC-1E3B-E946-9677-F0D7EFDC1676}" type="presParOf" srcId="{11105296-51E1-5040-BA94-93874A002265}" destId="{EECC5456-FD47-9A4D-ADCF-DE1FDA491CDE}" srcOrd="4" destOrd="0" presId="urn:microsoft.com/office/officeart/2008/layout/VerticalCurvedList"/>
    <dgm:cxn modelId="{C307F9EE-A514-7B4C-BBA2-4DE44CBEC5E1}" type="presParOf" srcId="{EECC5456-FD47-9A4D-ADCF-DE1FDA491CDE}" destId="{750473EA-8E8C-CB40-9D9A-6C9567C966EB}" srcOrd="0" destOrd="0" presId="urn:microsoft.com/office/officeart/2008/layout/VerticalCurvedList"/>
    <dgm:cxn modelId="{B7AFA61A-FC94-854E-A04B-FFB0BCFAE7A0}" type="presParOf" srcId="{11105296-51E1-5040-BA94-93874A002265}" destId="{39EB9B93-8FA1-E249-90A7-BC4B066E51F9}" srcOrd="5" destOrd="0" presId="urn:microsoft.com/office/officeart/2008/layout/VerticalCurvedList"/>
    <dgm:cxn modelId="{0D82728A-A9C4-FC4A-B10F-0BE3745798BB}" type="presParOf" srcId="{11105296-51E1-5040-BA94-93874A002265}" destId="{D8100A1A-13CC-4641-8CEE-4708D6A76AAE}" srcOrd="6" destOrd="0" presId="urn:microsoft.com/office/officeart/2008/layout/VerticalCurvedList"/>
    <dgm:cxn modelId="{06074CD7-1D67-8049-8A08-3B27405F93A8}" type="presParOf" srcId="{D8100A1A-13CC-4641-8CEE-4708D6A76AAE}" destId="{E42EBD60-BB4A-1444-A122-A3E5DE6699FC}"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C91E51-1AC8-CC4E-8903-E49298D0D799}" type="doc">
      <dgm:prSet loTypeId="urn:microsoft.com/office/officeart/2008/layout/VerticalCurvedList" loCatId="" qsTypeId="urn:microsoft.com/office/officeart/2005/8/quickstyle/simple1" qsCatId="simple" csTypeId="urn:microsoft.com/office/officeart/2005/8/colors/colorful2" csCatId="colorful" phldr="1"/>
      <dgm:spPr/>
      <dgm:t>
        <a:bodyPr/>
        <a:lstStyle/>
        <a:p>
          <a:endParaRPr lang="en-US"/>
        </a:p>
      </dgm:t>
    </dgm:pt>
    <dgm:pt modelId="{32C858CD-9E8C-4042-B299-68EEEE1669C5}">
      <dgm:prSet phldrT="[Text]" custT="1"/>
      <dgm:spPr/>
      <dgm:t>
        <a:bodyPr/>
        <a:lstStyle/>
        <a:p>
          <a:pPr algn="r" rtl="1">
            <a:lnSpc>
              <a:spcPct val="150000"/>
            </a:lnSpc>
            <a:buClrTx/>
            <a:buSzPts val="1600"/>
            <a:buFont typeface="Arial" panose="020B0604020202020204" pitchFamily="34" charset="0"/>
            <a:buChar char="•"/>
          </a:pPr>
          <a:r>
            <a:rPr lang="x-none" sz="1400" b="1">
              <a:latin typeface="Alexandria" pitchFamily="2" charset="-78"/>
              <a:cs typeface="Alexandria" pitchFamily="2" charset="-78"/>
            </a:rPr>
            <a:t>تقليل الفجوة بين كم المعلومات المتاحة من قبل المؤسسات والمعلومات المتاحة من قبل وسائل الاعلام والشائعات من قبل الجمهور والمنافسين.</a:t>
          </a:r>
          <a:endParaRPr lang="en-US" sz="1400" dirty="0">
            <a:latin typeface="Alexandria" pitchFamily="2" charset="-78"/>
            <a:cs typeface="Alexandria" pitchFamily="2" charset="-78"/>
          </a:endParaRPr>
        </a:p>
      </dgm:t>
    </dgm:pt>
    <dgm:pt modelId="{F335DD52-C16E-7B48-9929-EB0A9C855557}" type="parTrans" cxnId="{781C4CD0-6518-F340-A5F5-F93912F6CFB3}">
      <dgm:prSet/>
      <dgm:spPr/>
      <dgm:t>
        <a:bodyPr/>
        <a:lstStyle/>
        <a:p>
          <a:pPr algn="r" rtl="1">
            <a:lnSpc>
              <a:spcPct val="150000"/>
            </a:lnSpc>
          </a:pPr>
          <a:endParaRPr lang="en-US" sz="1400">
            <a:latin typeface="Alexandria" pitchFamily="2" charset="-78"/>
            <a:cs typeface="Alexandria" pitchFamily="2" charset="-78"/>
          </a:endParaRPr>
        </a:p>
      </dgm:t>
    </dgm:pt>
    <dgm:pt modelId="{9AA00902-779C-B64D-965F-59D4DC0A7ED8}" type="sibTrans" cxnId="{781C4CD0-6518-F340-A5F5-F93912F6CFB3}">
      <dgm:prSet/>
      <dgm:spPr/>
      <dgm:t>
        <a:bodyPr/>
        <a:lstStyle/>
        <a:p>
          <a:pPr algn="r" rtl="1">
            <a:lnSpc>
              <a:spcPct val="150000"/>
            </a:lnSpc>
          </a:pPr>
          <a:endParaRPr lang="en-US" sz="1400">
            <a:latin typeface="Alexandria" pitchFamily="2" charset="-78"/>
            <a:cs typeface="Alexandria" pitchFamily="2" charset="-78"/>
          </a:endParaRPr>
        </a:p>
      </dgm:t>
    </dgm:pt>
    <dgm:pt modelId="{D4C86228-6E17-8647-83D7-C524F9D802D4}">
      <dgm:prSet phldrT="[Text]" custT="1"/>
      <dgm:spPr/>
      <dgm:t>
        <a:bodyPr/>
        <a:lstStyle/>
        <a:p>
          <a:pPr algn="r" rtl="1">
            <a:lnSpc>
              <a:spcPct val="150000"/>
            </a:lnSpc>
            <a:buClrTx/>
            <a:buSzTx/>
            <a:buFont typeface="Arial" panose="020B0604020202020204" pitchFamily="34" charset="0"/>
            <a:buChar char="•"/>
          </a:pPr>
          <a:r>
            <a:rPr lang="en-US" sz="1400" b="1" dirty="0">
              <a:latin typeface="Alexandria" pitchFamily="2" charset="-78"/>
              <a:cs typeface="Alexandria" pitchFamily="2" charset="-78"/>
            </a:rPr>
            <a:t> </a:t>
          </a:r>
          <a:r>
            <a:rPr lang="ar-SA" sz="1400" b="1" dirty="0">
              <a:latin typeface="Alexandria" pitchFamily="2" charset="-78"/>
              <a:cs typeface="Alexandria" pitchFamily="2" charset="-78"/>
            </a:rPr>
            <a:t>الكثير من المؤسسات ذات بعد الدولي، وهو ما يجعلها معرضة للأزمات نتيجة المتغيرات الدولية</a:t>
          </a:r>
          <a:r>
            <a:rPr lang="en-US" sz="1400" b="1" dirty="0">
              <a:latin typeface="Alexandria" pitchFamily="2" charset="-78"/>
              <a:cs typeface="Alexandria" pitchFamily="2" charset="-78"/>
            </a:rPr>
            <a:t>، </a:t>
          </a:r>
          <a:r>
            <a:rPr lang="ar-SA" sz="1400" b="1" dirty="0">
              <a:latin typeface="Alexandria" pitchFamily="2" charset="-78"/>
              <a:cs typeface="Alexandria" pitchFamily="2" charset="-78"/>
            </a:rPr>
            <a:t>الأمر الذي يلزمها بإيجاد نظام اتصالي قادر على التنبؤ بالمخاطر قبل حدوثها</a:t>
          </a:r>
          <a:r>
            <a:rPr lang="en-US" sz="1400" b="1" dirty="0">
              <a:latin typeface="Alexandria" pitchFamily="2" charset="-78"/>
              <a:cs typeface="Alexandria" pitchFamily="2" charset="-78"/>
            </a:rPr>
            <a:t>. </a:t>
          </a:r>
          <a:endParaRPr lang="en-US" sz="1400" dirty="0">
            <a:latin typeface="Alexandria" pitchFamily="2" charset="-78"/>
            <a:cs typeface="Alexandria" pitchFamily="2" charset="-78"/>
          </a:endParaRPr>
        </a:p>
      </dgm:t>
    </dgm:pt>
    <dgm:pt modelId="{E5776FCC-9BE9-4044-9E56-3E9B42B666C6}" type="parTrans" cxnId="{DEB3F3C7-F032-E34D-B5FD-3DCA6EF54643}">
      <dgm:prSet/>
      <dgm:spPr/>
      <dgm:t>
        <a:bodyPr/>
        <a:lstStyle/>
        <a:p>
          <a:pPr algn="r" rtl="1">
            <a:lnSpc>
              <a:spcPct val="150000"/>
            </a:lnSpc>
          </a:pPr>
          <a:endParaRPr lang="en-US" sz="1400">
            <a:latin typeface="Alexandria" pitchFamily="2" charset="-78"/>
            <a:cs typeface="Alexandria" pitchFamily="2" charset="-78"/>
          </a:endParaRPr>
        </a:p>
      </dgm:t>
    </dgm:pt>
    <dgm:pt modelId="{FA8B8C24-F9F7-AB43-A0E5-8FD12D93F98C}" type="sibTrans" cxnId="{DEB3F3C7-F032-E34D-B5FD-3DCA6EF54643}">
      <dgm:prSet/>
      <dgm:spPr/>
      <dgm:t>
        <a:bodyPr/>
        <a:lstStyle/>
        <a:p>
          <a:pPr algn="r" rtl="1">
            <a:lnSpc>
              <a:spcPct val="150000"/>
            </a:lnSpc>
          </a:pPr>
          <a:endParaRPr lang="en-US" sz="1400">
            <a:latin typeface="Alexandria" pitchFamily="2" charset="-78"/>
            <a:cs typeface="Alexandria" pitchFamily="2" charset="-78"/>
          </a:endParaRPr>
        </a:p>
      </dgm:t>
    </dgm:pt>
    <dgm:pt modelId="{FD7883ED-688B-0847-A7E4-1CC69FD622AA}">
      <dgm:prSet phldrT="[Text]" custT="1"/>
      <dgm:spPr/>
      <dgm:t>
        <a:bodyPr/>
        <a:lstStyle/>
        <a:p>
          <a:pPr algn="r" rtl="1">
            <a:lnSpc>
              <a:spcPct val="150000"/>
            </a:lnSpc>
            <a:buClrTx/>
            <a:buSzPts val="1600"/>
            <a:buFont typeface="Arial" panose="020B0604020202020204" pitchFamily="34" charset="0"/>
            <a:buChar char="•"/>
          </a:pPr>
          <a:r>
            <a:rPr lang="x-none" sz="1400" b="1">
              <a:latin typeface="Alexandria" pitchFamily="2" charset="-78"/>
              <a:cs typeface="Alexandria" pitchFamily="2" charset="-78"/>
            </a:rPr>
            <a:t>النقد الموجه للمحتوى الاتصالي الموجه من خلال وسائل الاعلام ، وهو ما حفز ممارسو العلاقات العامة </a:t>
          </a:r>
          <a:r>
            <a:rPr lang="ar-SA" sz="1400" b="1" dirty="0" err="1">
              <a:latin typeface="Alexandria" pitchFamily="2" charset="-78"/>
              <a:cs typeface="Alexandria" pitchFamily="2" charset="-78"/>
            </a:rPr>
            <a:t>ع</a:t>
          </a:r>
          <a:r>
            <a:rPr lang="x-none" sz="1400" b="1">
              <a:latin typeface="Alexandria" pitchFamily="2" charset="-78"/>
              <a:cs typeface="Alexandria" pitchFamily="2" charset="-78"/>
            </a:rPr>
            <a:t>لى تصميم محتوى اتصالي خاص بالأزمات.</a:t>
          </a:r>
          <a:endParaRPr lang="en-US" sz="1400" dirty="0">
            <a:latin typeface="Alexandria" pitchFamily="2" charset="-78"/>
            <a:cs typeface="Alexandria" pitchFamily="2" charset="-78"/>
          </a:endParaRPr>
        </a:p>
      </dgm:t>
    </dgm:pt>
    <dgm:pt modelId="{712B21D5-0EE4-054C-97A1-63A291C85AE8}" type="parTrans" cxnId="{C18263F0-BC4D-D44F-BF33-E10416407928}">
      <dgm:prSet/>
      <dgm:spPr/>
      <dgm:t>
        <a:bodyPr/>
        <a:lstStyle/>
        <a:p>
          <a:pPr algn="r" rtl="1">
            <a:lnSpc>
              <a:spcPct val="150000"/>
            </a:lnSpc>
          </a:pPr>
          <a:endParaRPr lang="en-US" sz="1400">
            <a:latin typeface="Alexandria" pitchFamily="2" charset="-78"/>
            <a:cs typeface="Alexandria" pitchFamily="2" charset="-78"/>
          </a:endParaRPr>
        </a:p>
      </dgm:t>
    </dgm:pt>
    <dgm:pt modelId="{1D83432F-AE67-4640-A7F8-FD15AE14FD26}" type="sibTrans" cxnId="{C18263F0-BC4D-D44F-BF33-E10416407928}">
      <dgm:prSet/>
      <dgm:spPr/>
      <dgm:t>
        <a:bodyPr/>
        <a:lstStyle/>
        <a:p>
          <a:pPr algn="r" rtl="1">
            <a:lnSpc>
              <a:spcPct val="150000"/>
            </a:lnSpc>
          </a:pPr>
          <a:endParaRPr lang="en-US" sz="1400">
            <a:latin typeface="Alexandria" pitchFamily="2" charset="-78"/>
            <a:cs typeface="Alexandria" pitchFamily="2" charset="-78"/>
          </a:endParaRPr>
        </a:p>
      </dgm:t>
    </dgm:pt>
    <dgm:pt modelId="{2105757C-CA9B-5F49-A881-A3C6B39FC8FA}" type="pres">
      <dgm:prSet presAssocID="{BCC91E51-1AC8-CC4E-8903-E49298D0D799}" presName="Name0" presStyleCnt="0">
        <dgm:presLayoutVars>
          <dgm:chMax val="7"/>
          <dgm:chPref val="7"/>
          <dgm:dir/>
        </dgm:presLayoutVars>
      </dgm:prSet>
      <dgm:spPr/>
    </dgm:pt>
    <dgm:pt modelId="{11105296-51E1-5040-BA94-93874A002265}" type="pres">
      <dgm:prSet presAssocID="{BCC91E51-1AC8-CC4E-8903-E49298D0D799}" presName="Name1" presStyleCnt="0"/>
      <dgm:spPr/>
    </dgm:pt>
    <dgm:pt modelId="{236B0ADF-055C-1343-AF27-64390FBF7251}" type="pres">
      <dgm:prSet presAssocID="{BCC91E51-1AC8-CC4E-8903-E49298D0D799}" presName="cycle" presStyleCnt="0"/>
      <dgm:spPr/>
    </dgm:pt>
    <dgm:pt modelId="{7BCBB621-2E70-8E44-B195-E3F66BCFC64E}" type="pres">
      <dgm:prSet presAssocID="{BCC91E51-1AC8-CC4E-8903-E49298D0D799}" presName="srcNode" presStyleLbl="node1" presStyleIdx="0" presStyleCnt="3"/>
      <dgm:spPr/>
    </dgm:pt>
    <dgm:pt modelId="{DFEB927E-17A1-3A4E-B926-B3938EE86710}" type="pres">
      <dgm:prSet presAssocID="{BCC91E51-1AC8-CC4E-8903-E49298D0D799}" presName="conn" presStyleLbl="parChTrans1D2" presStyleIdx="0" presStyleCnt="1"/>
      <dgm:spPr/>
    </dgm:pt>
    <dgm:pt modelId="{8F886E3E-0025-CF44-8191-64AA356C9804}" type="pres">
      <dgm:prSet presAssocID="{BCC91E51-1AC8-CC4E-8903-E49298D0D799}" presName="extraNode" presStyleLbl="node1" presStyleIdx="0" presStyleCnt="3"/>
      <dgm:spPr/>
    </dgm:pt>
    <dgm:pt modelId="{571A6333-3257-E145-98C4-2A5EBE08E88F}" type="pres">
      <dgm:prSet presAssocID="{BCC91E51-1AC8-CC4E-8903-E49298D0D799}" presName="dstNode" presStyleLbl="node1" presStyleIdx="0" presStyleCnt="3"/>
      <dgm:spPr/>
    </dgm:pt>
    <dgm:pt modelId="{CD500D17-599C-FD40-AFE8-FCF595CA9C40}" type="pres">
      <dgm:prSet presAssocID="{32C858CD-9E8C-4042-B299-68EEEE1669C5}" presName="text_1" presStyleLbl="node1" presStyleIdx="0" presStyleCnt="3">
        <dgm:presLayoutVars>
          <dgm:bulletEnabled val="1"/>
        </dgm:presLayoutVars>
      </dgm:prSet>
      <dgm:spPr/>
    </dgm:pt>
    <dgm:pt modelId="{40FA21BE-F840-2943-A665-09CE81F83D4B}" type="pres">
      <dgm:prSet presAssocID="{32C858CD-9E8C-4042-B299-68EEEE1669C5}" presName="accent_1" presStyleCnt="0"/>
      <dgm:spPr/>
    </dgm:pt>
    <dgm:pt modelId="{AC15F8A0-DBF4-E449-BE04-8549A9B940FC}" type="pres">
      <dgm:prSet presAssocID="{32C858CD-9E8C-4042-B299-68EEEE1669C5}" presName="accentRepeatNode" presStyleLbl="solidFgAcc1" presStyleIdx="0" presStyleCnt="3"/>
      <dgm:spPr/>
    </dgm:pt>
    <dgm:pt modelId="{B997CEA6-43B1-2842-8D7E-149DCFFC8B29}" type="pres">
      <dgm:prSet presAssocID="{D4C86228-6E17-8647-83D7-C524F9D802D4}" presName="text_2" presStyleLbl="node1" presStyleIdx="1" presStyleCnt="3">
        <dgm:presLayoutVars>
          <dgm:bulletEnabled val="1"/>
        </dgm:presLayoutVars>
      </dgm:prSet>
      <dgm:spPr/>
    </dgm:pt>
    <dgm:pt modelId="{EECC5456-FD47-9A4D-ADCF-DE1FDA491CDE}" type="pres">
      <dgm:prSet presAssocID="{D4C86228-6E17-8647-83D7-C524F9D802D4}" presName="accent_2" presStyleCnt="0"/>
      <dgm:spPr/>
    </dgm:pt>
    <dgm:pt modelId="{750473EA-8E8C-CB40-9D9A-6C9567C966EB}" type="pres">
      <dgm:prSet presAssocID="{D4C86228-6E17-8647-83D7-C524F9D802D4}" presName="accentRepeatNode" presStyleLbl="solidFgAcc1" presStyleIdx="1" presStyleCnt="3"/>
      <dgm:spPr/>
    </dgm:pt>
    <dgm:pt modelId="{39EB9B93-8FA1-E249-90A7-BC4B066E51F9}" type="pres">
      <dgm:prSet presAssocID="{FD7883ED-688B-0847-A7E4-1CC69FD622AA}" presName="text_3" presStyleLbl="node1" presStyleIdx="2" presStyleCnt="3">
        <dgm:presLayoutVars>
          <dgm:bulletEnabled val="1"/>
        </dgm:presLayoutVars>
      </dgm:prSet>
      <dgm:spPr/>
    </dgm:pt>
    <dgm:pt modelId="{D8100A1A-13CC-4641-8CEE-4708D6A76AAE}" type="pres">
      <dgm:prSet presAssocID="{FD7883ED-688B-0847-A7E4-1CC69FD622AA}" presName="accent_3" presStyleCnt="0"/>
      <dgm:spPr/>
    </dgm:pt>
    <dgm:pt modelId="{E42EBD60-BB4A-1444-A122-A3E5DE6699FC}" type="pres">
      <dgm:prSet presAssocID="{FD7883ED-688B-0847-A7E4-1CC69FD622AA}" presName="accentRepeatNode" presStyleLbl="solidFgAcc1" presStyleIdx="2" presStyleCnt="3"/>
      <dgm:spPr/>
    </dgm:pt>
  </dgm:ptLst>
  <dgm:cxnLst>
    <dgm:cxn modelId="{CAA57B64-C3F0-0545-976F-B4D9D77F5ABE}" type="presOf" srcId="{32C858CD-9E8C-4042-B299-68EEEE1669C5}" destId="{CD500D17-599C-FD40-AFE8-FCF595CA9C40}" srcOrd="0" destOrd="0" presId="urn:microsoft.com/office/officeart/2008/layout/VerticalCurvedList"/>
    <dgm:cxn modelId="{F8436575-A8C3-A34B-A33F-6C953F923442}" type="presOf" srcId="{BCC91E51-1AC8-CC4E-8903-E49298D0D799}" destId="{2105757C-CA9B-5F49-A881-A3C6B39FC8FA}" srcOrd="0" destOrd="0" presId="urn:microsoft.com/office/officeart/2008/layout/VerticalCurvedList"/>
    <dgm:cxn modelId="{0261E3A6-B88D-7E4D-B0DD-831CBA6BED9B}" type="presOf" srcId="{9AA00902-779C-B64D-965F-59D4DC0A7ED8}" destId="{DFEB927E-17A1-3A4E-B926-B3938EE86710}" srcOrd="0" destOrd="0" presId="urn:microsoft.com/office/officeart/2008/layout/VerticalCurvedList"/>
    <dgm:cxn modelId="{DEB3F3C7-F032-E34D-B5FD-3DCA6EF54643}" srcId="{BCC91E51-1AC8-CC4E-8903-E49298D0D799}" destId="{D4C86228-6E17-8647-83D7-C524F9D802D4}" srcOrd="1" destOrd="0" parTransId="{E5776FCC-9BE9-4044-9E56-3E9B42B666C6}" sibTransId="{FA8B8C24-F9F7-AB43-A0E5-8FD12D93F98C}"/>
    <dgm:cxn modelId="{9D7E88CF-49B0-0E44-A386-8540BF98F647}" type="presOf" srcId="{FD7883ED-688B-0847-A7E4-1CC69FD622AA}" destId="{39EB9B93-8FA1-E249-90A7-BC4B066E51F9}" srcOrd="0" destOrd="0" presId="urn:microsoft.com/office/officeart/2008/layout/VerticalCurvedList"/>
    <dgm:cxn modelId="{781C4CD0-6518-F340-A5F5-F93912F6CFB3}" srcId="{BCC91E51-1AC8-CC4E-8903-E49298D0D799}" destId="{32C858CD-9E8C-4042-B299-68EEEE1669C5}" srcOrd="0" destOrd="0" parTransId="{F335DD52-C16E-7B48-9929-EB0A9C855557}" sibTransId="{9AA00902-779C-B64D-965F-59D4DC0A7ED8}"/>
    <dgm:cxn modelId="{F77C86EF-4FF0-3943-94AA-1F9004E5382B}" type="presOf" srcId="{D4C86228-6E17-8647-83D7-C524F9D802D4}" destId="{B997CEA6-43B1-2842-8D7E-149DCFFC8B29}" srcOrd="0" destOrd="0" presId="urn:microsoft.com/office/officeart/2008/layout/VerticalCurvedList"/>
    <dgm:cxn modelId="{C18263F0-BC4D-D44F-BF33-E10416407928}" srcId="{BCC91E51-1AC8-CC4E-8903-E49298D0D799}" destId="{FD7883ED-688B-0847-A7E4-1CC69FD622AA}" srcOrd="2" destOrd="0" parTransId="{712B21D5-0EE4-054C-97A1-63A291C85AE8}" sibTransId="{1D83432F-AE67-4640-A7F8-FD15AE14FD26}"/>
    <dgm:cxn modelId="{CD9F5E23-B0FC-744E-913D-DB47BD4F10A6}" type="presParOf" srcId="{2105757C-CA9B-5F49-A881-A3C6B39FC8FA}" destId="{11105296-51E1-5040-BA94-93874A002265}" srcOrd="0" destOrd="0" presId="urn:microsoft.com/office/officeart/2008/layout/VerticalCurvedList"/>
    <dgm:cxn modelId="{BB718983-5F5F-8C42-8E46-68B573C3FD91}" type="presParOf" srcId="{11105296-51E1-5040-BA94-93874A002265}" destId="{236B0ADF-055C-1343-AF27-64390FBF7251}" srcOrd="0" destOrd="0" presId="urn:microsoft.com/office/officeart/2008/layout/VerticalCurvedList"/>
    <dgm:cxn modelId="{1FD756A8-0179-834D-B04F-369ED0882606}" type="presParOf" srcId="{236B0ADF-055C-1343-AF27-64390FBF7251}" destId="{7BCBB621-2E70-8E44-B195-E3F66BCFC64E}" srcOrd="0" destOrd="0" presId="urn:microsoft.com/office/officeart/2008/layout/VerticalCurvedList"/>
    <dgm:cxn modelId="{EE163579-67FD-9941-B5E2-DB4BB0F6AAB8}" type="presParOf" srcId="{236B0ADF-055C-1343-AF27-64390FBF7251}" destId="{DFEB927E-17A1-3A4E-B926-B3938EE86710}" srcOrd="1" destOrd="0" presId="urn:microsoft.com/office/officeart/2008/layout/VerticalCurvedList"/>
    <dgm:cxn modelId="{A28F9019-57F4-8F43-9555-067BA1D3E7D9}" type="presParOf" srcId="{236B0ADF-055C-1343-AF27-64390FBF7251}" destId="{8F886E3E-0025-CF44-8191-64AA356C9804}" srcOrd="2" destOrd="0" presId="urn:microsoft.com/office/officeart/2008/layout/VerticalCurvedList"/>
    <dgm:cxn modelId="{AB09DEE4-065E-7D4E-96F9-F11B0618D463}" type="presParOf" srcId="{236B0ADF-055C-1343-AF27-64390FBF7251}" destId="{571A6333-3257-E145-98C4-2A5EBE08E88F}" srcOrd="3" destOrd="0" presId="urn:microsoft.com/office/officeart/2008/layout/VerticalCurvedList"/>
    <dgm:cxn modelId="{BC90C915-A093-EA4C-B4D5-A0926B992124}" type="presParOf" srcId="{11105296-51E1-5040-BA94-93874A002265}" destId="{CD500D17-599C-FD40-AFE8-FCF595CA9C40}" srcOrd="1" destOrd="0" presId="urn:microsoft.com/office/officeart/2008/layout/VerticalCurvedList"/>
    <dgm:cxn modelId="{51ADA6DF-B16A-2246-A4F6-2EBF8E83A039}" type="presParOf" srcId="{11105296-51E1-5040-BA94-93874A002265}" destId="{40FA21BE-F840-2943-A665-09CE81F83D4B}" srcOrd="2" destOrd="0" presId="urn:microsoft.com/office/officeart/2008/layout/VerticalCurvedList"/>
    <dgm:cxn modelId="{62E4163B-B0CB-F046-98EA-B390629BCA8B}" type="presParOf" srcId="{40FA21BE-F840-2943-A665-09CE81F83D4B}" destId="{AC15F8A0-DBF4-E449-BE04-8549A9B940FC}" srcOrd="0" destOrd="0" presId="urn:microsoft.com/office/officeart/2008/layout/VerticalCurvedList"/>
    <dgm:cxn modelId="{8B5BF13E-24C2-204B-9715-EE3571332ABD}" type="presParOf" srcId="{11105296-51E1-5040-BA94-93874A002265}" destId="{B997CEA6-43B1-2842-8D7E-149DCFFC8B29}" srcOrd="3" destOrd="0" presId="urn:microsoft.com/office/officeart/2008/layout/VerticalCurvedList"/>
    <dgm:cxn modelId="{F83325EC-1E3B-E946-9677-F0D7EFDC1676}" type="presParOf" srcId="{11105296-51E1-5040-BA94-93874A002265}" destId="{EECC5456-FD47-9A4D-ADCF-DE1FDA491CDE}" srcOrd="4" destOrd="0" presId="urn:microsoft.com/office/officeart/2008/layout/VerticalCurvedList"/>
    <dgm:cxn modelId="{C307F9EE-A514-7B4C-BBA2-4DE44CBEC5E1}" type="presParOf" srcId="{EECC5456-FD47-9A4D-ADCF-DE1FDA491CDE}" destId="{750473EA-8E8C-CB40-9D9A-6C9567C966EB}" srcOrd="0" destOrd="0" presId="urn:microsoft.com/office/officeart/2008/layout/VerticalCurvedList"/>
    <dgm:cxn modelId="{B7AFA61A-FC94-854E-A04B-FFB0BCFAE7A0}" type="presParOf" srcId="{11105296-51E1-5040-BA94-93874A002265}" destId="{39EB9B93-8FA1-E249-90A7-BC4B066E51F9}" srcOrd="5" destOrd="0" presId="urn:microsoft.com/office/officeart/2008/layout/VerticalCurvedList"/>
    <dgm:cxn modelId="{0D82728A-A9C4-FC4A-B10F-0BE3745798BB}" type="presParOf" srcId="{11105296-51E1-5040-BA94-93874A002265}" destId="{D8100A1A-13CC-4641-8CEE-4708D6A76AAE}" srcOrd="6" destOrd="0" presId="urn:microsoft.com/office/officeart/2008/layout/VerticalCurvedList"/>
    <dgm:cxn modelId="{06074CD7-1D67-8049-8A08-3B27405F93A8}" type="presParOf" srcId="{D8100A1A-13CC-4641-8CEE-4708D6A76AAE}" destId="{E42EBD60-BB4A-1444-A122-A3E5DE6699FC}"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7DF47E5-FC24-E743-B1B1-C935938808E9}"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36048BFA-855F-794C-858F-57E1FA564DE0}">
      <dgm:prSet phldrT="[Text]"/>
      <dgm:spPr/>
      <dgm:t>
        <a:bodyPr/>
        <a:lstStyle/>
        <a:p>
          <a:pPr rtl="1">
            <a:lnSpc>
              <a:spcPct val="150000"/>
            </a:lnSpc>
            <a:buClrTx/>
            <a:buSzPts val="1800"/>
            <a:buFont typeface="Arial" panose="020B0604020202020204" pitchFamily="34" charset="0"/>
            <a:buChar char="•"/>
          </a:pPr>
          <a:r>
            <a:rPr lang="x-none" b="1">
              <a:latin typeface="Alexandria" pitchFamily="2" charset="-78"/>
              <a:cs typeface="Alexandria" pitchFamily="2" charset="-78"/>
            </a:rPr>
            <a:t>استراتيجية حائط الصد: </a:t>
          </a:r>
          <a:r>
            <a:rPr lang="x-none">
              <a:latin typeface="Alexandria" pitchFamily="2" charset="-78"/>
              <a:cs typeface="Alexandria" pitchFamily="2" charset="-78"/>
            </a:rPr>
            <a:t>فلا تعترف الإدارة بالخطأ وتمنع تسرب المعلومات ومحاولة الحصول عليها وهو ما يضر بسمعة المؤسسة.</a:t>
          </a:r>
          <a:endParaRPr lang="en-US" dirty="0">
            <a:latin typeface="Alexandria" pitchFamily="2" charset="-78"/>
            <a:cs typeface="Alexandria" pitchFamily="2" charset="-78"/>
          </a:endParaRPr>
        </a:p>
      </dgm:t>
    </dgm:pt>
    <dgm:pt modelId="{769588BB-9C87-0645-AE44-30E105830D3A}" type="parTrans" cxnId="{77DBEE6B-F193-8244-82F9-56B300903CDC}">
      <dgm:prSet/>
      <dgm:spPr/>
      <dgm:t>
        <a:bodyPr/>
        <a:lstStyle/>
        <a:p>
          <a:pPr rtl="1"/>
          <a:endParaRPr lang="en-US">
            <a:latin typeface="Alexandria" pitchFamily="2" charset="-78"/>
            <a:cs typeface="Alexandria" pitchFamily="2" charset="-78"/>
          </a:endParaRPr>
        </a:p>
      </dgm:t>
    </dgm:pt>
    <dgm:pt modelId="{BC385863-2B86-8D49-BE8D-839473EC76BF}" type="sibTrans" cxnId="{77DBEE6B-F193-8244-82F9-56B300903CDC}">
      <dgm:prSet/>
      <dgm:spPr/>
      <dgm:t>
        <a:bodyPr/>
        <a:lstStyle/>
        <a:p>
          <a:pPr rtl="1"/>
          <a:endParaRPr lang="en-US">
            <a:latin typeface="Alexandria" pitchFamily="2" charset="-78"/>
            <a:cs typeface="Alexandria" pitchFamily="2" charset="-78"/>
          </a:endParaRPr>
        </a:p>
      </dgm:t>
    </dgm:pt>
    <dgm:pt modelId="{38627C81-D206-BD46-B122-BA24EA91D08D}">
      <dgm:prSet phldrT="[Text]"/>
      <dgm:spPr/>
      <dgm:t>
        <a:bodyPr/>
        <a:lstStyle/>
        <a:p>
          <a:pPr rtl="1">
            <a:lnSpc>
              <a:spcPct val="150000"/>
            </a:lnSpc>
            <a:buClrTx/>
            <a:buSzPts val="1800"/>
            <a:buFont typeface="Arial" panose="020B0604020202020204" pitchFamily="34" charset="0"/>
            <a:buChar char="•"/>
          </a:pPr>
          <a:r>
            <a:rPr lang="x-none" b="1">
              <a:latin typeface="Alexandria" pitchFamily="2" charset="-78"/>
              <a:cs typeface="Alexandria" pitchFamily="2" charset="-78"/>
            </a:rPr>
            <a:t>استراتيجية الانكار : </a:t>
          </a:r>
          <a:r>
            <a:rPr lang="x-none">
              <a:latin typeface="Alexandria" pitchFamily="2" charset="-78"/>
              <a:cs typeface="Alexandria" pitchFamily="2" charset="-78"/>
            </a:rPr>
            <a:t>حيث ينكر ممارسو العلاقات العامة وجود أزمة. </a:t>
          </a:r>
          <a:endParaRPr lang="en-US" dirty="0">
            <a:latin typeface="Alexandria" pitchFamily="2" charset="-78"/>
            <a:cs typeface="Alexandria" pitchFamily="2" charset="-78"/>
          </a:endParaRPr>
        </a:p>
      </dgm:t>
    </dgm:pt>
    <dgm:pt modelId="{59C678B1-EEB2-E349-8D95-72677C780124}" type="parTrans" cxnId="{667C50AE-CCE5-894E-84E5-A0282B1A25E9}">
      <dgm:prSet/>
      <dgm:spPr/>
      <dgm:t>
        <a:bodyPr/>
        <a:lstStyle/>
        <a:p>
          <a:pPr rtl="1"/>
          <a:endParaRPr lang="en-US">
            <a:latin typeface="Alexandria" pitchFamily="2" charset="-78"/>
            <a:cs typeface="Alexandria" pitchFamily="2" charset="-78"/>
          </a:endParaRPr>
        </a:p>
      </dgm:t>
    </dgm:pt>
    <dgm:pt modelId="{2FF0EC4E-F53B-494B-AAE0-E014E9D53BB4}" type="sibTrans" cxnId="{667C50AE-CCE5-894E-84E5-A0282B1A25E9}">
      <dgm:prSet/>
      <dgm:spPr/>
      <dgm:t>
        <a:bodyPr/>
        <a:lstStyle/>
        <a:p>
          <a:pPr rtl="1"/>
          <a:endParaRPr lang="en-US">
            <a:latin typeface="Alexandria" pitchFamily="2" charset="-78"/>
            <a:cs typeface="Alexandria" pitchFamily="2" charset="-78"/>
          </a:endParaRPr>
        </a:p>
      </dgm:t>
    </dgm:pt>
    <dgm:pt modelId="{7FDACF37-A34A-FF49-BA52-83482A534D9E}">
      <dgm:prSet phldrT="[Text]"/>
      <dgm:spPr/>
      <dgm:t>
        <a:bodyPr/>
        <a:lstStyle/>
        <a:p>
          <a:pPr rtl="1">
            <a:lnSpc>
              <a:spcPct val="150000"/>
            </a:lnSpc>
            <a:buClrTx/>
            <a:buSzPts val="1800"/>
            <a:buFont typeface="Arial" panose="020B0604020202020204" pitchFamily="34" charset="0"/>
            <a:buChar char="•"/>
          </a:pPr>
          <a:r>
            <a:rPr lang="x-none" b="1">
              <a:latin typeface="Alexandria" pitchFamily="2" charset="-78"/>
              <a:cs typeface="Alexandria" pitchFamily="2" charset="-78"/>
            </a:rPr>
            <a:t>استراتيجية التعتيم والتجاهل : </a:t>
          </a:r>
          <a:r>
            <a:rPr lang="x-none" b="0">
              <a:latin typeface="Alexandria" pitchFamily="2" charset="-78"/>
              <a:cs typeface="Alexandria" pitchFamily="2" charset="-78"/>
            </a:rPr>
            <a:t>والتي تعتمد على الحفاظ على سرية أحداث الأزمة، مما يجعل الاعلام يلجأ الى مصادر أخري للحصول على المعلومات.</a:t>
          </a:r>
          <a:r>
            <a:rPr lang="x-none">
              <a:latin typeface="Alexandria" pitchFamily="2" charset="-78"/>
              <a:cs typeface="Alexandria" pitchFamily="2" charset="-78"/>
            </a:rPr>
            <a:t>.</a:t>
          </a:r>
          <a:endParaRPr lang="en-US" dirty="0">
            <a:latin typeface="Alexandria" pitchFamily="2" charset="-78"/>
            <a:cs typeface="Alexandria" pitchFamily="2" charset="-78"/>
          </a:endParaRPr>
        </a:p>
      </dgm:t>
    </dgm:pt>
    <dgm:pt modelId="{CBC66DC0-504F-194A-A8F6-B896D476EE43}" type="parTrans" cxnId="{C6594981-B12A-1C44-B551-6EE76BF2B98F}">
      <dgm:prSet/>
      <dgm:spPr/>
      <dgm:t>
        <a:bodyPr/>
        <a:lstStyle/>
        <a:p>
          <a:pPr rtl="1"/>
          <a:endParaRPr lang="en-US">
            <a:latin typeface="Alexandria" pitchFamily="2" charset="-78"/>
            <a:cs typeface="Alexandria" pitchFamily="2" charset="-78"/>
          </a:endParaRPr>
        </a:p>
      </dgm:t>
    </dgm:pt>
    <dgm:pt modelId="{9C7EA9A2-E1A7-3049-A227-6B94A72CCFFD}" type="sibTrans" cxnId="{C6594981-B12A-1C44-B551-6EE76BF2B98F}">
      <dgm:prSet/>
      <dgm:spPr/>
      <dgm:t>
        <a:bodyPr/>
        <a:lstStyle/>
        <a:p>
          <a:pPr rtl="1"/>
          <a:endParaRPr lang="en-US">
            <a:latin typeface="Alexandria" pitchFamily="2" charset="-78"/>
            <a:cs typeface="Alexandria" pitchFamily="2" charset="-78"/>
          </a:endParaRPr>
        </a:p>
      </dgm:t>
    </dgm:pt>
    <dgm:pt modelId="{BD8C8230-3373-6F46-A817-537A069A39BF}">
      <dgm:prSet phldrT="[Text]"/>
      <dgm:spPr/>
      <dgm:t>
        <a:bodyPr/>
        <a:lstStyle/>
        <a:p>
          <a:pPr rtl="1">
            <a:lnSpc>
              <a:spcPct val="150000"/>
            </a:lnSpc>
            <a:buClrTx/>
            <a:buSzPts val="1600"/>
            <a:buFont typeface="Arial" panose="020B0604020202020204" pitchFamily="34" charset="0"/>
            <a:buChar char="•"/>
          </a:pPr>
          <a:r>
            <a:rPr lang="x-none" b="1">
              <a:latin typeface="Alexandria" pitchFamily="2" charset="-78"/>
              <a:cs typeface="Alexandria" pitchFamily="2" charset="-78"/>
            </a:rPr>
            <a:t>الاستراتيجية القانونية</a:t>
          </a:r>
          <a:r>
            <a:rPr lang="x-none">
              <a:latin typeface="Alexandria" pitchFamily="2" charset="-78"/>
              <a:cs typeface="Alexandria" pitchFamily="2" charset="-78"/>
            </a:rPr>
            <a:t>: ويتم فيها المعالجة الإعلامية بناء علي توجيهات الشؤون القانونية لحماية المؤسسة من أي مساءلة.</a:t>
          </a:r>
          <a:endParaRPr lang="en-US" dirty="0">
            <a:latin typeface="Alexandria" pitchFamily="2" charset="-78"/>
            <a:cs typeface="Alexandria" pitchFamily="2" charset="-78"/>
          </a:endParaRPr>
        </a:p>
      </dgm:t>
    </dgm:pt>
    <dgm:pt modelId="{BC35732E-6B67-9D4E-84CC-EA4AF59D348E}" type="parTrans" cxnId="{E7A70B5E-A897-4E4A-8668-95D8B593223D}">
      <dgm:prSet/>
      <dgm:spPr/>
      <dgm:t>
        <a:bodyPr/>
        <a:lstStyle/>
        <a:p>
          <a:pPr rtl="1"/>
          <a:endParaRPr lang="en-US">
            <a:latin typeface="Alexandria" pitchFamily="2" charset="-78"/>
            <a:cs typeface="Alexandria" pitchFamily="2" charset="-78"/>
          </a:endParaRPr>
        </a:p>
      </dgm:t>
    </dgm:pt>
    <dgm:pt modelId="{57A6D011-B14C-6947-BD43-BA9201BFF353}" type="sibTrans" cxnId="{E7A70B5E-A897-4E4A-8668-95D8B593223D}">
      <dgm:prSet/>
      <dgm:spPr/>
      <dgm:t>
        <a:bodyPr/>
        <a:lstStyle/>
        <a:p>
          <a:pPr rtl="1"/>
          <a:endParaRPr lang="en-US">
            <a:latin typeface="Alexandria" pitchFamily="2" charset="-78"/>
            <a:cs typeface="Alexandria" pitchFamily="2" charset="-78"/>
          </a:endParaRPr>
        </a:p>
      </dgm:t>
    </dgm:pt>
    <dgm:pt modelId="{A9EF2B25-3135-454F-A2B3-6434D46810AD}">
      <dgm:prSet phldrT="[Text]"/>
      <dgm:spPr/>
      <dgm:t>
        <a:bodyPr/>
        <a:lstStyle/>
        <a:p>
          <a:pPr rtl="1">
            <a:lnSpc>
              <a:spcPct val="150000"/>
            </a:lnSpc>
            <a:buClrTx/>
            <a:buSzPts val="1600"/>
            <a:buFont typeface="Arial" panose="020B0604020202020204" pitchFamily="34" charset="0"/>
            <a:buChar char="•"/>
          </a:pPr>
          <a:r>
            <a:rPr lang="x-none">
              <a:latin typeface="Alexandria" pitchFamily="2" charset="-78"/>
              <a:cs typeface="Alexandria" pitchFamily="2" charset="-78"/>
            </a:rPr>
            <a:t>ا</a:t>
          </a:r>
          <a:r>
            <a:rPr lang="x-none" b="1">
              <a:latin typeface="Alexandria" pitchFamily="2" charset="-78"/>
              <a:cs typeface="Alexandria" pitchFamily="2" charset="-78"/>
            </a:rPr>
            <a:t>ستراتيجية التخلص من المسؤولية</a:t>
          </a:r>
          <a:r>
            <a:rPr lang="x-none">
              <a:latin typeface="Alexandria" pitchFamily="2" charset="-78"/>
              <a:cs typeface="Alexandria" pitchFamily="2" charset="-78"/>
            </a:rPr>
            <a:t>: وهي القاء المسؤولية على جهات أخري لإظهار المؤسسة كضحية.</a:t>
          </a:r>
          <a:endParaRPr lang="en-US" dirty="0">
            <a:latin typeface="Alexandria" pitchFamily="2" charset="-78"/>
            <a:cs typeface="Alexandria" pitchFamily="2" charset="-78"/>
          </a:endParaRPr>
        </a:p>
      </dgm:t>
    </dgm:pt>
    <dgm:pt modelId="{593AFE87-13E8-7345-B4F3-D8EC25E55D41}" type="parTrans" cxnId="{BE4E4313-C3DB-874C-8B57-3DA7D2D0A55D}">
      <dgm:prSet/>
      <dgm:spPr/>
      <dgm:t>
        <a:bodyPr/>
        <a:lstStyle/>
        <a:p>
          <a:pPr rtl="1"/>
          <a:endParaRPr lang="en-US">
            <a:latin typeface="Alexandria" pitchFamily="2" charset="-78"/>
            <a:cs typeface="Alexandria" pitchFamily="2" charset="-78"/>
          </a:endParaRPr>
        </a:p>
      </dgm:t>
    </dgm:pt>
    <dgm:pt modelId="{BC110190-D66B-4040-A0D7-941F5F3D693A}" type="sibTrans" cxnId="{BE4E4313-C3DB-874C-8B57-3DA7D2D0A55D}">
      <dgm:prSet/>
      <dgm:spPr/>
      <dgm:t>
        <a:bodyPr/>
        <a:lstStyle/>
        <a:p>
          <a:pPr rtl="1"/>
          <a:endParaRPr lang="en-US">
            <a:latin typeface="Alexandria" pitchFamily="2" charset="-78"/>
            <a:cs typeface="Alexandria" pitchFamily="2" charset="-78"/>
          </a:endParaRPr>
        </a:p>
      </dgm:t>
    </dgm:pt>
    <dgm:pt modelId="{492D6EA2-1CF8-4646-812B-5B6D3A4317C1}" type="pres">
      <dgm:prSet presAssocID="{07DF47E5-FC24-E743-B1B1-C935938808E9}" presName="diagram" presStyleCnt="0">
        <dgm:presLayoutVars>
          <dgm:dir/>
          <dgm:resizeHandles val="exact"/>
        </dgm:presLayoutVars>
      </dgm:prSet>
      <dgm:spPr/>
    </dgm:pt>
    <dgm:pt modelId="{1C07256E-B897-9A48-AD08-0D6C172B026D}" type="pres">
      <dgm:prSet presAssocID="{36048BFA-855F-794C-858F-57E1FA564DE0}" presName="node" presStyleLbl="node1" presStyleIdx="0" presStyleCnt="5">
        <dgm:presLayoutVars>
          <dgm:bulletEnabled val="1"/>
        </dgm:presLayoutVars>
      </dgm:prSet>
      <dgm:spPr/>
    </dgm:pt>
    <dgm:pt modelId="{AB18F9A2-0DD9-464A-B6EE-DBD98A9C763F}" type="pres">
      <dgm:prSet presAssocID="{BC385863-2B86-8D49-BE8D-839473EC76BF}" presName="sibTrans" presStyleCnt="0"/>
      <dgm:spPr/>
    </dgm:pt>
    <dgm:pt modelId="{F673F7BE-502E-A74D-8B18-6C6898BB201C}" type="pres">
      <dgm:prSet presAssocID="{38627C81-D206-BD46-B122-BA24EA91D08D}" presName="node" presStyleLbl="node1" presStyleIdx="1" presStyleCnt="5">
        <dgm:presLayoutVars>
          <dgm:bulletEnabled val="1"/>
        </dgm:presLayoutVars>
      </dgm:prSet>
      <dgm:spPr/>
    </dgm:pt>
    <dgm:pt modelId="{74925DAA-B11D-7348-B8EE-D84F87464C9A}" type="pres">
      <dgm:prSet presAssocID="{2FF0EC4E-F53B-494B-AAE0-E014E9D53BB4}" presName="sibTrans" presStyleCnt="0"/>
      <dgm:spPr/>
    </dgm:pt>
    <dgm:pt modelId="{FAD691E2-7BE1-4049-8A05-FD2E7B57EAC2}" type="pres">
      <dgm:prSet presAssocID="{7FDACF37-A34A-FF49-BA52-83482A534D9E}" presName="node" presStyleLbl="node1" presStyleIdx="2" presStyleCnt="5">
        <dgm:presLayoutVars>
          <dgm:bulletEnabled val="1"/>
        </dgm:presLayoutVars>
      </dgm:prSet>
      <dgm:spPr/>
    </dgm:pt>
    <dgm:pt modelId="{6C2A427C-0C31-3547-9EFC-BB71151C3D98}" type="pres">
      <dgm:prSet presAssocID="{9C7EA9A2-E1A7-3049-A227-6B94A72CCFFD}" presName="sibTrans" presStyleCnt="0"/>
      <dgm:spPr/>
    </dgm:pt>
    <dgm:pt modelId="{17DAF689-E5A5-644C-9E3F-F2A9F4F1F6FE}" type="pres">
      <dgm:prSet presAssocID="{BD8C8230-3373-6F46-A817-537A069A39BF}" presName="node" presStyleLbl="node1" presStyleIdx="3" presStyleCnt="5">
        <dgm:presLayoutVars>
          <dgm:bulletEnabled val="1"/>
        </dgm:presLayoutVars>
      </dgm:prSet>
      <dgm:spPr/>
    </dgm:pt>
    <dgm:pt modelId="{56684FE4-B0C6-F94D-BB4E-8B32BCA48531}" type="pres">
      <dgm:prSet presAssocID="{57A6D011-B14C-6947-BD43-BA9201BFF353}" presName="sibTrans" presStyleCnt="0"/>
      <dgm:spPr/>
    </dgm:pt>
    <dgm:pt modelId="{6BB58E9D-A8ED-0046-B410-09BBE27BC1AE}" type="pres">
      <dgm:prSet presAssocID="{A9EF2B25-3135-454F-A2B3-6434D46810AD}" presName="node" presStyleLbl="node1" presStyleIdx="4" presStyleCnt="5">
        <dgm:presLayoutVars>
          <dgm:bulletEnabled val="1"/>
        </dgm:presLayoutVars>
      </dgm:prSet>
      <dgm:spPr/>
    </dgm:pt>
  </dgm:ptLst>
  <dgm:cxnLst>
    <dgm:cxn modelId="{0E98E607-F160-F346-8FEC-C183EDAD07C9}" type="presOf" srcId="{7FDACF37-A34A-FF49-BA52-83482A534D9E}" destId="{FAD691E2-7BE1-4049-8A05-FD2E7B57EAC2}" srcOrd="0" destOrd="0" presId="urn:microsoft.com/office/officeart/2005/8/layout/default"/>
    <dgm:cxn modelId="{BE4E4313-C3DB-874C-8B57-3DA7D2D0A55D}" srcId="{07DF47E5-FC24-E743-B1B1-C935938808E9}" destId="{A9EF2B25-3135-454F-A2B3-6434D46810AD}" srcOrd="4" destOrd="0" parTransId="{593AFE87-13E8-7345-B4F3-D8EC25E55D41}" sibTransId="{BC110190-D66B-4040-A0D7-941F5F3D693A}"/>
    <dgm:cxn modelId="{242CDE1A-4900-4448-BE02-D190AE7E6092}" type="presOf" srcId="{36048BFA-855F-794C-858F-57E1FA564DE0}" destId="{1C07256E-B897-9A48-AD08-0D6C172B026D}" srcOrd="0" destOrd="0" presId="urn:microsoft.com/office/officeart/2005/8/layout/default"/>
    <dgm:cxn modelId="{A60BA42E-A84C-7F40-B9ED-18F3221C98CB}" type="presOf" srcId="{BD8C8230-3373-6F46-A817-537A069A39BF}" destId="{17DAF689-E5A5-644C-9E3F-F2A9F4F1F6FE}" srcOrd="0" destOrd="0" presId="urn:microsoft.com/office/officeart/2005/8/layout/default"/>
    <dgm:cxn modelId="{1E15D535-AC3F-8F47-8B0C-E756474B9182}" type="presOf" srcId="{38627C81-D206-BD46-B122-BA24EA91D08D}" destId="{F673F7BE-502E-A74D-8B18-6C6898BB201C}" srcOrd="0" destOrd="0" presId="urn:microsoft.com/office/officeart/2005/8/layout/default"/>
    <dgm:cxn modelId="{E7A70B5E-A897-4E4A-8668-95D8B593223D}" srcId="{07DF47E5-FC24-E743-B1B1-C935938808E9}" destId="{BD8C8230-3373-6F46-A817-537A069A39BF}" srcOrd="3" destOrd="0" parTransId="{BC35732E-6B67-9D4E-84CC-EA4AF59D348E}" sibTransId="{57A6D011-B14C-6947-BD43-BA9201BFF353}"/>
    <dgm:cxn modelId="{77DBEE6B-F193-8244-82F9-56B300903CDC}" srcId="{07DF47E5-FC24-E743-B1B1-C935938808E9}" destId="{36048BFA-855F-794C-858F-57E1FA564DE0}" srcOrd="0" destOrd="0" parTransId="{769588BB-9C87-0645-AE44-30E105830D3A}" sibTransId="{BC385863-2B86-8D49-BE8D-839473EC76BF}"/>
    <dgm:cxn modelId="{C6594981-B12A-1C44-B551-6EE76BF2B98F}" srcId="{07DF47E5-FC24-E743-B1B1-C935938808E9}" destId="{7FDACF37-A34A-FF49-BA52-83482A534D9E}" srcOrd="2" destOrd="0" parTransId="{CBC66DC0-504F-194A-A8F6-B896D476EE43}" sibTransId="{9C7EA9A2-E1A7-3049-A227-6B94A72CCFFD}"/>
    <dgm:cxn modelId="{667C50AE-CCE5-894E-84E5-A0282B1A25E9}" srcId="{07DF47E5-FC24-E743-B1B1-C935938808E9}" destId="{38627C81-D206-BD46-B122-BA24EA91D08D}" srcOrd="1" destOrd="0" parTransId="{59C678B1-EEB2-E349-8D95-72677C780124}" sibTransId="{2FF0EC4E-F53B-494B-AAE0-E014E9D53BB4}"/>
    <dgm:cxn modelId="{635167C2-F6E7-7F43-834E-C78B01FF5612}" type="presOf" srcId="{A9EF2B25-3135-454F-A2B3-6434D46810AD}" destId="{6BB58E9D-A8ED-0046-B410-09BBE27BC1AE}" srcOrd="0" destOrd="0" presId="urn:microsoft.com/office/officeart/2005/8/layout/default"/>
    <dgm:cxn modelId="{E16806DA-6338-D146-A1F7-27FD69D5CB22}" type="presOf" srcId="{07DF47E5-FC24-E743-B1B1-C935938808E9}" destId="{492D6EA2-1CF8-4646-812B-5B6D3A4317C1}" srcOrd="0" destOrd="0" presId="urn:microsoft.com/office/officeart/2005/8/layout/default"/>
    <dgm:cxn modelId="{3E3BCBA5-D586-784E-A4D1-AB76876B31B8}" type="presParOf" srcId="{492D6EA2-1CF8-4646-812B-5B6D3A4317C1}" destId="{1C07256E-B897-9A48-AD08-0D6C172B026D}" srcOrd="0" destOrd="0" presId="urn:microsoft.com/office/officeart/2005/8/layout/default"/>
    <dgm:cxn modelId="{23C6AD4A-94C1-FF4D-9EC3-E277D0A283AF}" type="presParOf" srcId="{492D6EA2-1CF8-4646-812B-5B6D3A4317C1}" destId="{AB18F9A2-0DD9-464A-B6EE-DBD98A9C763F}" srcOrd="1" destOrd="0" presId="urn:microsoft.com/office/officeart/2005/8/layout/default"/>
    <dgm:cxn modelId="{00B32799-9D71-9C4B-A2FB-12A286805C07}" type="presParOf" srcId="{492D6EA2-1CF8-4646-812B-5B6D3A4317C1}" destId="{F673F7BE-502E-A74D-8B18-6C6898BB201C}" srcOrd="2" destOrd="0" presId="urn:microsoft.com/office/officeart/2005/8/layout/default"/>
    <dgm:cxn modelId="{C512BA05-BAA8-C64D-9969-C06C6A5B7522}" type="presParOf" srcId="{492D6EA2-1CF8-4646-812B-5B6D3A4317C1}" destId="{74925DAA-B11D-7348-B8EE-D84F87464C9A}" srcOrd="3" destOrd="0" presId="urn:microsoft.com/office/officeart/2005/8/layout/default"/>
    <dgm:cxn modelId="{E5D28D76-064D-4242-8B11-23A6911C67F8}" type="presParOf" srcId="{492D6EA2-1CF8-4646-812B-5B6D3A4317C1}" destId="{FAD691E2-7BE1-4049-8A05-FD2E7B57EAC2}" srcOrd="4" destOrd="0" presId="urn:microsoft.com/office/officeart/2005/8/layout/default"/>
    <dgm:cxn modelId="{9CBFF780-F24F-1649-B935-E9E0521BE1E8}" type="presParOf" srcId="{492D6EA2-1CF8-4646-812B-5B6D3A4317C1}" destId="{6C2A427C-0C31-3547-9EFC-BB71151C3D98}" srcOrd="5" destOrd="0" presId="urn:microsoft.com/office/officeart/2005/8/layout/default"/>
    <dgm:cxn modelId="{146387D4-91CA-2049-9C98-83684FFA3F05}" type="presParOf" srcId="{492D6EA2-1CF8-4646-812B-5B6D3A4317C1}" destId="{17DAF689-E5A5-644C-9E3F-F2A9F4F1F6FE}" srcOrd="6" destOrd="0" presId="urn:microsoft.com/office/officeart/2005/8/layout/default"/>
    <dgm:cxn modelId="{858A9815-65F1-E948-A949-56B85390BCE7}" type="presParOf" srcId="{492D6EA2-1CF8-4646-812B-5B6D3A4317C1}" destId="{56684FE4-B0C6-F94D-BB4E-8B32BCA48531}" srcOrd="7" destOrd="0" presId="urn:microsoft.com/office/officeart/2005/8/layout/default"/>
    <dgm:cxn modelId="{E1371DA3-BC22-324A-9A7A-8BC9FB7F3646}" type="presParOf" srcId="{492D6EA2-1CF8-4646-812B-5B6D3A4317C1}" destId="{6BB58E9D-A8ED-0046-B410-09BBE27BC1AE}"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7DF47E5-FC24-E743-B1B1-C935938808E9}"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36048BFA-855F-794C-858F-57E1FA564DE0}">
      <dgm:prSet phldrT="[Text]" custT="1"/>
      <dgm:spPr/>
      <dgm:t>
        <a:bodyPr/>
        <a:lstStyle/>
        <a:p>
          <a:pPr rtl="1">
            <a:lnSpc>
              <a:spcPct val="150000"/>
            </a:lnSpc>
            <a:buClrTx/>
            <a:buSzPts val="1800"/>
            <a:buFont typeface="Arial" panose="020B0604020202020204" pitchFamily="34" charset="0"/>
            <a:buChar char="•"/>
          </a:pPr>
          <a:r>
            <a:rPr lang="x-none" sz="1400" b="1">
              <a:latin typeface="Alexandria" pitchFamily="2" charset="-78"/>
              <a:cs typeface="Alexandria" pitchFamily="2" charset="-78"/>
            </a:rPr>
            <a:t>استراتيجية </a:t>
          </a:r>
          <a:r>
            <a:rPr lang="ar-SA" sz="1400" b="1" dirty="0">
              <a:latin typeface="Alexandria" pitchFamily="2" charset="-78"/>
              <a:cs typeface="Alexandria" pitchFamily="2" charset="-78"/>
            </a:rPr>
            <a:t>الدفاع الهجومي (الصالح العام)</a:t>
          </a:r>
          <a:r>
            <a:rPr lang="x-none" sz="1400" b="1">
              <a:latin typeface="Alexandria" pitchFamily="2" charset="-78"/>
              <a:cs typeface="Alexandria" pitchFamily="2" charset="-78"/>
            </a:rPr>
            <a:t>: </a:t>
          </a:r>
          <a:r>
            <a:rPr lang="ar-SA" sz="1400" dirty="0">
              <a:latin typeface="Alexandria" pitchFamily="2" charset="-78"/>
              <a:cs typeface="Alexandria" pitchFamily="2" charset="-78"/>
            </a:rPr>
            <a:t>حيث تعمل المؤسسة على خلق رأي عام مساند لها ، وهي تعتمد بشكل أساسي على خفض حدة الهجوم عليها من خلال اظهار حرص المؤسسة على الصالح العام، والتركيز على الأعمال الإيجابية للمنظمة، التقليل من مصداقية الناقدين ومواساة المتضررين وتعويضهم.</a:t>
          </a:r>
          <a:endParaRPr lang="en-US" sz="1400" dirty="0">
            <a:latin typeface="Alexandria" pitchFamily="2" charset="-78"/>
            <a:cs typeface="Alexandria" pitchFamily="2" charset="-78"/>
          </a:endParaRPr>
        </a:p>
      </dgm:t>
    </dgm:pt>
    <dgm:pt modelId="{769588BB-9C87-0645-AE44-30E105830D3A}" type="parTrans" cxnId="{77DBEE6B-F193-8244-82F9-56B300903CDC}">
      <dgm:prSet/>
      <dgm:spPr/>
      <dgm:t>
        <a:bodyPr/>
        <a:lstStyle/>
        <a:p>
          <a:pPr rtl="1"/>
          <a:endParaRPr lang="en-US" sz="1400">
            <a:latin typeface="Alexandria" pitchFamily="2" charset="-78"/>
            <a:cs typeface="Alexandria" pitchFamily="2" charset="-78"/>
          </a:endParaRPr>
        </a:p>
      </dgm:t>
    </dgm:pt>
    <dgm:pt modelId="{BC385863-2B86-8D49-BE8D-839473EC76BF}" type="sibTrans" cxnId="{77DBEE6B-F193-8244-82F9-56B300903CDC}">
      <dgm:prSet/>
      <dgm:spPr/>
      <dgm:t>
        <a:bodyPr/>
        <a:lstStyle/>
        <a:p>
          <a:pPr rtl="1"/>
          <a:endParaRPr lang="en-US" sz="1400">
            <a:latin typeface="Alexandria" pitchFamily="2" charset="-78"/>
            <a:cs typeface="Alexandria" pitchFamily="2" charset="-78"/>
          </a:endParaRPr>
        </a:p>
      </dgm:t>
    </dgm:pt>
    <dgm:pt modelId="{38627C81-D206-BD46-B122-BA24EA91D08D}">
      <dgm:prSet phldrT="[Text]" custT="1"/>
      <dgm:spPr/>
      <dgm:t>
        <a:bodyPr/>
        <a:lstStyle/>
        <a:p>
          <a:pPr rtl="1">
            <a:lnSpc>
              <a:spcPct val="150000"/>
            </a:lnSpc>
            <a:buClrTx/>
            <a:buSzPts val="1800"/>
            <a:buFont typeface="Arial" panose="020B0604020202020204" pitchFamily="34" charset="0"/>
            <a:buChar char="•"/>
          </a:pPr>
          <a:r>
            <a:rPr lang="x-none" sz="1400" b="1">
              <a:latin typeface="Alexandria" pitchFamily="2" charset="-78"/>
              <a:cs typeface="Alexandria" pitchFamily="2" charset="-78"/>
            </a:rPr>
            <a:t>استراتيجية ال</a:t>
          </a:r>
          <a:r>
            <a:rPr lang="ar-SA" sz="1400" b="1" dirty="0" err="1">
              <a:latin typeface="Alexandria" pitchFamily="2" charset="-78"/>
              <a:cs typeface="Alexandria" pitchFamily="2" charset="-78"/>
            </a:rPr>
            <a:t>إعتذار</a:t>
          </a:r>
          <a:r>
            <a:rPr lang="ar-SA" sz="1400" b="1" dirty="0">
              <a:latin typeface="Alexandria" pitchFamily="2" charset="-78"/>
              <a:cs typeface="Alexandria" pitchFamily="2" charset="-78"/>
            </a:rPr>
            <a:t> الكامل</a:t>
          </a:r>
          <a:r>
            <a:rPr lang="x-none" sz="1400" b="1">
              <a:latin typeface="Alexandria" pitchFamily="2" charset="-78"/>
              <a:cs typeface="Alexandria" pitchFamily="2" charset="-78"/>
            </a:rPr>
            <a:t> : </a:t>
          </a:r>
          <a:r>
            <a:rPr lang="x-none" sz="1400">
              <a:latin typeface="Alexandria" pitchFamily="2" charset="-78"/>
              <a:cs typeface="Alexandria" pitchFamily="2" charset="-78"/>
            </a:rPr>
            <a:t>حيث </a:t>
          </a:r>
          <a:r>
            <a:rPr lang="ar-SA" sz="1400" dirty="0">
              <a:latin typeface="Alexandria" pitchFamily="2" charset="-78"/>
              <a:cs typeface="Alexandria" pitchFamily="2" charset="-78"/>
            </a:rPr>
            <a:t>يتم اعلان الندم الكامل من قبل المنظمة والاعتذار عن الخطأ</a:t>
          </a:r>
          <a:r>
            <a:rPr lang="x-none" sz="1400">
              <a:latin typeface="Alexandria" pitchFamily="2" charset="-78"/>
              <a:cs typeface="Alexandria" pitchFamily="2" charset="-78"/>
            </a:rPr>
            <a:t>. </a:t>
          </a:r>
          <a:endParaRPr lang="en-US" sz="1400" dirty="0">
            <a:latin typeface="Alexandria" pitchFamily="2" charset="-78"/>
            <a:cs typeface="Alexandria" pitchFamily="2" charset="-78"/>
          </a:endParaRPr>
        </a:p>
      </dgm:t>
    </dgm:pt>
    <dgm:pt modelId="{59C678B1-EEB2-E349-8D95-72677C780124}" type="parTrans" cxnId="{667C50AE-CCE5-894E-84E5-A0282B1A25E9}">
      <dgm:prSet/>
      <dgm:spPr/>
      <dgm:t>
        <a:bodyPr/>
        <a:lstStyle/>
        <a:p>
          <a:pPr rtl="1"/>
          <a:endParaRPr lang="en-US" sz="1400">
            <a:latin typeface="Alexandria" pitchFamily="2" charset="-78"/>
            <a:cs typeface="Alexandria" pitchFamily="2" charset="-78"/>
          </a:endParaRPr>
        </a:p>
      </dgm:t>
    </dgm:pt>
    <dgm:pt modelId="{2FF0EC4E-F53B-494B-AAE0-E014E9D53BB4}" type="sibTrans" cxnId="{667C50AE-CCE5-894E-84E5-A0282B1A25E9}">
      <dgm:prSet/>
      <dgm:spPr/>
      <dgm:t>
        <a:bodyPr/>
        <a:lstStyle/>
        <a:p>
          <a:pPr rtl="1"/>
          <a:endParaRPr lang="en-US" sz="1400">
            <a:latin typeface="Alexandria" pitchFamily="2" charset="-78"/>
            <a:cs typeface="Alexandria" pitchFamily="2" charset="-78"/>
          </a:endParaRPr>
        </a:p>
      </dgm:t>
    </dgm:pt>
    <dgm:pt modelId="{BD8C8230-3373-6F46-A817-537A069A39BF}">
      <dgm:prSet phldrT="[Text]" custT="1"/>
      <dgm:spPr/>
      <dgm:t>
        <a:bodyPr/>
        <a:lstStyle/>
        <a:p>
          <a:pPr rtl="1">
            <a:lnSpc>
              <a:spcPct val="150000"/>
            </a:lnSpc>
            <a:buClrTx/>
            <a:buSzPts val="1600"/>
            <a:buFont typeface="Arial" panose="020B0604020202020204" pitchFamily="34" charset="0"/>
            <a:buChar char="•"/>
          </a:pPr>
          <a:r>
            <a:rPr lang="x-none" sz="1400" b="1">
              <a:latin typeface="Alexandria" pitchFamily="2" charset="-78"/>
              <a:cs typeface="Alexandria" pitchFamily="2" charset="-78"/>
            </a:rPr>
            <a:t>الاستراتيجية ال</a:t>
          </a:r>
          <a:r>
            <a:rPr lang="ar-SA" sz="1400" b="1" dirty="0">
              <a:latin typeface="Alexandria" pitchFamily="2" charset="-78"/>
              <a:cs typeface="Alexandria" pitchFamily="2" charset="-78"/>
            </a:rPr>
            <a:t>هجوم المضاد</a:t>
          </a:r>
          <a:r>
            <a:rPr lang="x-none" sz="1400">
              <a:latin typeface="Alexandria" pitchFamily="2" charset="-78"/>
              <a:cs typeface="Alexandria" pitchFamily="2" charset="-78"/>
            </a:rPr>
            <a:t>: </a:t>
          </a:r>
          <a:r>
            <a:rPr lang="ar-SA" sz="1400" dirty="0">
              <a:latin typeface="Alexandria" pitchFamily="2" charset="-78"/>
              <a:cs typeface="Alexandria" pitchFamily="2" charset="-78"/>
            </a:rPr>
            <a:t>وتتخذ فيه المؤسسة دور المهاجم المضاد إعلاميا من خلال مهاجمة كل العناصر التي اعتمدت عليها قوى الهجوم، وتستخدم غالبا هذه الاستراتيجية في حالات التشهير</a:t>
          </a:r>
          <a:r>
            <a:rPr lang="x-none" sz="1400">
              <a:latin typeface="Alexandria" pitchFamily="2" charset="-78"/>
              <a:cs typeface="Alexandria" pitchFamily="2" charset="-78"/>
            </a:rPr>
            <a:t>.</a:t>
          </a:r>
          <a:endParaRPr lang="en-US" sz="1400" dirty="0">
            <a:latin typeface="Alexandria" pitchFamily="2" charset="-78"/>
            <a:cs typeface="Alexandria" pitchFamily="2" charset="-78"/>
          </a:endParaRPr>
        </a:p>
      </dgm:t>
    </dgm:pt>
    <dgm:pt modelId="{BC35732E-6B67-9D4E-84CC-EA4AF59D348E}" type="parTrans" cxnId="{E7A70B5E-A897-4E4A-8668-95D8B593223D}">
      <dgm:prSet/>
      <dgm:spPr/>
      <dgm:t>
        <a:bodyPr/>
        <a:lstStyle/>
        <a:p>
          <a:pPr rtl="1"/>
          <a:endParaRPr lang="en-US" sz="1400">
            <a:latin typeface="Alexandria" pitchFamily="2" charset="-78"/>
            <a:cs typeface="Alexandria" pitchFamily="2" charset="-78"/>
          </a:endParaRPr>
        </a:p>
      </dgm:t>
    </dgm:pt>
    <dgm:pt modelId="{57A6D011-B14C-6947-BD43-BA9201BFF353}" type="sibTrans" cxnId="{E7A70B5E-A897-4E4A-8668-95D8B593223D}">
      <dgm:prSet/>
      <dgm:spPr/>
      <dgm:t>
        <a:bodyPr/>
        <a:lstStyle/>
        <a:p>
          <a:pPr rtl="1"/>
          <a:endParaRPr lang="en-US" sz="1400">
            <a:latin typeface="Alexandria" pitchFamily="2" charset="-78"/>
            <a:cs typeface="Alexandria" pitchFamily="2" charset="-78"/>
          </a:endParaRPr>
        </a:p>
      </dgm:t>
    </dgm:pt>
    <dgm:pt modelId="{A9EF2B25-3135-454F-A2B3-6434D46810AD}">
      <dgm:prSet phldrT="[Text]" custT="1"/>
      <dgm:spPr/>
      <dgm:t>
        <a:bodyPr/>
        <a:lstStyle/>
        <a:p>
          <a:pPr rtl="1">
            <a:lnSpc>
              <a:spcPct val="150000"/>
            </a:lnSpc>
            <a:buClrTx/>
            <a:buSzPts val="1600"/>
            <a:buFont typeface="Arial" panose="020B0604020202020204" pitchFamily="34" charset="0"/>
            <a:buChar char="•"/>
          </a:pPr>
          <a:r>
            <a:rPr lang="x-none" sz="1400">
              <a:latin typeface="Alexandria" pitchFamily="2" charset="-78"/>
              <a:cs typeface="Alexandria" pitchFamily="2" charset="-78"/>
            </a:rPr>
            <a:t>ا</a:t>
          </a:r>
          <a:r>
            <a:rPr lang="x-none" sz="1400" b="1">
              <a:latin typeface="Alexandria" pitchFamily="2" charset="-78"/>
              <a:cs typeface="Alexandria" pitchFamily="2" charset="-78"/>
            </a:rPr>
            <a:t>ستراتيجية ال</a:t>
          </a:r>
          <a:r>
            <a:rPr lang="ar-SA" sz="1400" b="1" dirty="0">
              <a:latin typeface="Alexandria" pitchFamily="2" charset="-78"/>
              <a:cs typeface="Alexandria" pitchFamily="2" charset="-78"/>
            </a:rPr>
            <a:t>أفعال التصحيحية</a:t>
          </a:r>
          <a:r>
            <a:rPr lang="x-none" sz="1400">
              <a:latin typeface="Alexandria" pitchFamily="2" charset="-78"/>
              <a:cs typeface="Alexandria" pitchFamily="2" charset="-78"/>
            </a:rPr>
            <a:t>: وهي </a:t>
          </a:r>
          <a:r>
            <a:rPr lang="ar-SA" sz="1400" dirty="0">
              <a:latin typeface="Alexandria" pitchFamily="2" charset="-78"/>
              <a:cs typeface="Alexandria" pitchFamily="2" charset="-78"/>
            </a:rPr>
            <a:t>تقوم على الاعتراف بالمشكلة والوعد بعدم تكرارها مع ذكر خطوات</a:t>
          </a:r>
        </a:p>
        <a:p>
          <a:pPr rtl="1">
            <a:lnSpc>
              <a:spcPct val="150000"/>
            </a:lnSpc>
            <a:buClrTx/>
            <a:buSzPts val="1600"/>
            <a:buFont typeface="Arial" panose="020B0604020202020204" pitchFamily="34" charset="0"/>
            <a:buChar char="•"/>
          </a:pPr>
          <a:r>
            <a:rPr lang="ar-SA" sz="1400" dirty="0">
              <a:latin typeface="Alexandria" pitchFamily="2" charset="-78"/>
              <a:cs typeface="Alexandria" pitchFamily="2" charset="-78"/>
            </a:rPr>
            <a:t> الإصلاح.</a:t>
          </a:r>
          <a:endParaRPr lang="en-US" sz="1400" dirty="0">
            <a:latin typeface="Alexandria" pitchFamily="2" charset="-78"/>
            <a:cs typeface="Alexandria" pitchFamily="2" charset="-78"/>
          </a:endParaRPr>
        </a:p>
      </dgm:t>
    </dgm:pt>
    <dgm:pt modelId="{593AFE87-13E8-7345-B4F3-D8EC25E55D41}" type="parTrans" cxnId="{BE4E4313-C3DB-874C-8B57-3DA7D2D0A55D}">
      <dgm:prSet/>
      <dgm:spPr/>
      <dgm:t>
        <a:bodyPr/>
        <a:lstStyle/>
        <a:p>
          <a:pPr rtl="1"/>
          <a:endParaRPr lang="en-US" sz="1400">
            <a:latin typeface="Alexandria" pitchFamily="2" charset="-78"/>
            <a:cs typeface="Alexandria" pitchFamily="2" charset="-78"/>
          </a:endParaRPr>
        </a:p>
      </dgm:t>
    </dgm:pt>
    <dgm:pt modelId="{BC110190-D66B-4040-A0D7-941F5F3D693A}" type="sibTrans" cxnId="{BE4E4313-C3DB-874C-8B57-3DA7D2D0A55D}">
      <dgm:prSet/>
      <dgm:spPr/>
      <dgm:t>
        <a:bodyPr/>
        <a:lstStyle/>
        <a:p>
          <a:pPr rtl="1"/>
          <a:endParaRPr lang="en-US" sz="1400">
            <a:latin typeface="Alexandria" pitchFamily="2" charset="-78"/>
            <a:cs typeface="Alexandria" pitchFamily="2" charset="-78"/>
          </a:endParaRPr>
        </a:p>
      </dgm:t>
    </dgm:pt>
    <dgm:pt modelId="{7FDACF37-A34A-FF49-BA52-83482A534D9E}">
      <dgm:prSet phldrT="[Text]" custT="1"/>
      <dgm:spPr/>
      <dgm:t>
        <a:bodyPr/>
        <a:lstStyle/>
        <a:p>
          <a:pPr rtl="1">
            <a:lnSpc>
              <a:spcPct val="150000"/>
            </a:lnSpc>
            <a:buClrTx/>
            <a:buSzPts val="1800"/>
            <a:buFont typeface="Arial" panose="020B0604020202020204" pitchFamily="34" charset="0"/>
            <a:buChar char="•"/>
          </a:pPr>
          <a:r>
            <a:rPr lang="x-none" sz="1400" b="1">
              <a:latin typeface="Alexandria" pitchFamily="2" charset="-78"/>
              <a:cs typeface="Alexandria" pitchFamily="2" charset="-78"/>
            </a:rPr>
            <a:t>استراتيجية </a:t>
          </a:r>
          <a:r>
            <a:rPr lang="ar-SA" sz="1400" b="1" dirty="0">
              <a:latin typeface="Alexandria" pitchFamily="2" charset="-78"/>
              <a:cs typeface="Alexandria" pitchFamily="2" charset="-78"/>
            </a:rPr>
            <a:t>التبرير والاعتذار حيث تعترف المؤسسة بخطئها، وتقدم تبريرها للموقف وتعتذر عنه من خلال رسائل حقيقية.</a:t>
          </a:r>
          <a:endParaRPr lang="en-US" sz="1400" dirty="0">
            <a:latin typeface="Alexandria" pitchFamily="2" charset="-78"/>
            <a:cs typeface="Alexandria" pitchFamily="2" charset="-78"/>
          </a:endParaRPr>
        </a:p>
      </dgm:t>
    </dgm:pt>
    <dgm:pt modelId="{9C7EA9A2-E1A7-3049-A227-6B94A72CCFFD}" type="sibTrans" cxnId="{C6594981-B12A-1C44-B551-6EE76BF2B98F}">
      <dgm:prSet/>
      <dgm:spPr/>
      <dgm:t>
        <a:bodyPr/>
        <a:lstStyle/>
        <a:p>
          <a:pPr rtl="1"/>
          <a:endParaRPr lang="en-US" sz="1400">
            <a:latin typeface="Alexandria" pitchFamily="2" charset="-78"/>
            <a:cs typeface="Alexandria" pitchFamily="2" charset="-78"/>
          </a:endParaRPr>
        </a:p>
      </dgm:t>
    </dgm:pt>
    <dgm:pt modelId="{CBC66DC0-504F-194A-A8F6-B896D476EE43}" type="parTrans" cxnId="{C6594981-B12A-1C44-B551-6EE76BF2B98F}">
      <dgm:prSet/>
      <dgm:spPr/>
      <dgm:t>
        <a:bodyPr/>
        <a:lstStyle/>
        <a:p>
          <a:pPr rtl="1"/>
          <a:endParaRPr lang="en-US" sz="1400">
            <a:latin typeface="Alexandria" pitchFamily="2" charset="-78"/>
            <a:cs typeface="Alexandria" pitchFamily="2" charset="-78"/>
          </a:endParaRPr>
        </a:p>
      </dgm:t>
    </dgm:pt>
    <dgm:pt modelId="{492D6EA2-1CF8-4646-812B-5B6D3A4317C1}" type="pres">
      <dgm:prSet presAssocID="{07DF47E5-FC24-E743-B1B1-C935938808E9}" presName="diagram" presStyleCnt="0">
        <dgm:presLayoutVars>
          <dgm:dir/>
          <dgm:resizeHandles val="exact"/>
        </dgm:presLayoutVars>
      </dgm:prSet>
      <dgm:spPr/>
    </dgm:pt>
    <dgm:pt modelId="{1C07256E-B897-9A48-AD08-0D6C172B026D}" type="pres">
      <dgm:prSet presAssocID="{36048BFA-855F-794C-858F-57E1FA564DE0}" presName="node" presStyleLbl="node1" presStyleIdx="0" presStyleCnt="5" custScaleX="256341" custScaleY="193794" custLinFactY="82806" custLinFactNeighborX="15055" custLinFactNeighborY="100000">
        <dgm:presLayoutVars>
          <dgm:bulletEnabled val="1"/>
        </dgm:presLayoutVars>
      </dgm:prSet>
      <dgm:spPr/>
    </dgm:pt>
    <dgm:pt modelId="{AB18F9A2-0DD9-464A-B6EE-DBD98A9C763F}" type="pres">
      <dgm:prSet presAssocID="{BC385863-2B86-8D49-BE8D-839473EC76BF}" presName="sibTrans" presStyleCnt="0"/>
      <dgm:spPr/>
    </dgm:pt>
    <dgm:pt modelId="{F673F7BE-502E-A74D-8B18-6C6898BB201C}" type="pres">
      <dgm:prSet presAssocID="{38627C81-D206-BD46-B122-BA24EA91D08D}" presName="node" presStyleLbl="node1" presStyleIdx="1" presStyleCnt="5" custScaleX="112670" custScaleY="162420" custLinFactNeighborX="476" custLinFactNeighborY="11687">
        <dgm:presLayoutVars>
          <dgm:bulletEnabled val="1"/>
        </dgm:presLayoutVars>
      </dgm:prSet>
      <dgm:spPr/>
    </dgm:pt>
    <dgm:pt modelId="{74925DAA-B11D-7348-B8EE-D84F87464C9A}" type="pres">
      <dgm:prSet presAssocID="{2FF0EC4E-F53B-494B-AAE0-E014E9D53BB4}" presName="sibTrans" presStyleCnt="0"/>
      <dgm:spPr/>
    </dgm:pt>
    <dgm:pt modelId="{FAD691E2-7BE1-4049-8A05-FD2E7B57EAC2}" type="pres">
      <dgm:prSet presAssocID="{7FDACF37-A34A-FF49-BA52-83482A534D9E}" presName="node" presStyleLbl="node1" presStyleIdx="2" presStyleCnt="5" custScaleX="118312" custScaleY="184351" custLinFactY="-100000" custLinFactNeighborX="1497" custLinFactNeighborY="-112156">
        <dgm:presLayoutVars>
          <dgm:bulletEnabled val="1"/>
        </dgm:presLayoutVars>
      </dgm:prSet>
      <dgm:spPr/>
    </dgm:pt>
    <dgm:pt modelId="{6C2A427C-0C31-3547-9EFC-BB71151C3D98}" type="pres">
      <dgm:prSet presAssocID="{9C7EA9A2-E1A7-3049-A227-6B94A72CCFFD}" presName="sibTrans" presStyleCnt="0"/>
      <dgm:spPr/>
    </dgm:pt>
    <dgm:pt modelId="{17DAF689-E5A5-644C-9E3F-F2A9F4F1F6FE}" type="pres">
      <dgm:prSet presAssocID="{BD8C8230-3373-6F46-A817-537A069A39BF}" presName="node" presStyleLbl="node1" presStyleIdx="3" presStyleCnt="5" custScaleX="242187" custScaleY="141424" custLinFactY="-100000" custLinFactNeighborX="-29447" custLinFactNeighborY="-124122">
        <dgm:presLayoutVars>
          <dgm:bulletEnabled val="1"/>
        </dgm:presLayoutVars>
      </dgm:prSet>
      <dgm:spPr/>
    </dgm:pt>
    <dgm:pt modelId="{56684FE4-B0C6-F94D-BB4E-8B32BCA48531}" type="pres">
      <dgm:prSet presAssocID="{57A6D011-B14C-6947-BD43-BA9201BFF353}" presName="sibTrans" presStyleCnt="0"/>
      <dgm:spPr/>
    </dgm:pt>
    <dgm:pt modelId="{6BB58E9D-A8ED-0046-B410-09BBE27BC1AE}" type="pres">
      <dgm:prSet presAssocID="{A9EF2B25-3135-454F-A2B3-6434D46810AD}" presName="node" presStyleLbl="node1" presStyleIdx="4" presStyleCnt="5" custScaleX="176988" custScaleY="166993" custLinFactNeighborX="32294" custLinFactNeighborY="-1196">
        <dgm:presLayoutVars>
          <dgm:bulletEnabled val="1"/>
        </dgm:presLayoutVars>
      </dgm:prSet>
      <dgm:spPr/>
    </dgm:pt>
  </dgm:ptLst>
  <dgm:cxnLst>
    <dgm:cxn modelId="{0E98E607-F160-F346-8FEC-C183EDAD07C9}" type="presOf" srcId="{7FDACF37-A34A-FF49-BA52-83482A534D9E}" destId="{FAD691E2-7BE1-4049-8A05-FD2E7B57EAC2}" srcOrd="0" destOrd="0" presId="urn:microsoft.com/office/officeart/2005/8/layout/default"/>
    <dgm:cxn modelId="{BE4E4313-C3DB-874C-8B57-3DA7D2D0A55D}" srcId="{07DF47E5-FC24-E743-B1B1-C935938808E9}" destId="{A9EF2B25-3135-454F-A2B3-6434D46810AD}" srcOrd="4" destOrd="0" parTransId="{593AFE87-13E8-7345-B4F3-D8EC25E55D41}" sibTransId="{BC110190-D66B-4040-A0D7-941F5F3D693A}"/>
    <dgm:cxn modelId="{242CDE1A-4900-4448-BE02-D190AE7E6092}" type="presOf" srcId="{36048BFA-855F-794C-858F-57E1FA564DE0}" destId="{1C07256E-B897-9A48-AD08-0D6C172B026D}" srcOrd="0" destOrd="0" presId="urn:microsoft.com/office/officeart/2005/8/layout/default"/>
    <dgm:cxn modelId="{A60BA42E-A84C-7F40-B9ED-18F3221C98CB}" type="presOf" srcId="{BD8C8230-3373-6F46-A817-537A069A39BF}" destId="{17DAF689-E5A5-644C-9E3F-F2A9F4F1F6FE}" srcOrd="0" destOrd="0" presId="urn:microsoft.com/office/officeart/2005/8/layout/default"/>
    <dgm:cxn modelId="{1E15D535-AC3F-8F47-8B0C-E756474B9182}" type="presOf" srcId="{38627C81-D206-BD46-B122-BA24EA91D08D}" destId="{F673F7BE-502E-A74D-8B18-6C6898BB201C}" srcOrd="0" destOrd="0" presId="urn:microsoft.com/office/officeart/2005/8/layout/default"/>
    <dgm:cxn modelId="{E7A70B5E-A897-4E4A-8668-95D8B593223D}" srcId="{07DF47E5-FC24-E743-B1B1-C935938808E9}" destId="{BD8C8230-3373-6F46-A817-537A069A39BF}" srcOrd="3" destOrd="0" parTransId="{BC35732E-6B67-9D4E-84CC-EA4AF59D348E}" sibTransId="{57A6D011-B14C-6947-BD43-BA9201BFF353}"/>
    <dgm:cxn modelId="{77DBEE6B-F193-8244-82F9-56B300903CDC}" srcId="{07DF47E5-FC24-E743-B1B1-C935938808E9}" destId="{36048BFA-855F-794C-858F-57E1FA564DE0}" srcOrd="0" destOrd="0" parTransId="{769588BB-9C87-0645-AE44-30E105830D3A}" sibTransId="{BC385863-2B86-8D49-BE8D-839473EC76BF}"/>
    <dgm:cxn modelId="{C6594981-B12A-1C44-B551-6EE76BF2B98F}" srcId="{07DF47E5-FC24-E743-B1B1-C935938808E9}" destId="{7FDACF37-A34A-FF49-BA52-83482A534D9E}" srcOrd="2" destOrd="0" parTransId="{CBC66DC0-504F-194A-A8F6-B896D476EE43}" sibTransId="{9C7EA9A2-E1A7-3049-A227-6B94A72CCFFD}"/>
    <dgm:cxn modelId="{667C50AE-CCE5-894E-84E5-A0282B1A25E9}" srcId="{07DF47E5-FC24-E743-B1B1-C935938808E9}" destId="{38627C81-D206-BD46-B122-BA24EA91D08D}" srcOrd="1" destOrd="0" parTransId="{59C678B1-EEB2-E349-8D95-72677C780124}" sibTransId="{2FF0EC4E-F53B-494B-AAE0-E014E9D53BB4}"/>
    <dgm:cxn modelId="{635167C2-F6E7-7F43-834E-C78B01FF5612}" type="presOf" srcId="{A9EF2B25-3135-454F-A2B3-6434D46810AD}" destId="{6BB58E9D-A8ED-0046-B410-09BBE27BC1AE}" srcOrd="0" destOrd="0" presId="urn:microsoft.com/office/officeart/2005/8/layout/default"/>
    <dgm:cxn modelId="{E16806DA-6338-D146-A1F7-27FD69D5CB22}" type="presOf" srcId="{07DF47E5-FC24-E743-B1B1-C935938808E9}" destId="{492D6EA2-1CF8-4646-812B-5B6D3A4317C1}" srcOrd="0" destOrd="0" presId="urn:microsoft.com/office/officeart/2005/8/layout/default"/>
    <dgm:cxn modelId="{3E3BCBA5-D586-784E-A4D1-AB76876B31B8}" type="presParOf" srcId="{492D6EA2-1CF8-4646-812B-5B6D3A4317C1}" destId="{1C07256E-B897-9A48-AD08-0D6C172B026D}" srcOrd="0" destOrd="0" presId="urn:microsoft.com/office/officeart/2005/8/layout/default"/>
    <dgm:cxn modelId="{23C6AD4A-94C1-FF4D-9EC3-E277D0A283AF}" type="presParOf" srcId="{492D6EA2-1CF8-4646-812B-5B6D3A4317C1}" destId="{AB18F9A2-0DD9-464A-B6EE-DBD98A9C763F}" srcOrd="1" destOrd="0" presId="urn:microsoft.com/office/officeart/2005/8/layout/default"/>
    <dgm:cxn modelId="{00B32799-9D71-9C4B-A2FB-12A286805C07}" type="presParOf" srcId="{492D6EA2-1CF8-4646-812B-5B6D3A4317C1}" destId="{F673F7BE-502E-A74D-8B18-6C6898BB201C}" srcOrd="2" destOrd="0" presId="urn:microsoft.com/office/officeart/2005/8/layout/default"/>
    <dgm:cxn modelId="{C512BA05-BAA8-C64D-9969-C06C6A5B7522}" type="presParOf" srcId="{492D6EA2-1CF8-4646-812B-5B6D3A4317C1}" destId="{74925DAA-B11D-7348-B8EE-D84F87464C9A}" srcOrd="3" destOrd="0" presId="urn:microsoft.com/office/officeart/2005/8/layout/default"/>
    <dgm:cxn modelId="{E5D28D76-064D-4242-8B11-23A6911C67F8}" type="presParOf" srcId="{492D6EA2-1CF8-4646-812B-5B6D3A4317C1}" destId="{FAD691E2-7BE1-4049-8A05-FD2E7B57EAC2}" srcOrd="4" destOrd="0" presId="urn:microsoft.com/office/officeart/2005/8/layout/default"/>
    <dgm:cxn modelId="{9CBFF780-F24F-1649-B935-E9E0521BE1E8}" type="presParOf" srcId="{492D6EA2-1CF8-4646-812B-5B6D3A4317C1}" destId="{6C2A427C-0C31-3547-9EFC-BB71151C3D98}" srcOrd="5" destOrd="0" presId="urn:microsoft.com/office/officeart/2005/8/layout/default"/>
    <dgm:cxn modelId="{146387D4-91CA-2049-9C98-83684FFA3F05}" type="presParOf" srcId="{492D6EA2-1CF8-4646-812B-5B6D3A4317C1}" destId="{17DAF689-E5A5-644C-9E3F-F2A9F4F1F6FE}" srcOrd="6" destOrd="0" presId="urn:microsoft.com/office/officeart/2005/8/layout/default"/>
    <dgm:cxn modelId="{858A9815-65F1-E948-A949-56B85390BCE7}" type="presParOf" srcId="{492D6EA2-1CF8-4646-812B-5B6D3A4317C1}" destId="{56684FE4-B0C6-F94D-BB4E-8B32BCA48531}" srcOrd="7" destOrd="0" presId="urn:microsoft.com/office/officeart/2005/8/layout/default"/>
    <dgm:cxn modelId="{E1371DA3-BC22-324A-9A7A-8BC9FB7F3646}" type="presParOf" srcId="{492D6EA2-1CF8-4646-812B-5B6D3A4317C1}" destId="{6BB58E9D-A8ED-0046-B410-09BBE27BC1AE}"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6B11BCC-4F4D-9341-A2D8-38C439B2F70B}" type="doc">
      <dgm:prSet loTypeId="urn:microsoft.com/office/officeart/2005/8/layout/matrix2" loCatId="" qsTypeId="urn:microsoft.com/office/officeart/2005/8/quickstyle/simple1" qsCatId="simple" csTypeId="urn:microsoft.com/office/officeart/2005/8/colors/accent2_4" csCatId="accent2" phldr="1"/>
      <dgm:spPr/>
      <dgm:t>
        <a:bodyPr/>
        <a:lstStyle/>
        <a:p>
          <a:endParaRPr lang="en-US"/>
        </a:p>
      </dgm:t>
    </dgm:pt>
    <dgm:pt modelId="{A56A08BD-1710-DE4C-9293-49E80F3B0EAE}">
      <dgm:prSet phldrT="[Text]" custT="1"/>
      <dgm:spPr/>
      <dgm:t>
        <a:bodyPr/>
        <a:lstStyle/>
        <a:p>
          <a:pPr>
            <a:lnSpc>
              <a:spcPct val="150000"/>
            </a:lnSpc>
            <a:buClrTx/>
            <a:buSzTx/>
            <a:buFont typeface="Arial" panose="020B0604020202020204" pitchFamily="34" charset="0"/>
            <a:buChar char="•"/>
          </a:pPr>
          <a:r>
            <a:rPr lang="x-none" sz="1400" b="1">
              <a:latin typeface="Alexandria" pitchFamily="2" charset="-78"/>
              <a:cs typeface="Alexandria" pitchFamily="2" charset="-78"/>
            </a:rPr>
            <a:t>المرجعية الأخلاقية لممارسي العلاقات العامة</a:t>
          </a:r>
          <a:endParaRPr lang="en-US" sz="1400" dirty="0">
            <a:latin typeface="Alexandria" pitchFamily="2" charset="-78"/>
            <a:cs typeface="Alexandria" pitchFamily="2" charset="-78"/>
          </a:endParaRPr>
        </a:p>
      </dgm:t>
    </dgm:pt>
    <dgm:pt modelId="{72C6D003-F5B0-E24E-B445-19A4655D889D}" type="parTrans" cxnId="{53F20F46-7649-3B43-84BB-02BF52FCD9EA}">
      <dgm:prSet/>
      <dgm:spPr/>
      <dgm:t>
        <a:bodyPr/>
        <a:lstStyle/>
        <a:p>
          <a:pPr>
            <a:lnSpc>
              <a:spcPct val="150000"/>
            </a:lnSpc>
          </a:pPr>
          <a:endParaRPr lang="en-US" sz="1400">
            <a:latin typeface="Alexandria" pitchFamily="2" charset="-78"/>
            <a:cs typeface="Alexandria" pitchFamily="2" charset="-78"/>
          </a:endParaRPr>
        </a:p>
      </dgm:t>
    </dgm:pt>
    <dgm:pt modelId="{B8638CDE-1002-E94C-9736-FE2FB6AED25D}" type="sibTrans" cxnId="{53F20F46-7649-3B43-84BB-02BF52FCD9EA}">
      <dgm:prSet/>
      <dgm:spPr/>
      <dgm:t>
        <a:bodyPr/>
        <a:lstStyle/>
        <a:p>
          <a:pPr>
            <a:lnSpc>
              <a:spcPct val="150000"/>
            </a:lnSpc>
          </a:pPr>
          <a:endParaRPr lang="en-US" sz="1400">
            <a:latin typeface="Alexandria" pitchFamily="2" charset="-78"/>
            <a:cs typeface="Alexandria" pitchFamily="2" charset="-78"/>
          </a:endParaRPr>
        </a:p>
      </dgm:t>
    </dgm:pt>
    <dgm:pt modelId="{1518AC87-DA40-5A4D-8F08-48934E980853}">
      <dgm:prSet phldrT="[Text]" custT="1"/>
      <dgm:spPr/>
      <dgm:t>
        <a:bodyPr/>
        <a:lstStyle/>
        <a:p>
          <a:pPr>
            <a:lnSpc>
              <a:spcPct val="150000"/>
            </a:lnSpc>
            <a:buClrTx/>
            <a:buSzTx/>
            <a:buFont typeface="Arial" panose="020B0604020202020204" pitchFamily="34" charset="0"/>
            <a:buChar char="•"/>
          </a:pPr>
          <a:r>
            <a:rPr lang="x-none" sz="1400" b="1">
              <a:latin typeface="Alexandria" pitchFamily="2" charset="-78"/>
              <a:cs typeface="Alexandria" pitchFamily="2" charset="-78"/>
            </a:rPr>
            <a:t>ثقافة المؤسسة ومدونة السلوك الأخلاقي لديها</a:t>
          </a:r>
          <a:endParaRPr lang="en-US" sz="1400" dirty="0">
            <a:latin typeface="Alexandria" pitchFamily="2" charset="-78"/>
            <a:cs typeface="Alexandria" pitchFamily="2" charset="-78"/>
          </a:endParaRPr>
        </a:p>
      </dgm:t>
    </dgm:pt>
    <dgm:pt modelId="{A553ED6D-49AE-B245-B88E-A1C6E66A5EBE}" type="parTrans" cxnId="{3C0BF11B-CE02-3B4F-8E0D-DCB2D89907DB}">
      <dgm:prSet/>
      <dgm:spPr/>
      <dgm:t>
        <a:bodyPr/>
        <a:lstStyle/>
        <a:p>
          <a:pPr>
            <a:lnSpc>
              <a:spcPct val="150000"/>
            </a:lnSpc>
          </a:pPr>
          <a:endParaRPr lang="en-US" sz="1400">
            <a:latin typeface="Alexandria" pitchFamily="2" charset="-78"/>
            <a:cs typeface="Alexandria" pitchFamily="2" charset="-78"/>
          </a:endParaRPr>
        </a:p>
      </dgm:t>
    </dgm:pt>
    <dgm:pt modelId="{C9DD8D6A-F317-3A44-A9F1-E93B54E50896}" type="sibTrans" cxnId="{3C0BF11B-CE02-3B4F-8E0D-DCB2D89907DB}">
      <dgm:prSet/>
      <dgm:spPr/>
      <dgm:t>
        <a:bodyPr/>
        <a:lstStyle/>
        <a:p>
          <a:pPr>
            <a:lnSpc>
              <a:spcPct val="150000"/>
            </a:lnSpc>
          </a:pPr>
          <a:endParaRPr lang="en-US" sz="1400">
            <a:latin typeface="Alexandria" pitchFamily="2" charset="-78"/>
            <a:cs typeface="Alexandria" pitchFamily="2" charset="-78"/>
          </a:endParaRPr>
        </a:p>
      </dgm:t>
    </dgm:pt>
    <dgm:pt modelId="{4E5D4404-57D5-FA41-9D90-8CDF573D6EA5}">
      <dgm:prSet phldrT="[Text]" custT="1"/>
      <dgm:spPr/>
      <dgm:t>
        <a:bodyPr/>
        <a:lstStyle/>
        <a:p>
          <a:pPr>
            <a:lnSpc>
              <a:spcPct val="150000"/>
            </a:lnSpc>
            <a:buClrTx/>
            <a:buSzTx/>
            <a:buFont typeface="Arial" panose="020B0604020202020204" pitchFamily="34" charset="0"/>
            <a:buChar char="•"/>
          </a:pPr>
          <a:r>
            <a:rPr lang="x-none" sz="1400" b="1">
              <a:latin typeface="Alexandria" pitchFamily="2" charset="-78"/>
              <a:cs typeface="Alexandria" pitchFamily="2" charset="-78"/>
            </a:rPr>
            <a:t>نوع وشدة الأزمة وحجم المنافسين والمعارضين</a:t>
          </a:r>
          <a:endParaRPr lang="en-US" sz="1400" dirty="0">
            <a:latin typeface="Alexandria" pitchFamily="2" charset="-78"/>
            <a:cs typeface="Alexandria" pitchFamily="2" charset="-78"/>
          </a:endParaRPr>
        </a:p>
      </dgm:t>
    </dgm:pt>
    <dgm:pt modelId="{76A9F477-0CA6-CA4A-8139-25DA5C4087A6}" type="parTrans" cxnId="{BE596136-FCA8-0B4D-A8DE-2214180F3FE1}">
      <dgm:prSet/>
      <dgm:spPr/>
      <dgm:t>
        <a:bodyPr/>
        <a:lstStyle/>
        <a:p>
          <a:pPr>
            <a:lnSpc>
              <a:spcPct val="150000"/>
            </a:lnSpc>
          </a:pPr>
          <a:endParaRPr lang="en-US" sz="1400">
            <a:latin typeface="Alexandria" pitchFamily="2" charset="-78"/>
            <a:cs typeface="Alexandria" pitchFamily="2" charset="-78"/>
          </a:endParaRPr>
        </a:p>
      </dgm:t>
    </dgm:pt>
    <dgm:pt modelId="{B760730D-805A-9747-9DE3-17527C22ED16}" type="sibTrans" cxnId="{BE596136-FCA8-0B4D-A8DE-2214180F3FE1}">
      <dgm:prSet/>
      <dgm:spPr/>
      <dgm:t>
        <a:bodyPr/>
        <a:lstStyle/>
        <a:p>
          <a:pPr>
            <a:lnSpc>
              <a:spcPct val="150000"/>
            </a:lnSpc>
          </a:pPr>
          <a:endParaRPr lang="en-US" sz="1400">
            <a:latin typeface="Alexandria" pitchFamily="2" charset="-78"/>
            <a:cs typeface="Alexandria" pitchFamily="2" charset="-78"/>
          </a:endParaRPr>
        </a:p>
      </dgm:t>
    </dgm:pt>
    <dgm:pt modelId="{CDE380DA-FB4C-494E-998F-CF3D531E0E66}">
      <dgm:prSet phldrT="[Text]" custT="1"/>
      <dgm:spPr/>
      <dgm:t>
        <a:bodyPr/>
        <a:lstStyle/>
        <a:p>
          <a:pPr>
            <a:lnSpc>
              <a:spcPct val="150000"/>
            </a:lnSpc>
          </a:pPr>
          <a:r>
            <a:rPr lang="x-none" sz="1400" b="1">
              <a:latin typeface="Alexandria" pitchFamily="2" charset="-78"/>
              <a:cs typeface="Alexandria" pitchFamily="2" charset="-78"/>
            </a:rPr>
            <a:t>ميزانية المؤسسة </a:t>
          </a:r>
          <a:endParaRPr lang="ar-SA" sz="1400" b="1" dirty="0">
            <a:latin typeface="Alexandria" pitchFamily="2" charset="-78"/>
            <a:cs typeface="Alexandria" pitchFamily="2" charset="-78"/>
          </a:endParaRPr>
        </a:p>
        <a:p>
          <a:pPr>
            <a:lnSpc>
              <a:spcPct val="150000"/>
            </a:lnSpc>
          </a:pPr>
          <a:r>
            <a:rPr lang="x-none" sz="1400" b="1">
              <a:latin typeface="Alexandria" pitchFamily="2" charset="-78"/>
              <a:cs typeface="Alexandria" pitchFamily="2" charset="-78"/>
            </a:rPr>
            <a:t>والخبرة في إدارة الأزمات </a:t>
          </a:r>
          <a:endParaRPr lang="en-US" sz="1400" dirty="0">
            <a:latin typeface="Alexandria" pitchFamily="2" charset="-78"/>
            <a:cs typeface="Alexandria" pitchFamily="2" charset="-78"/>
          </a:endParaRPr>
        </a:p>
      </dgm:t>
    </dgm:pt>
    <dgm:pt modelId="{14AD326B-DA11-C547-8F3D-9B16142A0464}" type="parTrans" cxnId="{C2536B40-788E-1B47-9FD2-886C357926CE}">
      <dgm:prSet/>
      <dgm:spPr/>
      <dgm:t>
        <a:bodyPr/>
        <a:lstStyle/>
        <a:p>
          <a:pPr>
            <a:lnSpc>
              <a:spcPct val="150000"/>
            </a:lnSpc>
          </a:pPr>
          <a:endParaRPr lang="en-US" sz="1400">
            <a:latin typeface="Alexandria" pitchFamily="2" charset="-78"/>
            <a:cs typeface="Alexandria" pitchFamily="2" charset="-78"/>
          </a:endParaRPr>
        </a:p>
      </dgm:t>
    </dgm:pt>
    <dgm:pt modelId="{A52A4588-E9FC-364D-B3B3-DA1A4335531F}" type="sibTrans" cxnId="{C2536B40-788E-1B47-9FD2-886C357926CE}">
      <dgm:prSet/>
      <dgm:spPr/>
      <dgm:t>
        <a:bodyPr/>
        <a:lstStyle/>
        <a:p>
          <a:pPr>
            <a:lnSpc>
              <a:spcPct val="150000"/>
            </a:lnSpc>
          </a:pPr>
          <a:endParaRPr lang="en-US" sz="1400">
            <a:latin typeface="Alexandria" pitchFamily="2" charset="-78"/>
            <a:cs typeface="Alexandria" pitchFamily="2" charset="-78"/>
          </a:endParaRPr>
        </a:p>
      </dgm:t>
    </dgm:pt>
    <dgm:pt modelId="{ABDB89AD-C1D1-A44B-B82C-479C2879FB2C}" type="pres">
      <dgm:prSet presAssocID="{76B11BCC-4F4D-9341-A2D8-38C439B2F70B}" presName="matrix" presStyleCnt="0">
        <dgm:presLayoutVars>
          <dgm:chMax val="1"/>
          <dgm:dir/>
          <dgm:resizeHandles val="exact"/>
        </dgm:presLayoutVars>
      </dgm:prSet>
      <dgm:spPr/>
    </dgm:pt>
    <dgm:pt modelId="{2E583B1A-8789-8E4E-9209-976FDE71B7E1}" type="pres">
      <dgm:prSet presAssocID="{76B11BCC-4F4D-9341-A2D8-38C439B2F70B}" presName="axisShape" presStyleLbl="bgShp" presStyleIdx="0" presStyleCnt="1"/>
      <dgm:spPr/>
    </dgm:pt>
    <dgm:pt modelId="{40CBA458-040A-A042-BF4D-1F952A8C5426}" type="pres">
      <dgm:prSet presAssocID="{76B11BCC-4F4D-9341-A2D8-38C439B2F70B}" presName="rect1" presStyleLbl="node1" presStyleIdx="0" presStyleCnt="4">
        <dgm:presLayoutVars>
          <dgm:chMax val="0"/>
          <dgm:chPref val="0"/>
          <dgm:bulletEnabled val="1"/>
        </dgm:presLayoutVars>
      </dgm:prSet>
      <dgm:spPr/>
    </dgm:pt>
    <dgm:pt modelId="{E763AE50-93CE-9A40-B3FC-1B18A8B33E0D}" type="pres">
      <dgm:prSet presAssocID="{76B11BCC-4F4D-9341-A2D8-38C439B2F70B}" presName="rect2" presStyleLbl="node1" presStyleIdx="1" presStyleCnt="4">
        <dgm:presLayoutVars>
          <dgm:chMax val="0"/>
          <dgm:chPref val="0"/>
          <dgm:bulletEnabled val="1"/>
        </dgm:presLayoutVars>
      </dgm:prSet>
      <dgm:spPr/>
    </dgm:pt>
    <dgm:pt modelId="{63B9CD00-4420-8246-BF06-F55726BD7F35}" type="pres">
      <dgm:prSet presAssocID="{76B11BCC-4F4D-9341-A2D8-38C439B2F70B}" presName="rect3" presStyleLbl="node1" presStyleIdx="2" presStyleCnt="4">
        <dgm:presLayoutVars>
          <dgm:chMax val="0"/>
          <dgm:chPref val="0"/>
          <dgm:bulletEnabled val="1"/>
        </dgm:presLayoutVars>
      </dgm:prSet>
      <dgm:spPr/>
    </dgm:pt>
    <dgm:pt modelId="{60C4B248-99DA-E546-ADBE-BDE2F0E31912}" type="pres">
      <dgm:prSet presAssocID="{76B11BCC-4F4D-9341-A2D8-38C439B2F70B}" presName="rect4" presStyleLbl="node1" presStyleIdx="3" presStyleCnt="4">
        <dgm:presLayoutVars>
          <dgm:chMax val="0"/>
          <dgm:chPref val="0"/>
          <dgm:bulletEnabled val="1"/>
        </dgm:presLayoutVars>
      </dgm:prSet>
      <dgm:spPr/>
    </dgm:pt>
  </dgm:ptLst>
  <dgm:cxnLst>
    <dgm:cxn modelId="{40BEDD19-FF24-8247-8296-E61AAF387CF6}" type="presOf" srcId="{A56A08BD-1710-DE4C-9293-49E80F3B0EAE}" destId="{40CBA458-040A-A042-BF4D-1F952A8C5426}" srcOrd="0" destOrd="0" presId="urn:microsoft.com/office/officeart/2005/8/layout/matrix2"/>
    <dgm:cxn modelId="{3C0BF11B-CE02-3B4F-8E0D-DCB2D89907DB}" srcId="{76B11BCC-4F4D-9341-A2D8-38C439B2F70B}" destId="{1518AC87-DA40-5A4D-8F08-48934E980853}" srcOrd="1" destOrd="0" parTransId="{A553ED6D-49AE-B245-B88E-A1C6E66A5EBE}" sibTransId="{C9DD8D6A-F317-3A44-A9F1-E93B54E50896}"/>
    <dgm:cxn modelId="{99D55024-22C8-354C-9979-732BE852BEDB}" type="presOf" srcId="{CDE380DA-FB4C-494E-998F-CF3D531E0E66}" destId="{60C4B248-99DA-E546-ADBE-BDE2F0E31912}" srcOrd="0" destOrd="0" presId="urn:microsoft.com/office/officeart/2005/8/layout/matrix2"/>
    <dgm:cxn modelId="{BE596136-FCA8-0B4D-A8DE-2214180F3FE1}" srcId="{76B11BCC-4F4D-9341-A2D8-38C439B2F70B}" destId="{4E5D4404-57D5-FA41-9D90-8CDF573D6EA5}" srcOrd="2" destOrd="0" parTransId="{76A9F477-0CA6-CA4A-8139-25DA5C4087A6}" sibTransId="{B760730D-805A-9747-9DE3-17527C22ED16}"/>
    <dgm:cxn modelId="{C2536B40-788E-1B47-9FD2-886C357926CE}" srcId="{76B11BCC-4F4D-9341-A2D8-38C439B2F70B}" destId="{CDE380DA-FB4C-494E-998F-CF3D531E0E66}" srcOrd="3" destOrd="0" parTransId="{14AD326B-DA11-C547-8F3D-9B16142A0464}" sibTransId="{A52A4588-E9FC-364D-B3B3-DA1A4335531F}"/>
    <dgm:cxn modelId="{53F20F46-7649-3B43-84BB-02BF52FCD9EA}" srcId="{76B11BCC-4F4D-9341-A2D8-38C439B2F70B}" destId="{A56A08BD-1710-DE4C-9293-49E80F3B0EAE}" srcOrd="0" destOrd="0" parTransId="{72C6D003-F5B0-E24E-B445-19A4655D889D}" sibTransId="{B8638CDE-1002-E94C-9736-FE2FB6AED25D}"/>
    <dgm:cxn modelId="{024C2F5B-151D-DB4C-8B75-15EA6D9C4749}" type="presOf" srcId="{4E5D4404-57D5-FA41-9D90-8CDF573D6EA5}" destId="{63B9CD00-4420-8246-BF06-F55726BD7F35}" srcOrd="0" destOrd="0" presId="urn:microsoft.com/office/officeart/2005/8/layout/matrix2"/>
    <dgm:cxn modelId="{F98D6CAC-753F-8E4D-AB92-9100F88D2F78}" type="presOf" srcId="{1518AC87-DA40-5A4D-8F08-48934E980853}" destId="{E763AE50-93CE-9A40-B3FC-1B18A8B33E0D}" srcOrd="0" destOrd="0" presId="urn:microsoft.com/office/officeart/2005/8/layout/matrix2"/>
    <dgm:cxn modelId="{89159DD2-936F-954B-9870-B3D4BE33A52C}" type="presOf" srcId="{76B11BCC-4F4D-9341-A2D8-38C439B2F70B}" destId="{ABDB89AD-C1D1-A44B-B82C-479C2879FB2C}" srcOrd="0" destOrd="0" presId="urn:microsoft.com/office/officeart/2005/8/layout/matrix2"/>
    <dgm:cxn modelId="{5E78AFA3-75BA-474C-8EE0-4A263696AFF2}" type="presParOf" srcId="{ABDB89AD-C1D1-A44B-B82C-479C2879FB2C}" destId="{2E583B1A-8789-8E4E-9209-976FDE71B7E1}" srcOrd="0" destOrd="0" presId="urn:microsoft.com/office/officeart/2005/8/layout/matrix2"/>
    <dgm:cxn modelId="{0DE6140B-5FAE-9540-9AEA-3D910E7F2CB7}" type="presParOf" srcId="{ABDB89AD-C1D1-A44B-B82C-479C2879FB2C}" destId="{40CBA458-040A-A042-BF4D-1F952A8C5426}" srcOrd="1" destOrd="0" presId="urn:microsoft.com/office/officeart/2005/8/layout/matrix2"/>
    <dgm:cxn modelId="{DCE6B32D-CE73-6947-80F5-1CB530413858}" type="presParOf" srcId="{ABDB89AD-C1D1-A44B-B82C-479C2879FB2C}" destId="{E763AE50-93CE-9A40-B3FC-1B18A8B33E0D}" srcOrd="2" destOrd="0" presId="urn:microsoft.com/office/officeart/2005/8/layout/matrix2"/>
    <dgm:cxn modelId="{846BF4E7-0B55-ED4A-94E0-4BAB3AEAEA55}" type="presParOf" srcId="{ABDB89AD-C1D1-A44B-B82C-479C2879FB2C}" destId="{63B9CD00-4420-8246-BF06-F55726BD7F35}" srcOrd="3" destOrd="0" presId="urn:microsoft.com/office/officeart/2005/8/layout/matrix2"/>
    <dgm:cxn modelId="{AB838A5C-7FCF-884A-8976-9DA1A2673BCB}" type="presParOf" srcId="{ABDB89AD-C1D1-A44B-B82C-479C2879FB2C}" destId="{60C4B248-99DA-E546-ADBE-BDE2F0E31912}" srcOrd="4" destOrd="0" presId="urn:microsoft.com/office/officeart/2005/8/layout/matrix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43BF361-1DCF-F742-BD33-3396BC8D84A8}" type="doc">
      <dgm:prSet loTypeId="urn:microsoft.com/office/officeart/2005/8/layout/default" loCatId="" qsTypeId="urn:microsoft.com/office/officeart/2005/8/quickstyle/simple1" qsCatId="simple" csTypeId="urn:microsoft.com/office/officeart/2005/8/colors/accent1_5" csCatId="accent1" phldr="1"/>
      <dgm:spPr/>
      <dgm:t>
        <a:bodyPr/>
        <a:lstStyle/>
        <a:p>
          <a:endParaRPr lang="en-US"/>
        </a:p>
      </dgm:t>
    </dgm:pt>
    <dgm:pt modelId="{5D99C148-BDF1-304F-8024-AEB2F1592D1B}">
      <dgm:prSet phldrT="[Text]" custT="1"/>
      <dgm:spPr/>
      <dgm:t>
        <a:bodyPr/>
        <a:lstStyle/>
        <a:p>
          <a:pPr>
            <a:buClrTx/>
            <a:buSzPts val="1600"/>
            <a:buFont typeface="Arial" panose="020B0604020202020204" pitchFamily="34" charset="0"/>
            <a:buChar char="•"/>
          </a:pPr>
          <a:r>
            <a:rPr lang="x-none" sz="1800" b="1">
              <a:latin typeface="Alexandria" pitchFamily="2" charset="-78"/>
              <a:cs typeface="Alexandria" pitchFamily="2" charset="-78"/>
            </a:rPr>
            <a:t>استخراج أفكار وحقائق مرتبطة بالأزمة </a:t>
          </a:r>
          <a:endParaRPr lang="en-US" sz="1800" dirty="0">
            <a:latin typeface="Alexandria" pitchFamily="2" charset="-78"/>
            <a:cs typeface="Alexandria" pitchFamily="2" charset="-78"/>
          </a:endParaRPr>
        </a:p>
      </dgm:t>
    </dgm:pt>
    <dgm:pt modelId="{DBC61542-EB1B-B442-B34F-9FE355ACF9CD}" type="parTrans" cxnId="{FEF30E88-806C-DA41-864B-C78A12AA1059}">
      <dgm:prSet/>
      <dgm:spPr/>
      <dgm:t>
        <a:bodyPr/>
        <a:lstStyle/>
        <a:p>
          <a:endParaRPr lang="en-US" sz="1800">
            <a:latin typeface="Alexandria" pitchFamily="2" charset="-78"/>
            <a:cs typeface="Alexandria" pitchFamily="2" charset="-78"/>
          </a:endParaRPr>
        </a:p>
      </dgm:t>
    </dgm:pt>
    <dgm:pt modelId="{778811AD-F8BD-7C4C-8DDC-E441C7CA6150}" type="sibTrans" cxnId="{FEF30E88-806C-DA41-864B-C78A12AA1059}">
      <dgm:prSet/>
      <dgm:spPr/>
      <dgm:t>
        <a:bodyPr/>
        <a:lstStyle/>
        <a:p>
          <a:endParaRPr lang="en-US" sz="1800">
            <a:latin typeface="Alexandria" pitchFamily="2" charset="-78"/>
            <a:cs typeface="Alexandria" pitchFamily="2" charset="-78"/>
          </a:endParaRPr>
        </a:p>
      </dgm:t>
    </dgm:pt>
    <dgm:pt modelId="{F2FDA7A5-6C58-9647-AE31-AC99AEF6A7C9}">
      <dgm:prSet phldrT="[Text]" custT="1"/>
      <dgm:spPr/>
      <dgm:t>
        <a:bodyPr/>
        <a:lstStyle/>
        <a:p>
          <a:pPr>
            <a:buClrTx/>
            <a:buSzPts val="1600"/>
            <a:buFont typeface="Arial" panose="020B0604020202020204" pitchFamily="34" charset="0"/>
            <a:buChar char="•"/>
          </a:pPr>
          <a:r>
            <a:rPr lang="x-none" sz="1800" b="1">
              <a:latin typeface="Alexandria" pitchFamily="2" charset="-78"/>
              <a:cs typeface="Alexandria" pitchFamily="2" charset="-78"/>
            </a:rPr>
            <a:t>تحديد الرؤية العامة للأزمة</a:t>
          </a:r>
          <a:endParaRPr lang="en-US" sz="1800" dirty="0">
            <a:latin typeface="Alexandria" pitchFamily="2" charset="-78"/>
            <a:cs typeface="Alexandria" pitchFamily="2" charset="-78"/>
          </a:endParaRPr>
        </a:p>
      </dgm:t>
    </dgm:pt>
    <dgm:pt modelId="{AF2448AD-739E-ED45-9229-8900FF354EE3}" type="parTrans" cxnId="{64703449-A013-B74D-B016-8DDE9A205BE3}">
      <dgm:prSet/>
      <dgm:spPr/>
      <dgm:t>
        <a:bodyPr/>
        <a:lstStyle/>
        <a:p>
          <a:endParaRPr lang="en-US" sz="1800">
            <a:latin typeface="Alexandria" pitchFamily="2" charset="-78"/>
            <a:cs typeface="Alexandria" pitchFamily="2" charset="-78"/>
          </a:endParaRPr>
        </a:p>
      </dgm:t>
    </dgm:pt>
    <dgm:pt modelId="{5571EEC0-58B5-AB40-8B45-551A1EA0EAC8}" type="sibTrans" cxnId="{64703449-A013-B74D-B016-8DDE9A205BE3}">
      <dgm:prSet/>
      <dgm:spPr/>
      <dgm:t>
        <a:bodyPr/>
        <a:lstStyle/>
        <a:p>
          <a:endParaRPr lang="en-US" sz="1800">
            <a:latin typeface="Alexandria" pitchFamily="2" charset="-78"/>
            <a:cs typeface="Alexandria" pitchFamily="2" charset="-78"/>
          </a:endParaRPr>
        </a:p>
      </dgm:t>
    </dgm:pt>
    <dgm:pt modelId="{C82393A2-84D5-504A-8261-1EF9E4BE5826}">
      <dgm:prSet phldrT="[Text]" custT="1"/>
      <dgm:spPr/>
      <dgm:t>
        <a:bodyPr/>
        <a:lstStyle/>
        <a:p>
          <a:pPr>
            <a:buClrTx/>
            <a:buSzPts val="1600"/>
            <a:buFont typeface="Arial" panose="020B0604020202020204" pitchFamily="34" charset="0"/>
            <a:buChar char="•"/>
          </a:pPr>
          <a:r>
            <a:rPr lang="x-none" sz="1800" b="1">
              <a:latin typeface="Alexandria" pitchFamily="2" charset="-78"/>
              <a:cs typeface="Alexandria" pitchFamily="2" charset="-78"/>
            </a:rPr>
            <a:t>تقييم الوضع القانوني</a:t>
          </a:r>
          <a:endParaRPr lang="en-US" sz="1800" dirty="0">
            <a:latin typeface="Alexandria" pitchFamily="2" charset="-78"/>
            <a:cs typeface="Alexandria" pitchFamily="2" charset="-78"/>
          </a:endParaRPr>
        </a:p>
      </dgm:t>
    </dgm:pt>
    <dgm:pt modelId="{346650E3-8BC5-3C49-87E8-71AFC414AAF0}" type="parTrans" cxnId="{7276BFED-C553-D642-A216-4AC85D3B3E03}">
      <dgm:prSet/>
      <dgm:spPr/>
      <dgm:t>
        <a:bodyPr/>
        <a:lstStyle/>
        <a:p>
          <a:endParaRPr lang="en-US" sz="1800">
            <a:latin typeface="Alexandria" pitchFamily="2" charset="-78"/>
            <a:cs typeface="Alexandria" pitchFamily="2" charset="-78"/>
          </a:endParaRPr>
        </a:p>
      </dgm:t>
    </dgm:pt>
    <dgm:pt modelId="{A9588925-4693-C04A-A5B5-E0E6DA9B5506}" type="sibTrans" cxnId="{7276BFED-C553-D642-A216-4AC85D3B3E03}">
      <dgm:prSet/>
      <dgm:spPr/>
      <dgm:t>
        <a:bodyPr/>
        <a:lstStyle/>
        <a:p>
          <a:endParaRPr lang="en-US" sz="1800">
            <a:latin typeface="Alexandria" pitchFamily="2" charset="-78"/>
            <a:cs typeface="Alexandria" pitchFamily="2" charset="-78"/>
          </a:endParaRPr>
        </a:p>
      </dgm:t>
    </dgm:pt>
    <dgm:pt modelId="{4BDA9B49-8CAD-8C43-B01C-F63FB279CE55}">
      <dgm:prSet phldrT="[Text]" custT="1"/>
      <dgm:spPr/>
      <dgm:t>
        <a:bodyPr/>
        <a:lstStyle/>
        <a:p>
          <a:pPr>
            <a:buClrTx/>
            <a:buSzPts val="1600"/>
            <a:buFont typeface="Arial" panose="020B0604020202020204" pitchFamily="34" charset="0"/>
            <a:buChar char="•"/>
          </a:pPr>
          <a:r>
            <a:rPr lang="x-none" sz="1800" b="1">
              <a:latin typeface="Alexandria" pitchFamily="2" charset="-78"/>
              <a:cs typeface="Alexandria" pitchFamily="2" charset="-78"/>
            </a:rPr>
            <a:t>الاتفاق على قنوات التواصل</a:t>
          </a:r>
          <a:endParaRPr lang="en-US" sz="1800" dirty="0">
            <a:latin typeface="Alexandria" pitchFamily="2" charset="-78"/>
            <a:cs typeface="Alexandria" pitchFamily="2" charset="-78"/>
          </a:endParaRPr>
        </a:p>
      </dgm:t>
    </dgm:pt>
    <dgm:pt modelId="{12A2D99C-1570-D640-87AE-6A21E4781D4A}" type="parTrans" cxnId="{9A6C9B39-3A34-2745-8AB4-868DAAE2C651}">
      <dgm:prSet/>
      <dgm:spPr/>
      <dgm:t>
        <a:bodyPr/>
        <a:lstStyle/>
        <a:p>
          <a:endParaRPr lang="en-US" sz="1800">
            <a:latin typeface="Alexandria" pitchFamily="2" charset="-78"/>
            <a:cs typeface="Alexandria" pitchFamily="2" charset="-78"/>
          </a:endParaRPr>
        </a:p>
      </dgm:t>
    </dgm:pt>
    <dgm:pt modelId="{28C96413-74C6-934E-B7B5-AA53D61AC028}" type="sibTrans" cxnId="{9A6C9B39-3A34-2745-8AB4-868DAAE2C651}">
      <dgm:prSet/>
      <dgm:spPr/>
      <dgm:t>
        <a:bodyPr/>
        <a:lstStyle/>
        <a:p>
          <a:endParaRPr lang="en-US" sz="1800">
            <a:latin typeface="Alexandria" pitchFamily="2" charset="-78"/>
            <a:cs typeface="Alexandria" pitchFamily="2" charset="-78"/>
          </a:endParaRPr>
        </a:p>
      </dgm:t>
    </dgm:pt>
    <dgm:pt modelId="{97223DE5-F23F-A64D-B588-6D4024B46DF8}">
      <dgm:prSet phldrT="[Text]" custT="1"/>
      <dgm:spPr/>
      <dgm:t>
        <a:bodyPr/>
        <a:lstStyle/>
        <a:p>
          <a:pPr>
            <a:buClrTx/>
            <a:buSzPts val="1600"/>
            <a:buFont typeface="Arial" panose="020B0604020202020204" pitchFamily="34" charset="0"/>
            <a:buChar char="•"/>
          </a:pPr>
          <a:r>
            <a:rPr lang="x-none" sz="1800" b="1">
              <a:latin typeface="Alexandria" pitchFamily="2" charset="-78"/>
              <a:cs typeface="Alexandria" pitchFamily="2" charset="-78"/>
            </a:rPr>
            <a:t>الاتفاق على أهداف واستراتيجيات</a:t>
          </a:r>
          <a:endParaRPr lang="en-US" sz="1800" dirty="0">
            <a:latin typeface="Alexandria" pitchFamily="2" charset="-78"/>
            <a:cs typeface="Alexandria" pitchFamily="2" charset="-78"/>
          </a:endParaRPr>
        </a:p>
      </dgm:t>
    </dgm:pt>
    <dgm:pt modelId="{E323036D-1340-1145-87AA-368C2B91F314}" type="parTrans" cxnId="{114A2069-F277-114B-B476-C4A72026D26D}">
      <dgm:prSet/>
      <dgm:spPr/>
      <dgm:t>
        <a:bodyPr/>
        <a:lstStyle/>
        <a:p>
          <a:endParaRPr lang="en-US" sz="1800">
            <a:latin typeface="Alexandria" pitchFamily="2" charset="-78"/>
            <a:cs typeface="Alexandria" pitchFamily="2" charset="-78"/>
          </a:endParaRPr>
        </a:p>
      </dgm:t>
    </dgm:pt>
    <dgm:pt modelId="{9667DDD0-D479-5C40-9109-39883E41D9C5}" type="sibTrans" cxnId="{114A2069-F277-114B-B476-C4A72026D26D}">
      <dgm:prSet/>
      <dgm:spPr/>
      <dgm:t>
        <a:bodyPr/>
        <a:lstStyle/>
        <a:p>
          <a:endParaRPr lang="en-US" sz="1800">
            <a:latin typeface="Alexandria" pitchFamily="2" charset="-78"/>
            <a:cs typeface="Alexandria" pitchFamily="2" charset="-78"/>
          </a:endParaRPr>
        </a:p>
      </dgm:t>
    </dgm:pt>
    <dgm:pt modelId="{9047C4BE-C6AF-EB48-9CC0-123B30FE3AE5}">
      <dgm:prSet custT="1"/>
      <dgm:spPr/>
      <dgm:t>
        <a:bodyPr/>
        <a:lstStyle/>
        <a:p>
          <a:pPr>
            <a:buClrTx/>
            <a:buSzPts val="1600"/>
            <a:buFont typeface="Arial" panose="020B0604020202020204" pitchFamily="34" charset="0"/>
            <a:buChar char="•"/>
          </a:pPr>
          <a:r>
            <a:rPr lang="x-none" sz="1800" b="1">
              <a:latin typeface="Alexandria" pitchFamily="2" charset="-78"/>
              <a:cs typeface="Alexandria" pitchFamily="2" charset="-78"/>
            </a:rPr>
            <a:t>جمع أعضاء فريق إدارة الأزمة</a:t>
          </a:r>
          <a:endParaRPr lang="en-US" sz="1800" dirty="0">
            <a:latin typeface="Alexandria" pitchFamily="2" charset="-78"/>
            <a:cs typeface="Alexandria" pitchFamily="2" charset="-78"/>
          </a:endParaRPr>
        </a:p>
      </dgm:t>
    </dgm:pt>
    <dgm:pt modelId="{2BC59E9C-7977-7F4E-84CF-1EFCBE7C64EB}" type="parTrans" cxnId="{B3EBDE7D-A73B-E843-A47F-0BCD28685B05}">
      <dgm:prSet/>
      <dgm:spPr/>
      <dgm:t>
        <a:bodyPr/>
        <a:lstStyle/>
        <a:p>
          <a:endParaRPr lang="en-US" sz="1800">
            <a:latin typeface="Alexandria" pitchFamily="2" charset="-78"/>
            <a:cs typeface="Alexandria" pitchFamily="2" charset="-78"/>
          </a:endParaRPr>
        </a:p>
      </dgm:t>
    </dgm:pt>
    <dgm:pt modelId="{C1311ADD-B170-014E-9B5E-E6D91B4F1EED}" type="sibTrans" cxnId="{B3EBDE7D-A73B-E843-A47F-0BCD28685B05}">
      <dgm:prSet/>
      <dgm:spPr/>
      <dgm:t>
        <a:bodyPr/>
        <a:lstStyle/>
        <a:p>
          <a:endParaRPr lang="en-US" sz="1800">
            <a:latin typeface="Alexandria" pitchFamily="2" charset="-78"/>
            <a:cs typeface="Alexandria" pitchFamily="2" charset="-78"/>
          </a:endParaRPr>
        </a:p>
      </dgm:t>
    </dgm:pt>
    <dgm:pt modelId="{B5BB105C-C55A-7743-B241-C8A0B4F52105}">
      <dgm:prSet custT="1"/>
      <dgm:spPr/>
      <dgm:t>
        <a:bodyPr/>
        <a:lstStyle/>
        <a:p>
          <a:pPr>
            <a:buClrTx/>
            <a:buSzPts val="1600"/>
            <a:buFont typeface="Arial" panose="020B0604020202020204" pitchFamily="34" charset="0"/>
            <a:buChar char="•"/>
          </a:pPr>
          <a:r>
            <a:rPr lang="x-none" sz="1800" b="1">
              <a:latin typeface="Alexandria" pitchFamily="2" charset="-78"/>
              <a:cs typeface="Alexandria" pitchFamily="2" charset="-78"/>
            </a:rPr>
            <a:t>ادارة الأزمة بشكل يومي</a:t>
          </a:r>
          <a:endParaRPr lang="en-US" sz="1800" dirty="0">
            <a:latin typeface="Alexandria" pitchFamily="2" charset="-78"/>
            <a:cs typeface="Alexandria" pitchFamily="2" charset="-78"/>
          </a:endParaRPr>
        </a:p>
      </dgm:t>
    </dgm:pt>
    <dgm:pt modelId="{F859E23D-32A8-9B40-9F5C-0E32FE1A61B7}" type="parTrans" cxnId="{E8BB1D11-9237-7448-AD59-80E3B725084D}">
      <dgm:prSet/>
      <dgm:spPr/>
      <dgm:t>
        <a:bodyPr/>
        <a:lstStyle/>
        <a:p>
          <a:endParaRPr lang="en-US" sz="1800">
            <a:latin typeface="Alexandria" pitchFamily="2" charset="-78"/>
            <a:cs typeface="Alexandria" pitchFamily="2" charset="-78"/>
          </a:endParaRPr>
        </a:p>
      </dgm:t>
    </dgm:pt>
    <dgm:pt modelId="{5B663F0D-CD16-B943-A410-C63F85F27CFE}" type="sibTrans" cxnId="{E8BB1D11-9237-7448-AD59-80E3B725084D}">
      <dgm:prSet/>
      <dgm:spPr/>
      <dgm:t>
        <a:bodyPr/>
        <a:lstStyle/>
        <a:p>
          <a:endParaRPr lang="en-US" sz="1800">
            <a:latin typeface="Alexandria" pitchFamily="2" charset="-78"/>
            <a:cs typeface="Alexandria" pitchFamily="2" charset="-78"/>
          </a:endParaRPr>
        </a:p>
      </dgm:t>
    </dgm:pt>
    <dgm:pt modelId="{C820EEE7-FC87-E348-8758-33FF26B3C8AA}">
      <dgm:prSet custT="1"/>
      <dgm:spPr/>
      <dgm:t>
        <a:bodyPr/>
        <a:lstStyle/>
        <a:p>
          <a:pPr>
            <a:buClrTx/>
            <a:buSzPts val="1600"/>
            <a:buFont typeface="Arial" panose="020B0604020202020204" pitchFamily="34" charset="0"/>
            <a:buChar char="•"/>
          </a:pPr>
          <a:r>
            <a:rPr lang="x-none" sz="1800" b="1">
              <a:latin typeface="Alexandria" pitchFamily="2" charset="-78"/>
              <a:cs typeface="Alexandria" pitchFamily="2" charset="-78"/>
            </a:rPr>
            <a:t>اصدار بيان رسمي</a:t>
          </a:r>
          <a:endParaRPr lang="en-US" sz="1800" dirty="0">
            <a:latin typeface="Alexandria" pitchFamily="2" charset="-78"/>
            <a:cs typeface="Alexandria" pitchFamily="2" charset="-78"/>
          </a:endParaRPr>
        </a:p>
      </dgm:t>
    </dgm:pt>
    <dgm:pt modelId="{43CF0088-CC6E-9A40-90EE-12BE250D05C4}" type="parTrans" cxnId="{87453023-CFA5-0349-881D-7F7E8C2088D0}">
      <dgm:prSet/>
      <dgm:spPr/>
      <dgm:t>
        <a:bodyPr/>
        <a:lstStyle/>
        <a:p>
          <a:endParaRPr lang="en-US" sz="1800">
            <a:latin typeface="Alexandria" pitchFamily="2" charset="-78"/>
            <a:cs typeface="Alexandria" pitchFamily="2" charset="-78"/>
          </a:endParaRPr>
        </a:p>
      </dgm:t>
    </dgm:pt>
    <dgm:pt modelId="{919AB976-5330-5D4B-A350-D343B721EE5F}" type="sibTrans" cxnId="{87453023-CFA5-0349-881D-7F7E8C2088D0}">
      <dgm:prSet/>
      <dgm:spPr/>
      <dgm:t>
        <a:bodyPr/>
        <a:lstStyle/>
        <a:p>
          <a:endParaRPr lang="en-US" sz="1800">
            <a:latin typeface="Alexandria" pitchFamily="2" charset="-78"/>
            <a:cs typeface="Alexandria" pitchFamily="2" charset="-78"/>
          </a:endParaRPr>
        </a:p>
      </dgm:t>
    </dgm:pt>
    <dgm:pt modelId="{816893E5-B0F5-514B-8B59-543F35AE442B}">
      <dgm:prSet custT="1"/>
      <dgm:spPr/>
      <dgm:t>
        <a:bodyPr/>
        <a:lstStyle/>
        <a:p>
          <a:pPr>
            <a:buClrTx/>
            <a:buSzPts val="1600"/>
            <a:buFont typeface="Arial" panose="020B0604020202020204" pitchFamily="34" charset="0"/>
            <a:buChar char="•"/>
          </a:pPr>
          <a:r>
            <a:rPr lang="x-none" sz="1800" b="1">
              <a:latin typeface="Alexandria" pitchFamily="2" charset="-78"/>
              <a:cs typeface="Alexandria" pitchFamily="2" charset="-78"/>
            </a:rPr>
            <a:t>توضيح القضايا التي تقع على المحك</a:t>
          </a:r>
          <a:endParaRPr lang="en-US" sz="1800" dirty="0">
            <a:latin typeface="Alexandria" pitchFamily="2" charset="-78"/>
            <a:cs typeface="Alexandria" pitchFamily="2" charset="-78"/>
          </a:endParaRPr>
        </a:p>
      </dgm:t>
    </dgm:pt>
    <dgm:pt modelId="{80B633C6-84C1-A14B-852F-81B05678D9E2}" type="parTrans" cxnId="{3D624F77-528C-B94F-9D5E-BE039E76B45E}">
      <dgm:prSet/>
      <dgm:spPr/>
      <dgm:t>
        <a:bodyPr/>
        <a:lstStyle/>
        <a:p>
          <a:endParaRPr lang="en-US" sz="1800">
            <a:latin typeface="Alexandria" pitchFamily="2" charset="-78"/>
            <a:cs typeface="Alexandria" pitchFamily="2" charset="-78"/>
          </a:endParaRPr>
        </a:p>
      </dgm:t>
    </dgm:pt>
    <dgm:pt modelId="{A30D47BA-312E-F540-BC68-260624F0C4FF}" type="sibTrans" cxnId="{3D624F77-528C-B94F-9D5E-BE039E76B45E}">
      <dgm:prSet/>
      <dgm:spPr/>
      <dgm:t>
        <a:bodyPr/>
        <a:lstStyle/>
        <a:p>
          <a:endParaRPr lang="en-US" sz="1800">
            <a:latin typeface="Alexandria" pitchFamily="2" charset="-78"/>
            <a:cs typeface="Alexandria" pitchFamily="2" charset="-78"/>
          </a:endParaRPr>
        </a:p>
      </dgm:t>
    </dgm:pt>
    <dgm:pt modelId="{88C60901-1190-4E46-8DDC-3D20BA9492C0}" type="pres">
      <dgm:prSet presAssocID="{243BF361-1DCF-F742-BD33-3396BC8D84A8}" presName="diagram" presStyleCnt="0">
        <dgm:presLayoutVars>
          <dgm:dir/>
          <dgm:resizeHandles val="exact"/>
        </dgm:presLayoutVars>
      </dgm:prSet>
      <dgm:spPr/>
    </dgm:pt>
    <dgm:pt modelId="{66D2C9F9-A4B1-9A45-B7E6-BF09F35257A9}" type="pres">
      <dgm:prSet presAssocID="{5D99C148-BDF1-304F-8024-AEB2F1592D1B}" presName="node" presStyleLbl="node1" presStyleIdx="0" presStyleCnt="9">
        <dgm:presLayoutVars>
          <dgm:bulletEnabled val="1"/>
        </dgm:presLayoutVars>
      </dgm:prSet>
      <dgm:spPr/>
    </dgm:pt>
    <dgm:pt modelId="{8C965B8D-79D1-F941-8035-D384A59CA8C4}" type="pres">
      <dgm:prSet presAssocID="{778811AD-F8BD-7C4C-8DDC-E441C7CA6150}" presName="sibTrans" presStyleCnt="0"/>
      <dgm:spPr/>
    </dgm:pt>
    <dgm:pt modelId="{B30D4F36-780E-3B44-81A0-E39D5D930C76}" type="pres">
      <dgm:prSet presAssocID="{9047C4BE-C6AF-EB48-9CC0-123B30FE3AE5}" presName="node" presStyleLbl="node1" presStyleIdx="1" presStyleCnt="9">
        <dgm:presLayoutVars>
          <dgm:bulletEnabled val="1"/>
        </dgm:presLayoutVars>
      </dgm:prSet>
      <dgm:spPr/>
    </dgm:pt>
    <dgm:pt modelId="{3C14C367-52FA-374E-B093-309280CA05EB}" type="pres">
      <dgm:prSet presAssocID="{C1311ADD-B170-014E-9B5E-E6D91B4F1EED}" presName="sibTrans" presStyleCnt="0"/>
      <dgm:spPr/>
    </dgm:pt>
    <dgm:pt modelId="{8D5824BA-B681-354C-B1D5-B6FAD10C0F9D}" type="pres">
      <dgm:prSet presAssocID="{F2FDA7A5-6C58-9647-AE31-AC99AEF6A7C9}" presName="node" presStyleLbl="node1" presStyleIdx="2" presStyleCnt="9">
        <dgm:presLayoutVars>
          <dgm:bulletEnabled val="1"/>
        </dgm:presLayoutVars>
      </dgm:prSet>
      <dgm:spPr/>
    </dgm:pt>
    <dgm:pt modelId="{C022E203-D43E-8745-9A76-D9AF39924238}" type="pres">
      <dgm:prSet presAssocID="{5571EEC0-58B5-AB40-8B45-551A1EA0EAC8}" presName="sibTrans" presStyleCnt="0"/>
      <dgm:spPr/>
    </dgm:pt>
    <dgm:pt modelId="{8F806E53-D6B9-C646-BA16-B1D49FB34977}" type="pres">
      <dgm:prSet presAssocID="{C82393A2-84D5-504A-8261-1EF9E4BE5826}" presName="node" presStyleLbl="node1" presStyleIdx="3" presStyleCnt="9">
        <dgm:presLayoutVars>
          <dgm:bulletEnabled val="1"/>
        </dgm:presLayoutVars>
      </dgm:prSet>
      <dgm:spPr/>
    </dgm:pt>
    <dgm:pt modelId="{891EEF39-F315-5B40-A057-D98D0B80D81C}" type="pres">
      <dgm:prSet presAssocID="{A9588925-4693-C04A-A5B5-E0E6DA9B5506}" presName="sibTrans" presStyleCnt="0"/>
      <dgm:spPr/>
    </dgm:pt>
    <dgm:pt modelId="{97B0DCB1-31DA-5A4B-8574-91A5FCCDD897}" type="pres">
      <dgm:prSet presAssocID="{B5BB105C-C55A-7743-B241-C8A0B4F52105}" presName="node" presStyleLbl="node1" presStyleIdx="4" presStyleCnt="9">
        <dgm:presLayoutVars>
          <dgm:bulletEnabled val="1"/>
        </dgm:presLayoutVars>
      </dgm:prSet>
      <dgm:spPr/>
    </dgm:pt>
    <dgm:pt modelId="{E3124DA5-E58C-0D42-8F16-05D1E6F761E7}" type="pres">
      <dgm:prSet presAssocID="{5B663F0D-CD16-B943-A410-C63F85F27CFE}" presName="sibTrans" presStyleCnt="0"/>
      <dgm:spPr/>
    </dgm:pt>
    <dgm:pt modelId="{77C676E7-5E8B-1543-A217-4AACD78CC309}" type="pres">
      <dgm:prSet presAssocID="{C820EEE7-FC87-E348-8758-33FF26B3C8AA}" presName="node" presStyleLbl="node1" presStyleIdx="5" presStyleCnt="9">
        <dgm:presLayoutVars>
          <dgm:bulletEnabled val="1"/>
        </dgm:presLayoutVars>
      </dgm:prSet>
      <dgm:spPr/>
    </dgm:pt>
    <dgm:pt modelId="{15E1D812-7DCA-AC45-BF0A-CCE8749F06B3}" type="pres">
      <dgm:prSet presAssocID="{919AB976-5330-5D4B-A350-D343B721EE5F}" presName="sibTrans" presStyleCnt="0"/>
      <dgm:spPr/>
    </dgm:pt>
    <dgm:pt modelId="{07056DDC-D5A9-1341-856A-9C8866105CC9}" type="pres">
      <dgm:prSet presAssocID="{816893E5-B0F5-514B-8B59-543F35AE442B}" presName="node" presStyleLbl="node1" presStyleIdx="6" presStyleCnt="9">
        <dgm:presLayoutVars>
          <dgm:bulletEnabled val="1"/>
        </dgm:presLayoutVars>
      </dgm:prSet>
      <dgm:spPr/>
    </dgm:pt>
    <dgm:pt modelId="{F7AA36F1-20F3-CF42-A877-71AEF9EA3DC6}" type="pres">
      <dgm:prSet presAssocID="{A30D47BA-312E-F540-BC68-260624F0C4FF}" presName="sibTrans" presStyleCnt="0"/>
      <dgm:spPr/>
    </dgm:pt>
    <dgm:pt modelId="{E4345D9A-EFCB-494A-AAD4-E19E67145602}" type="pres">
      <dgm:prSet presAssocID="{4BDA9B49-8CAD-8C43-B01C-F63FB279CE55}" presName="node" presStyleLbl="node1" presStyleIdx="7" presStyleCnt="9">
        <dgm:presLayoutVars>
          <dgm:bulletEnabled val="1"/>
        </dgm:presLayoutVars>
      </dgm:prSet>
      <dgm:spPr/>
    </dgm:pt>
    <dgm:pt modelId="{01D024EF-E06E-F54F-B221-4959997BB4E2}" type="pres">
      <dgm:prSet presAssocID="{28C96413-74C6-934E-B7B5-AA53D61AC028}" presName="sibTrans" presStyleCnt="0"/>
      <dgm:spPr/>
    </dgm:pt>
    <dgm:pt modelId="{00BE1D17-1F6B-574F-8E1F-BB7E0C35E44D}" type="pres">
      <dgm:prSet presAssocID="{97223DE5-F23F-A64D-B588-6D4024B46DF8}" presName="node" presStyleLbl="node1" presStyleIdx="8" presStyleCnt="9">
        <dgm:presLayoutVars>
          <dgm:bulletEnabled val="1"/>
        </dgm:presLayoutVars>
      </dgm:prSet>
      <dgm:spPr/>
    </dgm:pt>
  </dgm:ptLst>
  <dgm:cxnLst>
    <dgm:cxn modelId="{5BA0DC02-6E7D-B545-8733-DE3361293CFB}" type="presOf" srcId="{B5BB105C-C55A-7743-B241-C8A0B4F52105}" destId="{97B0DCB1-31DA-5A4B-8574-91A5FCCDD897}" srcOrd="0" destOrd="0" presId="urn:microsoft.com/office/officeart/2005/8/layout/default"/>
    <dgm:cxn modelId="{9BB7EA10-C085-AC46-8DBD-05AE1E737001}" type="presOf" srcId="{F2FDA7A5-6C58-9647-AE31-AC99AEF6A7C9}" destId="{8D5824BA-B681-354C-B1D5-B6FAD10C0F9D}" srcOrd="0" destOrd="0" presId="urn:microsoft.com/office/officeart/2005/8/layout/default"/>
    <dgm:cxn modelId="{E8BB1D11-9237-7448-AD59-80E3B725084D}" srcId="{243BF361-1DCF-F742-BD33-3396BC8D84A8}" destId="{B5BB105C-C55A-7743-B241-C8A0B4F52105}" srcOrd="4" destOrd="0" parTransId="{F859E23D-32A8-9B40-9F5C-0E32FE1A61B7}" sibTransId="{5B663F0D-CD16-B943-A410-C63F85F27CFE}"/>
    <dgm:cxn modelId="{87453023-CFA5-0349-881D-7F7E8C2088D0}" srcId="{243BF361-1DCF-F742-BD33-3396BC8D84A8}" destId="{C820EEE7-FC87-E348-8758-33FF26B3C8AA}" srcOrd="5" destOrd="0" parTransId="{43CF0088-CC6E-9A40-90EE-12BE250D05C4}" sibTransId="{919AB976-5330-5D4B-A350-D343B721EE5F}"/>
    <dgm:cxn modelId="{34449C36-6E1A-6E48-B1EF-964FB9C37128}" type="presOf" srcId="{5D99C148-BDF1-304F-8024-AEB2F1592D1B}" destId="{66D2C9F9-A4B1-9A45-B7E6-BF09F35257A9}" srcOrd="0" destOrd="0" presId="urn:microsoft.com/office/officeart/2005/8/layout/default"/>
    <dgm:cxn modelId="{9A6C9B39-3A34-2745-8AB4-868DAAE2C651}" srcId="{243BF361-1DCF-F742-BD33-3396BC8D84A8}" destId="{4BDA9B49-8CAD-8C43-B01C-F63FB279CE55}" srcOrd="7" destOrd="0" parTransId="{12A2D99C-1570-D640-87AE-6A21E4781D4A}" sibTransId="{28C96413-74C6-934E-B7B5-AA53D61AC028}"/>
    <dgm:cxn modelId="{54DF593E-D53A-CE4E-90E8-41B3250BF519}" type="presOf" srcId="{9047C4BE-C6AF-EB48-9CC0-123B30FE3AE5}" destId="{B30D4F36-780E-3B44-81A0-E39D5D930C76}" srcOrd="0" destOrd="0" presId="urn:microsoft.com/office/officeart/2005/8/layout/default"/>
    <dgm:cxn modelId="{64703449-A013-B74D-B016-8DDE9A205BE3}" srcId="{243BF361-1DCF-F742-BD33-3396BC8D84A8}" destId="{F2FDA7A5-6C58-9647-AE31-AC99AEF6A7C9}" srcOrd="2" destOrd="0" parTransId="{AF2448AD-739E-ED45-9229-8900FF354EE3}" sibTransId="{5571EEC0-58B5-AB40-8B45-551A1EA0EAC8}"/>
    <dgm:cxn modelId="{114A2069-F277-114B-B476-C4A72026D26D}" srcId="{243BF361-1DCF-F742-BD33-3396BC8D84A8}" destId="{97223DE5-F23F-A64D-B588-6D4024B46DF8}" srcOrd="8" destOrd="0" parTransId="{E323036D-1340-1145-87AA-368C2B91F314}" sibTransId="{9667DDD0-D479-5C40-9109-39883E41D9C5}"/>
    <dgm:cxn modelId="{3D624F77-528C-B94F-9D5E-BE039E76B45E}" srcId="{243BF361-1DCF-F742-BD33-3396BC8D84A8}" destId="{816893E5-B0F5-514B-8B59-543F35AE442B}" srcOrd="6" destOrd="0" parTransId="{80B633C6-84C1-A14B-852F-81B05678D9E2}" sibTransId="{A30D47BA-312E-F540-BC68-260624F0C4FF}"/>
    <dgm:cxn modelId="{B3EBDE7D-A73B-E843-A47F-0BCD28685B05}" srcId="{243BF361-1DCF-F742-BD33-3396BC8D84A8}" destId="{9047C4BE-C6AF-EB48-9CC0-123B30FE3AE5}" srcOrd="1" destOrd="0" parTransId="{2BC59E9C-7977-7F4E-84CF-1EFCBE7C64EB}" sibTransId="{C1311ADD-B170-014E-9B5E-E6D91B4F1EED}"/>
    <dgm:cxn modelId="{A676A083-11E8-C34B-80AD-D0605314CE45}" type="presOf" srcId="{243BF361-1DCF-F742-BD33-3396BC8D84A8}" destId="{88C60901-1190-4E46-8DDC-3D20BA9492C0}" srcOrd="0" destOrd="0" presId="urn:microsoft.com/office/officeart/2005/8/layout/default"/>
    <dgm:cxn modelId="{FEF30E88-806C-DA41-864B-C78A12AA1059}" srcId="{243BF361-1DCF-F742-BD33-3396BC8D84A8}" destId="{5D99C148-BDF1-304F-8024-AEB2F1592D1B}" srcOrd="0" destOrd="0" parTransId="{DBC61542-EB1B-B442-B34F-9FE355ACF9CD}" sibTransId="{778811AD-F8BD-7C4C-8DDC-E441C7CA6150}"/>
    <dgm:cxn modelId="{D7FC7CC5-79E7-C04E-9B0E-D89395FD4167}" type="presOf" srcId="{816893E5-B0F5-514B-8B59-543F35AE442B}" destId="{07056DDC-D5A9-1341-856A-9C8866105CC9}" srcOrd="0" destOrd="0" presId="urn:microsoft.com/office/officeart/2005/8/layout/default"/>
    <dgm:cxn modelId="{43AB6CC8-BB71-1C47-BBB9-3FBFE507FB28}" type="presOf" srcId="{C820EEE7-FC87-E348-8758-33FF26B3C8AA}" destId="{77C676E7-5E8B-1543-A217-4AACD78CC309}" srcOrd="0" destOrd="0" presId="urn:microsoft.com/office/officeart/2005/8/layout/default"/>
    <dgm:cxn modelId="{985388D6-1432-D84B-8D57-E13DD17A5480}" type="presOf" srcId="{4BDA9B49-8CAD-8C43-B01C-F63FB279CE55}" destId="{E4345D9A-EFCB-494A-AAD4-E19E67145602}" srcOrd="0" destOrd="0" presId="urn:microsoft.com/office/officeart/2005/8/layout/default"/>
    <dgm:cxn modelId="{7276BFED-C553-D642-A216-4AC85D3B3E03}" srcId="{243BF361-1DCF-F742-BD33-3396BC8D84A8}" destId="{C82393A2-84D5-504A-8261-1EF9E4BE5826}" srcOrd="3" destOrd="0" parTransId="{346650E3-8BC5-3C49-87E8-71AFC414AAF0}" sibTransId="{A9588925-4693-C04A-A5B5-E0E6DA9B5506}"/>
    <dgm:cxn modelId="{8D3219EE-6D20-7642-A77E-43FA9A472C21}" type="presOf" srcId="{C82393A2-84D5-504A-8261-1EF9E4BE5826}" destId="{8F806E53-D6B9-C646-BA16-B1D49FB34977}" srcOrd="0" destOrd="0" presId="urn:microsoft.com/office/officeart/2005/8/layout/default"/>
    <dgm:cxn modelId="{ED19B8F5-AD5E-424C-9156-E0B0C64D2D19}" type="presOf" srcId="{97223DE5-F23F-A64D-B588-6D4024B46DF8}" destId="{00BE1D17-1F6B-574F-8E1F-BB7E0C35E44D}" srcOrd="0" destOrd="0" presId="urn:microsoft.com/office/officeart/2005/8/layout/default"/>
    <dgm:cxn modelId="{33E15648-2CCC-5F48-95CC-BAAFF3D79511}" type="presParOf" srcId="{88C60901-1190-4E46-8DDC-3D20BA9492C0}" destId="{66D2C9F9-A4B1-9A45-B7E6-BF09F35257A9}" srcOrd="0" destOrd="0" presId="urn:microsoft.com/office/officeart/2005/8/layout/default"/>
    <dgm:cxn modelId="{35C33A81-FDBB-6C4D-8E5A-1EA1BA11D2ED}" type="presParOf" srcId="{88C60901-1190-4E46-8DDC-3D20BA9492C0}" destId="{8C965B8D-79D1-F941-8035-D384A59CA8C4}" srcOrd="1" destOrd="0" presId="urn:microsoft.com/office/officeart/2005/8/layout/default"/>
    <dgm:cxn modelId="{C8592277-88CD-4E40-A8D7-61C8C2D11725}" type="presParOf" srcId="{88C60901-1190-4E46-8DDC-3D20BA9492C0}" destId="{B30D4F36-780E-3B44-81A0-E39D5D930C76}" srcOrd="2" destOrd="0" presId="urn:microsoft.com/office/officeart/2005/8/layout/default"/>
    <dgm:cxn modelId="{A8F4BBAE-5579-DA49-8495-17126286AC3B}" type="presParOf" srcId="{88C60901-1190-4E46-8DDC-3D20BA9492C0}" destId="{3C14C367-52FA-374E-B093-309280CA05EB}" srcOrd="3" destOrd="0" presId="urn:microsoft.com/office/officeart/2005/8/layout/default"/>
    <dgm:cxn modelId="{62833DEC-F258-3C46-819D-3E32A215E102}" type="presParOf" srcId="{88C60901-1190-4E46-8DDC-3D20BA9492C0}" destId="{8D5824BA-B681-354C-B1D5-B6FAD10C0F9D}" srcOrd="4" destOrd="0" presId="urn:microsoft.com/office/officeart/2005/8/layout/default"/>
    <dgm:cxn modelId="{BF1C162E-FDBA-7A4C-98A0-47C7933441B7}" type="presParOf" srcId="{88C60901-1190-4E46-8DDC-3D20BA9492C0}" destId="{C022E203-D43E-8745-9A76-D9AF39924238}" srcOrd="5" destOrd="0" presId="urn:microsoft.com/office/officeart/2005/8/layout/default"/>
    <dgm:cxn modelId="{E775BDEC-F8AC-1F4C-80E6-249849F4F160}" type="presParOf" srcId="{88C60901-1190-4E46-8DDC-3D20BA9492C0}" destId="{8F806E53-D6B9-C646-BA16-B1D49FB34977}" srcOrd="6" destOrd="0" presId="urn:microsoft.com/office/officeart/2005/8/layout/default"/>
    <dgm:cxn modelId="{DF9A58E4-01C0-A14F-B6E6-7AD5CE055241}" type="presParOf" srcId="{88C60901-1190-4E46-8DDC-3D20BA9492C0}" destId="{891EEF39-F315-5B40-A057-D98D0B80D81C}" srcOrd="7" destOrd="0" presId="urn:microsoft.com/office/officeart/2005/8/layout/default"/>
    <dgm:cxn modelId="{C7DDA988-41C6-B34B-9155-9BBD64ED4005}" type="presParOf" srcId="{88C60901-1190-4E46-8DDC-3D20BA9492C0}" destId="{97B0DCB1-31DA-5A4B-8574-91A5FCCDD897}" srcOrd="8" destOrd="0" presId="urn:microsoft.com/office/officeart/2005/8/layout/default"/>
    <dgm:cxn modelId="{796ADC33-7F77-344A-8BDC-EFCB0CC01C5B}" type="presParOf" srcId="{88C60901-1190-4E46-8DDC-3D20BA9492C0}" destId="{E3124DA5-E58C-0D42-8F16-05D1E6F761E7}" srcOrd="9" destOrd="0" presId="urn:microsoft.com/office/officeart/2005/8/layout/default"/>
    <dgm:cxn modelId="{AB1FE84C-64A0-D74C-A2D6-F636DAF01F0B}" type="presParOf" srcId="{88C60901-1190-4E46-8DDC-3D20BA9492C0}" destId="{77C676E7-5E8B-1543-A217-4AACD78CC309}" srcOrd="10" destOrd="0" presId="urn:microsoft.com/office/officeart/2005/8/layout/default"/>
    <dgm:cxn modelId="{1256BAF5-E8B4-1E43-AACC-42C713CDB5C4}" type="presParOf" srcId="{88C60901-1190-4E46-8DDC-3D20BA9492C0}" destId="{15E1D812-7DCA-AC45-BF0A-CCE8749F06B3}" srcOrd="11" destOrd="0" presId="urn:microsoft.com/office/officeart/2005/8/layout/default"/>
    <dgm:cxn modelId="{F186A6D9-C1A0-1044-9200-979C663AD194}" type="presParOf" srcId="{88C60901-1190-4E46-8DDC-3D20BA9492C0}" destId="{07056DDC-D5A9-1341-856A-9C8866105CC9}" srcOrd="12" destOrd="0" presId="urn:microsoft.com/office/officeart/2005/8/layout/default"/>
    <dgm:cxn modelId="{9EBA1150-F183-5B4C-B930-100B0B387842}" type="presParOf" srcId="{88C60901-1190-4E46-8DDC-3D20BA9492C0}" destId="{F7AA36F1-20F3-CF42-A877-71AEF9EA3DC6}" srcOrd="13" destOrd="0" presId="urn:microsoft.com/office/officeart/2005/8/layout/default"/>
    <dgm:cxn modelId="{531453E0-1EAE-674A-BAEE-4B555189690F}" type="presParOf" srcId="{88C60901-1190-4E46-8DDC-3D20BA9492C0}" destId="{E4345D9A-EFCB-494A-AAD4-E19E67145602}" srcOrd="14" destOrd="0" presId="urn:microsoft.com/office/officeart/2005/8/layout/default"/>
    <dgm:cxn modelId="{C4804701-6E3D-4148-B697-10C519333A19}" type="presParOf" srcId="{88C60901-1190-4E46-8DDC-3D20BA9492C0}" destId="{01D024EF-E06E-F54F-B221-4959997BB4E2}" srcOrd="15" destOrd="0" presId="urn:microsoft.com/office/officeart/2005/8/layout/default"/>
    <dgm:cxn modelId="{522C859A-105B-C34E-8C5B-4FBE7B2B6BBA}" type="presParOf" srcId="{88C60901-1190-4E46-8DDC-3D20BA9492C0}" destId="{00BE1D17-1F6B-574F-8E1F-BB7E0C35E44D}" srcOrd="1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7D34CBF-3032-A946-AD5A-7350FC4DDC1B}" type="doc">
      <dgm:prSet loTypeId="urn:microsoft.com/office/officeart/2005/8/layout/hierarchy4" loCatId="" qsTypeId="urn:microsoft.com/office/officeart/2005/8/quickstyle/simple1" qsCatId="simple" csTypeId="urn:microsoft.com/office/officeart/2005/8/colors/accent1_3" csCatId="accent1" phldr="1"/>
      <dgm:spPr/>
      <dgm:t>
        <a:bodyPr/>
        <a:lstStyle/>
        <a:p>
          <a:endParaRPr lang="en-US"/>
        </a:p>
      </dgm:t>
    </dgm:pt>
    <dgm:pt modelId="{20B22996-3275-0A48-96CD-331A6B32AA37}">
      <dgm:prSet phldrT="[Text]" custT="1"/>
      <dgm:spPr/>
      <dgm:t>
        <a:bodyPr/>
        <a:lstStyle/>
        <a:p>
          <a:pPr>
            <a:lnSpc>
              <a:spcPct val="150000"/>
            </a:lnSpc>
            <a:buClrTx/>
            <a:buSzPts val="1600"/>
            <a:buFont typeface="Arial" panose="020B0604020202020204" pitchFamily="34" charset="0"/>
            <a:buChar char="•"/>
          </a:pPr>
          <a:r>
            <a:rPr lang="x-none" sz="1800" b="1">
              <a:latin typeface="Alexandria" pitchFamily="2" charset="-78"/>
              <a:cs typeface="Alexandria" pitchFamily="2" charset="-78"/>
            </a:rPr>
            <a:t>التصريح بالمعلومات اللازمة الصادقة لوسائل الاعلام</a:t>
          </a:r>
          <a:endParaRPr lang="en-US" sz="1800" dirty="0">
            <a:latin typeface="Alexandria" pitchFamily="2" charset="-78"/>
            <a:cs typeface="Alexandria" pitchFamily="2" charset="-78"/>
          </a:endParaRPr>
        </a:p>
      </dgm:t>
    </dgm:pt>
    <dgm:pt modelId="{346A4412-2D3A-D44A-9E4C-384054AE9E98}" type="parTrans" cxnId="{0949F1D8-944C-5A41-8C6A-69FF6977B6D1}">
      <dgm:prSet/>
      <dgm:spPr/>
      <dgm:t>
        <a:bodyPr/>
        <a:lstStyle/>
        <a:p>
          <a:pPr>
            <a:lnSpc>
              <a:spcPct val="150000"/>
            </a:lnSpc>
          </a:pPr>
          <a:endParaRPr lang="en-US" sz="1800">
            <a:latin typeface="Alexandria" pitchFamily="2" charset="-78"/>
            <a:cs typeface="Alexandria" pitchFamily="2" charset="-78"/>
          </a:endParaRPr>
        </a:p>
      </dgm:t>
    </dgm:pt>
    <dgm:pt modelId="{4A23D4E0-B1A6-1A4E-AEBD-4E8FE7D5DCBD}" type="sibTrans" cxnId="{0949F1D8-944C-5A41-8C6A-69FF6977B6D1}">
      <dgm:prSet/>
      <dgm:spPr/>
      <dgm:t>
        <a:bodyPr/>
        <a:lstStyle/>
        <a:p>
          <a:pPr>
            <a:lnSpc>
              <a:spcPct val="150000"/>
            </a:lnSpc>
          </a:pPr>
          <a:endParaRPr lang="en-US" sz="1800">
            <a:latin typeface="Alexandria" pitchFamily="2" charset="-78"/>
            <a:cs typeface="Alexandria" pitchFamily="2" charset="-78"/>
          </a:endParaRPr>
        </a:p>
      </dgm:t>
    </dgm:pt>
    <dgm:pt modelId="{9C82C233-C132-3A47-8A71-8D733033AF9B}">
      <dgm:prSet phldrT="[Text]" custT="1"/>
      <dgm:spPr/>
      <dgm:t>
        <a:bodyPr/>
        <a:lstStyle/>
        <a:p>
          <a:pPr>
            <a:lnSpc>
              <a:spcPct val="150000"/>
            </a:lnSpc>
            <a:buClrTx/>
            <a:buSzPts val="1600"/>
            <a:buFont typeface="Arial" panose="020B0604020202020204" pitchFamily="34" charset="0"/>
            <a:buChar char="•"/>
          </a:pPr>
          <a:r>
            <a:rPr lang="x-none" sz="1800" b="1">
              <a:latin typeface="Alexandria" pitchFamily="2" charset="-78"/>
              <a:cs typeface="Alexandria" pitchFamily="2" charset="-78"/>
            </a:rPr>
            <a:t>نشر البيانات على الموقع الرسمي ومواقع التواصل الاجتماعي للمؤسسة</a:t>
          </a:r>
          <a:endParaRPr lang="en-US" sz="1800" dirty="0">
            <a:latin typeface="Alexandria" pitchFamily="2" charset="-78"/>
            <a:cs typeface="Alexandria" pitchFamily="2" charset="-78"/>
          </a:endParaRPr>
        </a:p>
      </dgm:t>
    </dgm:pt>
    <dgm:pt modelId="{77FAAC70-ED5C-014F-8A24-456B9DBD94DE}" type="parTrans" cxnId="{5F12F3F3-6294-BD4F-A084-3AD0CB713993}">
      <dgm:prSet/>
      <dgm:spPr/>
      <dgm:t>
        <a:bodyPr/>
        <a:lstStyle/>
        <a:p>
          <a:pPr>
            <a:lnSpc>
              <a:spcPct val="150000"/>
            </a:lnSpc>
          </a:pPr>
          <a:endParaRPr lang="en-US" sz="1800">
            <a:latin typeface="Alexandria" pitchFamily="2" charset="-78"/>
            <a:cs typeface="Alexandria" pitchFamily="2" charset="-78"/>
          </a:endParaRPr>
        </a:p>
      </dgm:t>
    </dgm:pt>
    <dgm:pt modelId="{7E22133B-4B58-FA48-BFC8-D0E87CD1BDE5}" type="sibTrans" cxnId="{5F12F3F3-6294-BD4F-A084-3AD0CB713993}">
      <dgm:prSet/>
      <dgm:spPr/>
      <dgm:t>
        <a:bodyPr/>
        <a:lstStyle/>
        <a:p>
          <a:pPr>
            <a:lnSpc>
              <a:spcPct val="150000"/>
            </a:lnSpc>
          </a:pPr>
          <a:endParaRPr lang="en-US" sz="1800">
            <a:latin typeface="Alexandria" pitchFamily="2" charset="-78"/>
            <a:cs typeface="Alexandria" pitchFamily="2" charset="-78"/>
          </a:endParaRPr>
        </a:p>
      </dgm:t>
    </dgm:pt>
    <dgm:pt modelId="{3FA33234-1732-CE43-8622-FA439893EC54}">
      <dgm:prSet phldrT="[Text]" custT="1"/>
      <dgm:spPr/>
      <dgm:t>
        <a:bodyPr/>
        <a:lstStyle/>
        <a:p>
          <a:pPr>
            <a:lnSpc>
              <a:spcPct val="150000"/>
            </a:lnSpc>
            <a:buClrTx/>
            <a:buSzPts val="1600"/>
            <a:buFont typeface="Arial" panose="020B0604020202020204" pitchFamily="34" charset="0"/>
            <a:buChar char="•"/>
          </a:pPr>
          <a:r>
            <a:rPr lang="x-none" sz="1800" b="1">
              <a:latin typeface="Alexandria" pitchFamily="2" charset="-78"/>
              <a:cs typeface="Alexandria" pitchFamily="2" charset="-78"/>
            </a:rPr>
            <a:t>أن تكون مصادر ومعلومات البيانات موثقة </a:t>
          </a:r>
          <a:endParaRPr lang="en-US" sz="1800" dirty="0">
            <a:latin typeface="Alexandria" pitchFamily="2" charset="-78"/>
            <a:cs typeface="Alexandria" pitchFamily="2" charset="-78"/>
          </a:endParaRPr>
        </a:p>
      </dgm:t>
    </dgm:pt>
    <dgm:pt modelId="{7EA8AAF4-24E8-B944-B59A-43EADFF28235}" type="parTrans" cxnId="{215A384D-EB85-2E49-A70E-1741F5387F76}">
      <dgm:prSet/>
      <dgm:spPr/>
      <dgm:t>
        <a:bodyPr/>
        <a:lstStyle/>
        <a:p>
          <a:pPr>
            <a:lnSpc>
              <a:spcPct val="150000"/>
            </a:lnSpc>
          </a:pPr>
          <a:endParaRPr lang="en-US" sz="1800">
            <a:latin typeface="Alexandria" pitchFamily="2" charset="-78"/>
            <a:cs typeface="Alexandria" pitchFamily="2" charset="-78"/>
          </a:endParaRPr>
        </a:p>
      </dgm:t>
    </dgm:pt>
    <dgm:pt modelId="{52E291DB-F34C-7145-B06E-9279559A2BFC}" type="sibTrans" cxnId="{215A384D-EB85-2E49-A70E-1741F5387F76}">
      <dgm:prSet/>
      <dgm:spPr/>
      <dgm:t>
        <a:bodyPr/>
        <a:lstStyle/>
        <a:p>
          <a:pPr>
            <a:lnSpc>
              <a:spcPct val="150000"/>
            </a:lnSpc>
          </a:pPr>
          <a:endParaRPr lang="en-US" sz="1800">
            <a:latin typeface="Alexandria" pitchFamily="2" charset="-78"/>
            <a:cs typeface="Alexandria" pitchFamily="2" charset="-78"/>
          </a:endParaRPr>
        </a:p>
      </dgm:t>
    </dgm:pt>
    <dgm:pt modelId="{937D4796-8E1F-B64D-AD5B-C050F1F0C6B3}">
      <dgm:prSet phldrT="[Text]" custT="1"/>
      <dgm:spPr/>
      <dgm:t>
        <a:bodyPr/>
        <a:lstStyle/>
        <a:p>
          <a:pPr>
            <a:lnSpc>
              <a:spcPct val="150000"/>
            </a:lnSpc>
            <a:buClrTx/>
            <a:buSzPts val="1600"/>
            <a:buFont typeface="Arial" panose="020B0604020202020204" pitchFamily="34" charset="0"/>
            <a:buChar char="•"/>
          </a:pPr>
          <a:r>
            <a:rPr lang="x-none" sz="1800" b="1">
              <a:latin typeface="Alexandria" pitchFamily="2" charset="-78"/>
              <a:cs typeface="Alexandria" pitchFamily="2" charset="-78"/>
            </a:rPr>
            <a:t>التصدي للشائعات التي تنشر حول المنظمة</a:t>
          </a:r>
          <a:endParaRPr lang="en-US" sz="1800" dirty="0">
            <a:latin typeface="Alexandria" pitchFamily="2" charset="-78"/>
            <a:cs typeface="Alexandria" pitchFamily="2" charset="-78"/>
          </a:endParaRPr>
        </a:p>
      </dgm:t>
    </dgm:pt>
    <dgm:pt modelId="{484F2A4B-5F53-4343-8062-3065AA1FF524}" type="parTrans" cxnId="{4C8A9F8C-C2BC-0047-BF4F-1C5D42B4177D}">
      <dgm:prSet/>
      <dgm:spPr/>
      <dgm:t>
        <a:bodyPr/>
        <a:lstStyle/>
        <a:p>
          <a:pPr>
            <a:lnSpc>
              <a:spcPct val="150000"/>
            </a:lnSpc>
          </a:pPr>
          <a:endParaRPr lang="en-US" sz="1800">
            <a:latin typeface="Alexandria" pitchFamily="2" charset="-78"/>
            <a:cs typeface="Alexandria" pitchFamily="2" charset="-78"/>
          </a:endParaRPr>
        </a:p>
      </dgm:t>
    </dgm:pt>
    <dgm:pt modelId="{8A6102D3-3CBE-774E-B8E8-4DEFD83833F6}" type="sibTrans" cxnId="{4C8A9F8C-C2BC-0047-BF4F-1C5D42B4177D}">
      <dgm:prSet/>
      <dgm:spPr/>
      <dgm:t>
        <a:bodyPr/>
        <a:lstStyle/>
        <a:p>
          <a:pPr>
            <a:lnSpc>
              <a:spcPct val="150000"/>
            </a:lnSpc>
          </a:pPr>
          <a:endParaRPr lang="en-US" sz="1800">
            <a:latin typeface="Alexandria" pitchFamily="2" charset="-78"/>
            <a:cs typeface="Alexandria" pitchFamily="2" charset="-78"/>
          </a:endParaRPr>
        </a:p>
      </dgm:t>
    </dgm:pt>
    <dgm:pt modelId="{BC301EC9-5643-104E-ABA0-4E27A6BDA42B}" type="pres">
      <dgm:prSet presAssocID="{37D34CBF-3032-A946-AD5A-7350FC4DDC1B}" presName="Name0" presStyleCnt="0">
        <dgm:presLayoutVars>
          <dgm:chPref val="1"/>
          <dgm:dir/>
          <dgm:animOne val="branch"/>
          <dgm:animLvl val="lvl"/>
          <dgm:resizeHandles/>
        </dgm:presLayoutVars>
      </dgm:prSet>
      <dgm:spPr/>
    </dgm:pt>
    <dgm:pt modelId="{FF218538-1391-8E46-A867-048443522A10}" type="pres">
      <dgm:prSet presAssocID="{20B22996-3275-0A48-96CD-331A6B32AA37}" presName="vertOne" presStyleCnt="0"/>
      <dgm:spPr/>
    </dgm:pt>
    <dgm:pt modelId="{0A12A095-E828-F544-A7CA-F3B15E1CBF96}" type="pres">
      <dgm:prSet presAssocID="{20B22996-3275-0A48-96CD-331A6B32AA37}" presName="txOne" presStyleLbl="node0" presStyleIdx="0" presStyleCnt="1">
        <dgm:presLayoutVars>
          <dgm:chPref val="3"/>
        </dgm:presLayoutVars>
      </dgm:prSet>
      <dgm:spPr/>
    </dgm:pt>
    <dgm:pt modelId="{787A16ED-22CF-EB46-B080-1788EFCF0A89}" type="pres">
      <dgm:prSet presAssocID="{20B22996-3275-0A48-96CD-331A6B32AA37}" presName="parTransOne" presStyleCnt="0"/>
      <dgm:spPr/>
    </dgm:pt>
    <dgm:pt modelId="{4611AC7E-4CBA-D04D-9CB6-16854F21B8E0}" type="pres">
      <dgm:prSet presAssocID="{20B22996-3275-0A48-96CD-331A6B32AA37}" presName="horzOne" presStyleCnt="0"/>
      <dgm:spPr/>
    </dgm:pt>
    <dgm:pt modelId="{2E59CF14-6D54-F248-94B3-691646A341D5}" type="pres">
      <dgm:prSet presAssocID="{9C82C233-C132-3A47-8A71-8D733033AF9B}" presName="vertTwo" presStyleCnt="0"/>
      <dgm:spPr/>
    </dgm:pt>
    <dgm:pt modelId="{ED4EE805-9695-9749-9A31-B987B1AD4FE8}" type="pres">
      <dgm:prSet presAssocID="{9C82C233-C132-3A47-8A71-8D733033AF9B}" presName="txTwo" presStyleLbl="node2" presStyleIdx="0" presStyleCnt="2">
        <dgm:presLayoutVars>
          <dgm:chPref val="3"/>
        </dgm:presLayoutVars>
      </dgm:prSet>
      <dgm:spPr/>
    </dgm:pt>
    <dgm:pt modelId="{B3F3E4B0-0146-0945-8277-C7D445475B22}" type="pres">
      <dgm:prSet presAssocID="{9C82C233-C132-3A47-8A71-8D733033AF9B}" presName="horzTwo" presStyleCnt="0"/>
      <dgm:spPr/>
    </dgm:pt>
    <dgm:pt modelId="{80B7CB8C-9238-0247-8E2D-8A80E7ABA59E}" type="pres">
      <dgm:prSet presAssocID="{7E22133B-4B58-FA48-BFC8-D0E87CD1BDE5}" presName="sibSpaceTwo" presStyleCnt="0"/>
      <dgm:spPr/>
    </dgm:pt>
    <dgm:pt modelId="{E44D05AE-F777-3B49-8807-A2B66063F258}" type="pres">
      <dgm:prSet presAssocID="{3FA33234-1732-CE43-8622-FA439893EC54}" presName="vertTwo" presStyleCnt="0"/>
      <dgm:spPr/>
    </dgm:pt>
    <dgm:pt modelId="{75D25D46-E84F-BC4A-999D-E6BFDF22508B}" type="pres">
      <dgm:prSet presAssocID="{3FA33234-1732-CE43-8622-FA439893EC54}" presName="txTwo" presStyleLbl="node2" presStyleIdx="1" presStyleCnt="2">
        <dgm:presLayoutVars>
          <dgm:chPref val="3"/>
        </dgm:presLayoutVars>
      </dgm:prSet>
      <dgm:spPr/>
    </dgm:pt>
    <dgm:pt modelId="{3C4A6882-5383-944A-853B-3E551C3040A7}" type="pres">
      <dgm:prSet presAssocID="{3FA33234-1732-CE43-8622-FA439893EC54}" presName="parTransTwo" presStyleCnt="0"/>
      <dgm:spPr/>
    </dgm:pt>
    <dgm:pt modelId="{F3B06A0E-8D91-1046-967A-C2BC847B6672}" type="pres">
      <dgm:prSet presAssocID="{3FA33234-1732-CE43-8622-FA439893EC54}" presName="horzTwo" presStyleCnt="0"/>
      <dgm:spPr/>
    </dgm:pt>
    <dgm:pt modelId="{61B73A3A-7116-2749-8D94-EEFF30F4819B}" type="pres">
      <dgm:prSet presAssocID="{937D4796-8E1F-B64D-AD5B-C050F1F0C6B3}" presName="vertThree" presStyleCnt="0"/>
      <dgm:spPr/>
    </dgm:pt>
    <dgm:pt modelId="{23B27EB8-E868-6C40-8608-1DD9D9459526}" type="pres">
      <dgm:prSet presAssocID="{937D4796-8E1F-B64D-AD5B-C050F1F0C6B3}" presName="txThree" presStyleLbl="node3" presStyleIdx="0" presStyleCnt="1" custLinFactNeighborX="-54816">
        <dgm:presLayoutVars>
          <dgm:chPref val="3"/>
        </dgm:presLayoutVars>
      </dgm:prSet>
      <dgm:spPr/>
    </dgm:pt>
    <dgm:pt modelId="{1BEB43F3-857B-EF49-9D99-0A2FFADE4C91}" type="pres">
      <dgm:prSet presAssocID="{937D4796-8E1F-B64D-AD5B-C050F1F0C6B3}" presName="horzThree" presStyleCnt="0"/>
      <dgm:spPr/>
    </dgm:pt>
  </dgm:ptLst>
  <dgm:cxnLst>
    <dgm:cxn modelId="{BA33F113-2675-8745-A56D-5DF77557D7C8}" type="presOf" srcId="{3FA33234-1732-CE43-8622-FA439893EC54}" destId="{75D25D46-E84F-BC4A-999D-E6BFDF22508B}" srcOrd="0" destOrd="0" presId="urn:microsoft.com/office/officeart/2005/8/layout/hierarchy4"/>
    <dgm:cxn modelId="{215A384D-EB85-2E49-A70E-1741F5387F76}" srcId="{20B22996-3275-0A48-96CD-331A6B32AA37}" destId="{3FA33234-1732-CE43-8622-FA439893EC54}" srcOrd="1" destOrd="0" parTransId="{7EA8AAF4-24E8-B944-B59A-43EADFF28235}" sibTransId="{52E291DB-F34C-7145-B06E-9279559A2BFC}"/>
    <dgm:cxn modelId="{1A417152-D8B6-704F-89AB-EF7826B7F246}" type="presOf" srcId="{937D4796-8E1F-B64D-AD5B-C050F1F0C6B3}" destId="{23B27EB8-E868-6C40-8608-1DD9D9459526}" srcOrd="0" destOrd="0" presId="urn:microsoft.com/office/officeart/2005/8/layout/hierarchy4"/>
    <dgm:cxn modelId="{4A5C9158-84F3-7946-A5E3-5BFD7F1DC3D4}" type="presOf" srcId="{20B22996-3275-0A48-96CD-331A6B32AA37}" destId="{0A12A095-E828-F544-A7CA-F3B15E1CBF96}" srcOrd="0" destOrd="0" presId="urn:microsoft.com/office/officeart/2005/8/layout/hierarchy4"/>
    <dgm:cxn modelId="{47F69D5C-9CDB-864D-9B4D-B460A91851DA}" type="presOf" srcId="{9C82C233-C132-3A47-8A71-8D733033AF9B}" destId="{ED4EE805-9695-9749-9A31-B987B1AD4FE8}" srcOrd="0" destOrd="0" presId="urn:microsoft.com/office/officeart/2005/8/layout/hierarchy4"/>
    <dgm:cxn modelId="{ABF5A46E-76F4-DE48-9205-6442731671C2}" type="presOf" srcId="{37D34CBF-3032-A946-AD5A-7350FC4DDC1B}" destId="{BC301EC9-5643-104E-ABA0-4E27A6BDA42B}" srcOrd="0" destOrd="0" presId="urn:microsoft.com/office/officeart/2005/8/layout/hierarchy4"/>
    <dgm:cxn modelId="{4C8A9F8C-C2BC-0047-BF4F-1C5D42B4177D}" srcId="{3FA33234-1732-CE43-8622-FA439893EC54}" destId="{937D4796-8E1F-B64D-AD5B-C050F1F0C6B3}" srcOrd="0" destOrd="0" parTransId="{484F2A4B-5F53-4343-8062-3065AA1FF524}" sibTransId="{8A6102D3-3CBE-774E-B8E8-4DEFD83833F6}"/>
    <dgm:cxn modelId="{0949F1D8-944C-5A41-8C6A-69FF6977B6D1}" srcId="{37D34CBF-3032-A946-AD5A-7350FC4DDC1B}" destId="{20B22996-3275-0A48-96CD-331A6B32AA37}" srcOrd="0" destOrd="0" parTransId="{346A4412-2D3A-D44A-9E4C-384054AE9E98}" sibTransId="{4A23D4E0-B1A6-1A4E-AEBD-4E8FE7D5DCBD}"/>
    <dgm:cxn modelId="{5F12F3F3-6294-BD4F-A084-3AD0CB713993}" srcId="{20B22996-3275-0A48-96CD-331A6B32AA37}" destId="{9C82C233-C132-3A47-8A71-8D733033AF9B}" srcOrd="0" destOrd="0" parTransId="{77FAAC70-ED5C-014F-8A24-456B9DBD94DE}" sibTransId="{7E22133B-4B58-FA48-BFC8-D0E87CD1BDE5}"/>
    <dgm:cxn modelId="{F0A29F8C-28E1-1C49-9E32-232C6C5276BD}" type="presParOf" srcId="{BC301EC9-5643-104E-ABA0-4E27A6BDA42B}" destId="{FF218538-1391-8E46-A867-048443522A10}" srcOrd="0" destOrd="0" presId="urn:microsoft.com/office/officeart/2005/8/layout/hierarchy4"/>
    <dgm:cxn modelId="{9D173082-E76B-394A-BC74-E0B8804DA97C}" type="presParOf" srcId="{FF218538-1391-8E46-A867-048443522A10}" destId="{0A12A095-E828-F544-A7CA-F3B15E1CBF96}" srcOrd="0" destOrd="0" presId="urn:microsoft.com/office/officeart/2005/8/layout/hierarchy4"/>
    <dgm:cxn modelId="{17AAEFA4-AF3C-E040-993A-64759560BDBE}" type="presParOf" srcId="{FF218538-1391-8E46-A867-048443522A10}" destId="{787A16ED-22CF-EB46-B080-1788EFCF0A89}" srcOrd="1" destOrd="0" presId="urn:microsoft.com/office/officeart/2005/8/layout/hierarchy4"/>
    <dgm:cxn modelId="{84FA8B10-0A0B-E14F-BD13-E895E1BA9B42}" type="presParOf" srcId="{FF218538-1391-8E46-A867-048443522A10}" destId="{4611AC7E-4CBA-D04D-9CB6-16854F21B8E0}" srcOrd="2" destOrd="0" presId="urn:microsoft.com/office/officeart/2005/8/layout/hierarchy4"/>
    <dgm:cxn modelId="{129DE308-E69D-884A-AEF9-9CE983A77B3C}" type="presParOf" srcId="{4611AC7E-4CBA-D04D-9CB6-16854F21B8E0}" destId="{2E59CF14-6D54-F248-94B3-691646A341D5}" srcOrd="0" destOrd="0" presId="urn:microsoft.com/office/officeart/2005/8/layout/hierarchy4"/>
    <dgm:cxn modelId="{A6D91557-5091-2E44-8099-13DF85716849}" type="presParOf" srcId="{2E59CF14-6D54-F248-94B3-691646A341D5}" destId="{ED4EE805-9695-9749-9A31-B987B1AD4FE8}" srcOrd="0" destOrd="0" presId="urn:microsoft.com/office/officeart/2005/8/layout/hierarchy4"/>
    <dgm:cxn modelId="{750FA2C1-3044-4D43-826E-5E859E51F335}" type="presParOf" srcId="{2E59CF14-6D54-F248-94B3-691646A341D5}" destId="{B3F3E4B0-0146-0945-8277-C7D445475B22}" srcOrd="1" destOrd="0" presId="urn:microsoft.com/office/officeart/2005/8/layout/hierarchy4"/>
    <dgm:cxn modelId="{A438523C-5B5B-634C-A5AF-14F06A1F00CC}" type="presParOf" srcId="{4611AC7E-4CBA-D04D-9CB6-16854F21B8E0}" destId="{80B7CB8C-9238-0247-8E2D-8A80E7ABA59E}" srcOrd="1" destOrd="0" presId="urn:microsoft.com/office/officeart/2005/8/layout/hierarchy4"/>
    <dgm:cxn modelId="{E29D8CA8-8DD1-2D4F-BE6F-61B562069288}" type="presParOf" srcId="{4611AC7E-4CBA-D04D-9CB6-16854F21B8E0}" destId="{E44D05AE-F777-3B49-8807-A2B66063F258}" srcOrd="2" destOrd="0" presId="urn:microsoft.com/office/officeart/2005/8/layout/hierarchy4"/>
    <dgm:cxn modelId="{690A55FD-CBB8-7342-BB57-1069A7A1D818}" type="presParOf" srcId="{E44D05AE-F777-3B49-8807-A2B66063F258}" destId="{75D25D46-E84F-BC4A-999D-E6BFDF22508B}" srcOrd="0" destOrd="0" presId="urn:microsoft.com/office/officeart/2005/8/layout/hierarchy4"/>
    <dgm:cxn modelId="{9A96A3D1-FB2E-BE49-9025-D309B03B21A6}" type="presParOf" srcId="{E44D05AE-F777-3B49-8807-A2B66063F258}" destId="{3C4A6882-5383-944A-853B-3E551C3040A7}" srcOrd="1" destOrd="0" presId="urn:microsoft.com/office/officeart/2005/8/layout/hierarchy4"/>
    <dgm:cxn modelId="{F58C9FF6-93B3-8241-ACB5-62C0FC9EFF02}" type="presParOf" srcId="{E44D05AE-F777-3B49-8807-A2B66063F258}" destId="{F3B06A0E-8D91-1046-967A-C2BC847B6672}" srcOrd="2" destOrd="0" presId="urn:microsoft.com/office/officeart/2005/8/layout/hierarchy4"/>
    <dgm:cxn modelId="{219122BE-C30A-8341-87EC-A62C45C5D589}" type="presParOf" srcId="{F3B06A0E-8D91-1046-967A-C2BC847B6672}" destId="{61B73A3A-7116-2749-8D94-EEFF30F4819B}" srcOrd="0" destOrd="0" presId="urn:microsoft.com/office/officeart/2005/8/layout/hierarchy4"/>
    <dgm:cxn modelId="{14C4729E-1A4B-604E-99FC-77866B7E9067}" type="presParOf" srcId="{61B73A3A-7116-2749-8D94-EEFF30F4819B}" destId="{23B27EB8-E868-6C40-8608-1DD9D9459526}" srcOrd="0" destOrd="0" presId="urn:microsoft.com/office/officeart/2005/8/layout/hierarchy4"/>
    <dgm:cxn modelId="{BA6F1FB8-60D8-4C4E-A35A-0697B8B09919}" type="presParOf" srcId="{61B73A3A-7116-2749-8D94-EEFF30F4819B}" destId="{1BEB43F3-857B-EF49-9D99-0A2FFADE4C91}"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10CAE4D-5010-6840-9673-533740C98660}" type="doc">
      <dgm:prSet loTypeId="urn:microsoft.com/office/officeart/2005/8/layout/arrow2" loCatId="" qsTypeId="urn:microsoft.com/office/officeart/2005/8/quickstyle/simple1" qsCatId="simple" csTypeId="urn:microsoft.com/office/officeart/2005/8/colors/accent1_2" csCatId="accent1" phldr="1"/>
      <dgm:spPr/>
    </dgm:pt>
    <dgm:pt modelId="{D444E478-CEEA-CE43-9346-416FAA8DB74F}">
      <dgm:prSet phldrT="[Text]" custT="1"/>
      <dgm:spPr/>
      <dgm:t>
        <a:bodyPr/>
        <a:lstStyle/>
        <a:p>
          <a:pP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التعاطف:</a:t>
          </a:r>
          <a:r>
            <a:rPr lang="en-US" sz="1400" dirty="0">
              <a:latin typeface="Alexandria" pitchFamily="2" charset="-78"/>
              <a:cs typeface="Alexandria" pitchFamily="2" charset="-78"/>
            </a:rPr>
            <a:t> يجب أن يُظهر المحتوى </a:t>
          </a:r>
          <a:r>
            <a:rPr lang="ar-SA" sz="1400" dirty="0">
              <a:latin typeface="Alexandria" pitchFamily="2" charset="-78"/>
              <a:cs typeface="Alexandria" pitchFamily="2" charset="-78"/>
            </a:rPr>
            <a:t>تعاطفا</a:t>
          </a:r>
          <a:r>
            <a:rPr lang="en-US" sz="1400" dirty="0">
              <a:latin typeface="Alexandria" pitchFamily="2" charset="-78"/>
              <a:cs typeface="Alexandria" pitchFamily="2" charset="-78"/>
            </a:rPr>
            <a:t> مع </a:t>
          </a:r>
          <a:r>
            <a:rPr lang="en-US" sz="1400" dirty="0" err="1">
              <a:latin typeface="Alexandria" pitchFamily="2" charset="-78"/>
              <a:cs typeface="Alexandria" pitchFamily="2" charset="-78"/>
            </a:rPr>
            <a:t>ا</a:t>
          </a:r>
          <a:r>
            <a:rPr lang="ar-SA" sz="1400" dirty="0">
              <a:latin typeface="Alexandria" pitchFamily="2" charset="-78"/>
              <a:cs typeface="Alexandria" pitchFamily="2" charset="-78"/>
            </a:rPr>
            <a:t>المتضررين</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من الأزمة. </a:t>
          </a:r>
          <a:r>
            <a:rPr lang="en-US" sz="1400" dirty="0" err="1">
              <a:latin typeface="Alexandria" pitchFamily="2" charset="-78"/>
              <a:cs typeface="Alexandria" pitchFamily="2" charset="-78"/>
            </a:rPr>
            <a:t>و</a:t>
          </a:r>
          <a:r>
            <a:rPr lang="ar-SA" sz="1400" dirty="0">
              <a:latin typeface="Alexandria" pitchFamily="2" charset="-78"/>
              <a:cs typeface="Alexandria" pitchFamily="2" charset="-78"/>
            </a:rPr>
            <a:t>يقدم</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لهم الدعم والمساندة</a:t>
          </a:r>
          <a:endParaRPr lang="en-US" sz="1400" dirty="0">
            <a:latin typeface="Alexandria" pitchFamily="2" charset="-78"/>
            <a:cs typeface="Alexandria" pitchFamily="2" charset="-78"/>
          </a:endParaRPr>
        </a:p>
      </dgm:t>
    </dgm:pt>
    <dgm:pt modelId="{D75E8A97-C4E9-514C-AC82-D4AD2B4C240E}" type="parTrans" cxnId="{46A9F4D6-A2EA-FC41-8999-CE0136E28DA6}">
      <dgm:prSet/>
      <dgm:spPr/>
      <dgm:t>
        <a:bodyPr/>
        <a:lstStyle/>
        <a:p>
          <a:pPr rtl="1">
            <a:lnSpc>
              <a:spcPct val="150000"/>
            </a:lnSpc>
          </a:pPr>
          <a:endParaRPr lang="en-US" sz="1400">
            <a:latin typeface="Alexandria" pitchFamily="2" charset="-78"/>
            <a:cs typeface="Alexandria" pitchFamily="2" charset="-78"/>
          </a:endParaRPr>
        </a:p>
      </dgm:t>
    </dgm:pt>
    <dgm:pt modelId="{39698F13-A66D-384E-BC8C-C9FE633A1238}" type="sibTrans" cxnId="{46A9F4D6-A2EA-FC41-8999-CE0136E28DA6}">
      <dgm:prSet/>
      <dgm:spPr/>
      <dgm:t>
        <a:bodyPr/>
        <a:lstStyle/>
        <a:p>
          <a:pPr rtl="1">
            <a:lnSpc>
              <a:spcPct val="150000"/>
            </a:lnSpc>
          </a:pPr>
          <a:endParaRPr lang="en-US" sz="1400">
            <a:latin typeface="Alexandria" pitchFamily="2" charset="-78"/>
            <a:cs typeface="Alexandria" pitchFamily="2" charset="-78"/>
          </a:endParaRPr>
        </a:p>
      </dgm:t>
    </dgm:pt>
    <dgm:pt modelId="{02336989-D8DD-B34F-B732-4B8F10F740B5}">
      <dgm:prSet phldrT="[Text]" custT="1"/>
      <dgm:spPr/>
      <dgm:t>
        <a:bodyPr/>
        <a:lstStyle/>
        <a:p>
          <a:pP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الدقة:</a:t>
          </a:r>
          <a:r>
            <a:rPr lang="en-US" sz="1400" dirty="0">
              <a:latin typeface="Alexandria" pitchFamily="2" charset="-78"/>
              <a:cs typeface="Alexandria" pitchFamily="2" charset="-78"/>
            </a:rPr>
            <a:t> يجب أن </a:t>
          </a:r>
          <a:r>
            <a:rPr lang="ar-SA" sz="1400" dirty="0">
              <a:latin typeface="Alexandria" pitchFamily="2" charset="-78"/>
              <a:cs typeface="Alexandria" pitchFamily="2" charset="-78"/>
            </a:rPr>
            <a:t>تكون المعلومات المقدمة دقيقة وموثوقة</a:t>
          </a:r>
          <a:r>
            <a:rPr lang="en-US" sz="1400" dirty="0">
              <a:latin typeface="Alexandria" pitchFamily="2" charset="-78"/>
              <a:cs typeface="Alexandria" pitchFamily="2" charset="-78"/>
            </a:rPr>
            <a:t>، مع </a:t>
          </a:r>
          <a:r>
            <a:rPr lang="ar-SA" sz="1400" dirty="0">
              <a:latin typeface="Alexandria" pitchFamily="2" charset="-78"/>
              <a:cs typeface="Alexandria" pitchFamily="2" charset="-78"/>
            </a:rPr>
            <a:t>تجنب الشائعات والأخبار الكاذبة.</a:t>
          </a:r>
          <a:endParaRPr lang="en-US" sz="1400" dirty="0">
            <a:latin typeface="Alexandria" pitchFamily="2" charset="-78"/>
            <a:cs typeface="Alexandria" pitchFamily="2" charset="-78"/>
          </a:endParaRPr>
        </a:p>
      </dgm:t>
    </dgm:pt>
    <dgm:pt modelId="{FA2E6786-5F77-DC4A-95B9-4DD03C34141F}" type="parTrans" cxnId="{BE1656AF-9ECC-724D-8593-20F0390BA744}">
      <dgm:prSet/>
      <dgm:spPr/>
      <dgm:t>
        <a:bodyPr/>
        <a:lstStyle/>
        <a:p>
          <a:pPr rtl="1">
            <a:lnSpc>
              <a:spcPct val="150000"/>
            </a:lnSpc>
          </a:pPr>
          <a:endParaRPr lang="en-US" sz="1400">
            <a:latin typeface="Alexandria" pitchFamily="2" charset="-78"/>
            <a:cs typeface="Alexandria" pitchFamily="2" charset="-78"/>
          </a:endParaRPr>
        </a:p>
      </dgm:t>
    </dgm:pt>
    <dgm:pt modelId="{A3784028-FA66-1547-815D-B203CBC39B1B}" type="sibTrans" cxnId="{BE1656AF-9ECC-724D-8593-20F0390BA744}">
      <dgm:prSet/>
      <dgm:spPr/>
      <dgm:t>
        <a:bodyPr/>
        <a:lstStyle/>
        <a:p>
          <a:pPr rtl="1">
            <a:lnSpc>
              <a:spcPct val="150000"/>
            </a:lnSpc>
          </a:pPr>
          <a:endParaRPr lang="en-US" sz="1400">
            <a:latin typeface="Alexandria" pitchFamily="2" charset="-78"/>
            <a:cs typeface="Alexandria" pitchFamily="2" charset="-78"/>
          </a:endParaRPr>
        </a:p>
      </dgm:t>
    </dgm:pt>
    <dgm:pt modelId="{390BC5F4-7EBD-BF46-88C4-2BCC09F607AD}">
      <dgm:prSet phldrT="[Text]" custT="1"/>
      <dgm:spPr/>
      <dgm:t>
        <a:bodyPr/>
        <a:lstStyle/>
        <a:p>
          <a:pPr algn="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الوضوح:</a:t>
          </a:r>
          <a:r>
            <a:rPr lang="en-US" sz="1400" dirty="0">
              <a:latin typeface="Alexandria" pitchFamily="2" charset="-78"/>
              <a:cs typeface="Alexandria" pitchFamily="2" charset="-78"/>
            </a:rPr>
            <a:t> يجب أن </a:t>
          </a:r>
          <a:r>
            <a:rPr lang="ar-SA" sz="1400" dirty="0">
              <a:latin typeface="Alexandria" pitchFamily="2" charset="-78"/>
              <a:cs typeface="Alexandria" pitchFamily="2" charset="-78"/>
            </a:rPr>
            <a:t>يكون</a:t>
          </a:r>
          <a:r>
            <a:rPr lang="en-US" sz="1400" dirty="0">
              <a:latin typeface="Alexandria" pitchFamily="2" charset="-78"/>
              <a:cs typeface="Alexandria" pitchFamily="2" charset="-78"/>
            </a:rPr>
            <a:t> المحتوى واضحًا</a:t>
          </a:r>
          <a:r>
            <a:rPr lang="ar-SA" sz="1400" dirty="0">
              <a:latin typeface="Alexandria" pitchFamily="2" charset="-78"/>
              <a:cs typeface="Alexandria" pitchFamily="2" charset="-78"/>
            </a:rPr>
            <a:t> ومباشرا يسهل فهمه من كافة الجماهير </a:t>
          </a:r>
          <a:r>
            <a:rPr lang="en-US" sz="1400" dirty="0">
              <a:latin typeface="Alexandria" pitchFamily="2" charset="-78"/>
              <a:cs typeface="Alexandria" pitchFamily="2" charset="-78"/>
            </a:rPr>
            <a:t>المستهدفة</a:t>
          </a:r>
          <a:r>
            <a:rPr lang="ar-SA" sz="1400" dirty="0">
              <a:latin typeface="Alexandria" pitchFamily="2" charset="-78"/>
              <a:cs typeface="Alexandria" pitchFamily="2" charset="-78"/>
            </a:rPr>
            <a:t>.</a:t>
          </a:r>
          <a:endParaRPr lang="en-US" sz="1400" dirty="0">
            <a:latin typeface="Alexandria" pitchFamily="2" charset="-78"/>
            <a:cs typeface="Alexandria" pitchFamily="2" charset="-78"/>
          </a:endParaRPr>
        </a:p>
      </dgm:t>
    </dgm:pt>
    <dgm:pt modelId="{B0FABB83-D6CB-4E4E-AA3C-865B6D10BC6B}" type="parTrans" cxnId="{6F1728DE-52F1-4C47-AA00-48866B63F328}">
      <dgm:prSet/>
      <dgm:spPr/>
      <dgm:t>
        <a:bodyPr/>
        <a:lstStyle/>
        <a:p>
          <a:pPr rtl="1">
            <a:lnSpc>
              <a:spcPct val="150000"/>
            </a:lnSpc>
          </a:pPr>
          <a:endParaRPr lang="en-US" sz="1400">
            <a:latin typeface="Alexandria" pitchFamily="2" charset="-78"/>
            <a:cs typeface="Alexandria" pitchFamily="2" charset="-78"/>
          </a:endParaRPr>
        </a:p>
      </dgm:t>
    </dgm:pt>
    <dgm:pt modelId="{B94C7C26-276B-B14A-A75E-4220EDC8A0F1}" type="sibTrans" cxnId="{6F1728DE-52F1-4C47-AA00-48866B63F328}">
      <dgm:prSet/>
      <dgm:spPr/>
      <dgm:t>
        <a:bodyPr/>
        <a:lstStyle/>
        <a:p>
          <a:pPr rtl="1">
            <a:lnSpc>
              <a:spcPct val="150000"/>
            </a:lnSpc>
          </a:pPr>
          <a:endParaRPr lang="en-US" sz="1400">
            <a:latin typeface="Alexandria" pitchFamily="2" charset="-78"/>
            <a:cs typeface="Alexandria" pitchFamily="2" charset="-78"/>
          </a:endParaRPr>
        </a:p>
      </dgm:t>
    </dgm:pt>
    <dgm:pt modelId="{CCE1D243-E829-B24E-86C5-226BDD8AF28B}" type="pres">
      <dgm:prSet presAssocID="{410CAE4D-5010-6840-9673-533740C98660}" presName="arrowDiagram" presStyleCnt="0">
        <dgm:presLayoutVars>
          <dgm:chMax val="5"/>
          <dgm:dir/>
          <dgm:resizeHandles val="exact"/>
        </dgm:presLayoutVars>
      </dgm:prSet>
      <dgm:spPr/>
    </dgm:pt>
    <dgm:pt modelId="{BDDEF167-0370-EA48-9BF2-9FA8860F22AA}" type="pres">
      <dgm:prSet presAssocID="{410CAE4D-5010-6840-9673-533740C98660}" presName="arrow" presStyleLbl="bgShp" presStyleIdx="0" presStyleCnt="1"/>
      <dgm:spPr/>
    </dgm:pt>
    <dgm:pt modelId="{DBF44D44-C448-EE4F-9115-ACAF9B2C7A53}" type="pres">
      <dgm:prSet presAssocID="{410CAE4D-5010-6840-9673-533740C98660}" presName="arrowDiagram3" presStyleCnt="0"/>
      <dgm:spPr/>
    </dgm:pt>
    <dgm:pt modelId="{079C4975-3DE7-EF44-991C-FDFB497CA4A3}" type="pres">
      <dgm:prSet presAssocID="{D444E478-CEEA-CE43-9346-416FAA8DB74F}" presName="bullet3a" presStyleLbl="node1" presStyleIdx="0" presStyleCnt="3"/>
      <dgm:spPr/>
    </dgm:pt>
    <dgm:pt modelId="{EAF857B6-818C-A540-A576-D1F35E90EC6D}" type="pres">
      <dgm:prSet presAssocID="{D444E478-CEEA-CE43-9346-416FAA8DB74F}" presName="textBox3a" presStyleLbl="revTx" presStyleIdx="0" presStyleCnt="3" custScaleX="185883" custLinFactNeighborX="-49972">
        <dgm:presLayoutVars>
          <dgm:bulletEnabled val="1"/>
        </dgm:presLayoutVars>
      </dgm:prSet>
      <dgm:spPr/>
    </dgm:pt>
    <dgm:pt modelId="{1BF8EF25-BD0F-0843-AE32-38A9B7D4C1A5}" type="pres">
      <dgm:prSet presAssocID="{02336989-D8DD-B34F-B732-4B8F10F740B5}" presName="bullet3b" presStyleLbl="node1" presStyleIdx="1" presStyleCnt="3"/>
      <dgm:spPr/>
    </dgm:pt>
    <dgm:pt modelId="{D91EFA49-3CAF-5442-A7AE-0D87EC014D41}" type="pres">
      <dgm:prSet presAssocID="{02336989-D8DD-B34F-B732-4B8F10F740B5}" presName="textBox3b" presStyleLbl="revTx" presStyleIdx="1" presStyleCnt="3" custScaleX="146680" custLinFactNeighborX="24252">
        <dgm:presLayoutVars>
          <dgm:bulletEnabled val="1"/>
        </dgm:presLayoutVars>
      </dgm:prSet>
      <dgm:spPr/>
    </dgm:pt>
    <dgm:pt modelId="{420CAEC1-BA4B-BF4D-8FEF-D287BCF44121}" type="pres">
      <dgm:prSet presAssocID="{390BC5F4-7EBD-BF46-88C4-2BCC09F607AD}" presName="bullet3c" presStyleLbl="node1" presStyleIdx="2" presStyleCnt="3"/>
      <dgm:spPr/>
    </dgm:pt>
    <dgm:pt modelId="{899B6F1D-0976-BD48-B8E3-20F4105EACFD}" type="pres">
      <dgm:prSet presAssocID="{390BC5F4-7EBD-BF46-88C4-2BCC09F607AD}" presName="textBox3c" presStyleLbl="revTx" presStyleIdx="2" presStyleCnt="3" custScaleX="147963" custScaleY="72484" custLinFactNeighborX="31715" custLinFactNeighborY="4122">
        <dgm:presLayoutVars>
          <dgm:bulletEnabled val="1"/>
        </dgm:presLayoutVars>
      </dgm:prSet>
      <dgm:spPr/>
    </dgm:pt>
  </dgm:ptLst>
  <dgm:cxnLst>
    <dgm:cxn modelId="{0697B335-352A-914D-8540-AEB3A613F6D4}" type="presOf" srcId="{390BC5F4-7EBD-BF46-88C4-2BCC09F607AD}" destId="{899B6F1D-0976-BD48-B8E3-20F4105EACFD}" srcOrd="0" destOrd="0" presId="urn:microsoft.com/office/officeart/2005/8/layout/arrow2"/>
    <dgm:cxn modelId="{FEEF433C-1936-6E4F-9F71-85C204C339C6}" type="presOf" srcId="{410CAE4D-5010-6840-9673-533740C98660}" destId="{CCE1D243-E829-B24E-86C5-226BDD8AF28B}" srcOrd="0" destOrd="0" presId="urn:microsoft.com/office/officeart/2005/8/layout/arrow2"/>
    <dgm:cxn modelId="{E2575456-FD72-B448-A6F6-81121FF3CBF5}" type="presOf" srcId="{D444E478-CEEA-CE43-9346-416FAA8DB74F}" destId="{EAF857B6-818C-A540-A576-D1F35E90EC6D}" srcOrd="0" destOrd="0" presId="urn:microsoft.com/office/officeart/2005/8/layout/arrow2"/>
    <dgm:cxn modelId="{BE1656AF-9ECC-724D-8593-20F0390BA744}" srcId="{410CAE4D-5010-6840-9673-533740C98660}" destId="{02336989-D8DD-B34F-B732-4B8F10F740B5}" srcOrd="1" destOrd="0" parTransId="{FA2E6786-5F77-DC4A-95B9-4DD03C34141F}" sibTransId="{A3784028-FA66-1547-815D-B203CBC39B1B}"/>
    <dgm:cxn modelId="{F0792DB4-F3E0-B344-9215-06DC18E28487}" type="presOf" srcId="{02336989-D8DD-B34F-B732-4B8F10F740B5}" destId="{D91EFA49-3CAF-5442-A7AE-0D87EC014D41}" srcOrd="0" destOrd="0" presId="urn:microsoft.com/office/officeart/2005/8/layout/arrow2"/>
    <dgm:cxn modelId="{46A9F4D6-A2EA-FC41-8999-CE0136E28DA6}" srcId="{410CAE4D-5010-6840-9673-533740C98660}" destId="{D444E478-CEEA-CE43-9346-416FAA8DB74F}" srcOrd="0" destOrd="0" parTransId="{D75E8A97-C4E9-514C-AC82-D4AD2B4C240E}" sibTransId="{39698F13-A66D-384E-BC8C-C9FE633A1238}"/>
    <dgm:cxn modelId="{6F1728DE-52F1-4C47-AA00-48866B63F328}" srcId="{410CAE4D-5010-6840-9673-533740C98660}" destId="{390BC5F4-7EBD-BF46-88C4-2BCC09F607AD}" srcOrd="2" destOrd="0" parTransId="{B0FABB83-D6CB-4E4E-AA3C-865B6D10BC6B}" sibTransId="{B94C7C26-276B-B14A-A75E-4220EDC8A0F1}"/>
    <dgm:cxn modelId="{2AA22F42-C7BD-A647-9607-FF7A1CDB0B4A}" type="presParOf" srcId="{CCE1D243-E829-B24E-86C5-226BDD8AF28B}" destId="{BDDEF167-0370-EA48-9BF2-9FA8860F22AA}" srcOrd="0" destOrd="0" presId="urn:microsoft.com/office/officeart/2005/8/layout/arrow2"/>
    <dgm:cxn modelId="{A3899286-9912-7D41-B255-5098BDD2FDD9}" type="presParOf" srcId="{CCE1D243-E829-B24E-86C5-226BDD8AF28B}" destId="{DBF44D44-C448-EE4F-9115-ACAF9B2C7A53}" srcOrd="1" destOrd="0" presId="urn:microsoft.com/office/officeart/2005/8/layout/arrow2"/>
    <dgm:cxn modelId="{18A76718-E450-7340-BD82-25900157C45B}" type="presParOf" srcId="{DBF44D44-C448-EE4F-9115-ACAF9B2C7A53}" destId="{079C4975-3DE7-EF44-991C-FDFB497CA4A3}" srcOrd="0" destOrd="0" presId="urn:microsoft.com/office/officeart/2005/8/layout/arrow2"/>
    <dgm:cxn modelId="{53CDDD15-C1F1-994C-B9C8-0D72F6421F1F}" type="presParOf" srcId="{DBF44D44-C448-EE4F-9115-ACAF9B2C7A53}" destId="{EAF857B6-818C-A540-A576-D1F35E90EC6D}" srcOrd="1" destOrd="0" presId="urn:microsoft.com/office/officeart/2005/8/layout/arrow2"/>
    <dgm:cxn modelId="{6E2B68B7-8608-D44F-ABAF-43F916A1D781}" type="presParOf" srcId="{DBF44D44-C448-EE4F-9115-ACAF9B2C7A53}" destId="{1BF8EF25-BD0F-0843-AE32-38A9B7D4C1A5}" srcOrd="2" destOrd="0" presId="urn:microsoft.com/office/officeart/2005/8/layout/arrow2"/>
    <dgm:cxn modelId="{31675153-B9DB-B44E-9317-ECA0ED024022}" type="presParOf" srcId="{DBF44D44-C448-EE4F-9115-ACAF9B2C7A53}" destId="{D91EFA49-3CAF-5442-A7AE-0D87EC014D41}" srcOrd="3" destOrd="0" presId="urn:microsoft.com/office/officeart/2005/8/layout/arrow2"/>
    <dgm:cxn modelId="{052A3326-7B85-FA48-B678-865A04053BDB}" type="presParOf" srcId="{DBF44D44-C448-EE4F-9115-ACAF9B2C7A53}" destId="{420CAEC1-BA4B-BF4D-8FEF-D287BCF44121}" srcOrd="4" destOrd="0" presId="urn:microsoft.com/office/officeart/2005/8/layout/arrow2"/>
    <dgm:cxn modelId="{116A39A1-5FF0-EB41-9B35-1EAF72D51DA6}" type="presParOf" srcId="{DBF44D44-C448-EE4F-9115-ACAF9B2C7A53}" destId="{899B6F1D-0976-BD48-B8E3-20F4105EACFD}" srcOrd="5"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10CAE4D-5010-6840-9673-533740C98660}" type="doc">
      <dgm:prSet loTypeId="urn:microsoft.com/office/officeart/2005/8/layout/arrow2" loCatId="" qsTypeId="urn:microsoft.com/office/officeart/2005/8/quickstyle/simple1" qsCatId="simple" csTypeId="urn:microsoft.com/office/officeart/2005/8/colors/accent1_2" csCatId="accent1" phldr="1"/>
      <dgm:spPr/>
    </dgm:pt>
    <dgm:pt modelId="{D444E478-CEEA-CE43-9346-416FAA8DB74F}">
      <dgm:prSet phldrT="[Text]" custT="1"/>
      <dgm:spPr/>
      <dgm:t>
        <a:bodyPr/>
        <a:lstStyle/>
        <a:p>
          <a:pP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التناسق:</a:t>
          </a:r>
          <a:r>
            <a:rPr lang="en-US" sz="1400" dirty="0">
              <a:latin typeface="Alexandria" pitchFamily="2" charset="-78"/>
              <a:cs typeface="Alexandria" pitchFamily="2" charset="-78"/>
            </a:rPr>
            <a:t> يجب أن يكون المحتوى متسقًا عبر جميع قنوات الاتصال، ويُقدم رسالة موحدة.</a:t>
          </a:r>
        </a:p>
      </dgm:t>
    </dgm:pt>
    <dgm:pt modelId="{D75E8A97-C4E9-514C-AC82-D4AD2B4C240E}" type="parTrans" cxnId="{46A9F4D6-A2EA-FC41-8999-CE0136E28DA6}">
      <dgm:prSet/>
      <dgm:spPr/>
      <dgm:t>
        <a:bodyPr/>
        <a:lstStyle/>
        <a:p>
          <a:pPr rtl="1">
            <a:lnSpc>
              <a:spcPct val="150000"/>
            </a:lnSpc>
          </a:pPr>
          <a:endParaRPr lang="en-US" sz="1400">
            <a:latin typeface="Alexandria" pitchFamily="2" charset="-78"/>
            <a:cs typeface="Alexandria" pitchFamily="2" charset="-78"/>
          </a:endParaRPr>
        </a:p>
      </dgm:t>
    </dgm:pt>
    <dgm:pt modelId="{39698F13-A66D-384E-BC8C-C9FE633A1238}" type="sibTrans" cxnId="{46A9F4D6-A2EA-FC41-8999-CE0136E28DA6}">
      <dgm:prSet/>
      <dgm:spPr/>
      <dgm:t>
        <a:bodyPr/>
        <a:lstStyle/>
        <a:p>
          <a:pPr rtl="1">
            <a:lnSpc>
              <a:spcPct val="150000"/>
            </a:lnSpc>
          </a:pPr>
          <a:endParaRPr lang="en-US" sz="1400">
            <a:latin typeface="Alexandria" pitchFamily="2" charset="-78"/>
            <a:cs typeface="Alexandria" pitchFamily="2" charset="-78"/>
          </a:endParaRPr>
        </a:p>
      </dgm:t>
    </dgm:pt>
    <dgm:pt modelId="{02336989-D8DD-B34F-B732-4B8F10F740B5}">
      <dgm:prSet phldrT="[Text]" custT="1"/>
      <dgm:spPr/>
      <dgm:t>
        <a:bodyPr/>
        <a:lstStyle/>
        <a:p>
          <a:pPr rtl="1">
            <a:lnSpc>
              <a:spcPct val="150000"/>
            </a:lnSpc>
            <a:buClrTx/>
            <a:buSzPts val="1400"/>
            <a:buFont typeface="Arial" panose="020B0604020202020204" pitchFamily="34" charset="0"/>
            <a:buChar char="•"/>
          </a:pPr>
          <a:endParaRPr lang="ar-SA" sz="1400" b="1" dirty="0">
            <a:latin typeface="Alexandria" pitchFamily="2" charset="-78"/>
            <a:cs typeface="Alexandria" pitchFamily="2" charset="-78"/>
          </a:endParaRPr>
        </a:p>
        <a:p>
          <a:pP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المسؤولية:</a:t>
          </a:r>
          <a:r>
            <a:rPr lang="en-US" sz="1400" dirty="0">
              <a:latin typeface="Alexandria" pitchFamily="2" charset="-78"/>
              <a:cs typeface="Alexandria" pitchFamily="2" charset="-78"/>
            </a:rPr>
            <a:t> يجب أن يتحمل المحتوى مسؤولية ما حدث، ويُقدم خططًا لمعالجة الأزمة ومنع تكراره</a:t>
          </a:r>
        </a:p>
      </dgm:t>
    </dgm:pt>
    <dgm:pt modelId="{FA2E6786-5F77-DC4A-95B9-4DD03C34141F}" type="parTrans" cxnId="{BE1656AF-9ECC-724D-8593-20F0390BA744}">
      <dgm:prSet/>
      <dgm:spPr/>
      <dgm:t>
        <a:bodyPr/>
        <a:lstStyle/>
        <a:p>
          <a:pPr rtl="1">
            <a:lnSpc>
              <a:spcPct val="150000"/>
            </a:lnSpc>
          </a:pPr>
          <a:endParaRPr lang="en-US" sz="1400">
            <a:latin typeface="Alexandria" pitchFamily="2" charset="-78"/>
            <a:cs typeface="Alexandria" pitchFamily="2" charset="-78"/>
          </a:endParaRPr>
        </a:p>
      </dgm:t>
    </dgm:pt>
    <dgm:pt modelId="{A3784028-FA66-1547-815D-B203CBC39B1B}" type="sibTrans" cxnId="{BE1656AF-9ECC-724D-8593-20F0390BA744}">
      <dgm:prSet/>
      <dgm:spPr/>
      <dgm:t>
        <a:bodyPr/>
        <a:lstStyle/>
        <a:p>
          <a:pPr rtl="1">
            <a:lnSpc>
              <a:spcPct val="150000"/>
            </a:lnSpc>
          </a:pPr>
          <a:endParaRPr lang="en-US" sz="1400">
            <a:latin typeface="Alexandria" pitchFamily="2" charset="-78"/>
            <a:cs typeface="Alexandria" pitchFamily="2" charset="-78"/>
          </a:endParaRPr>
        </a:p>
      </dgm:t>
    </dgm:pt>
    <dgm:pt modelId="{390BC5F4-7EBD-BF46-88C4-2BCC09F607AD}">
      <dgm:prSet phldrT="[Text]" custT="1"/>
      <dgm:spPr/>
      <dgm:t>
        <a:bodyPr/>
        <a:lstStyle/>
        <a:p>
          <a:pPr algn="r" rtl="1">
            <a:lnSpc>
              <a:spcPct val="150000"/>
            </a:lnSpc>
            <a:buClrTx/>
            <a:buSzPts val="1400"/>
            <a:buFont typeface="Arial" panose="020B0604020202020204" pitchFamily="34" charset="0"/>
            <a:buChar char="•"/>
          </a:pPr>
          <a:r>
            <a:rPr lang="en-US" sz="1400" b="1" dirty="0">
              <a:latin typeface="Alexandria" pitchFamily="2" charset="-78"/>
              <a:cs typeface="Alexandria" pitchFamily="2" charset="-78"/>
            </a:rPr>
            <a:t>الشفافية:</a:t>
          </a:r>
          <a:r>
            <a:rPr lang="en-US" sz="1400" dirty="0">
              <a:latin typeface="Alexandria" pitchFamily="2" charset="-78"/>
              <a:cs typeface="Alexandria" pitchFamily="2" charset="-78"/>
            </a:rPr>
            <a:t> يجب أن </a:t>
          </a:r>
          <a:r>
            <a:rPr lang="ar-SA" sz="1400" dirty="0">
              <a:latin typeface="Alexandria" pitchFamily="2" charset="-78"/>
              <a:cs typeface="Alexandria" pitchFamily="2" charset="-78"/>
            </a:rPr>
            <a:t>يكون</a:t>
          </a:r>
          <a:r>
            <a:rPr lang="en-US" sz="1400" dirty="0">
              <a:latin typeface="Alexandria" pitchFamily="2" charset="-78"/>
              <a:cs typeface="Alexandria" pitchFamily="2" charset="-78"/>
            </a:rPr>
            <a:t> المحتوى شفافًا، ويُقدم جميع المعلومات المتاحة حول الأزمة، حتى لو كانت سلبية</a:t>
          </a:r>
        </a:p>
      </dgm:t>
    </dgm:pt>
    <dgm:pt modelId="{B0FABB83-D6CB-4E4E-AA3C-865B6D10BC6B}" type="parTrans" cxnId="{6F1728DE-52F1-4C47-AA00-48866B63F328}">
      <dgm:prSet/>
      <dgm:spPr/>
      <dgm:t>
        <a:bodyPr/>
        <a:lstStyle/>
        <a:p>
          <a:pPr rtl="1">
            <a:lnSpc>
              <a:spcPct val="150000"/>
            </a:lnSpc>
          </a:pPr>
          <a:endParaRPr lang="en-US" sz="1400">
            <a:latin typeface="Alexandria" pitchFamily="2" charset="-78"/>
            <a:cs typeface="Alexandria" pitchFamily="2" charset="-78"/>
          </a:endParaRPr>
        </a:p>
      </dgm:t>
    </dgm:pt>
    <dgm:pt modelId="{B94C7C26-276B-B14A-A75E-4220EDC8A0F1}" type="sibTrans" cxnId="{6F1728DE-52F1-4C47-AA00-48866B63F328}">
      <dgm:prSet/>
      <dgm:spPr/>
      <dgm:t>
        <a:bodyPr/>
        <a:lstStyle/>
        <a:p>
          <a:pPr rtl="1">
            <a:lnSpc>
              <a:spcPct val="150000"/>
            </a:lnSpc>
          </a:pPr>
          <a:endParaRPr lang="en-US" sz="1400">
            <a:latin typeface="Alexandria" pitchFamily="2" charset="-78"/>
            <a:cs typeface="Alexandria" pitchFamily="2" charset="-78"/>
          </a:endParaRPr>
        </a:p>
      </dgm:t>
    </dgm:pt>
    <dgm:pt modelId="{CCE1D243-E829-B24E-86C5-226BDD8AF28B}" type="pres">
      <dgm:prSet presAssocID="{410CAE4D-5010-6840-9673-533740C98660}" presName="arrowDiagram" presStyleCnt="0">
        <dgm:presLayoutVars>
          <dgm:chMax val="5"/>
          <dgm:dir/>
          <dgm:resizeHandles val="exact"/>
        </dgm:presLayoutVars>
      </dgm:prSet>
      <dgm:spPr/>
    </dgm:pt>
    <dgm:pt modelId="{BDDEF167-0370-EA48-9BF2-9FA8860F22AA}" type="pres">
      <dgm:prSet presAssocID="{410CAE4D-5010-6840-9673-533740C98660}" presName="arrow" presStyleLbl="bgShp" presStyleIdx="0" presStyleCnt="1"/>
      <dgm:spPr/>
    </dgm:pt>
    <dgm:pt modelId="{DBF44D44-C448-EE4F-9115-ACAF9B2C7A53}" type="pres">
      <dgm:prSet presAssocID="{410CAE4D-5010-6840-9673-533740C98660}" presName="arrowDiagram3" presStyleCnt="0"/>
      <dgm:spPr/>
    </dgm:pt>
    <dgm:pt modelId="{079C4975-3DE7-EF44-991C-FDFB497CA4A3}" type="pres">
      <dgm:prSet presAssocID="{D444E478-CEEA-CE43-9346-416FAA8DB74F}" presName="bullet3a" presStyleLbl="node1" presStyleIdx="0" presStyleCnt="3"/>
      <dgm:spPr/>
    </dgm:pt>
    <dgm:pt modelId="{EAF857B6-818C-A540-A576-D1F35E90EC6D}" type="pres">
      <dgm:prSet presAssocID="{D444E478-CEEA-CE43-9346-416FAA8DB74F}" presName="textBox3a" presStyleLbl="revTx" presStyleIdx="0" presStyleCnt="3" custScaleX="185883" custLinFactNeighborX="-49972">
        <dgm:presLayoutVars>
          <dgm:bulletEnabled val="1"/>
        </dgm:presLayoutVars>
      </dgm:prSet>
      <dgm:spPr/>
    </dgm:pt>
    <dgm:pt modelId="{1BF8EF25-BD0F-0843-AE32-38A9B7D4C1A5}" type="pres">
      <dgm:prSet presAssocID="{02336989-D8DD-B34F-B732-4B8F10F740B5}" presName="bullet3b" presStyleLbl="node1" presStyleIdx="1" presStyleCnt="3"/>
      <dgm:spPr/>
    </dgm:pt>
    <dgm:pt modelId="{D91EFA49-3CAF-5442-A7AE-0D87EC014D41}" type="pres">
      <dgm:prSet presAssocID="{02336989-D8DD-B34F-B732-4B8F10F740B5}" presName="textBox3b" presStyleLbl="revTx" presStyleIdx="1" presStyleCnt="3" custScaleX="164342" custLinFactNeighborX="24252" custLinFactNeighborY="658">
        <dgm:presLayoutVars>
          <dgm:bulletEnabled val="1"/>
        </dgm:presLayoutVars>
      </dgm:prSet>
      <dgm:spPr/>
    </dgm:pt>
    <dgm:pt modelId="{420CAEC1-BA4B-BF4D-8FEF-D287BCF44121}" type="pres">
      <dgm:prSet presAssocID="{390BC5F4-7EBD-BF46-88C4-2BCC09F607AD}" presName="bullet3c" presStyleLbl="node1" presStyleIdx="2" presStyleCnt="3"/>
      <dgm:spPr/>
    </dgm:pt>
    <dgm:pt modelId="{899B6F1D-0976-BD48-B8E3-20F4105EACFD}" type="pres">
      <dgm:prSet presAssocID="{390BC5F4-7EBD-BF46-88C4-2BCC09F607AD}" presName="textBox3c" presStyleLbl="revTx" presStyleIdx="2" presStyleCnt="3" custScaleX="166411" custScaleY="72484" custLinFactNeighborX="44774" custLinFactNeighborY="4122">
        <dgm:presLayoutVars>
          <dgm:bulletEnabled val="1"/>
        </dgm:presLayoutVars>
      </dgm:prSet>
      <dgm:spPr/>
    </dgm:pt>
  </dgm:ptLst>
  <dgm:cxnLst>
    <dgm:cxn modelId="{0697B335-352A-914D-8540-AEB3A613F6D4}" type="presOf" srcId="{390BC5F4-7EBD-BF46-88C4-2BCC09F607AD}" destId="{899B6F1D-0976-BD48-B8E3-20F4105EACFD}" srcOrd="0" destOrd="0" presId="urn:microsoft.com/office/officeart/2005/8/layout/arrow2"/>
    <dgm:cxn modelId="{FEEF433C-1936-6E4F-9F71-85C204C339C6}" type="presOf" srcId="{410CAE4D-5010-6840-9673-533740C98660}" destId="{CCE1D243-E829-B24E-86C5-226BDD8AF28B}" srcOrd="0" destOrd="0" presId="urn:microsoft.com/office/officeart/2005/8/layout/arrow2"/>
    <dgm:cxn modelId="{E2575456-FD72-B448-A6F6-81121FF3CBF5}" type="presOf" srcId="{D444E478-CEEA-CE43-9346-416FAA8DB74F}" destId="{EAF857B6-818C-A540-A576-D1F35E90EC6D}" srcOrd="0" destOrd="0" presId="urn:microsoft.com/office/officeart/2005/8/layout/arrow2"/>
    <dgm:cxn modelId="{BE1656AF-9ECC-724D-8593-20F0390BA744}" srcId="{410CAE4D-5010-6840-9673-533740C98660}" destId="{02336989-D8DD-B34F-B732-4B8F10F740B5}" srcOrd="1" destOrd="0" parTransId="{FA2E6786-5F77-DC4A-95B9-4DD03C34141F}" sibTransId="{A3784028-FA66-1547-815D-B203CBC39B1B}"/>
    <dgm:cxn modelId="{F0792DB4-F3E0-B344-9215-06DC18E28487}" type="presOf" srcId="{02336989-D8DD-B34F-B732-4B8F10F740B5}" destId="{D91EFA49-3CAF-5442-A7AE-0D87EC014D41}" srcOrd="0" destOrd="0" presId="urn:microsoft.com/office/officeart/2005/8/layout/arrow2"/>
    <dgm:cxn modelId="{46A9F4D6-A2EA-FC41-8999-CE0136E28DA6}" srcId="{410CAE4D-5010-6840-9673-533740C98660}" destId="{D444E478-CEEA-CE43-9346-416FAA8DB74F}" srcOrd="0" destOrd="0" parTransId="{D75E8A97-C4E9-514C-AC82-D4AD2B4C240E}" sibTransId="{39698F13-A66D-384E-BC8C-C9FE633A1238}"/>
    <dgm:cxn modelId="{6F1728DE-52F1-4C47-AA00-48866B63F328}" srcId="{410CAE4D-5010-6840-9673-533740C98660}" destId="{390BC5F4-7EBD-BF46-88C4-2BCC09F607AD}" srcOrd="2" destOrd="0" parTransId="{B0FABB83-D6CB-4E4E-AA3C-865B6D10BC6B}" sibTransId="{B94C7C26-276B-B14A-A75E-4220EDC8A0F1}"/>
    <dgm:cxn modelId="{2AA22F42-C7BD-A647-9607-FF7A1CDB0B4A}" type="presParOf" srcId="{CCE1D243-E829-B24E-86C5-226BDD8AF28B}" destId="{BDDEF167-0370-EA48-9BF2-9FA8860F22AA}" srcOrd="0" destOrd="0" presId="urn:microsoft.com/office/officeart/2005/8/layout/arrow2"/>
    <dgm:cxn modelId="{A3899286-9912-7D41-B255-5098BDD2FDD9}" type="presParOf" srcId="{CCE1D243-E829-B24E-86C5-226BDD8AF28B}" destId="{DBF44D44-C448-EE4F-9115-ACAF9B2C7A53}" srcOrd="1" destOrd="0" presId="urn:microsoft.com/office/officeart/2005/8/layout/arrow2"/>
    <dgm:cxn modelId="{18A76718-E450-7340-BD82-25900157C45B}" type="presParOf" srcId="{DBF44D44-C448-EE4F-9115-ACAF9B2C7A53}" destId="{079C4975-3DE7-EF44-991C-FDFB497CA4A3}" srcOrd="0" destOrd="0" presId="urn:microsoft.com/office/officeart/2005/8/layout/arrow2"/>
    <dgm:cxn modelId="{53CDDD15-C1F1-994C-B9C8-0D72F6421F1F}" type="presParOf" srcId="{DBF44D44-C448-EE4F-9115-ACAF9B2C7A53}" destId="{EAF857B6-818C-A540-A576-D1F35E90EC6D}" srcOrd="1" destOrd="0" presId="urn:microsoft.com/office/officeart/2005/8/layout/arrow2"/>
    <dgm:cxn modelId="{6E2B68B7-8608-D44F-ABAF-43F916A1D781}" type="presParOf" srcId="{DBF44D44-C448-EE4F-9115-ACAF9B2C7A53}" destId="{1BF8EF25-BD0F-0843-AE32-38A9B7D4C1A5}" srcOrd="2" destOrd="0" presId="urn:microsoft.com/office/officeart/2005/8/layout/arrow2"/>
    <dgm:cxn modelId="{31675153-B9DB-B44E-9317-ECA0ED024022}" type="presParOf" srcId="{DBF44D44-C448-EE4F-9115-ACAF9B2C7A53}" destId="{D91EFA49-3CAF-5442-A7AE-0D87EC014D41}" srcOrd="3" destOrd="0" presId="urn:microsoft.com/office/officeart/2005/8/layout/arrow2"/>
    <dgm:cxn modelId="{052A3326-7B85-FA48-B678-865A04053BDB}" type="presParOf" srcId="{DBF44D44-C448-EE4F-9115-ACAF9B2C7A53}" destId="{420CAEC1-BA4B-BF4D-8FEF-D287BCF44121}" srcOrd="4" destOrd="0" presId="urn:microsoft.com/office/officeart/2005/8/layout/arrow2"/>
    <dgm:cxn modelId="{116A39A1-5FF0-EB41-9B35-1EAF72D51DA6}" type="presParOf" srcId="{DBF44D44-C448-EE4F-9115-ACAF9B2C7A53}" destId="{899B6F1D-0976-BD48-B8E3-20F4105EACFD}" srcOrd="5"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7D3A977-F07F-E24E-A80A-FF4628A08FE2}" type="doc">
      <dgm:prSet loTypeId="urn:microsoft.com/office/officeart/2005/8/layout/cycle5" loCatId="" qsTypeId="urn:microsoft.com/office/officeart/2005/8/quickstyle/simple1" qsCatId="simple" csTypeId="urn:microsoft.com/office/officeart/2005/8/colors/accent2_4" csCatId="accent2" phldr="1"/>
      <dgm:spPr/>
      <dgm:t>
        <a:bodyPr/>
        <a:lstStyle/>
        <a:p>
          <a:endParaRPr lang="en-US"/>
        </a:p>
      </dgm:t>
    </dgm:pt>
    <dgm:pt modelId="{865BACC1-8E04-AF4E-9C02-0D95AC649A20}">
      <dgm:prSet phldrT="[Text]"/>
      <dgm:spPr/>
      <dgm:t>
        <a:bodyPr/>
        <a:lstStyle/>
        <a:p>
          <a:pPr>
            <a:lnSpc>
              <a:spcPct val="150000"/>
            </a:lnSpc>
            <a:buClrTx/>
            <a:buSzTx/>
            <a:buFont typeface="Arial" panose="020B0604020202020204" pitchFamily="34" charset="0"/>
            <a:buChar char="•"/>
          </a:pPr>
          <a:r>
            <a:rPr lang="x-none" b="1">
              <a:latin typeface="Alexandria" pitchFamily="2" charset="-78"/>
              <a:cs typeface="Alexandria" pitchFamily="2" charset="-78"/>
            </a:rPr>
            <a:t>البيانات الصحفية</a:t>
          </a:r>
          <a:endParaRPr lang="en-US" dirty="0">
            <a:latin typeface="Alexandria" pitchFamily="2" charset="-78"/>
            <a:cs typeface="Alexandria" pitchFamily="2" charset="-78"/>
          </a:endParaRPr>
        </a:p>
      </dgm:t>
    </dgm:pt>
    <dgm:pt modelId="{57F8C642-D514-1E4B-83F3-9F59457B4AE9}" type="parTrans" cxnId="{530F70E8-30B2-1E45-816C-5B86BA9CA03D}">
      <dgm:prSet/>
      <dgm:spPr/>
      <dgm:t>
        <a:bodyPr/>
        <a:lstStyle/>
        <a:p>
          <a:pPr>
            <a:lnSpc>
              <a:spcPct val="150000"/>
            </a:lnSpc>
          </a:pPr>
          <a:endParaRPr lang="en-US">
            <a:latin typeface="Alexandria" pitchFamily="2" charset="-78"/>
            <a:cs typeface="Alexandria" pitchFamily="2" charset="-78"/>
          </a:endParaRPr>
        </a:p>
      </dgm:t>
    </dgm:pt>
    <dgm:pt modelId="{65D94434-A5E4-064A-88B8-789BE37A7D0A}" type="sibTrans" cxnId="{530F70E8-30B2-1E45-816C-5B86BA9CA03D}">
      <dgm:prSet/>
      <dgm:spPr/>
      <dgm:t>
        <a:bodyPr/>
        <a:lstStyle/>
        <a:p>
          <a:pPr>
            <a:lnSpc>
              <a:spcPct val="150000"/>
            </a:lnSpc>
          </a:pPr>
          <a:endParaRPr lang="en-US">
            <a:latin typeface="Alexandria" pitchFamily="2" charset="-78"/>
            <a:cs typeface="Alexandria" pitchFamily="2" charset="-78"/>
          </a:endParaRPr>
        </a:p>
      </dgm:t>
    </dgm:pt>
    <dgm:pt modelId="{91FDA217-F02F-1747-B3D6-BC30437D67D9}">
      <dgm:prSet phldrT="[Text]"/>
      <dgm:spPr/>
      <dgm:t>
        <a:bodyPr/>
        <a:lstStyle/>
        <a:p>
          <a:pPr algn="r" rtl="1">
            <a:lnSpc>
              <a:spcPct val="150000"/>
            </a:lnSpc>
            <a:buClrTx/>
            <a:buSzTx/>
            <a:buFont typeface="Arial" panose="020B0604020202020204" pitchFamily="34" charset="0"/>
            <a:buChar char="•"/>
          </a:pPr>
          <a:r>
            <a:rPr lang="ar-SA" b="1" dirty="0">
              <a:latin typeface="Alexandria" pitchFamily="2" charset="-78"/>
              <a:cs typeface="Alexandria" pitchFamily="2" charset="-78"/>
            </a:rPr>
            <a:t>محتوى </a:t>
          </a:r>
          <a:r>
            <a:rPr lang="x-none" b="1">
              <a:latin typeface="Alexandria" pitchFamily="2" charset="-78"/>
              <a:cs typeface="Alexandria" pitchFamily="2" charset="-78"/>
            </a:rPr>
            <a:t>المواقع الالكترونية</a:t>
          </a:r>
          <a:endParaRPr lang="en-US" dirty="0">
            <a:latin typeface="Alexandria" pitchFamily="2" charset="-78"/>
            <a:cs typeface="Alexandria" pitchFamily="2" charset="-78"/>
          </a:endParaRPr>
        </a:p>
      </dgm:t>
    </dgm:pt>
    <dgm:pt modelId="{8A2ECECF-FF2C-C441-8B8A-0067D405073D}" type="parTrans" cxnId="{2198388D-D893-3B45-993F-2F7B1880DFB6}">
      <dgm:prSet/>
      <dgm:spPr/>
      <dgm:t>
        <a:bodyPr/>
        <a:lstStyle/>
        <a:p>
          <a:pPr>
            <a:lnSpc>
              <a:spcPct val="150000"/>
            </a:lnSpc>
          </a:pPr>
          <a:endParaRPr lang="en-US">
            <a:latin typeface="Alexandria" pitchFamily="2" charset="-78"/>
            <a:cs typeface="Alexandria" pitchFamily="2" charset="-78"/>
          </a:endParaRPr>
        </a:p>
      </dgm:t>
    </dgm:pt>
    <dgm:pt modelId="{4C10259D-DAB9-844D-8718-E0CAB56FC284}" type="sibTrans" cxnId="{2198388D-D893-3B45-993F-2F7B1880DFB6}">
      <dgm:prSet/>
      <dgm:spPr/>
      <dgm:t>
        <a:bodyPr/>
        <a:lstStyle/>
        <a:p>
          <a:pPr>
            <a:lnSpc>
              <a:spcPct val="150000"/>
            </a:lnSpc>
          </a:pPr>
          <a:endParaRPr lang="en-US">
            <a:latin typeface="Alexandria" pitchFamily="2" charset="-78"/>
            <a:cs typeface="Alexandria" pitchFamily="2" charset="-78"/>
          </a:endParaRPr>
        </a:p>
      </dgm:t>
    </dgm:pt>
    <dgm:pt modelId="{E65CEAFD-F033-1B42-92F7-169060FAE947}">
      <dgm:prSet phldrT="[Text]"/>
      <dgm:spPr/>
      <dgm:t>
        <a:bodyPr/>
        <a:lstStyle/>
        <a:p>
          <a:pPr>
            <a:lnSpc>
              <a:spcPct val="150000"/>
            </a:lnSpc>
            <a:buClrTx/>
            <a:buSzTx/>
            <a:buFont typeface="Arial" panose="020B0604020202020204" pitchFamily="34" charset="0"/>
            <a:buChar char="•"/>
          </a:pPr>
          <a:r>
            <a:rPr lang="x-none" b="1">
              <a:latin typeface="Alexandria" pitchFamily="2" charset="-78"/>
              <a:cs typeface="Alexandria" pitchFamily="2" charset="-78"/>
            </a:rPr>
            <a:t>الرسائل النصية</a:t>
          </a:r>
          <a:endParaRPr lang="en-US" dirty="0">
            <a:latin typeface="Alexandria" pitchFamily="2" charset="-78"/>
            <a:cs typeface="Alexandria" pitchFamily="2" charset="-78"/>
          </a:endParaRPr>
        </a:p>
      </dgm:t>
    </dgm:pt>
    <dgm:pt modelId="{8DED8EF3-CD50-E347-80C8-716537680478}" type="parTrans" cxnId="{A2F51C6F-B1C2-7742-98A4-5274D94303CB}">
      <dgm:prSet/>
      <dgm:spPr/>
      <dgm:t>
        <a:bodyPr/>
        <a:lstStyle/>
        <a:p>
          <a:pPr>
            <a:lnSpc>
              <a:spcPct val="150000"/>
            </a:lnSpc>
          </a:pPr>
          <a:endParaRPr lang="en-US">
            <a:latin typeface="Alexandria" pitchFamily="2" charset="-78"/>
            <a:cs typeface="Alexandria" pitchFamily="2" charset="-78"/>
          </a:endParaRPr>
        </a:p>
      </dgm:t>
    </dgm:pt>
    <dgm:pt modelId="{D7D4AA60-BA60-614B-BED7-D00188DB2F73}" type="sibTrans" cxnId="{A2F51C6F-B1C2-7742-98A4-5274D94303CB}">
      <dgm:prSet/>
      <dgm:spPr/>
      <dgm:t>
        <a:bodyPr/>
        <a:lstStyle/>
        <a:p>
          <a:pPr>
            <a:lnSpc>
              <a:spcPct val="150000"/>
            </a:lnSpc>
          </a:pPr>
          <a:endParaRPr lang="en-US">
            <a:latin typeface="Alexandria" pitchFamily="2" charset="-78"/>
            <a:cs typeface="Alexandria" pitchFamily="2" charset="-78"/>
          </a:endParaRPr>
        </a:p>
      </dgm:t>
    </dgm:pt>
    <dgm:pt modelId="{5733F68E-C62C-F841-A123-F5628F560BB1}">
      <dgm:prSet phldrT="[Text]"/>
      <dgm:spPr/>
      <dgm:t>
        <a:bodyPr/>
        <a:lstStyle/>
        <a:p>
          <a:pPr>
            <a:lnSpc>
              <a:spcPct val="150000"/>
            </a:lnSpc>
            <a:buClrTx/>
            <a:buSzTx/>
            <a:buFont typeface="Arial" panose="020B0604020202020204" pitchFamily="34" charset="0"/>
            <a:buChar char="•"/>
          </a:pPr>
          <a:r>
            <a:rPr lang="x-none" b="1">
              <a:latin typeface="Alexandria" pitchFamily="2" charset="-78"/>
              <a:cs typeface="Alexandria" pitchFamily="2" charset="-78"/>
            </a:rPr>
            <a:t>المواد البصرية</a:t>
          </a:r>
          <a:endParaRPr lang="en-US" dirty="0">
            <a:latin typeface="Alexandria" pitchFamily="2" charset="-78"/>
            <a:cs typeface="Alexandria" pitchFamily="2" charset="-78"/>
          </a:endParaRPr>
        </a:p>
      </dgm:t>
    </dgm:pt>
    <dgm:pt modelId="{ECE7AA40-D9B5-DC47-A540-66B86E674AE6}" type="parTrans" cxnId="{F49EEDD9-F688-B240-B43B-04B4EEA92832}">
      <dgm:prSet/>
      <dgm:spPr/>
      <dgm:t>
        <a:bodyPr/>
        <a:lstStyle/>
        <a:p>
          <a:pPr>
            <a:lnSpc>
              <a:spcPct val="150000"/>
            </a:lnSpc>
          </a:pPr>
          <a:endParaRPr lang="en-US">
            <a:latin typeface="Alexandria" pitchFamily="2" charset="-78"/>
            <a:cs typeface="Alexandria" pitchFamily="2" charset="-78"/>
          </a:endParaRPr>
        </a:p>
      </dgm:t>
    </dgm:pt>
    <dgm:pt modelId="{92ED72FE-9358-9A44-BC51-D8E3AB8C10E4}" type="sibTrans" cxnId="{F49EEDD9-F688-B240-B43B-04B4EEA92832}">
      <dgm:prSet/>
      <dgm:spPr/>
      <dgm:t>
        <a:bodyPr/>
        <a:lstStyle/>
        <a:p>
          <a:pPr>
            <a:lnSpc>
              <a:spcPct val="150000"/>
            </a:lnSpc>
          </a:pPr>
          <a:endParaRPr lang="en-US">
            <a:latin typeface="Alexandria" pitchFamily="2" charset="-78"/>
            <a:cs typeface="Alexandria" pitchFamily="2" charset="-78"/>
          </a:endParaRPr>
        </a:p>
      </dgm:t>
    </dgm:pt>
    <dgm:pt modelId="{483C908C-42CE-EE49-AD86-ABB080795718}">
      <dgm:prSet/>
      <dgm:spPr/>
      <dgm:t>
        <a:bodyPr/>
        <a:lstStyle/>
        <a:p>
          <a:pPr rtl="1">
            <a:lnSpc>
              <a:spcPct val="150000"/>
            </a:lnSpc>
            <a:buClrTx/>
            <a:buSzTx/>
            <a:buFont typeface="Arial" panose="020B0604020202020204" pitchFamily="34" charset="0"/>
            <a:buChar char="•"/>
          </a:pPr>
          <a:r>
            <a:rPr lang="ar-SA" b="1" dirty="0">
              <a:latin typeface="Alexandria" pitchFamily="2" charset="-78"/>
              <a:cs typeface="Alexandria" pitchFamily="2" charset="-78"/>
            </a:rPr>
            <a:t>منشورات </a:t>
          </a:r>
          <a:r>
            <a:rPr lang="x-none" b="1">
              <a:latin typeface="Alexandria" pitchFamily="2" charset="-78"/>
              <a:cs typeface="Alexandria" pitchFamily="2" charset="-78"/>
            </a:rPr>
            <a:t>منصات التواصل الاجتماعي</a:t>
          </a:r>
          <a:endParaRPr lang="en-US" dirty="0">
            <a:latin typeface="Alexandria" pitchFamily="2" charset="-78"/>
            <a:cs typeface="Alexandria" pitchFamily="2" charset="-78"/>
          </a:endParaRPr>
        </a:p>
      </dgm:t>
    </dgm:pt>
    <dgm:pt modelId="{A7016CAE-C8FE-9646-BD95-64B071A00EAE}" type="parTrans" cxnId="{258D6317-E161-274A-BFCC-D8ED0288BB2F}">
      <dgm:prSet/>
      <dgm:spPr/>
      <dgm:t>
        <a:bodyPr/>
        <a:lstStyle/>
        <a:p>
          <a:pPr>
            <a:lnSpc>
              <a:spcPct val="150000"/>
            </a:lnSpc>
          </a:pPr>
          <a:endParaRPr lang="en-US">
            <a:latin typeface="Alexandria" pitchFamily="2" charset="-78"/>
            <a:cs typeface="Alexandria" pitchFamily="2" charset="-78"/>
          </a:endParaRPr>
        </a:p>
      </dgm:t>
    </dgm:pt>
    <dgm:pt modelId="{8254A927-CF60-224F-8A9B-92C166239999}" type="sibTrans" cxnId="{258D6317-E161-274A-BFCC-D8ED0288BB2F}">
      <dgm:prSet/>
      <dgm:spPr/>
      <dgm:t>
        <a:bodyPr/>
        <a:lstStyle/>
        <a:p>
          <a:pPr>
            <a:lnSpc>
              <a:spcPct val="150000"/>
            </a:lnSpc>
          </a:pPr>
          <a:endParaRPr lang="en-US">
            <a:latin typeface="Alexandria" pitchFamily="2" charset="-78"/>
            <a:cs typeface="Alexandria" pitchFamily="2" charset="-78"/>
          </a:endParaRPr>
        </a:p>
      </dgm:t>
    </dgm:pt>
    <dgm:pt modelId="{FDCBB906-97AA-EC45-B146-485F011F6DD6}" type="pres">
      <dgm:prSet presAssocID="{17D3A977-F07F-E24E-A80A-FF4628A08FE2}" presName="cycle" presStyleCnt="0">
        <dgm:presLayoutVars>
          <dgm:dir/>
          <dgm:resizeHandles val="exact"/>
        </dgm:presLayoutVars>
      </dgm:prSet>
      <dgm:spPr/>
    </dgm:pt>
    <dgm:pt modelId="{955871C3-2F17-C04D-9519-03464D6D2AC0}" type="pres">
      <dgm:prSet presAssocID="{865BACC1-8E04-AF4E-9C02-0D95AC649A20}" presName="node" presStyleLbl="node1" presStyleIdx="0" presStyleCnt="5">
        <dgm:presLayoutVars>
          <dgm:bulletEnabled val="1"/>
        </dgm:presLayoutVars>
      </dgm:prSet>
      <dgm:spPr/>
    </dgm:pt>
    <dgm:pt modelId="{0EC898E1-175E-F04E-9608-7396F26F25F1}" type="pres">
      <dgm:prSet presAssocID="{865BACC1-8E04-AF4E-9C02-0D95AC649A20}" presName="spNode" presStyleCnt="0"/>
      <dgm:spPr/>
    </dgm:pt>
    <dgm:pt modelId="{78028049-7817-C04C-960A-B79616AD23AF}" type="pres">
      <dgm:prSet presAssocID="{65D94434-A5E4-064A-88B8-789BE37A7D0A}" presName="sibTrans" presStyleLbl="sibTrans1D1" presStyleIdx="0" presStyleCnt="5"/>
      <dgm:spPr/>
    </dgm:pt>
    <dgm:pt modelId="{05781EF7-F4DA-D244-ABAD-67E227052AE5}" type="pres">
      <dgm:prSet presAssocID="{91FDA217-F02F-1747-B3D6-BC30437D67D9}" presName="node" presStyleLbl="node1" presStyleIdx="1" presStyleCnt="5">
        <dgm:presLayoutVars>
          <dgm:bulletEnabled val="1"/>
        </dgm:presLayoutVars>
      </dgm:prSet>
      <dgm:spPr/>
    </dgm:pt>
    <dgm:pt modelId="{5B8E9738-B0D7-7347-85C0-4945A10A47B2}" type="pres">
      <dgm:prSet presAssocID="{91FDA217-F02F-1747-B3D6-BC30437D67D9}" presName="spNode" presStyleCnt="0"/>
      <dgm:spPr/>
    </dgm:pt>
    <dgm:pt modelId="{4D9F1203-763A-3649-9837-63D5DD8F0C66}" type="pres">
      <dgm:prSet presAssocID="{4C10259D-DAB9-844D-8718-E0CAB56FC284}" presName="sibTrans" presStyleLbl="sibTrans1D1" presStyleIdx="1" presStyleCnt="5"/>
      <dgm:spPr/>
    </dgm:pt>
    <dgm:pt modelId="{AC706565-8120-C44D-9302-1B49A9529193}" type="pres">
      <dgm:prSet presAssocID="{483C908C-42CE-EE49-AD86-ABB080795718}" presName="node" presStyleLbl="node1" presStyleIdx="2" presStyleCnt="5">
        <dgm:presLayoutVars>
          <dgm:bulletEnabled val="1"/>
        </dgm:presLayoutVars>
      </dgm:prSet>
      <dgm:spPr/>
    </dgm:pt>
    <dgm:pt modelId="{3AB675F5-39CE-9849-8C43-5B6C16FA0E82}" type="pres">
      <dgm:prSet presAssocID="{483C908C-42CE-EE49-AD86-ABB080795718}" presName="spNode" presStyleCnt="0"/>
      <dgm:spPr/>
    </dgm:pt>
    <dgm:pt modelId="{1E58AE22-E6ED-0949-B556-1ED810B303B6}" type="pres">
      <dgm:prSet presAssocID="{8254A927-CF60-224F-8A9B-92C166239999}" presName="sibTrans" presStyleLbl="sibTrans1D1" presStyleIdx="2" presStyleCnt="5"/>
      <dgm:spPr/>
    </dgm:pt>
    <dgm:pt modelId="{A43BC186-C64F-464B-951C-B3E68A937CE1}" type="pres">
      <dgm:prSet presAssocID="{E65CEAFD-F033-1B42-92F7-169060FAE947}" presName="node" presStyleLbl="node1" presStyleIdx="3" presStyleCnt="5">
        <dgm:presLayoutVars>
          <dgm:bulletEnabled val="1"/>
        </dgm:presLayoutVars>
      </dgm:prSet>
      <dgm:spPr/>
    </dgm:pt>
    <dgm:pt modelId="{A686F948-829D-8C48-82A8-3444BEF6DA4F}" type="pres">
      <dgm:prSet presAssocID="{E65CEAFD-F033-1B42-92F7-169060FAE947}" presName="spNode" presStyleCnt="0"/>
      <dgm:spPr/>
    </dgm:pt>
    <dgm:pt modelId="{AC605DBC-C2B7-D24E-9A0F-A539C8229670}" type="pres">
      <dgm:prSet presAssocID="{D7D4AA60-BA60-614B-BED7-D00188DB2F73}" presName="sibTrans" presStyleLbl="sibTrans1D1" presStyleIdx="3" presStyleCnt="5"/>
      <dgm:spPr/>
    </dgm:pt>
    <dgm:pt modelId="{1D1CAFBB-D579-BC4D-B4D7-F60AB4D9C0F0}" type="pres">
      <dgm:prSet presAssocID="{5733F68E-C62C-F841-A123-F5628F560BB1}" presName="node" presStyleLbl="node1" presStyleIdx="4" presStyleCnt="5">
        <dgm:presLayoutVars>
          <dgm:bulletEnabled val="1"/>
        </dgm:presLayoutVars>
      </dgm:prSet>
      <dgm:spPr/>
    </dgm:pt>
    <dgm:pt modelId="{E9C10F58-A28E-6543-9A95-C778397F50A9}" type="pres">
      <dgm:prSet presAssocID="{5733F68E-C62C-F841-A123-F5628F560BB1}" presName="spNode" presStyleCnt="0"/>
      <dgm:spPr/>
    </dgm:pt>
    <dgm:pt modelId="{3845DF6E-E021-204D-8CED-F3C7B3EFF992}" type="pres">
      <dgm:prSet presAssocID="{92ED72FE-9358-9A44-BC51-D8E3AB8C10E4}" presName="sibTrans" presStyleLbl="sibTrans1D1" presStyleIdx="4" presStyleCnt="5"/>
      <dgm:spPr/>
    </dgm:pt>
  </dgm:ptLst>
  <dgm:cxnLst>
    <dgm:cxn modelId="{7C1A9013-5E7F-BC46-B703-4048FFAFB25C}" type="presOf" srcId="{865BACC1-8E04-AF4E-9C02-0D95AC649A20}" destId="{955871C3-2F17-C04D-9519-03464D6D2AC0}" srcOrd="0" destOrd="0" presId="urn:microsoft.com/office/officeart/2005/8/layout/cycle5"/>
    <dgm:cxn modelId="{258D6317-E161-274A-BFCC-D8ED0288BB2F}" srcId="{17D3A977-F07F-E24E-A80A-FF4628A08FE2}" destId="{483C908C-42CE-EE49-AD86-ABB080795718}" srcOrd="2" destOrd="0" parTransId="{A7016CAE-C8FE-9646-BD95-64B071A00EAE}" sibTransId="{8254A927-CF60-224F-8A9B-92C166239999}"/>
    <dgm:cxn modelId="{1EA07432-95B3-A946-B8DB-F8040AD7B829}" type="presOf" srcId="{4C10259D-DAB9-844D-8718-E0CAB56FC284}" destId="{4D9F1203-763A-3649-9837-63D5DD8F0C66}" srcOrd="0" destOrd="0" presId="urn:microsoft.com/office/officeart/2005/8/layout/cycle5"/>
    <dgm:cxn modelId="{0B3D5033-9B41-484C-ABED-C9E3D4F95144}" type="presOf" srcId="{65D94434-A5E4-064A-88B8-789BE37A7D0A}" destId="{78028049-7817-C04C-960A-B79616AD23AF}" srcOrd="0" destOrd="0" presId="urn:microsoft.com/office/officeart/2005/8/layout/cycle5"/>
    <dgm:cxn modelId="{FD6D034E-351F-2047-97F4-7F219F4B2270}" type="presOf" srcId="{8254A927-CF60-224F-8A9B-92C166239999}" destId="{1E58AE22-E6ED-0949-B556-1ED810B303B6}" srcOrd="0" destOrd="0" presId="urn:microsoft.com/office/officeart/2005/8/layout/cycle5"/>
    <dgm:cxn modelId="{22A78B6D-8001-D44B-B38B-F8A254337377}" type="presOf" srcId="{483C908C-42CE-EE49-AD86-ABB080795718}" destId="{AC706565-8120-C44D-9302-1B49A9529193}" srcOrd="0" destOrd="0" presId="urn:microsoft.com/office/officeart/2005/8/layout/cycle5"/>
    <dgm:cxn modelId="{A2F51C6F-B1C2-7742-98A4-5274D94303CB}" srcId="{17D3A977-F07F-E24E-A80A-FF4628A08FE2}" destId="{E65CEAFD-F033-1B42-92F7-169060FAE947}" srcOrd="3" destOrd="0" parTransId="{8DED8EF3-CD50-E347-80C8-716537680478}" sibTransId="{D7D4AA60-BA60-614B-BED7-D00188DB2F73}"/>
    <dgm:cxn modelId="{F369326F-EC68-CD47-9A20-25B7F14754CC}" type="presOf" srcId="{91FDA217-F02F-1747-B3D6-BC30437D67D9}" destId="{05781EF7-F4DA-D244-ABAD-67E227052AE5}" srcOrd="0" destOrd="0" presId="urn:microsoft.com/office/officeart/2005/8/layout/cycle5"/>
    <dgm:cxn modelId="{8FE83987-BCF9-444B-9047-9D421617BD1C}" type="presOf" srcId="{D7D4AA60-BA60-614B-BED7-D00188DB2F73}" destId="{AC605DBC-C2B7-D24E-9A0F-A539C8229670}" srcOrd="0" destOrd="0" presId="urn:microsoft.com/office/officeart/2005/8/layout/cycle5"/>
    <dgm:cxn modelId="{2198388D-D893-3B45-993F-2F7B1880DFB6}" srcId="{17D3A977-F07F-E24E-A80A-FF4628A08FE2}" destId="{91FDA217-F02F-1747-B3D6-BC30437D67D9}" srcOrd="1" destOrd="0" parTransId="{8A2ECECF-FF2C-C441-8B8A-0067D405073D}" sibTransId="{4C10259D-DAB9-844D-8718-E0CAB56FC284}"/>
    <dgm:cxn modelId="{F7335291-AAAC-614A-B111-D4248EF8B252}" type="presOf" srcId="{5733F68E-C62C-F841-A123-F5628F560BB1}" destId="{1D1CAFBB-D579-BC4D-B4D7-F60AB4D9C0F0}" srcOrd="0" destOrd="0" presId="urn:microsoft.com/office/officeart/2005/8/layout/cycle5"/>
    <dgm:cxn modelId="{B89E7F9C-5BC6-4142-B7C5-3915D045F6EC}" type="presOf" srcId="{92ED72FE-9358-9A44-BC51-D8E3AB8C10E4}" destId="{3845DF6E-E021-204D-8CED-F3C7B3EFF992}" srcOrd="0" destOrd="0" presId="urn:microsoft.com/office/officeart/2005/8/layout/cycle5"/>
    <dgm:cxn modelId="{1385DCBA-2FF6-074F-B2CF-2CCD3D2104B2}" type="presOf" srcId="{17D3A977-F07F-E24E-A80A-FF4628A08FE2}" destId="{FDCBB906-97AA-EC45-B146-485F011F6DD6}" srcOrd="0" destOrd="0" presId="urn:microsoft.com/office/officeart/2005/8/layout/cycle5"/>
    <dgm:cxn modelId="{151905CF-5094-6143-8EBD-2D87732C7ED3}" type="presOf" srcId="{E65CEAFD-F033-1B42-92F7-169060FAE947}" destId="{A43BC186-C64F-464B-951C-B3E68A937CE1}" srcOrd="0" destOrd="0" presId="urn:microsoft.com/office/officeart/2005/8/layout/cycle5"/>
    <dgm:cxn modelId="{F49EEDD9-F688-B240-B43B-04B4EEA92832}" srcId="{17D3A977-F07F-E24E-A80A-FF4628A08FE2}" destId="{5733F68E-C62C-F841-A123-F5628F560BB1}" srcOrd="4" destOrd="0" parTransId="{ECE7AA40-D9B5-DC47-A540-66B86E674AE6}" sibTransId="{92ED72FE-9358-9A44-BC51-D8E3AB8C10E4}"/>
    <dgm:cxn modelId="{530F70E8-30B2-1E45-816C-5B86BA9CA03D}" srcId="{17D3A977-F07F-E24E-A80A-FF4628A08FE2}" destId="{865BACC1-8E04-AF4E-9C02-0D95AC649A20}" srcOrd="0" destOrd="0" parTransId="{57F8C642-D514-1E4B-83F3-9F59457B4AE9}" sibTransId="{65D94434-A5E4-064A-88B8-789BE37A7D0A}"/>
    <dgm:cxn modelId="{06ECA39D-CBE9-2441-8B8D-A81623AAFCC2}" type="presParOf" srcId="{FDCBB906-97AA-EC45-B146-485F011F6DD6}" destId="{955871C3-2F17-C04D-9519-03464D6D2AC0}" srcOrd="0" destOrd="0" presId="urn:microsoft.com/office/officeart/2005/8/layout/cycle5"/>
    <dgm:cxn modelId="{4374C53B-F2AC-204A-B6B9-25D207BBDC06}" type="presParOf" srcId="{FDCBB906-97AA-EC45-B146-485F011F6DD6}" destId="{0EC898E1-175E-F04E-9608-7396F26F25F1}" srcOrd="1" destOrd="0" presId="urn:microsoft.com/office/officeart/2005/8/layout/cycle5"/>
    <dgm:cxn modelId="{61438238-BA6A-A14B-BE1F-C6C50D6A0CB7}" type="presParOf" srcId="{FDCBB906-97AA-EC45-B146-485F011F6DD6}" destId="{78028049-7817-C04C-960A-B79616AD23AF}" srcOrd="2" destOrd="0" presId="urn:microsoft.com/office/officeart/2005/8/layout/cycle5"/>
    <dgm:cxn modelId="{C30A5903-50C7-444E-AE9E-C4EC0469646D}" type="presParOf" srcId="{FDCBB906-97AA-EC45-B146-485F011F6DD6}" destId="{05781EF7-F4DA-D244-ABAD-67E227052AE5}" srcOrd="3" destOrd="0" presId="urn:microsoft.com/office/officeart/2005/8/layout/cycle5"/>
    <dgm:cxn modelId="{19B1639A-2BB8-1943-BC25-4883CC65DCA1}" type="presParOf" srcId="{FDCBB906-97AA-EC45-B146-485F011F6DD6}" destId="{5B8E9738-B0D7-7347-85C0-4945A10A47B2}" srcOrd="4" destOrd="0" presId="urn:microsoft.com/office/officeart/2005/8/layout/cycle5"/>
    <dgm:cxn modelId="{9BA45B61-30E5-8046-9965-DDE207CFC257}" type="presParOf" srcId="{FDCBB906-97AA-EC45-B146-485F011F6DD6}" destId="{4D9F1203-763A-3649-9837-63D5DD8F0C66}" srcOrd="5" destOrd="0" presId="urn:microsoft.com/office/officeart/2005/8/layout/cycle5"/>
    <dgm:cxn modelId="{9406A59A-F966-3E40-8D57-1FEC61AC402E}" type="presParOf" srcId="{FDCBB906-97AA-EC45-B146-485F011F6DD6}" destId="{AC706565-8120-C44D-9302-1B49A9529193}" srcOrd="6" destOrd="0" presId="urn:microsoft.com/office/officeart/2005/8/layout/cycle5"/>
    <dgm:cxn modelId="{EC669453-02F9-E34E-845C-95C897717416}" type="presParOf" srcId="{FDCBB906-97AA-EC45-B146-485F011F6DD6}" destId="{3AB675F5-39CE-9849-8C43-5B6C16FA0E82}" srcOrd="7" destOrd="0" presId="urn:microsoft.com/office/officeart/2005/8/layout/cycle5"/>
    <dgm:cxn modelId="{6B2F99AA-4B7A-0743-B1D7-939CBD89FD06}" type="presParOf" srcId="{FDCBB906-97AA-EC45-B146-485F011F6DD6}" destId="{1E58AE22-E6ED-0949-B556-1ED810B303B6}" srcOrd="8" destOrd="0" presId="urn:microsoft.com/office/officeart/2005/8/layout/cycle5"/>
    <dgm:cxn modelId="{8763F6E1-5A12-824F-8E2E-4C7EAF659E0E}" type="presParOf" srcId="{FDCBB906-97AA-EC45-B146-485F011F6DD6}" destId="{A43BC186-C64F-464B-951C-B3E68A937CE1}" srcOrd="9" destOrd="0" presId="urn:microsoft.com/office/officeart/2005/8/layout/cycle5"/>
    <dgm:cxn modelId="{6CD90E17-6A33-904D-B191-DCB04F85DE1C}" type="presParOf" srcId="{FDCBB906-97AA-EC45-B146-485F011F6DD6}" destId="{A686F948-829D-8C48-82A8-3444BEF6DA4F}" srcOrd="10" destOrd="0" presId="urn:microsoft.com/office/officeart/2005/8/layout/cycle5"/>
    <dgm:cxn modelId="{17E4D328-7C06-8D4E-94E2-8FB801FBE595}" type="presParOf" srcId="{FDCBB906-97AA-EC45-B146-485F011F6DD6}" destId="{AC605DBC-C2B7-D24E-9A0F-A539C8229670}" srcOrd="11" destOrd="0" presId="urn:microsoft.com/office/officeart/2005/8/layout/cycle5"/>
    <dgm:cxn modelId="{14FDE5A6-EEA9-6F4D-A179-C64DACE5621E}" type="presParOf" srcId="{FDCBB906-97AA-EC45-B146-485F011F6DD6}" destId="{1D1CAFBB-D579-BC4D-B4D7-F60AB4D9C0F0}" srcOrd="12" destOrd="0" presId="urn:microsoft.com/office/officeart/2005/8/layout/cycle5"/>
    <dgm:cxn modelId="{A0BC57F2-5FE0-0447-A288-E2FD3BE3EEEE}" type="presParOf" srcId="{FDCBB906-97AA-EC45-B146-485F011F6DD6}" destId="{E9C10F58-A28E-6543-9A95-C778397F50A9}" srcOrd="13" destOrd="0" presId="urn:microsoft.com/office/officeart/2005/8/layout/cycle5"/>
    <dgm:cxn modelId="{B6A0C8AA-37F7-0D4B-9B05-DB73C4BDD181}" type="presParOf" srcId="{FDCBB906-97AA-EC45-B146-485F011F6DD6}" destId="{3845DF6E-E021-204D-8CED-F3C7B3EFF992}" srcOrd="14"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EB927E-17A1-3A4E-B926-B3938EE86710}">
      <dsp:nvSpPr>
        <dsp:cNvPr id="0" name=""/>
        <dsp:cNvSpPr/>
      </dsp:nvSpPr>
      <dsp:spPr>
        <a:xfrm>
          <a:off x="-4394649" y="-674050"/>
          <a:ext cx="5235602" cy="5235602"/>
        </a:xfrm>
        <a:prstGeom prst="blockArc">
          <a:avLst>
            <a:gd name="adj1" fmla="val 18900000"/>
            <a:gd name="adj2" fmla="val 2700000"/>
            <a:gd name="adj3" fmla="val 413"/>
          </a:avLst>
        </a:pr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D500D17-599C-FD40-AFE8-FCF595CA9C40}">
      <dsp:nvSpPr>
        <dsp:cNvPr id="0" name=""/>
        <dsp:cNvSpPr/>
      </dsp:nvSpPr>
      <dsp:spPr>
        <a:xfrm>
          <a:off x="540833" y="388750"/>
          <a:ext cx="7470681" cy="77750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8100" rIns="38100" bIns="38100" numCol="1" spcCol="1270" anchor="ctr" anchorCtr="0">
          <a:noAutofit/>
        </a:bodyPr>
        <a:lstStyle/>
        <a:p>
          <a:pPr marL="0" lvl="0" indent="0" algn="r" defTabSz="666750" rtl="1">
            <a:lnSpc>
              <a:spcPct val="150000"/>
            </a:lnSpc>
            <a:spcBef>
              <a:spcPct val="0"/>
            </a:spcBef>
            <a:spcAft>
              <a:spcPct val="35000"/>
            </a:spcAft>
            <a:buClrTx/>
            <a:buSzPts val="1600"/>
            <a:buFont typeface="Arial" panose="020B0604020202020204" pitchFamily="34" charset="0"/>
            <a:buNone/>
          </a:pPr>
          <a:r>
            <a:rPr lang="x-none" sz="1500" b="1" kern="1200">
              <a:latin typeface="Alexandria" pitchFamily="2" charset="-78"/>
              <a:cs typeface="Alexandria" pitchFamily="2" charset="-78"/>
            </a:rPr>
            <a:t>تزايد عدد الأزمات التي تواجه المؤسسات وتعرضها للنقد من الرأي العام ووسائل الاعلام والجهات الرسمية، وتهديد سمعتها وصورتها</a:t>
          </a:r>
          <a:r>
            <a:rPr lang="ar-SA" sz="1500" b="1" kern="1200" dirty="0">
              <a:latin typeface="Alexandria" pitchFamily="2" charset="-78"/>
              <a:cs typeface="Alexandria" pitchFamily="2" charset="-78"/>
            </a:rPr>
            <a:t>.</a:t>
          </a:r>
          <a:r>
            <a:rPr lang="x-none" sz="1500" b="1" kern="1200">
              <a:latin typeface="Alexandria" pitchFamily="2" charset="-78"/>
              <a:cs typeface="Alexandria" pitchFamily="2" charset="-78"/>
            </a:rPr>
            <a:t> </a:t>
          </a:r>
          <a:endParaRPr lang="en-US" sz="1500" kern="1200" dirty="0">
            <a:latin typeface="Alexandria" pitchFamily="2" charset="-78"/>
            <a:cs typeface="Alexandria" pitchFamily="2" charset="-78"/>
          </a:endParaRPr>
        </a:p>
      </dsp:txBody>
      <dsp:txXfrm>
        <a:off x="540833" y="388750"/>
        <a:ext cx="7470681" cy="777500"/>
      </dsp:txXfrm>
    </dsp:sp>
    <dsp:sp modelId="{AC15F8A0-DBF4-E449-BE04-8549A9B940FC}">
      <dsp:nvSpPr>
        <dsp:cNvPr id="0" name=""/>
        <dsp:cNvSpPr/>
      </dsp:nvSpPr>
      <dsp:spPr>
        <a:xfrm>
          <a:off x="54896" y="291562"/>
          <a:ext cx="971875" cy="971875"/>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97CEA6-43B1-2842-8D7E-149DCFFC8B29}">
      <dsp:nvSpPr>
        <dsp:cNvPr id="0" name=""/>
        <dsp:cNvSpPr/>
      </dsp:nvSpPr>
      <dsp:spPr>
        <a:xfrm>
          <a:off x="823455" y="1555000"/>
          <a:ext cx="7188059" cy="777500"/>
        </a:xfrm>
        <a:prstGeom prst="rect">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8100" rIns="38100" bIns="38100" numCol="1" spcCol="1270" anchor="ctr" anchorCtr="0">
          <a:noAutofit/>
        </a:bodyPr>
        <a:lstStyle/>
        <a:p>
          <a:pPr marL="0" lvl="0" indent="0" algn="r" defTabSz="666750" rtl="1">
            <a:lnSpc>
              <a:spcPct val="150000"/>
            </a:lnSpc>
            <a:spcBef>
              <a:spcPct val="0"/>
            </a:spcBef>
            <a:spcAft>
              <a:spcPct val="35000"/>
            </a:spcAft>
            <a:buClrTx/>
            <a:buSzPts val="1600"/>
            <a:buFont typeface="Arial" panose="020B0604020202020204" pitchFamily="34" charset="0"/>
            <a:buNone/>
          </a:pPr>
          <a:r>
            <a:rPr lang="x-none" sz="1500" b="1" kern="1200">
              <a:latin typeface="Alexandria" pitchFamily="2" charset="-78"/>
              <a:cs typeface="Alexandria" pitchFamily="2" charset="-78"/>
            </a:rPr>
            <a:t>التكلفة الاقتصادية والاجتماعية العالية للكوارث والأزمات، وما تحدثه من أضرار وخسائر مادية ومعنوية. </a:t>
          </a:r>
          <a:endParaRPr lang="en-US" sz="1500" kern="1200" dirty="0">
            <a:latin typeface="Alexandria" pitchFamily="2" charset="-78"/>
            <a:cs typeface="Alexandria" pitchFamily="2" charset="-78"/>
          </a:endParaRPr>
        </a:p>
      </dsp:txBody>
      <dsp:txXfrm>
        <a:off x="823455" y="1555000"/>
        <a:ext cx="7188059" cy="777500"/>
      </dsp:txXfrm>
    </dsp:sp>
    <dsp:sp modelId="{750473EA-8E8C-CB40-9D9A-6C9567C966EB}">
      <dsp:nvSpPr>
        <dsp:cNvPr id="0" name=""/>
        <dsp:cNvSpPr/>
      </dsp:nvSpPr>
      <dsp:spPr>
        <a:xfrm>
          <a:off x="337517" y="1457813"/>
          <a:ext cx="971875" cy="971875"/>
        </a:xfrm>
        <a:prstGeom prst="ellipse">
          <a:avLst/>
        </a:prstGeom>
        <a:solidFill>
          <a:schemeClr val="lt1">
            <a:hueOff val="0"/>
            <a:satOff val="0"/>
            <a:lumOff val="0"/>
            <a:alphaOff val="0"/>
          </a:schemeClr>
        </a:solidFill>
        <a:ln w="12700" cap="flat" cmpd="sng" algn="ctr">
          <a:solidFill>
            <a:schemeClr val="accent4">
              <a:hueOff val="4900445"/>
              <a:satOff val="-20388"/>
              <a:lumOff val="4804"/>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EB9B93-8FA1-E249-90A7-BC4B066E51F9}">
      <dsp:nvSpPr>
        <dsp:cNvPr id="0" name=""/>
        <dsp:cNvSpPr/>
      </dsp:nvSpPr>
      <dsp:spPr>
        <a:xfrm>
          <a:off x="540833" y="2721251"/>
          <a:ext cx="7470681" cy="777500"/>
        </a:xfrm>
        <a:prstGeom prst="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8100" rIns="38100" bIns="38100" numCol="1" spcCol="1270" anchor="ctr" anchorCtr="0">
          <a:noAutofit/>
        </a:bodyPr>
        <a:lstStyle/>
        <a:p>
          <a:pPr marL="0" lvl="0" indent="0" algn="r" defTabSz="666750" rtl="1">
            <a:lnSpc>
              <a:spcPct val="150000"/>
            </a:lnSpc>
            <a:spcBef>
              <a:spcPct val="0"/>
            </a:spcBef>
            <a:spcAft>
              <a:spcPct val="35000"/>
            </a:spcAft>
            <a:buClrTx/>
            <a:buSzPts val="1600"/>
            <a:buFont typeface="Arial" panose="020B0604020202020204" pitchFamily="34" charset="0"/>
            <a:buNone/>
          </a:pPr>
          <a:r>
            <a:rPr lang="x-none" sz="1500" b="1" kern="1200">
              <a:latin typeface="Alexandria" pitchFamily="2" charset="-78"/>
              <a:cs typeface="Alexandria" pitchFamily="2" charset="-78"/>
            </a:rPr>
            <a:t>التأثيرات الناجمة عن تغطية الاعلام للأزمات خاصة في ظل ضعف اتصالات ممارسي العلاقات العامة. </a:t>
          </a:r>
          <a:endParaRPr lang="en-US" sz="1500" kern="1200" dirty="0">
            <a:latin typeface="Alexandria" pitchFamily="2" charset="-78"/>
            <a:cs typeface="Alexandria" pitchFamily="2" charset="-78"/>
          </a:endParaRPr>
        </a:p>
      </dsp:txBody>
      <dsp:txXfrm>
        <a:off x="540833" y="2721251"/>
        <a:ext cx="7470681" cy="777500"/>
      </dsp:txXfrm>
    </dsp:sp>
    <dsp:sp modelId="{E42EBD60-BB4A-1444-A122-A3E5DE6699FC}">
      <dsp:nvSpPr>
        <dsp:cNvPr id="0" name=""/>
        <dsp:cNvSpPr/>
      </dsp:nvSpPr>
      <dsp:spPr>
        <a:xfrm>
          <a:off x="54896" y="2624063"/>
          <a:ext cx="971875" cy="971875"/>
        </a:xfrm>
        <a:prstGeom prst="ellipse">
          <a:avLst/>
        </a:prstGeom>
        <a:solidFill>
          <a:schemeClr val="lt1">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EB927E-17A1-3A4E-B926-B3938EE86710}">
      <dsp:nvSpPr>
        <dsp:cNvPr id="0" name=""/>
        <dsp:cNvSpPr/>
      </dsp:nvSpPr>
      <dsp:spPr>
        <a:xfrm>
          <a:off x="-4394649" y="-674050"/>
          <a:ext cx="5235602" cy="5235602"/>
        </a:xfrm>
        <a:prstGeom prst="blockArc">
          <a:avLst>
            <a:gd name="adj1" fmla="val 18900000"/>
            <a:gd name="adj2" fmla="val 2700000"/>
            <a:gd name="adj3" fmla="val 413"/>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D500D17-599C-FD40-AFE8-FCF595CA9C40}">
      <dsp:nvSpPr>
        <dsp:cNvPr id="0" name=""/>
        <dsp:cNvSpPr/>
      </dsp:nvSpPr>
      <dsp:spPr>
        <a:xfrm>
          <a:off x="540833" y="388750"/>
          <a:ext cx="7692638" cy="77750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5560" rIns="35560" bIns="35560" numCol="1" spcCol="1270" anchor="ctr" anchorCtr="0">
          <a:noAutofit/>
        </a:bodyPr>
        <a:lstStyle/>
        <a:p>
          <a:pPr marL="0" lvl="0" indent="0" algn="r" defTabSz="622300" rtl="1">
            <a:lnSpc>
              <a:spcPct val="150000"/>
            </a:lnSpc>
            <a:spcBef>
              <a:spcPct val="0"/>
            </a:spcBef>
            <a:spcAft>
              <a:spcPct val="35000"/>
            </a:spcAft>
            <a:buClrTx/>
            <a:buSzPts val="1600"/>
            <a:buFont typeface="Arial" panose="020B0604020202020204" pitchFamily="34" charset="0"/>
            <a:buNone/>
          </a:pPr>
          <a:r>
            <a:rPr lang="x-none" sz="1400" b="1" kern="1200">
              <a:latin typeface="Alexandria" pitchFamily="2" charset="-78"/>
              <a:cs typeface="Alexandria" pitchFamily="2" charset="-78"/>
            </a:rPr>
            <a:t>تقليل الفجوة بين كم المعلومات المتاحة من قبل المؤسسات والمعلومات المتاحة من قبل وسائل الاعلام والشائعات من قبل الجمهور والمنافسين.</a:t>
          </a:r>
          <a:endParaRPr lang="en-US" sz="1400" kern="1200" dirty="0">
            <a:latin typeface="Alexandria" pitchFamily="2" charset="-78"/>
            <a:cs typeface="Alexandria" pitchFamily="2" charset="-78"/>
          </a:endParaRPr>
        </a:p>
      </dsp:txBody>
      <dsp:txXfrm>
        <a:off x="540833" y="388750"/>
        <a:ext cx="7692638" cy="777500"/>
      </dsp:txXfrm>
    </dsp:sp>
    <dsp:sp modelId="{AC15F8A0-DBF4-E449-BE04-8549A9B940FC}">
      <dsp:nvSpPr>
        <dsp:cNvPr id="0" name=""/>
        <dsp:cNvSpPr/>
      </dsp:nvSpPr>
      <dsp:spPr>
        <a:xfrm>
          <a:off x="54896" y="291562"/>
          <a:ext cx="971875" cy="971875"/>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97CEA6-43B1-2842-8D7E-149DCFFC8B29}">
      <dsp:nvSpPr>
        <dsp:cNvPr id="0" name=""/>
        <dsp:cNvSpPr/>
      </dsp:nvSpPr>
      <dsp:spPr>
        <a:xfrm>
          <a:off x="823455" y="1555000"/>
          <a:ext cx="7410016" cy="777500"/>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5560" rIns="35560" bIns="35560" numCol="1" spcCol="1270" anchor="ctr" anchorCtr="0">
          <a:noAutofit/>
        </a:bodyPr>
        <a:lstStyle/>
        <a:p>
          <a:pPr marL="0" lvl="0" indent="0" algn="r" defTabSz="622300" rtl="1">
            <a:lnSpc>
              <a:spcPct val="150000"/>
            </a:lnSpc>
            <a:spcBef>
              <a:spcPct val="0"/>
            </a:spcBef>
            <a:spcAft>
              <a:spcPct val="35000"/>
            </a:spcAft>
            <a:buClrTx/>
            <a:buSzTx/>
            <a:buFont typeface="Arial" panose="020B0604020202020204" pitchFamily="34" charset="0"/>
            <a:buNone/>
          </a:pPr>
          <a:r>
            <a:rPr lang="en-US" sz="1400" b="1" kern="1200" dirty="0">
              <a:latin typeface="Alexandria" pitchFamily="2" charset="-78"/>
              <a:cs typeface="Alexandria" pitchFamily="2" charset="-78"/>
            </a:rPr>
            <a:t> </a:t>
          </a:r>
          <a:r>
            <a:rPr lang="ar-SA" sz="1400" b="1" kern="1200" dirty="0">
              <a:latin typeface="Alexandria" pitchFamily="2" charset="-78"/>
              <a:cs typeface="Alexandria" pitchFamily="2" charset="-78"/>
            </a:rPr>
            <a:t>الكثير من المؤسسات ذات بعد الدولي، وهو ما يجعلها معرضة للأزمات نتيجة المتغيرات الدولية</a:t>
          </a:r>
          <a:r>
            <a:rPr lang="en-US" sz="1400" b="1" kern="1200" dirty="0">
              <a:latin typeface="Alexandria" pitchFamily="2" charset="-78"/>
              <a:cs typeface="Alexandria" pitchFamily="2" charset="-78"/>
            </a:rPr>
            <a:t>، </a:t>
          </a:r>
          <a:r>
            <a:rPr lang="ar-SA" sz="1400" b="1" kern="1200" dirty="0">
              <a:latin typeface="Alexandria" pitchFamily="2" charset="-78"/>
              <a:cs typeface="Alexandria" pitchFamily="2" charset="-78"/>
            </a:rPr>
            <a:t>الأمر الذي يلزمها بإيجاد نظام اتصالي قادر على التنبؤ بالمخاطر قبل حدوثها</a:t>
          </a:r>
          <a:r>
            <a:rPr lang="en-US" sz="1400" b="1" kern="1200" dirty="0">
              <a:latin typeface="Alexandria" pitchFamily="2" charset="-78"/>
              <a:cs typeface="Alexandria" pitchFamily="2" charset="-78"/>
            </a:rPr>
            <a:t>. </a:t>
          </a:r>
          <a:endParaRPr lang="en-US" sz="1400" kern="1200" dirty="0">
            <a:latin typeface="Alexandria" pitchFamily="2" charset="-78"/>
            <a:cs typeface="Alexandria" pitchFamily="2" charset="-78"/>
          </a:endParaRPr>
        </a:p>
      </dsp:txBody>
      <dsp:txXfrm>
        <a:off x="823455" y="1555000"/>
        <a:ext cx="7410016" cy="777500"/>
      </dsp:txXfrm>
    </dsp:sp>
    <dsp:sp modelId="{750473EA-8E8C-CB40-9D9A-6C9567C966EB}">
      <dsp:nvSpPr>
        <dsp:cNvPr id="0" name=""/>
        <dsp:cNvSpPr/>
      </dsp:nvSpPr>
      <dsp:spPr>
        <a:xfrm>
          <a:off x="337517" y="1457813"/>
          <a:ext cx="971875" cy="971875"/>
        </a:xfrm>
        <a:prstGeom prst="ellipse">
          <a:avLst/>
        </a:prstGeom>
        <a:solidFill>
          <a:schemeClr val="lt1">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39EB9B93-8FA1-E249-90A7-BC4B066E51F9}">
      <dsp:nvSpPr>
        <dsp:cNvPr id="0" name=""/>
        <dsp:cNvSpPr/>
      </dsp:nvSpPr>
      <dsp:spPr>
        <a:xfrm>
          <a:off x="540833" y="2721251"/>
          <a:ext cx="7692638" cy="777500"/>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7141" tIns="35560" rIns="35560" bIns="35560" numCol="1" spcCol="1270" anchor="ctr" anchorCtr="0">
          <a:noAutofit/>
        </a:bodyPr>
        <a:lstStyle/>
        <a:p>
          <a:pPr marL="0" lvl="0" indent="0" algn="r" defTabSz="622300" rtl="1">
            <a:lnSpc>
              <a:spcPct val="150000"/>
            </a:lnSpc>
            <a:spcBef>
              <a:spcPct val="0"/>
            </a:spcBef>
            <a:spcAft>
              <a:spcPct val="35000"/>
            </a:spcAft>
            <a:buClrTx/>
            <a:buSzPts val="1600"/>
            <a:buFont typeface="Arial" panose="020B0604020202020204" pitchFamily="34" charset="0"/>
            <a:buNone/>
          </a:pPr>
          <a:r>
            <a:rPr lang="x-none" sz="1400" b="1" kern="1200">
              <a:latin typeface="Alexandria" pitchFamily="2" charset="-78"/>
              <a:cs typeface="Alexandria" pitchFamily="2" charset="-78"/>
            </a:rPr>
            <a:t>النقد الموجه للمحتوى الاتصالي الموجه من خلال وسائل الاعلام ، وهو ما حفز ممارسو العلاقات العامة </a:t>
          </a:r>
          <a:r>
            <a:rPr lang="ar-SA" sz="1400" b="1" kern="1200" dirty="0" err="1">
              <a:latin typeface="Alexandria" pitchFamily="2" charset="-78"/>
              <a:cs typeface="Alexandria" pitchFamily="2" charset="-78"/>
            </a:rPr>
            <a:t>ع</a:t>
          </a:r>
          <a:r>
            <a:rPr lang="x-none" sz="1400" b="1" kern="1200">
              <a:latin typeface="Alexandria" pitchFamily="2" charset="-78"/>
              <a:cs typeface="Alexandria" pitchFamily="2" charset="-78"/>
            </a:rPr>
            <a:t>لى تصميم محتوى اتصالي خاص بالأزمات.</a:t>
          </a:r>
          <a:endParaRPr lang="en-US" sz="1400" kern="1200" dirty="0">
            <a:latin typeface="Alexandria" pitchFamily="2" charset="-78"/>
            <a:cs typeface="Alexandria" pitchFamily="2" charset="-78"/>
          </a:endParaRPr>
        </a:p>
      </dsp:txBody>
      <dsp:txXfrm>
        <a:off x="540833" y="2721251"/>
        <a:ext cx="7692638" cy="777500"/>
      </dsp:txXfrm>
    </dsp:sp>
    <dsp:sp modelId="{E42EBD60-BB4A-1444-A122-A3E5DE6699FC}">
      <dsp:nvSpPr>
        <dsp:cNvPr id="0" name=""/>
        <dsp:cNvSpPr/>
      </dsp:nvSpPr>
      <dsp:spPr>
        <a:xfrm>
          <a:off x="54896" y="2624063"/>
          <a:ext cx="971875" cy="971875"/>
        </a:xfrm>
        <a:prstGeom prst="ellipse">
          <a:avLst/>
        </a:prstGeom>
        <a:solidFill>
          <a:schemeClr val="lt1">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07256E-B897-9A48-AD08-0D6C172B026D}">
      <dsp:nvSpPr>
        <dsp:cNvPr id="0" name=""/>
        <dsp:cNvSpPr/>
      </dsp:nvSpPr>
      <dsp:spPr>
        <a:xfrm>
          <a:off x="0" y="169141"/>
          <a:ext cx="2804746" cy="168284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ClrTx/>
            <a:buSzPts val="1800"/>
            <a:buFont typeface="Arial" panose="020B0604020202020204" pitchFamily="34" charset="0"/>
            <a:buNone/>
          </a:pPr>
          <a:r>
            <a:rPr lang="x-none" sz="1300" b="1" kern="1200">
              <a:latin typeface="Alexandria" pitchFamily="2" charset="-78"/>
              <a:cs typeface="Alexandria" pitchFamily="2" charset="-78"/>
            </a:rPr>
            <a:t>استراتيجية حائط الصد: </a:t>
          </a:r>
          <a:r>
            <a:rPr lang="x-none" sz="1300" kern="1200">
              <a:latin typeface="Alexandria" pitchFamily="2" charset="-78"/>
              <a:cs typeface="Alexandria" pitchFamily="2" charset="-78"/>
            </a:rPr>
            <a:t>فلا تعترف الإدارة بالخطأ وتمنع تسرب المعلومات ومحاولة الحصول عليها وهو ما يضر بسمعة المؤسسة.</a:t>
          </a:r>
          <a:endParaRPr lang="en-US" sz="1300" kern="1200" dirty="0">
            <a:latin typeface="Alexandria" pitchFamily="2" charset="-78"/>
            <a:cs typeface="Alexandria" pitchFamily="2" charset="-78"/>
          </a:endParaRPr>
        </a:p>
      </dsp:txBody>
      <dsp:txXfrm>
        <a:off x="0" y="169141"/>
        <a:ext cx="2804746" cy="1682847"/>
      </dsp:txXfrm>
    </dsp:sp>
    <dsp:sp modelId="{F673F7BE-502E-A74D-8B18-6C6898BB201C}">
      <dsp:nvSpPr>
        <dsp:cNvPr id="0" name=""/>
        <dsp:cNvSpPr/>
      </dsp:nvSpPr>
      <dsp:spPr>
        <a:xfrm>
          <a:off x="3085220" y="169141"/>
          <a:ext cx="2804746" cy="168284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ClrTx/>
            <a:buSzPts val="1800"/>
            <a:buFont typeface="Arial" panose="020B0604020202020204" pitchFamily="34" charset="0"/>
            <a:buNone/>
          </a:pPr>
          <a:r>
            <a:rPr lang="x-none" sz="1300" b="1" kern="1200">
              <a:latin typeface="Alexandria" pitchFamily="2" charset="-78"/>
              <a:cs typeface="Alexandria" pitchFamily="2" charset="-78"/>
            </a:rPr>
            <a:t>استراتيجية الانكار : </a:t>
          </a:r>
          <a:r>
            <a:rPr lang="x-none" sz="1300" kern="1200">
              <a:latin typeface="Alexandria" pitchFamily="2" charset="-78"/>
              <a:cs typeface="Alexandria" pitchFamily="2" charset="-78"/>
            </a:rPr>
            <a:t>حيث ينكر ممارسو العلاقات العامة وجود أزمة. </a:t>
          </a:r>
          <a:endParaRPr lang="en-US" sz="1300" kern="1200" dirty="0">
            <a:latin typeface="Alexandria" pitchFamily="2" charset="-78"/>
            <a:cs typeface="Alexandria" pitchFamily="2" charset="-78"/>
          </a:endParaRPr>
        </a:p>
      </dsp:txBody>
      <dsp:txXfrm>
        <a:off x="3085220" y="169141"/>
        <a:ext cx="2804746" cy="1682847"/>
      </dsp:txXfrm>
    </dsp:sp>
    <dsp:sp modelId="{FAD691E2-7BE1-4049-8A05-FD2E7B57EAC2}">
      <dsp:nvSpPr>
        <dsp:cNvPr id="0" name=""/>
        <dsp:cNvSpPr/>
      </dsp:nvSpPr>
      <dsp:spPr>
        <a:xfrm>
          <a:off x="6170441" y="169141"/>
          <a:ext cx="2804746" cy="168284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ClrTx/>
            <a:buSzPts val="1800"/>
            <a:buFont typeface="Arial" panose="020B0604020202020204" pitchFamily="34" charset="0"/>
            <a:buNone/>
          </a:pPr>
          <a:r>
            <a:rPr lang="x-none" sz="1300" b="1" kern="1200">
              <a:latin typeface="Alexandria" pitchFamily="2" charset="-78"/>
              <a:cs typeface="Alexandria" pitchFamily="2" charset="-78"/>
            </a:rPr>
            <a:t>استراتيجية التعتيم والتجاهل : </a:t>
          </a:r>
          <a:r>
            <a:rPr lang="x-none" sz="1300" b="0" kern="1200">
              <a:latin typeface="Alexandria" pitchFamily="2" charset="-78"/>
              <a:cs typeface="Alexandria" pitchFamily="2" charset="-78"/>
            </a:rPr>
            <a:t>والتي تعتمد على الحفاظ على سرية أحداث الأزمة، مما يجعل الاعلام يلجأ الى مصادر أخري للحصول على المعلومات.</a:t>
          </a:r>
          <a:r>
            <a:rPr lang="x-none" sz="1300" kern="1200">
              <a:latin typeface="Alexandria" pitchFamily="2" charset="-78"/>
              <a:cs typeface="Alexandria" pitchFamily="2" charset="-78"/>
            </a:rPr>
            <a:t>.</a:t>
          </a:r>
          <a:endParaRPr lang="en-US" sz="1300" kern="1200" dirty="0">
            <a:latin typeface="Alexandria" pitchFamily="2" charset="-78"/>
            <a:cs typeface="Alexandria" pitchFamily="2" charset="-78"/>
          </a:endParaRPr>
        </a:p>
      </dsp:txBody>
      <dsp:txXfrm>
        <a:off x="6170441" y="169141"/>
        <a:ext cx="2804746" cy="1682847"/>
      </dsp:txXfrm>
    </dsp:sp>
    <dsp:sp modelId="{17DAF689-E5A5-644C-9E3F-F2A9F4F1F6FE}">
      <dsp:nvSpPr>
        <dsp:cNvPr id="0" name=""/>
        <dsp:cNvSpPr/>
      </dsp:nvSpPr>
      <dsp:spPr>
        <a:xfrm>
          <a:off x="1542610" y="2132464"/>
          <a:ext cx="2804746" cy="168284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ClrTx/>
            <a:buSzPts val="1600"/>
            <a:buFont typeface="Arial" panose="020B0604020202020204" pitchFamily="34" charset="0"/>
            <a:buNone/>
          </a:pPr>
          <a:r>
            <a:rPr lang="x-none" sz="1300" b="1" kern="1200">
              <a:latin typeface="Alexandria" pitchFamily="2" charset="-78"/>
              <a:cs typeface="Alexandria" pitchFamily="2" charset="-78"/>
            </a:rPr>
            <a:t>الاستراتيجية القانونية</a:t>
          </a:r>
          <a:r>
            <a:rPr lang="x-none" sz="1300" kern="1200">
              <a:latin typeface="Alexandria" pitchFamily="2" charset="-78"/>
              <a:cs typeface="Alexandria" pitchFamily="2" charset="-78"/>
            </a:rPr>
            <a:t>: ويتم فيها المعالجة الإعلامية بناء علي توجيهات الشؤون القانونية لحماية المؤسسة من أي مساءلة.</a:t>
          </a:r>
          <a:endParaRPr lang="en-US" sz="1300" kern="1200" dirty="0">
            <a:latin typeface="Alexandria" pitchFamily="2" charset="-78"/>
            <a:cs typeface="Alexandria" pitchFamily="2" charset="-78"/>
          </a:endParaRPr>
        </a:p>
      </dsp:txBody>
      <dsp:txXfrm>
        <a:off x="1542610" y="2132464"/>
        <a:ext cx="2804746" cy="1682847"/>
      </dsp:txXfrm>
    </dsp:sp>
    <dsp:sp modelId="{6BB58E9D-A8ED-0046-B410-09BBE27BC1AE}">
      <dsp:nvSpPr>
        <dsp:cNvPr id="0" name=""/>
        <dsp:cNvSpPr/>
      </dsp:nvSpPr>
      <dsp:spPr>
        <a:xfrm>
          <a:off x="4627831" y="2132464"/>
          <a:ext cx="2804746" cy="168284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ClrTx/>
            <a:buSzPts val="1600"/>
            <a:buFont typeface="Arial" panose="020B0604020202020204" pitchFamily="34" charset="0"/>
            <a:buNone/>
          </a:pPr>
          <a:r>
            <a:rPr lang="x-none" sz="1300" kern="1200">
              <a:latin typeface="Alexandria" pitchFamily="2" charset="-78"/>
              <a:cs typeface="Alexandria" pitchFamily="2" charset="-78"/>
            </a:rPr>
            <a:t>ا</a:t>
          </a:r>
          <a:r>
            <a:rPr lang="x-none" sz="1300" b="1" kern="1200">
              <a:latin typeface="Alexandria" pitchFamily="2" charset="-78"/>
              <a:cs typeface="Alexandria" pitchFamily="2" charset="-78"/>
            </a:rPr>
            <a:t>ستراتيجية التخلص من المسؤولية</a:t>
          </a:r>
          <a:r>
            <a:rPr lang="x-none" sz="1300" kern="1200">
              <a:latin typeface="Alexandria" pitchFamily="2" charset="-78"/>
              <a:cs typeface="Alexandria" pitchFamily="2" charset="-78"/>
            </a:rPr>
            <a:t>: وهي القاء المسؤولية على جهات أخري لإظهار المؤسسة كضحية.</a:t>
          </a:r>
          <a:endParaRPr lang="en-US" sz="1300" kern="1200" dirty="0">
            <a:latin typeface="Alexandria" pitchFamily="2" charset="-78"/>
            <a:cs typeface="Alexandria" pitchFamily="2" charset="-78"/>
          </a:endParaRPr>
        </a:p>
      </dsp:txBody>
      <dsp:txXfrm>
        <a:off x="4627831" y="2132464"/>
        <a:ext cx="2804746" cy="168284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07256E-B897-9A48-AD08-0D6C172B026D}">
      <dsp:nvSpPr>
        <dsp:cNvPr id="0" name=""/>
        <dsp:cNvSpPr/>
      </dsp:nvSpPr>
      <dsp:spPr>
        <a:xfrm>
          <a:off x="263350" y="1930567"/>
          <a:ext cx="4449211" cy="201816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ClrTx/>
            <a:buSzPts val="1800"/>
            <a:buFont typeface="Arial" panose="020B0604020202020204" pitchFamily="34" charset="0"/>
            <a:buNone/>
          </a:pPr>
          <a:r>
            <a:rPr lang="x-none" sz="1400" b="1" kern="1200">
              <a:latin typeface="Alexandria" pitchFamily="2" charset="-78"/>
              <a:cs typeface="Alexandria" pitchFamily="2" charset="-78"/>
            </a:rPr>
            <a:t>استراتيجية </a:t>
          </a:r>
          <a:r>
            <a:rPr lang="ar-SA" sz="1400" b="1" kern="1200" dirty="0">
              <a:latin typeface="Alexandria" pitchFamily="2" charset="-78"/>
              <a:cs typeface="Alexandria" pitchFamily="2" charset="-78"/>
            </a:rPr>
            <a:t>الدفاع الهجومي (الصالح العام)</a:t>
          </a:r>
          <a:r>
            <a:rPr lang="x-none" sz="1400" b="1" kern="1200">
              <a:latin typeface="Alexandria" pitchFamily="2" charset="-78"/>
              <a:cs typeface="Alexandria" pitchFamily="2" charset="-78"/>
            </a:rPr>
            <a:t>: </a:t>
          </a:r>
          <a:r>
            <a:rPr lang="ar-SA" sz="1400" kern="1200" dirty="0">
              <a:latin typeface="Alexandria" pitchFamily="2" charset="-78"/>
              <a:cs typeface="Alexandria" pitchFamily="2" charset="-78"/>
            </a:rPr>
            <a:t>حيث تعمل المؤسسة على خلق رأي عام مساند لها ، وهي تعتمد بشكل أساسي على خفض حدة الهجوم عليها من خلال اظهار حرص المؤسسة على الصالح العام، والتركيز على الأعمال الإيجابية للمنظمة، التقليل من مصداقية الناقدين ومواساة المتضررين وتعويضهم.</a:t>
          </a:r>
          <a:endParaRPr lang="en-US" sz="1400" kern="1200" dirty="0">
            <a:latin typeface="Alexandria" pitchFamily="2" charset="-78"/>
            <a:cs typeface="Alexandria" pitchFamily="2" charset="-78"/>
          </a:endParaRPr>
        </a:p>
      </dsp:txBody>
      <dsp:txXfrm>
        <a:off x="263350" y="1930567"/>
        <a:ext cx="4449211" cy="2018164"/>
      </dsp:txXfrm>
    </dsp:sp>
    <dsp:sp modelId="{F673F7BE-502E-A74D-8B18-6C6898BB201C}">
      <dsp:nvSpPr>
        <dsp:cNvPr id="0" name=""/>
        <dsp:cNvSpPr/>
      </dsp:nvSpPr>
      <dsp:spPr>
        <a:xfrm>
          <a:off x="4633085" y="311903"/>
          <a:ext cx="1955569" cy="169143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ClrTx/>
            <a:buSzPts val="1800"/>
            <a:buFont typeface="Arial" panose="020B0604020202020204" pitchFamily="34" charset="0"/>
            <a:buNone/>
          </a:pPr>
          <a:r>
            <a:rPr lang="x-none" sz="1400" b="1" kern="1200">
              <a:latin typeface="Alexandria" pitchFamily="2" charset="-78"/>
              <a:cs typeface="Alexandria" pitchFamily="2" charset="-78"/>
            </a:rPr>
            <a:t>استراتيجية ال</a:t>
          </a:r>
          <a:r>
            <a:rPr lang="ar-SA" sz="1400" b="1" kern="1200" dirty="0" err="1">
              <a:latin typeface="Alexandria" pitchFamily="2" charset="-78"/>
              <a:cs typeface="Alexandria" pitchFamily="2" charset="-78"/>
            </a:rPr>
            <a:t>إعتذار</a:t>
          </a:r>
          <a:r>
            <a:rPr lang="ar-SA" sz="1400" b="1" kern="1200" dirty="0">
              <a:latin typeface="Alexandria" pitchFamily="2" charset="-78"/>
              <a:cs typeface="Alexandria" pitchFamily="2" charset="-78"/>
            </a:rPr>
            <a:t> الكامل</a:t>
          </a:r>
          <a:r>
            <a:rPr lang="x-none" sz="1400" b="1" kern="1200">
              <a:latin typeface="Alexandria" pitchFamily="2" charset="-78"/>
              <a:cs typeface="Alexandria" pitchFamily="2" charset="-78"/>
            </a:rPr>
            <a:t> : </a:t>
          </a:r>
          <a:r>
            <a:rPr lang="x-none" sz="1400" kern="1200">
              <a:latin typeface="Alexandria" pitchFamily="2" charset="-78"/>
              <a:cs typeface="Alexandria" pitchFamily="2" charset="-78"/>
            </a:rPr>
            <a:t>حيث </a:t>
          </a:r>
          <a:r>
            <a:rPr lang="ar-SA" sz="1400" kern="1200" dirty="0">
              <a:latin typeface="Alexandria" pitchFamily="2" charset="-78"/>
              <a:cs typeface="Alexandria" pitchFamily="2" charset="-78"/>
            </a:rPr>
            <a:t>يتم اعلان الندم الكامل من قبل المنظمة والاعتذار عن الخطأ</a:t>
          </a:r>
          <a:r>
            <a:rPr lang="x-none" sz="1400" kern="1200">
              <a:latin typeface="Alexandria" pitchFamily="2" charset="-78"/>
              <a:cs typeface="Alexandria" pitchFamily="2" charset="-78"/>
            </a:rPr>
            <a:t>. </a:t>
          </a:r>
          <a:endParaRPr lang="en-US" sz="1400" kern="1200" dirty="0">
            <a:latin typeface="Alexandria" pitchFamily="2" charset="-78"/>
            <a:cs typeface="Alexandria" pitchFamily="2" charset="-78"/>
          </a:endParaRPr>
        </a:p>
      </dsp:txBody>
      <dsp:txXfrm>
        <a:off x="4633085" y="311903"/>
        <a:ext cx="1955569" cy="1691436"/>
      </dsp:txXfrm>
    </dsp:sp>
    <dsp:sp modelId="{FAD691E2-7BE1-4049-8A05-FD2E7B57EAC2}">
      <dsp:nvSpPr>
        <dsp:cNvPr id="0" name=""/>
        <dsp:cNvSpPr/>
      </dsp:nvSpPr>
      <dsp:spPr>
        <a:xfrm>
          <a:off x="6756006" y="0"/>
          <a:ext cx="2053495" cy="191982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ClrTx/>
            <a:buSzPts val="1800"/>
            <a:buFont typeface="Arial" panose="020B0604020202020204" pitchFamily="34" charset="0"/>
            <a:buNone/>
          </a:pPr>
          <a:r>
            <a:rPr lang="x-none" sz="1400" b="1" kern="1200">
              <a:latin typeface="Alexandria" pitchFamily="2" charset="-78"/>
              <a:cs typeface="Alexandria" pitchFamily="2" charset="-78"/>
            </a:rPr>
            <a:t>استراتيجية </a:t>
          </a:r>
          <a:r>
            <a:rPr lang="ar-SA" sz="1400" b="1" kern="1200" dirty="0">
              <a:latin typeface="Alexandria" pitchFamily="2" charset="-78"/>
              <a:cs typeface="Alexandria" pitchFamily="2" charset="-78"/>
            </a:rPr>
            <a:t>التبرير والاعتذار حيث تعترف المؤسسة بخطئها، وتقدم تبريرها للموقف وتعتذر عنه من خلال رسائل حقيقية.</a:t>
          </a:r>
          <a:endParaRPr lang="en-US" sz="1400" kern="1200" dirty="0">
            <a:latin typeface="Alexandria" pitchFamily="2" charset="-78"/>
            <a:cs typeface="Alexandria" pitchFamily="2" charset="-78"/>
          </a:endParaRPr>
        </a:p>
      </dsp:txBody>
      <dsp:txXfrm>
        <a:off x="6756006" y="0"/>
        <a:ext cx="2053495" cy="1919825"/>
      </dsp:txXfrm>
    </dsp:sp>
    <dsp:sp modelId="{17DAF689-E5A5-644C-9E3F-F2A9F4F1F6FE}">
      <dsp:nvSpPr>
        <dsp:cNvPr id="0" name=""/>
        <dsp:cNvSpPr/>
      </dsp:nvSpPr>
      <dsp:spPr>
        <a:xfrm>
          <a:off x="169138" y="17700"/>
          <a:ext cx="4203545" cy="147278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ClrTx/>
            <a:buSzPts val="1600"/>
            <a:buFont typeface="Arial" panose="020B0604020202020204" pitchFamily="34" charset="0"/>
            <a:buNone/>
          </a:pPr>
          <a:r>
            <a:rPr lang="x-none" sz="1400" b="1" kern="1200">
              <a:latin typeface="Alexandria" pitchFamily="2" charset="-78"/>
              <a:cs typeface="Alexandria" pitchFamily="2" charset="-78"/>
            </a:rPr>
            <a:t>الاستراتيجية ال</a:t>
          </a:r>
          <a:r>
            <a:rPr lang="ar-SA" sz="1400" b="1" kern="1200" dirty="0">
              <a:latin typeface="Alexandria" pitchFamily="2" charset="-78"/>
              <a:cs typeface="Alexandria" pitchFamily="2" charset="-78"/>
            </a:rPr>
            <a:t>هجوم المضاد</a:t>
          </a:r>
          <a:r>
            <a:rPr lang="x-none" sz="1400" kern="1200">
              <a:latin typeface="Alexandria" pitchFamily="2" charset="-78"/>
              <a:cs typeface="Alexandria" pitchFamily="2" charset="-78"/>
            </a:rPr>
            <a:t>: </a:t>
          </a:r>
          <a:r>
            <a:rPr lang="ar-SA" sz="1400" kern="1200" dirty="0">
              <a:latin typeface="Alexandria" pitchFamily="2" charset="-78"/>
              <a:cs typeface="Alexandria" pitchFamily="2" charset="-78"/>
            </a:rPr>
            <a:t>وتتخذ فيه المؤسسة دور المهاجم المضاد إعلاميا من خلال مهاجمة كل العناصر التي اعتمدت عليها قوى الهجوم، وتستخدم غالبا هذه الاستراتيجية في حالات التشهير</a:t>
          </a:r>
          <a:r>
            <a:rPr lang="x-none" sz="1400" kern="1200">
              <a:latin typeface="Alexandria" pitchFamily="2" charset="-78"/>
              <a:cs typeface="Alexandria" pitchFamily="2" charset="-78"/>
            </a:rPr>
            <a:t>.</a:t>
          </a:r>
          <a:endParaRPr lang="en-US" sz="1400" kern="1200" dirty="0">
            <a:latin typeface="Alexandria" pitchFamily="2" charset="-78"/>
            <a:cs typeface="Alexandria" pitchFamily="2" charset="-78"/>
          </a:endParaRPr>
        </a:p>
      </dsp:txBody>
      <dsp:txXfrm>
        <a:off x="169138" y="17700"/>
        <a:ext cx="4203545" cy="1472784"/>
      </dsp:txXfrm>
    </dsp:sp>
    <dsp:sp modelId="{6BB58E9D-A8ED-0046-B410-09BBE27BC1AE}">
      <dsp:nvSpPr>
        <dsp:cNvPr id="0" name=""/>
        <dsp:cNvSpPr/>
      </dsp:nvSpPr>
      <dsp:spPr>
        <a:xfrm>
          <a:off x="5617865" y="2206107"/>
          <a:ext cx="3071911" cy="173905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ClrTx/>
            <a:buSzPts val="1600"/>
            <a:buFont typeface="Arial" panose="020B0604020202020204" pitchFamily="34" charset="0"/>
            <a:buNone/>
          </a:pPr>
          <a:r>
            <a:rPr lang="x-none" sz="1400" kern="1200">
              <a:latin typeface="Alexandria" pitchFamily="2" charset="-78"/>
              <a:cs typeface="Alexandria" pitchFamily="2" charset="-78"/>
            </a:rPr>
            <a:t>ا</a:t>
          </a:r>
          <a:r>
            <a:rPr lang="x-none" sz="1400" b="1" kern="1200">
              <a:latin typeface="Alexandria" pitchFamily="2" charset="-78"/>
              <a:cs typeface="Alexandria" pitchFamily="2" charset="-78"/>
            </a:rPr>
            <a:t>ستراتيجية ال</a:t>
          </a:r>
          <a:r>
            <a:rPr lang="ar-SA" sz="1400" b="1" kern="1200" dirty="0">
              <a:latin typeface="Alexandria" pitchFamily="2" charset="-78"/>
              <a:cs typeface="Alexandria" pitchFamily="2" charset="-78"/>
            </a:rPr>
            <a:t>أفعال التصحيحية</a:t>
          </a:r>
          <a:r>
            <a:rPr lang="x-none" sz="1400" kern="1200">
              <a:latin typeface="Alexandria" pitchFamily="2" charset="-78"/>
              <a:cs typeface="Alexandria" pitchFamily="2" charset="-78"/>
            </a:rPr>
            <a:t>: وهي </a:t>
          </a:r>
          <a:r>
            <a:rPr lang="ar-SA" sz="1400" kern="1200" dirty="0">
              <a:latin typeface="Alexandria" pitchFamily="2" charset="-78"/>
              <a:cs typeface="Alexandria" pitchFamily="2" charset="-78"/>
            </a:rPr>
            <a:t>تقوم على الاعتراف بالمشكلة والوعد بعدم تكرارها مع ذكر خطوات</a:t>
          </a:r>
        </a:p>
        <a:p>
          <a:pPr marL="0" lvl="0" indent="0" algn="ctr" defTabSz="622300" rtl="1">
            <a:lnSpc>
              <a:spcPct val="150000"/>
            </a:lnSpc>
            <a:spcBef>
              <a:spcPct val="0"/>
            </a:spcBef>
            <a:spcAft>
              <a:spcPct val="35000"/>
            </a:spcAft>
            <a:buClrTx/>
            <a:buSzPts val="1600"/>
            <a:buFont typeface="Arial" panose="020B0604020202020204" pitchFamily="34" charset="0"/>
            <a:buNone/>
          </a:pPr>
          <a:r>
            <a:rPr lang="ar-SA" sz="1400" kern="1200" dirty="0">
              <a:latin typeface="Alexandria" pitchFamily="2" charset="-78"/>
              <a:cs typeface="Alexandria" pitchFamily="2" charset="-78"/>
            </a:rPr>
            <a:t> الإصلاح.</a:t>
          </a:r>
          <a:endParaRPr lang="en-US" sz="1400" kern="1200" dirty="0">
            <a:latin typeface="Alexandria" pitchFamily="2" charset="-78"/>
            <a:cs typeface="Alexandria" pitchFamily="2" charset="-78"/>
          </a:endParaRPr>
        </a:p>
      </dsp:txBody>
      <dsp:txXfrm>
        <a:off x="5617865" y="2206107"/>
        <a:ext cx="3071911" cy="17390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83B1A-8789-8E4E-9209-976FDE71B7E1}">
      <dsp:nvSpPr>
        <dsp:cNvPr id="0" name=""/>
        <dsp:cNvSpPr/>
      </dsp:nvSpPr>
      <dsp:spPr>
        <a:xfrm>
          <a:off x="864858" y="0"/>
          <a:ext cx="3770750" cy="3770750"/>
        </a:xfrm>
        <a:prstGeom prst="quadArrow">
          <a:avLst>
            <a:gd name="adj1" fmla="val 2000"/>
            <a:gd name="adj2" fmla="val 4000"/>
            <a:gd name="adj3" fmla="val 5000"/>
          </a:avLst>
        </a:prstGeom>
        <a:solidFill>
          <a:schemeClr val="accent2">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CBA458-040A-A042-BF4D-1F952A8C5426}">
      <dsp:nvSpPr>
        <dsp:cNvPr id="0" name=""/>
        <dsp:cNvSpPr/>
      </dsp:nvSpPr>
      <dsp:spPr>
        <a:xfrm>
          <a:off x="1109957" y="245098"/>
          <a:ext cx="1508300" cy="1508300"/>
        </a:xfrm>
        <a:prstGeom prst="roundRect">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ClrTx/>
            <a:buSzTx/>
            <a:buFont typeface="Arial" panose="020B0604020202020204" pitchFamily="34" charset="0"/>
            <a:buNone/>
          </a:pPr>
          <a:r>
            <a:rPr lang="x-none" sz="1400" b="1" kern="1200">
              <a:latin typeface="Alexandria" pitchFamily="2" charset="-78"/>
              <a:cs typeface="Alexandria" pitchFamily="2" charset="-78"/>
            </a:rPr>
            <a:t>المرجعية الأخلاقية لممارسي العلاقات العامة</a:t>
          </a:r>
          <a:endParaRPr lang="en-US" sz="1400" kern="1200" dirty="0">
            <a:latin typeface="Alexandria" pitchFamily="2" charset="-78"/>
            <a:cs typeface="Alexandria" pitchFamily="2" charset="-78"/>
          </a:endParaRPr>
        </a:p>
      </dsp:txBody>
      <dsp:txXfrm>
        <a:off x="1183586" y="318727"/>
        <a:ext cx="1361042" cy="1361042"/>
      </dsp:txXfrm>
    </dsp:sp>
    <dsp:sp modelId="{E763AE50-93CE-9A40-B3FC-1B18A8B33E0D}">
      <dsp:nvSpPr>
        <dsp:cNvPr id="0" name=""/>
        <dsp:cNvSpPr/>
      </dsp:nvSpPr>
      <dsp:spPr>
        <a:xfrm>
          <a:off x="2882209" y="245098"/>
          <a:ext cx="1508300" cy="1508300"/>
        </a:xfrm>
        <a:prstGeom prst="roundRect">
          <a:avLst/>
        </a:prstGeom>
        <a:solidFill>
          <a:schemeClr val="accent2">
            <a:shade val="50000"/>
            <a:hueOff val="-295587"/>
            <a:satOff val="3892"/>
            <a:lumOff val="233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ClrTx/>
            <a:buSzTx/>
            <a:buFont typeface="Arial" panose="020B0604020202020204" pitchFamily="34" charset="0"/>
            <a:buNone/>
          </a:pPr>
          <a:r>
            <a:rPr lang="x-none" sz="1400" b="1" kern="1200">
              <a:latin typeface="Alexandria" pitchFamily="2" charset="-78"/>
              <a:cs typeface="Alexandria" pitchFamily="2" charset="-78"/>
            </a:rPr>
            <a:t>ثقافة المؤسسة ومدونة السلوك الأخلاقي لديها</a:t>
          </a:r>
          <a:endParaRPr lang="en-US" sz="1400" kern="1200" dirty="0">
            <a:latin typeface="Alexandria" pitchFamily="2" charset="-78"/>
            <a:cs typeface="Alexandria" pitchFamily="2" charset="-78"/>
          </a:endParaRPr>
        </a:p>
      </dsp:txBody>
      <dsp:txXfrm>
        <a:off x="2955838" y="318727"/>
        <a:ext cx="1361042" cy="1361042"/>
      </dsp:txXfrm>
    </dsp:sp>
    <dsp:sp modelId="{63B9CD00-4420-8246-BF06-F55726BD7F35}">
      <dsp:nvSpPr>
        <dsp:cNvPr id="0" name=""/>
        <dsp:cNvSpPr/>
      </dsp:nvSpPr>
      <dsp:spPr>
        <a:xfrm>
          <a:off x="1109957" y="2017351"/>
          <a:ext cx="1508300" cy="1508300"/>
        </a:xfrm>
        <a:prstGeom prst="roundRect">
          <a:avLst/>
        </a:prstGeom>
        <a:solidFill>
          <a:schemeClr val="accent2">
            <a:shade val="50000"/>
            <a:hueOff val="-591173"/>
            <a:satOff val="7783"/>
            <a:lumOff val="466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ClrTx/>
            <a:buSzTx/>
            <a:buFont typeface="Arial" panose="020B0604020202020204" pitchFamily="34" charset="0"/>
            <a:buNone/>
          </a:pPr>
          <a:r>
            <a:rPr lang="x-none" sz="1400" b="1" kern="1200">
              <a:latin typeface="Alexandria" pitchFamily="2" charset="-78"/>
              <a:cs typeface="Alexandria" pitchFamily="2" charset="-78"/>
            </a:rPr>
            <a:t>نوع وشدة الأزمة وحجم المنافسين والمعارضين</a:t>
          </a:r>
          <a:endParaRPr lang="en-US" sz="1400" kern="1200" dirty="0">
            <a:latin typeface="Alexandria" pitchFamily="2" charset="-78"/>
            <a:cs typeface="Alexandria" pitchFamily="2" charset="-78"/>
          </a:endParaRPr>
        </a:p>
      </dsp:txBody>
      <dsp:txXfrm>
        <a:off x="1183586" y="2090980"/>
        <a:ext cx="1361042" cy="1361042"/>
      </dsp:txXfrm>
    </dsp:sp>
    <dsp:sp modelId="{60C4B248-99DA-E546-ADBE-BDE2F0E31912}">
      <dsp:nvSpPr>
        <dsp:cNvPr id="0" name=""/>
        <dsp:cNvSpPr/>
      </dsp:nvSpPr>
      <dsp:spPr>
        <a:xfrm>
          <a:off x="2882209" y="2017351"/>
          <a:ext cx="1508300" cy="1508300"/>
        </a:xfrm>
        <a:prstGeom prst="roundRect">
          <a:avLst/>
        </a:prstGeom>
        <a:solidFill>
          <a:schemeClr val="accent2">
            <a:shade val="50000"/>
            <a:hueOff val="-295587"/>
            <a:satOff val="3892"/>
            <a:lumOff val="233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x-none" sz="1400" b="1" kern="1200">
              <a:latin typeface="Alexandria" pitchFamily="2" charset="-78"/>
              <a:cs typeface="Alexandria" pitchFamily="2" charset="-78"/>
            </a:rPr>
            <a:t>ميزانية المؤسسة </a:t>
          </a:r>
          <a:endParaRPr lang="ar-SA" sz="1400" b="1" kern="1200" dirty="0">
            <a:latin typeface="Alexandria" pitchFamily="2" charset="-78"/>
            <a:cs typeface="Alexandria" pitchFamily="2" charset="-78"/>
          </a:endParaRPr>
        </a:p>
        <a:p>
          <a:pPr marL="0" lvl="0" indent="0" algn="ctr" defTabSz="622300">
            <a:lnSpc>
              <a:spcPct val="150000"/>
            </a:lnSpc>
            <a:spcBef>
              <a:spcPct val="0"/>
            </a:spcBef>
            <a:spcAft>
              <a:spcPct val="35000"/>
            </a:spcAft>
            <a:buNone/>
          </a:pPr>
          <a:r>
            <a:rPr lang="x-none" sz="1400" b="1" kern="1200">
              <a:latin typeface="Alexandria" pitchFamily="2" charset="-78"/>
              <a:cs typeface="Alexandria" pitchFamily="2" charset="-78"/>
            </a:rPr>
            <a:t>والخبرة في إدارة الأزمات </a:t>
          </a:r>
          <a:endParaRPr lang="en-US" sz="1400" kern="1200" dirty="0">
            <a:latin typeface="Alexandria" pitchFamily="2" charset="-78"/>
            <a:cs typeface="Alexandria" pitchFamily="2" charset="-78"/>
          </a:endParaRPr>
        </a:p>
      </dsp:txBody>
      <dsp:txXfrm>
        <a:off x="2955838" y="2090980"/>
        <a:ext cx="1361042" cy="136104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D2C9F9-A4B1-9A45-B7E6-BF09F35257A9}">
      <dsp:nvSpPr>
        <dsp:cNvPr id="0" name=""/>
        <dsp:cNvSpPr/>
      </dsp:nvSpPr>
      <dsp:spPr>
        <a:xfrm>
          <a:off x="354210" y="1220"/>
          <a:ext cx="2124303" cy="1274582"/>
        </a:xfrm>
        <a:prstGeom prst="rect">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استخراج أفكار وحقائق مرتبطة بالأزمة </a:t>
          </a:r>
          <a:endParaRPr lang="en-US" sz="1800" kern="1200" dirty="0">
            <a:latin typeface="Alexandria" pitchFamily="2" charset="-78"/>
            <a:cs typeface="Alexandria" pitchFamily="2" charset="-78"/>
          </a:endParaRPr>
        </a:p>
      </dsp:txBody>
      <dsp:txXfrm>
        <a:off x="354210" y="1220"/>
        <a:ext cx="2124303" cy="1274582"/>
      </dsp:txXfrm>
    </dsp:sp>
    <dsp:sp modelId="{B30D4F36-780E-3B44-81A0-E39D5D930C76}">
      <dsp:nvSpPr>
        <dsp:cNvPr id="0" name=""/>
        <dsp:cNvSpPr/>
      </dsp:nvSpPr>
      <dsp:spPr>
        <a:xfrm>
          <a:off x="2690944" y="1220"/>
          <a:ext cx="2124303" cy="1274582"/>
        </a:xfrm>
        <a:prstGeom prst="rect">
          <a:avLst/>
        </a:prstGeom>
        <a:solidFill>
          <a:schemeClr val="accent1">
            <a:alpha val="90000"/>
            <a:hueOff val="0"/>
            <a:satOff val="0"/>
            <a:lumOff val="0"/>
            <a:alphaOff val="-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جمع أعضاء فريق إدارة الأزمة</a:t>
          </a:r>
          <a:endParaRPr lang="en-US" sz="1800" kern="1200" dirty="0">
            <a:latin typeface="Alexandria" pitchFamily="2" charset="-78"/>
            <a:cs typeface="Alexandria" pitchFamily="2" charset="-78"/>
          </a:endParaRPr>
        </a:p>
      </dsp:txBody>
      <dsp:txXfrm>
        <a:off x="2690944" y="1220"/>
        <a:ext cx="2124303" cy="1274582"/>
      </dsp:txXfrm>
    </dsp:sp>
    <dsp:sp modelId="{8D5824BA-B681-354C-B1D5-B6FAD10C0F9D}">
      <dsp:nvSpPr>
        <dsp:cNvPr id="0" name=""/>
        <dsp:cNvSpPr/>
      </dsp:nvSpPr>
      <dsp:spPr>
        <a:xfrm>
          <a:off x="5027678" y="1220"/>
          <a:ext cx="2124303" cy="1274582"/>
        </a:xfrm>
        <a:prstGeom prst="rect">
          <a:avLst/>
        </a:prstGeom>
        <a:solidFill>
          <a:schemeClr val="accent1">
            <a:alpha val="90000"/>
            <a:hueOff val="0"/>
            <a:satOff val="0"/>
            <a:lumOff val="0"/>
            <a:alphaOff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تحديد الرؤية العامة للأزمة</a:t>
          </a:r>
          <a:endParaRPr lang="en-US" sz="1800" kern="1200" dirty="0">
            <a:latin typeface="Alexandria" pitchFamily="2" charset="-78"/>
            <a:cs typeface="Alexandria" pitchFamily="2" charset="-78"/>
          </a:endParaRPr>
        </a:p>
      </dsp:txBody>
      <dsp:txXfrm>
        <a:off x="5027678" y="1220"/>
        <a:ext cx="2124303" cy="1274582"/>
      </dsp:txXfrm>
    </dsp:sp>
    <dsp:sp modelId="{8F806E53-D6B9-C646-BA16-B1D49FB34977}">
      <dsp:nvSpPr>
        <dsp:cNvPr id="0" name=""/>
        <dsp:cNvSpPr/>
      </dsp:nvSpPr>
      <dsp:spPr>
        <a:xfrm>
          <a:off x="7364411" y="1220"/>
          <a:ext cx="2124303" cy="1274582"/>
        </a:xfrm>
        <a:prstGeom prst="rect">
          <a:avLst/>
        </a:prstGeom>
        <a:solidFill>
          <a:schemeClr val="accent1">
            <a:alpha val="90000"/>
            <a:hueOff val="0"/>
            <a:satOff val="0"/>
            <a:lumOff val="0"/>
            <a:alpha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تقييم الوضع القانوني</a:t>
          </a:r>
          <a:endParaRPr lang="en-US" sz="1800" kern="1200" dirty="0">
            <a:latin typeface="Alexandria" pitchFamily="2" charset="-78"/>
            <a:cs typeface="Alexandria" pitchFamily="2" charset="-78"/>
          </a:endParaRPr>
        </a:p>
      </dsp:txBody>
      <dsp:txXfrm>
        <a:off x="7364411" y="1220"/>
        <a:ext cx="2124303" cy="1274582"/>
      </dsp:txXfrm>
    </dsp:sp>
    <dsp:sp modelId="{97B0DCB1-31DA-5A4B-8574-91A5FCCDD897}">
      <dsp:nvSpPr>
        <dsp:cNvPr id="0" name=""/>
        <dsp:cNvSpPr/>
      </dsp:nvSpPr>
      <dsp:spPr>
        <a:xfrm>
          <a:off x="354210" y="1488232"/>
          <a:ext cx="2124303" cy="1274582"/>
        </a:xfrm>
        <a:prstGeom prst="rect">
          <a:avLst/>
        </a:prstGeom>
        <a:solidFill>
          <a:schemeClr val="accent1">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ادارة الأزمة بشكل يومي</a:t>
          </a:r>
          <a:endParaRPr lang="en-US" sz="1800" kern="1200" dirty="0">
            <a:latin typeface="Alexandria" pitchFamily="2" charset="-78"/>
            <a:cs typeface="Alexandria" pitchFamily="2" charset="-78"/>
          </a:endParaRPr>
        </a:p>
      </dsp:txBody>
      <dsp:txXfrm>
        <a:off x="354210" y="1488232"/>
        <a:ext cx="2124303" cy="1274582"/>
      </dsp:txXfrm>
    </dsp:sp>
    <dsp:sp modelId="{77C676E7-5E8B-1543-A217-4AACD78CC309}">
      <dsp:nvSpPr>
        <dsp:cNvPr id="0" name=""/>
        <dsp:cNvSpPr/>
      </dsp:nvSpPr>
      <dsp:spPr>
        <a:xfrm>
          <a:off x="2690944" y="1488232"/>
          <a:ext cx="2124303" cy="1274582"/>
        </a:xfrm>
        <a:prstGeom prst="rect">
          <a:avLst/>
        </a:prstGeom>
        <a:solidFill>
          <a:schemeClr val="accent1">
            <a:alpha val="90000"/>
            <a:hueOff val="0"/>
            <a:satOff val="0"/>
            <a:lumOff val="0"/>
            <a:alphaOff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اصدار بيان رسمي</a:t>
          </a:r>
          <a:endParaRPr lang="en-US" sz="1800" kern="1200" dirty="0">
            <a:latin typeface="Alexandria" pitchFamily="2" charset="-78"/>
            <a:cs typeface="Alexandria" pitchFamily="2" charset="-78"/>
          </a:endParaRPr>
        </a:p>
      </dsp:txBody>
      <dsp:txXfrm>
        <a:off x="2690944" y="1488232"/>
        <a:ext cx="2124303" cy="1274582"/>
      </dsp:txXfrm>
    </dsp:sp>
    <dsp:sp modelId="{07056DDC-D5A9-1341-856A-9C8866105CC9}">
      <dsp:nvSpPr>
        <dsp:cNvPr id="0" name=""/>
        <dsp:cNvSpPr/>
      </dsp:nvSpPr>
      <dsp:spPr>
        <a:xfrm>
          <a:off x="5027678" y="1488232"/>
          <a:ext cx="2124303" cy="1274582"/>
        </a:xfrm>
        <a:prstGeom prst="rect">
          <a:avLst/>
        </a:prstGeom>
        <a:solidFill>
          <a:schemeClr val="accent1">
            <a:alpha val="90000"/>
            <a:hueOff val="0"/>
            <a:satOff val="0"/>
            <a:lumOff val="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توضيح القضايا التي تقع على المحك</a:t>
          </a:r>
          <a:endParaRPr lang="en-US" sz="1800" kern="1200" dirty="0">
            <a:latin typeface="Alexandria" pitchFamily="2" charset="-78"/>
            <a:cs typeface="Alexandria" pitchFamily="2" charset="-78"/>
          </a:endParaRPr>
        </a:p>
      </dsp:txBody>
      <dsp:txXfrm>
        <a:off x="5027678" y="1488232"/>
        <a:ext cx="2124303" cy="1274582"/>
      </dsp:txXfrm>
    </dsp:sp>
    <dsp:sp modelId="{E4345D9A-EFCB-494A-AAD4-E19E67145602}">
      <dsp:nvSpPr>
        <dsp:cNvPr id="0" name=""/>
        <dsp:cNvSpPr/>
      </dsp:nvSpPr>
      <dsp:spPr>
        <a:xfrm>
          <a:off x="7364411" y="1488232"/>
          <a:ext cx="2124303" cy="1274582"/>
        </a:xfrm>
        <a:prstGeom prst="rect">
          <a:avLst/>
        </a:prstGeom>
        <a:solidFill>
          <a:schemeClr val="accent1">
            <a:alpha val="90000"/>
            <a:hueOff val="0"/>
            <a:satOff val="0"/>
            <a:lumOff val="0"/>
            <a:alphaOff val="-3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الاتفاق على قنوات التواصل</a:t>
          </a:r>
          <a:endParaRPr lang="en-US" sz="1800" kern="1200" dirty="0">
            <a:latin typeface="Alexandria" pitchFamily="2" charset="-78"/>
            <a:cs typeface="Alexandria" pitchFamily="2" charset="-78"/>
          </a:endParaRPr>
        </a:p>
      </dsp:txBody>
      <dsp:txXfrm>
        <a:off x="7364411" y="1488232"/>
        <a:ext cx="2124303" cy="1274582"/>
      </dsp:txXfrm>
    </dsp:sp>
    <dsp:sp modelId="{00BE1D17-1F6B-574F-8E1F-BB7E0C35E44D}">
      <dsp:nvSpPr>
        <dsp:cNvPr id="0" name=""/>
        <dsp:cNvSpPr/>
      </dsp:nvSpPr>
      <dsp:spPr>
        <a:xfrm>
          <a:off x="3859311" y="2975244"/>
          <a:ext cx="2124303" cy="1274582"/>
        </a:xfrm>
        <a:prstGeom prst="rect">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الاتفاق على أهداف واستراتيجيات</a:t>
          </a:r>
          <a:endParaRPr lang="en-US" sz="1800" kern="1200" dirty="0">
            <a:latin typeface="Alexandria" pitchFamily="2" charset="-78"/>
            <a:cs typeface="Alexandria" pitchFamily="2" charset="-78"/>
          </a:endParaRPr>
        </a:p>
      </dsp:txBody>
      <dsp:txXfrm>
        <a:off x="3859311" y="2975244"/>
        <a:ext cx="2124303" cy="127458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12A095-E828-F544-A7CA-F3B15E1CBF96}">
      <dsp:nvSpPr>
        <dsp:cNvPr id="0" name=""/>
        <dsp:cNvSpPr/>
      </dsp:nvSpPr>
      <dsp:spPr>
        <a:xfrm>
          <a:off x="3022" y="906"/>
          <a:ext cx="8181684" cy="1184174"/>
        </a:xfrm>
        <a:prstGeom prst="roundRect">
          <a:avLst>
            <a:gd name="adj" fmla="val 10000"/>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التصريح بالمعلومات اللازمة الصادقة لوسائل الاعلام</a:t>
          </a:r>
          <a:endParaRPr lang="en-US" sz="1800" kern="1200" dirty="0">
            <a:latin typeface="Alexandria" pitchFamily="2" charset="-78"/>
            <a:cs typeface="Alexandria" pitchFamily="2" charset="-78"/>
          </a:endParaRPr>
        </a:p>
      </dsp:txBody>
      <dsp:txXfrm>
        <a:off x="37705" y="35589"/>
        <a:ext cx="8112318" cy="1114808"/>
      </dsp:txXfrm>
    </dsp:sp>
    <dsp:sp modelId="{ED4EE805-9695-9749-9A31-B987B1AD4FE8}">
      <dsp:nvSpPr>
        <dsp:cNvPr id="0" name=""/>
        <dsp:cNvSpPr/>
      </dsp:nvSpPr>
      <dsp:spPr>
        <a:xfrm>
          <a:off x="3022" y="1326574"/>
          <a:ext cx="3925952" cy="1184174"/>
        </a:xfrm>
        <a:prstGeom prst="roundRect">
          <a:avLst>
            <a:gd name="adj" fmla="val 10000"/>
          </a:avLst>
        </a:prstGeom>
        <a:solidFill>
          <a:schemeClr val="accent1">
            <a:tint val="99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نشر البيانات على الموقع الرسمي ومواقع التواصل الاجتماعي للمؤسسة</a:t>
          </a:r>
          <a:endParaRPr lang="en-US" sz="1800" kern="1200" dirty="0">
            <a:latin typeface="Alexandria" pitchFamily="2" charset="-78"/>
            <a:cs typeface="Alexandria" pitchFamily="2" charset="-78"/>
          </a:endParaRPr>
        </a:p>
      </dsp:txBody>
      <dsp:txXfrm>
        <a:off x="37705" y="1361257"/>
        <a:ext cx="3856586" cy="1114808"/>
      </dsp:txXfrm>
    </dsp:sp>
    <dsp:sp modelId="{75D25D46-E84F-BC4A-999D-E6BFDF22508B}">
      <dsp:nvSpPr>
        <dsp:cNvPr id="0" name=""/>
        <dsp:cNvSpPr/>
      </dsp:nvSpPr>
      <dsp:spPr>
        <a:xfrm>
          <a:off x="4258754" y="1326574"/>
          <a:ext cx="3925952" cy="1184174"/>
        </a:xfrm>
        <a:prstGeom prst="roundRect">
          <a:avLst>
            <a:gd name="adj" fmla="val 10000"/>
          </a:avLst>
        </a:prstGeom>
        <a:solidFill>
          <a:schemeClr val="accent1">
            <a:tint val="99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أن تكون مصادر ومعلومات البيانات موثقة </a:t>
          </a:r>
          <a:endParaRPr lang="en-US" sz="1800" kern="1200" dirty="0">
            <a:latin typeface="Alexandria" pitchFamily="2" charset="-78"/>
            <a:cs typeface="Alexandria" pitchFamily="2" charset="-78"/>
          </a:endParaRPr>
        </a:p>
      </dsp:txBody>
      <dsp:txXfrm>
        <a:off x="4293437" y="1361257"/>
        <a:ext cx="3856586" cy="1114808"/>
      </dsp:txXfrm>
    </dsp:sp>
    <dsp:sp modelId="{23B27EB8-E868-6C40-8608-1DD9D9459526}">
      <dsp:nvSpPr>
        <dsp:cNvPr id="0" name=""/>
        <dsp:cNvSpPr/>
      </dsp:nvSpPr>
      <dsp:spPr>
        <a:xfrm>
          <a:off x="2106704" y="2652243"/>
          <a:ext cx="3925952" cy="1184174"/>
        </a:xfrm>
        <a:prstGeom prst="roundRect">
          <a:avLst>
            <a:gd name="adj" fmla="val 10000"/>
          </a:avLst>
        </a:prstGeom>
        <a:solidFill>
          <a:schemeClr val="accent1">
            <a:tint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150000"/>
            </a:lnSpc>
            <a:spcBef>
              <a:spcPct val="0"/>
            </a:spcBef>
            <a:spcAft>
              <a:spcPct val="35000"/>
            </a:spcAft>
            <a:buClrTx/>
            <a:buSzPts val="1600"/>
            <a:buFont typeface="Arial" panose="020B0604020202020204" pitchFamily="34" charset="0"/>
            <a:buNone/>
          </a:pPr>
          <a:r>
            <a:rPr lang="x-none" sz="1800" b="1" kern="1200">
              <a:latin typeface="Alexandria" pitchFamily="2" charset="-78"/>
              <a:cs typeface="Alexandria" pitchFamily="2" charset="-78"/>
            </a:rPr>
            <a:t>التصدي للشائعات التي تنشر حول المنظمة</a:t>
          </a:r>
          <a:endParaRPr lang="en-US" sz="1800" kern="1200" dirty="0">
            <a:latin typeface="Alexandria" pitchFamily="2" charset="-78"/>
            <a:cs typeface="Alexandria" pitchFamily="2" charset="-78"/>
          </a:endParaRPr>
        </a:p>
      </dsp:txBody>
      <dsp:txXfrm>
        <a:off x="2141387" y="2686926"/>
        <a:ext cx="3856586" cy="111480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DEF167-0370-EA48-9BF2-9FA8860F22AA}">
      <dsp:nvSpPr>
        <dsp:cNvPr id="0" name=""/>
        <dsp:cNvSpPr/>
      </dsp:nvSpPr>
      <dsp:spPr>
        <a:xfrm>
          <a:off x="1201161" y="0"/>
          <a:ext cx="6284116" cy="3927573"/>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9C4975-3DE7-EF44-991C-FDFB497CA4A3}">
      <dsp:nvSpPr>
        <dsp:cNvPr id="0" name=""/>
        <dsp:cNvSpPr/>
      </dsp:nvSpPr>
      <dsp:spPr>
        <a:xfrm>
          <a:off x="1999243" y="2710810"/>
          <a:ext cx="163387" cy="1633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857B6-818C-A540-A576-D1F35E90EC6D}">
      <dsp:nvSpPr>
        <dsp:cNvPr id="0" name=""/>
        <dsp:cNvSpPr/>
      </dsp:nvSpPr>
      <dsp:spPr>
        <a:xfrm>
          <a:off x="720498" y="2792504"/>
          <a:ext cx="2721697" cy="1135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575" tIns="0" rIns="0" bIns="0" numCol="1" spcCol="1270" anchor="t" anchorCtr="0">
          <a:noAutofit/>
        </a:bodyPr>
        <a:lstStyle/>
        <a:p>
          <a:pPr marL="0" lvl="0" indent="0" algn="l"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التعاطف:</a:t>
          </a:r>
          <a:r>
            <a:rPr lang="en-US" sz="1400" kern="1200" dirty="0">
              <a:latin typeface="Alexandria" pitchFamily="2" charset="-78"/>
              <a:cs typeface="Alexandria" pitchFamily="2" charset="-78"/>
            </a:rPr>
            <a:t> يجب أن يُظهر المحتوى </a:t>
          </a:r>
          <a:r>
            <a:rPr lang="ar-SA" sz="1400" kern="1200" dirty="0">
              <a:latin typeface="Alexandria" pitchFamily="2" charset="-78"/>
              <a:cs typeface="Alexandria" pitchFamily="2" charset="-78"/>
            </a:rPr>
            <a:t>تعاطفا</a:t>
          </a:r>
          <a:r>
            <a:rPr lang="en-US" sz="1400" kern="1200" dirty="0">
              <a:latin typeface="Alexandria" pitchFamily="2" charset="-78"/>
              <a:cs typeface="Alexandria" pitchFamily="2" charset="-78"/>
            </a:rPr>
            <a:t> مع </a:t>
          </a:r>
          <a:r>
            <a:rPr lang="en-US" sz="1400" kern="1200" dirty="0" err="1">
              <a:latin typeface="Alexandria" pitchFamily="2" charset="-78"/>
              <a:cs typeface="Alexandria" pitchFamily="2" charset="-78"/>
            </a:rPr>
            <a:t>ا</a:t>
          </a:r>
          <a:r>
            <a:rPr lang="ar-SA" sz="1400" kern="1200" dirty="0">
              <a:latin typeface="Alexandria" pitchFamily="2" charset="-78"/>
              <a:cs typeface="Alexandria" pitchFamily="2" charset="-78"/>
            </a:rPr>
            <a:t>المتضررين</a:t>
          </a:r>
          <a:r>
            <a:rPr lang="en-US" sz="1400" kern="1200" dirty="0">
              <a:latin typeface="Alexandria" pitchFamily="2" charset="-78"/>
              <a:cs typeface="Alexandria" pitchFamily="2" charset="-78"/>
            </a:rPr>
            <a:t> </a:t>
          </a:r>
          <a:r>
            <a:rPr lang="ar-SA" sz="1400" kern="1200" dirty="0">
              <a:latin typeface="Alexandria" pitchFamily="2" charset="-78"/>
              <a:cs typeface="Alexandria" pitchFamily="2" charset="-78"/>
            </a:rPr>
            <a:t>من الأزمة. </a:t>
          </a:r>
          <a:r>
            <a:rPr lang="en-US" sz="1400" kern="1200" dirty="0" err="1">
              <a:latin typeface="Alexandria" pitchFamily="2" charset="-78"/>
              <a:cs typeface="Alexandria" pitchFamily="2" charset="-78"/>
            </a:rPr>
            <a:t>و</a:t>
          </a:r>
          <a:r>
            <a:rPr lang="ar-SA" sz="1400" kern="1200" dirty="0">
              <a:latin typeface="Alexandria" pitchFamily="2" charset="-78"/>
              <a:cs typeface="Alexandria" pitchFamily="2" charset="-78"/>
            </a:rPr>
            <a:t>يقدم</a:t>
          </a:r>
          <a:r>
            <a:rPr lang="en-US" sz="1400" kern="1200" dirty="0">
              <a:latin typeface="Alexandria" pitchFamily="2" charset="-78"/>
              <a:cs typeface="Alexandria" pitchFamily="2" charset="-78"/>
            </a:rPr>
            <a:t> </a:t>
          </a:r>
          <a:r>
            <a:rPr lang="ar-SA" sz="1400" kern="1200" dirty="0">
              <a:latin typeface="Alexandria" pitchFamily="2" charset="-78"/>
              <a:cs typeface="Alexandria" pitchFamily="2" charset="-78"/>
            </a:rPr>
            <a:t>لهم الدعم والمساندة</a:t>
          </a:r>
          <a:endParaRPr lang="en-US" sz="1400" kern="1200" dirty="0">
            <a:latin typeface="Alexandria" pitchFamily="2" charset="-78"/>
            <a:cs typeface="Alexandria" pitchFamily="2" charset="-78"/>
          </a:endParaRPr>
        </a:p>
      </dsp:txBody>
      <dsp:txXfrm>
        <a:off x="720498" y="2792504"/>
        <a:ext cx="2721697" cy="1135068"/>
      </dsp:txXfrm>
    </dsp:sp>
    <dsp:sp modelId="{1BF8EF25-BD0F-0843-AE32-38A9B7D4C1A5}">
      <dsp:nvSpPr>
        <dsp:cNvPr id="0" name=""/>
        <dsp:cNvSpPr/>
      </dsp:nvSpPr>
      <dsp:spPr>
        <a:xfrm>
          <a:off x="3441448" y="1643296"/>
          <a:ext cx="295353" cy="2953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1EFA49-3CAF-5442-A7AE-0D87EC014D41}">
      <dsp:nvSpPr>
        <dsp:cNvPr id="0" name=""/>
        <dsp:cNvSpPr/>
      </dsp:nvSpPr>
      <dsp:spPr>
        <a:xfrm>
          <a:off x="3602880" y="1790973"/>
          <a:ext cx="2212210" cy="2136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502" tIns="0" rIns="0" bIns="0" numCol="1" spcCol="1270" anchor="t" anchorCtr="0">
          <a:noAutofit/>
        </a:bodyPr>
        <a:lstStyle/>
        <a:p>
          <a:pPr marL="0" lvl="0" indent="0" algn="l"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الدقة:</a:t>
          </a:r>
          <a:r>
            <a:rPr lang="en-US" sz="1400" kern="1200" dirty="0">
              <a:latin typeface="Alexandria" pitchFamily="2" charset="-78"/>
              <a:cs typeface="Alexandria" pitchFamily="2" charset="-78"/>
            </a:rPr>
            <a:t> يجب أن </a:t>
          </a:r>
          <a:r>
            <a:rPr lang="ar-SA" sz="1400" kern="1200" dirty="0">
              <a:latin typeface="Alexandria" pitchFamily="2" charset="-78"/>
              <a:cs typeface="Alexandria" pitchFamily="2" charset="-78"/>
            </a:rPr>
            <a:t>تكون المعلومات المقدمة دقيقة وموثوقة</a:t>
          </a:r>
          <a:r>
            <a:rPr lang="en-US" sz="1400" kern="1200" dirty="0">
              <a:latin typeface="Alexandria" pitchFamily="2" charset="-78"/>
              <a:cs typeface="Alexandria" pitchFamily="2" charset="-78"/>
            </a:rPr>
            <a:t>، مع </a:t>
          </a:r>
          <a:r>
            <a:rPr lang="ar-SA" sz="1400" kern="1200" dirty="0">
              <a:latin typeface="Alexandria" pitchFamily="2" charset="-78"/>
              <a:cs typeface="Alexandria" pitchFamily="2" charset="-78"/>
            </a:rPr>
            <a:t>تجنب الشائعات والأخبار الكاذبة.</a:t>
          </a:r>
          <a:endParaRPr lang="en-US" sz="1400" kern="1200" dirty="0">
            <a:latin typeface="Alexandria" pitchFamily="2" charset="-78"/>
            <a:cs typeface="Alexandria" pitchFamily="2" charset="-78"/>
          </a:endParaRPr>
        </a:p>
      </dsp:txBody>
      <dsp:txXfrm>
        <a:off x="3602880" y="1790973"/>
        <a:ext cx="2212210" cy="2136599"/>
      </dsp:txXfrm>
    </dsp:sp>
    <dsp:sp modelId="{420CAEC1-BA4B-BF4D-8FEF-D287BCF44121}">
      <dsp:nvSpPr>
        <dsp:cNvPr id="0" name=""/>
        <dsp:cNvSpPr/>
      </dsp:nvSpPr>
      <dsp:spPr>
        <a:xfrm>
          <a:off x="5175864" y="993675"/>
          <a:ext cx="408467" cy="40846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B6F1D-0976-BD48-B8E3-20F4105EACFD}">
      <dsp:nvSpPr>
        <dsp:cNvPr id="0" name=""/>
        <dsp:cNvSpPr/>
      </dsp:nvSpPr>
      <dsp:spPr>
        <a:xfrm>
          <a:off x="5496734" y="1685973"/>
          <a:ext cx="2231560" cy="19785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6439" tIns="0" rIns="0" bIns="0" numCol="1" spcCol="1270" anchor="t" anchorCtr="0">
          <a:noAutofit/>
        </a:bodyPr>
        <a:lstStyle/>
        <a:p>
          <a:pPr marL="0" lvl="0" indent="0" algn="r"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الوضوح:</a:t>
          </a:r>
          <a:r>
            <a:rPr lang="en-US" sz="1400" kern="1200" dirty="0">
              <a:latin typeface="Alexandria" pitchFamily="2" charset="-78"/>
              <a:cs typeface="Alexandria" pitchFamily="2" charset="-78"/>
            </a:rPr>
            <a:t> يجب أن </a:t>
          </a:r>
          <a:r>
            <a:rPr lang="ar-SA" sz="1400" kern="1200" dirty="0">
              <a:latin typeface="Alexandria" pitchFamily="2" charset="-78"/>
              <a:cs typeface="Alexandria" pitchFamily="2" charset="-78"/>
            </a:rPr>
            <a:t>يكون</a:t>
          </a:r>
          <a:r>
            <a:rPr lang="en-US" sz="1400" kern="1200" dirty="0">
              <a:latin typeface="Alexandria" pitchFamily="2" charset="-78"/>
              <a:cs typeface="Alexandria" pitchFamily="2" charset="-78"/>
            </a:rPr>
            <a:t> المحتوى واضحًا</a:t>
          </a:r>
          <a:r>
            <a:rPr lang="ar-SA" sz="1400" kern="1200" dirty="0">
              <a:latin typeface="Alexandria" pitchFamily="2" charset="-78"/>
              <a:cs typeface="Alexandria" pitchFamily="2" charset="-78"/>
            </a:rPr>
            <a:t> ومباشرا يسهل فهمه من كافة الجماهير </a:t>
          </a:r>
          <a:r>
            <a:rPr lang="en-US" sz="1400" kern="1200" dirty="0">
              <a:latin typeface="Alexandria" pitchFamily="2" charset="-78"/>
              <a:cs typeface="Alexandria" pitchFamily="2" charset="-78"/>
            </a:rPr>
            <a:t>المستهدفة</a:t>
          </a:r>
          <a:r>
            <a:rPr lang="ar-SA" sz="1400" kern="1200" dirty="0">
              <a:latin typeface="Alexandria" pitchFamily="2" charset="-78"/>
              <a:cs typeface="Alexandria" pitchFamily="2" charset="-78"/>
            </a:rPr>
            <a:t>.</a:t>
          </a:r>
          <a:endParaRPr lang="en-US" sz="1400" kern="1200" dirty="0">
            <a:latin typeface="Alexandria" pitchFamily="2" charset="-78"/>
            <a:cs typeface="Alexandria" pitchFamily="2" charset="-78"/>
          </a:endParaRPr>
        </a:p>
      </dsp:txBody>
      <dsp:txXfrm>
        <a:off x="5496734" y="1685973"/>
        <a:ext cx="2231560" cy="197856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DEF167-0370-EA48-9BF2-9FA8860F22AA}">
      <dsp:nvSpPr>
        <dsp:cNvPr id="0" name=""/>
        <dsp:cNvSpPr/>
      </dsp:nvSpPr>
      <dsp:spPr>
        <a:xfrm>
          <a:off x="1201161" y="0"/>
          <a:ext cx="6284116" cy="3927573"/>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9C4975-3DE7-EF44-991C-FDFB497CA4A3}">
      <dsp:nvSpPr>
        <dsp:cNvPr id="0" name=""/>
        <dsp:cNvSpPr/>
      </dsp:nvSpPr>
      <dsp:spPr>
        <a:xfrm>
          <a:off x="1999243" y="2710810"/>
          <a:ext cx="163387" cy="1633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857B6-818C-A540-A576-D1F35E90EC6D}">
      <dsp:nvSpPr>
        <dsp:cNvPr id="0" name=""/>
        <dsp:cNvSpPr/>
      </dsp:nvSpPr>
      <dsp:spPr>
        <a:xfrm>
          <a:off x="720498" y="2792504"/>
          <a:ext cx="2721697" cy="1135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6575" tIns="0" rIns="0" bIns="0" numCol="1" spcCol="1270" anchor="t" anchorCtr="0">
          <a:noAutofit/>
        </a:bodyPr>
        <a:lstStyle/>
        <a:p>
          <a:pPr marL="0" lvl="0" indent="0" algn="l"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التناسق:</a:t>
          </a:r>
          <a:r>
            <a:rPr lang="en-US" sz="1400" kern="1200" dirty="0">
              <a:latin typeface="Alexandria" pitchFamily="2" charset="-78"/>
              <a:cs typeface="Alexandria" pitchFamily="2" charset="-78"/>
            </a:rPr>
            <a:t> يجب أن يكون المحتوى متسقًا عبر جميع قنوات الاتصال، ويُقدم رسالة موحدة.</a:t>
          </a:r>
        </a:p>
      </dsp:txBody>
      <dsp:txXfrm>
        <a:off x="720498" y="2792504"/>
        <a:ext cx="2721697" cy="1135068"/>
      </dsp:txXfrm>
    </dsp:sp>
    <dsp:sp modelId="{1BF8EF25-BD0F-0843-AE32-38A9B7D4C1A5}">
      <dsp:nvSpPr>
        <dsp:cNvPr id="0" name=""/>
        <dsp:cNvSpPr/>
      </dsp:nvSpPr>
      <dsp:spPr>
        <a:xfrm>
          <a:off x="3441448" y="1643296"/>
          <a:ext cx="295353" cy="29535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1EFA49-3CAF-5442-A7AE-0D87EC014D41}">
      <dsp:nvSpPr>
        <dsp:cNvPr id="0" name=""/>
        <dsp:cNvSpPr/>
      </dsp:nvSpPr>
      <dsp:spPr>
        <a:xfrm>
          <a:off x="3469692" y="1790973"/>
          <a:ext cx="2478586" cy="21365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502" tIns="0" rIns="0" bIns="0" numCol="1" spcCol="1270" anchor="t" anchorCtr="0">
          <a:noAutofit/>
        </a:bodyPr>
        <a:lstStyle/>
        <a:p>
          <a:pPr marL="0" lvl="0" indent="0" algn="l" defTabSz="622300" rtl="1">
            <a:lnSpc>
              <a:spcPct val="150000"/>
            </a:lnSpc>
            <a:spcBef>
              <a:spcPct val="0"/>
            </a:spcBef>
            <a:spcAft>
              <a:spcPct val="35000"/>
            </a:spcAft>
            <a:buClrTx/>
            <a:buSzPts val="1400"/>
            <a:buFont typeface="Arial" panose="020B0604020202020204" pitchFamily="34" charset="0"/>
            <a:buNone/>
          </a:pPr>
          <a:endParaRPr lang="ar-SA" sz="1400" b="1" kern="1200" dirty="0">
            <a:latin typeface="Alexandria" pitchFamily="2" charset="-78"/>
            <a:cs typeface="Alexandria" pitchFamily="2" charset="-78"/>
          </a:endParaRPr>
        </a:p>
        <a:p>
          <a:pPr marL="0" lvl="0" indent="0" algn="l"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المسؤولية:</a:t>
          </a:r>
          <a:r>
            <a:rPr lang="en-US" sz="1400" kern="1200" dirty="0">
              <a:latin typeface="Alexandria" pitchFamily="2" charset="-78"/>
              <a:cs typeface="Alexandria" pitchFamily="2" charset="-78"/>
            </a:rPr>
            <a:t> يجب أن يتحمل المحتوى مسؤولية ما حدث، ويُقدم خططًا لمعالجة الأزمة ومنع تكراره</a:t>
          </a:r>
        </a:p>
      </dsp:txBody>
      <dsp:txXfrm>
        <a:off x="3469692" y="1790973"/>
        <a:ext cx="2478586" cy="2136599"/>
      </dsp:txXfrm>
    </dsp:sp>
    <dsp:sp modelId="{420CAEC1-BA4B-BF4D-8FEF-D287BCF44121}">
      <dsp:nvSpPr>
        <dsp:cNvPr id="0" name=""/>
        <dsp:cNvSpPr/>
      </dsp:nvSpPr>
      <dsp:spPr>
        <a:xfrm>
          <a:off x="5175864" y="993675"/>
          <a:ext cx="408467" cy="40846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B6F1D-0976-BD48-B8E3-20F4105EACFD}">
      <dsp:nvSpPr>
        <dsp:cNvPr id="0" name=""/>
        <dsp:cNvSpPr/>
      </dsp:nvSpPr>
      <dsp:spPr>
        <a:xfrm>
          <a:off x="5554573" y="1685973"/>
          <a:ext cx="2509790" cy="19785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6439" tIns="0" rIns="0" bIns="0" numCol="1" spcCol="1270" anchor="t" anchorCtr="0">
          <a:noAutofit/>
        </a:bodyPr>
        <a:lstStyle/>
        <a:p>
          <a:pPr marL="0" lvl="0" indent="0" algn="r" defTabSz="622300" rtl="1">
            <a:lnSpc>
              <a:spcPct val="150000"/>
            </a:lnSpc>
            <a:spcBef>
              <a:spcPct val="0"/>
            </a:spcBef>
            <a:spcAft>
              <a:spcPct val="35000"/>
            </a:spcAft>
            <a:buClrTx/>
            <a:buSzPts val="1400"/>
            <a:buFont typeface="Arial" panose="020B0604020202020204" pitchFamily="34" charset="0"/>
            <a:buNone/>
          </a:pPr>
          <a:r>
            <a:rPr lang="en-US" sz="1400" b="1" kern="1200" dirty="0">
              <a:latin typeface="Alexandria" pitchFamily="2" charset="-78"/>
              <a:cs typeface="Alexandria" pitchFamily="2" charset="-78"/>
            </a:rPr>
            <a:t>الشفافية:</a:t>
          </a:r>
          <a:r>
            <a:rPr lang="en-US" sz="1400" kern="1200" dirty="0">
              <a:latin typeface="Alexandria" pitchFamily="2" charset="-78"/>
              <a:cs typeface="Alexandria" pitchFamily="2" charset="-78"/>
            </a:rPr>
            <a:t> يجب أن </a:t>
          </a:r>
          <a:r>
            <a:rPr lang="ar-SA" sz="1400" kern="1200" dirty="0">
              <a:latin typeface="Alexandria" pitchFamily="2" charset="-78"/>
              <a:cs typeface="Alexandria" pitchFamily="2" charset="-78"/>
            </a:rPr>
            <a:t>يكون</a:t>
          </a:r>
          <a:r>
            <a:rPr lang="en-US" sz="1400" kern="1200" dirty="0">
              <a:latin typeface="Alexandria" pitchFamily="2" charset="-78"/>
              <a:cs typeface="Alexandria" pitchFamily="2" charset="-78"/>
            </a:rPr>
            <a:t> المحتوى شفافًا، ويُقدم جميع المعلومات المتاحة حول الأزمة، حتى لو كانت سلبية</a:t>
          </a:r>
        </a:p>
      </dsp:txBody>
      <dsp:txXfrm>
        <a:off x="5554573" y="1685973"/>
        <a:ext cx="2509790" cy="197856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5871C3-2F17-C04D-9519-03464D6D2AC0}">
      <dsp:nvSpPr>
        <dsp:cNvPr id="0" name=""/>
        <dsp:cNvSpPr/>
      </dsp:nvSpPr>
      <dsp:spPr>
        <a:xfrm>
          <a:off x="3795151" y="2072"/>
          <a:ext cx="1289982" cy="838488"/>
        </a:xfrm>
        <a:prstGeom prst="roundRect">
          <a:avLst/>
        </a:prstGeom>
        <a:solidFill>
          <a:schemeClr val="accent2">
            <a:shade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150000"/>
            </a:lnSpc>
            <a:spcBef>
              <a:spcPct val="0"/>
            </a:spcBef>
            <a:spcAft>
              <a:spcPct val="35000"/>
            </a:spcAft>
            <a:buClrTx/>
            <a:buSzTx/>
            <a:buFont typeface="Arial" panose="020B0604020202020204" pitchFamily="34" charset="0"/>
            <a:buNone/>
          </a:pPr>
          <a:r>
            <a:rPr lang="x-none" sz="1000" b="1" kern="1200">
              <a:latin typeface="Alexandria" pitchFamily="2" charset="-78"/>
              <a:cs typeface="Alexandria" pitchFamily="2" charset="-78"/>
            </a:rPr>
            <a:t>البيانات الصحفية</a:t>
          </a:r>
          <a:endParaRPr lang="en-US" sz="1000" kern="1200" dirty="0">
            <a:latin typeface="Alexandria" pitchFamily="2" charset="-78"/>
            <a:cs typeface="Alexandria" pitchFamily="2" charset="-78"/>
          </a:endParaRPr>
        </a:p>
      </dsp:txBody>
      <dsp:txXfrm>
        <a:off x="3836083" y="43004"/>
        <a:ext cx="1208118" cy="756624"/>
      </dsp:txXfrm>
    </dsp:sp>
    <dsp:sp modelId="{78028049-7817-C04C-960A-B79616AD23AF}">
      <dsp:nvSpPr>
        <dsp:cNvPr id="0" name=""/>
        <dsp:cNvSpPr/>
      </dsp:nvSpPr>
      <dsp:spPr>
        <a:xfrm>
          <a:off x="2765450" y="421317"/>
          <a:ext cx="3349384" cy="3349384"/>
        </a:xfrm>
        <a:custGeom>
          <a:avLst/>
          <a:gdLst/>
          <a:ahLst/>
          <a:cxnLst/>
          <a:rect l="0" t="0" r="0" b="0"/>
          <a:pathLst>
            <a:path>
              <a:moveTo>
                <a:pt x="2492371" y="213187"/>
              </a:moveTo>
              <a:arcTo wR="1674692" hR="1674692" stAng="17953562" swAng="1211338"/>
            </a:path>
          </a:pathLst>
        </a:custGeom>
        <a:noFill/>
        <a:ln w="6350" cap="flat" cmpd="sng" algn="ctr">
          <a:solidFill>
            <a:schemeClr val="accent2">
              <a:shade val="90000"/>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5781EF7-F4DA-D244-ABAD-67E227052AE5}">
      <dsp:nvSpPr>
        <dsp:cNvPr id="0" name=""/>
        <dsp:cNvSpPr/>
      </dsp:nvSpPr>
      <dsp:spPr>
        <a:xfrm>
          <a:off x="5387878" y="1159256"/>
          <a:ext cx="1289982" cy="838488"/>
        </a:xfrm>
        <a:prstGeom prst="roundRect">
          <a:avLst/>
        </a:prstGeom>
        <a:solidFill>
          <a:schemeClr val="accent2">
            <a:shade val="50000"/>
            <a:hueOff val="-236469"/>
            <a:satOff val="3113"/>
            <a:lumOff val="18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r" defTabSz="444500" rtl="1">
            <a:lnSpc>
              <a:spcPct val="150000"/>
            </a:lnSpc>
            <a:spcBef>
              <a:spcPct val="0"/>
            </a:spcBef>
            <a:spcAft>
              <a:spcPct val="35000"/>
            </a:spcAft>
            <a:buClrTx/>
            <a:buSzTx/>
            <a:buFont typeface="Arial" panose="020B0604020202020204" pitchFamily="34" charset="0"/>
            <a:buNone/>
          </a:pPr>
          <a:r>
            <a:rPr lang="ar-SA" sz="1000" b="1" kern="1200" dirty="0">
              <a:latin typeface="Alexandria" pitchFamily="2" charset="-78"/>
              <a:cs typeface="Alexandria" pitchFamily="2" charset="-78"/>
            </a:rPr>
            <a:t>محتوى </a:t>
          </a:r>
          <a:r>
            <a:rPr lang="x-none" sz="1000" b="1" kern="1200">
              <a:latin typeface="Alexandria" pitchFamily="2" charset="-78"/>
              <a:cs typeface="Alexandria" pitchFamily="2" charset="-78"/>
            </a:rPr>
            <a:t>المواقع الالكترونية</a:t>
          </a:r>
          <a:endParaRPr lang="en-US" sz="1000" kern="1200" dirty="0">
            <a:latin typeface="Alexandria" pitchFamily="2" charset="-78"/>
            <a:cs typeface="Alexandria" pitchFamily="2" charset="-78"/>
          </a:endParaRPr>
        </a:p>
      </dsp:txBody>
      <dsp:txXfrm>
        <a:off x="5428810" y="1200188"/>
        <a:ext cx="1208118" cy="756624"/>
      </dsp:txXfrm>
    </dsp:sp>
    <dsp:sp modelId="{4D9F1203-763A-3649-9837-63D5DD8F0C66}">
      <dsp:nvSpPr>
        <dsp:cNvPr id="0" name=""/>
        <dsp:cNvSpPr/>
      </dsp:nvSpPr>
      <dsp:spPr>
        <a:xfrm>
          <a:off x="2765450" y="421317"/>
          <a:ext cx="3349384" cy="3349384"/>
        </a:xfrm>
        <a:custGeom>
          <a:avLst/>
          <a:gdLst/>
          <a:ahLst/>
          <a:cxnLst/>
          <a:rect l="0" t="0" r="0" b="0"/>
          <a:pathLst>
            <a:path>
              <a:moveTo>
                <a:pt x="3345365" y="1790652"/>
              </a:moveTo>
              <a:arcTo wR="1674692" hR="1674692" stAng="21838228" swAng="1359571"/>
            </a:path>
          </a:pathLst>
        </a:custGeom>
        <a:noFill/>
        <a:ln w="6350" cap="flat" cmpd="sng" algn="ctr">
          <a:solidFill>
            <a:schemeClr val="accent2">
              <a:shade val="90000"/>
              <a:hueOff val="-229872"/>
              <a:satOff val="164"/>
              <a:lumOff val="1284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AC706565-8120-C44D-9302-1B49A9529193}">
      <dsp:nvSpPr>
        <dsp:cNvPr id="0" name=""/>
        <dsp:cNvSpPr/>
      </dsp:nvSpPr>
      <dsp:spPr>
        <a:xfrm>
          <a:off x="4779510" y="3031619"/>
          <a:ext cx="1289982" cy="838488"/>
        </a:xfrm>
        <a:prstGeom prst="roundRect">
          <a:avLst/>
        </a:prstGeom>
        <a:solidFill>
          <a:schemeClr val="accent2">
            <a:shade val="50000"/>
            <a:hueOff val="-472938"/>
            <a:satOff val="6226"/>
            <a:lumOff val="37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rtl="1">
            <a:lnSpc>
              <a:spcPct val="150000"/>
            </a:lnSpc>
            <a:spcBef>
              <a:spcPct val="0"/>
            </a:spcBef>
            <a:spcAft>
              <a:spcPct val="35000"/>
            </a:spcAft>
            <a:buClrTx/>
            <a:buSzTx/>
            <a:buFont typeface="Arial" panose="020B0604020202020204" pitchFamily="34" charset="0"/>
            <a:buNone/>
          </a:pPr>
          <a:r>
            <a:rPr lang="ar-SA" sz="1000" b="1" kern="1200" dirty="0">
              <a:latin typeface="Alexandria" pitchFamily="2" charset="-78"/>
              <a:cs typeface="Alexandria" pitchFamily="2" charset="-78"/>
            </a:rPr>
            <a:t>منشورات </a:t>
          </a:r>
          <a:r>
            <a:rPr lang="x-none" sz="1000" b="1" kern="1200">
              <a:latin typeface="Alexandria" pitchFamily="2" charset="-78"/>
              <a:cs typeface="Alexandria" pitchFamily="2" charset="-78"/>
            </a:rPr>
            <a:t>منصات التواصل الاجتماعي</a:t>
          </a:r>
          <a:endParaRPr lang="en-US" sz="1000" kern="1200" dirty="0">
            <a:latin typeface="Alexandria" pitchFamily="2" charset="-78"/>
            <a:cs typeface="Alexandria" pitchFamily="2" charset="-78"/>
          </a:endParaRPr>
        </a:p>
      </dsp:txBody>
      <dsp:txXfrm>
        <a:off x="4820442" y="3072551"/>
        <a:ext cx="1208118" cy="756624"/>
      </dsp:txXfrm>
    </dsp:sp>
    <dsp:sp modelId="{1E58AE22-E6ED-0949-B556-1ED810B303B6}">
      <dsp:nvSpPr>
        <dsp:cNvPr id="0" name=""/>
        <dsp:cNvSpPr/>
      </dsp:nvSpPr>
      <dsp:spPr>
        <a:xfrm>
          <a:off x="2765450" y="421317"/>
          <a:ext cx="3349384" cy="3349384"/>
        </a:xfrm>
        <a:custGeom>
          <a:avLst/>
          <a:gdLst/>
          <a:ahLst/>
          <a:cxnLst/>
          <a:rect l="0" t="0" r="0" b="0"/>
          <a:pathLst>
            <a:path>
              <a:moveTo>
                <a:pt x="1880160" y="3336732"/>
              </a:moveTo>
              <a:arcTo wR="1674692" hR="1674692" stAng="4977157" swAng="845687"/>
            </a:path>
          </a:pathLst>
        </a:custGeom>
        <a:noFill/>
        <a:ln w="6350" cap="flat" cmpd="sng" algn="ctr">
          <a:solidFill>
            <a:schemeClr val="accent2">
              <a:shade val="90000"/>
              <a:hueOff val="-459745"/>
              <a:satOff val="327"/>
              <a:lumOff val="2569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A43BC186-C64F-464B-951C-B3E68A937CE1}">
      <dsp:nvSpPr>
        <dsp:cNvPr id="0" name=""/>
        <dsp:cNvSpPr/>
      </dsp:nvSpPr>
      <dsp:spPr>
        <a:xfrm>
          <a:off x="2810792" y="3031619"/>
          <a:ext cx="1289982" cy="838488"/>
        </a:xfrm>
        <a:prstGeom prst="roundRect">
          <a:avLst/>
        </a:prstGeom>
        <a:solidFill>
          <a:schemeClr val="accent2">
            <a:shade val="50000"/>
            <a:hueOff val="-472938"/>
            <a:satOff val="6226"/>
            <a:lumOff val="37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150000"/>
            </a:lnSpc>
            <a:spcBef>
              <a:spcPct val="0"/>
            </a:spcBef>
            <a:spcAft>
              <a:spcPct val="35000"/>
            </a:spcAft>
            <a:buClrTx/>
            <a:buSzTx/>
            <a:buFont typeface="Arial" panose="020B0604020202020204" pitchFamily="34" charset="0"/>
            <a:buNone/>
          </a:pPr>
          <a:r>
            <a:rPr lang="x-none" sz="1000" b="1" kern="1200">
              <a:latin typeface="Alexandria" pitchFamily="2" charset="-78"/>
              <a:cs typeface="Alexandria" pitchFamily="2" charset="-78"/>
            </a:rPr>
            <a:t>الرسائل النصية</a:t>
          </a:r>
          <a:endParaRPr lang="en-US" sz="1000" kern="1200" dirty="0">
            <a:latin typeface="Alexandria" pitchFamily="2" charset="-78"/>
            <a:cs typeface="Alexandria" pitchFamily="2" charset="-78"/>
          </a:endParaRPr>
        </a:p>
      </dsp:txBody>
      <dsp:txXfrm>
        <a:off x="2851724" y="3072551"/>
        <a:ext cx="1208118" cy="756624"/>
      </dsp:txXfrm>
    </dsp:sp>
    <dsp:sp modelId="{AC605DBC-C2B7-D24E-9A0F-A539C8229670}">
      <dsp:nvSpPr>
        <dsp:cNvPr id="0" name=""/>
        <dsp:cNvSpPr/>
      </dsp:nvSpPr>
      <dsp:spPr>
        <a:xfrm>
          <a:off x="2765450" y="421317"/>
          <a:ext cx="3349384" cy="3349384"/>
        </a:xfrm>
        <a:custGeom>
          <a:avLst/>
          <a:gdLst/>
          <a:ahLst/>
          <a:cxnLst/>
          <a:rect l="0" t="0" r="0" b="0"/>
          <a:pathLst>
            <a:path>
              <a:moveTo>
                <a:pt x="177651" y="2425334"/>
              </a:moveTo>
              <a:arcTo wR="1674692" hR="1674692" stAng="9202201" swAng="1359571"/>
            </a:path>
          </a:pathLst>
        </a:custGeom>
        <a:noFill/>
        <a:ln w="6350" cap="flat" cmpd="sng" algn="ctr">
          <a:solidFill>
            <a:schemeClr val="accent2">
              <a:shade val="90000"/>
              <a:hueOff val="-459745"/>
              <a:satOff val="327"/>
              <a:lumOff val="2569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D1CAFBB-D579-BC4D-B4D7-F60AB4D9C0F0}">
      <dsp:nvSpPr>
        <dsp:cNvPr id="0" name=""/>
        <dsp:cNvSpPr/>
      </dsp:nvSpPr>
      <dsp:spPr>
        <a:xfrm>
          <a:off x="2202424" y="1159256"/>
          <a:ext cx="1289982" cy="838488"/>
        </a:xfrm>
        <a:prstGeom prst="roundRect">
          <a:avLst/>
        </a:prstGeom>
        <a:solidFill>
          <a:schemeClr val="accent2">
            <a:shade val="50000"/>
            <a:hueOff val="-236469"/>
            <a:satOff val="3113"/>
            <a:lumOff val="18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150000"/>
            </a:lnSpc>
            <a:spcBef>
              <a:spcPct val="0"/>
            </a:spcBef>
            <a:spcAft>
              <a:spcPct val="35000"/>
            </a:spcAft>
            <a:buClrTx/>
            <a:buSzTx/>
            <a:buFont typeface="Arial" panose="020B0604020202020204" pitchFamily="34" charset="0"/>
            <a:buNone/>
          </a:pPr>
          <a:r>
            <a:rPr lang="x-none" sz="1000" b="1" kern="1200">
              <a:latin typeface="Alexandria" pitchFamily="2" charset="-78"/>
              <a:cs typeface="Alexandria" pitchFamily="2" charset="-78"/>
            </a:rPr>
            <a:t>المواد البصرية</a:t>
          </a:r>
          <a:endParaRPr lang="en-US" sz="1000" kern="1200" dirty="0">
            <a:latin typeface="Alexandria" pitchFamily="2" charset="-78"/>
            <a:cs typeface="Alexandria" pitchFamily="2" charset="-78"/>
          </a:endParaRPr>
        </a:p>
      </dsp:txBody>
      <dsp:txXfrm>
        <a:off x="2243356" y="1200188"/>
        <a:ext cx="1208118" cy="756624"/>
      </dsp:txXfrm>
    </dsp:sp>
    <dsp:sp modelId="{3845DF6E-E021-204D-8CED-F3C7B3EFF992}">
      <dsp:nvSpPr>
        <dsp:cNvPr id="0" name=""/>
        <dsp:cNvSpPr/>
      </dsp:nvSpPr>
      <dsp:spPr>
        <a:xfrm>
          <a:off x="2765450" y="421317"/>
          <a:ext cx="3349384" cy="3349384"/>
        </a:xfrm>
        <a:custGeom>
          <a:avLst/>
          <a:gdLst/>
          <a:ahLst/>
          <a:cxnLst/>
          <a:rect l="0" t="0" r="0" b="0"/>
          <a:pathLst>
            <a:path>
              <a:moveTo>
                <a:pt x="402861" y="585178"/>
              </a:moveTo>
              <a:arcTo wR="1674692" hR="1674692" stAng="13235100" swAng="1211338"/>
            </a:path>
          </a:pathLst>
        </a:custGeom>
        <a:noFill/>
        <a:ln w="6350" cap="flat" cmpd="sng" algn="ctr">
          <a:solidFill>
            <a:schemeClr val="accent2">
              <a:shade val="90000"/>
              <a:hueOff val="-229872"/>
              <a:satOff val="164"/>
              <a:lumOff val="1284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9.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10.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4D332BC-5D2C-9E14-7AFC-A99BACF6EF07}"/>
              </a:ext>
            </a:extLst>
          </p:cNvPr>
          <p:cNvSpPr txBox="1">
            <a:spLocks noGrp="1"/>
          </p:cNvSpPr>
          <p:nvPr>
            <p:ph type="hdr" sz="quarter"/>
          </p:nvPr>
        </p:nvSpPr>
        <p:spPr>
          <a:xfrm>
            <a:off x="0" y="0"/>
            <a:ext cx="2976173" cy="456900"/>
          </a:xfrm>
          <a:prstGeom prst="rect">
            <a:avLst/>
          </a:prstGeom>
          <a:noFill/>
          <a:ln>
            <a:noFill/>
          </a:ln>
        </p:spPr>
        <p:txBody>
          <a:bodyPr vert="horz" lIns="78903" tIns="39452" rIns="78903" bIns="39452" compatLnSpc="0">
            <a:noAutofit/>
          </a:bodyPr>
          <a:lstStyle/>
          <a:p>
            <a:pPr hangingPunct="0">
              <a:defRPr sz="1400"/>
            </a:pPr>
            <a:endParaRPr lang="en-none" sz="1200">
              <a:latin typeface="Arial" pitchFamily="18"/>
              <a:ea typeface="Arial" pitchFamily="2"/>
              <a:cs typeface="Tahoma" pitchFamily="2"/>
            </a:endParaRPr>
          </a:p>
        </p:txBody>
      </p:sp>
      <p:sp>
        <p:nvSpPr>
          <p:cNvPr id="3" name="Date Placeholder 2">
            <a:extLst>
              <a:ext uri="{FF2B5EF4-FFF2-40B4-BE49-F238E27FC236}">
                <a16:creationId xmlns:a16="http://schemas.microsoft.com/office/drawing/2014/main" id="{456C2F5B-4F82-3272-6738-033E3982DE01}"/>
              </a:ext>
            </a:extLst>
          </p:cNvPr>
          <p:cNvSpPr txBox="1">
            <a:spLocks noGrp="1"/>
          </p:cNvSpPr>
          <p:nvPr>
            <p:ph type="dt" sz="quarter" idx="1"/>
          </p:nvPr>
        </p:nvSpPr>
        <p:spPr>
          <a:xfrm>
            <a:off x="3881795" y="0"/>
            <a:ext cx="2976173" cy="456900"/>
          </a:xfrm>
          <a:prstGeom prst="rect">
            <a:avLst/>
          </a:prstGeom>
          <a:noFill/>
          <a:ln>
            <a:noFill/>
          </a:ln>
        </p:spPr>
        <p:txBody>
          <a:bodyPr vert="horz" lIns="78903" tIns="39452" rIns="78903" bIns="39452" compatLnSpc="0">
            <a:noAutofit/>
          </a:bodyPr>
          <a:lstStyle/>
          <a:p>
            <a:pPr algn="r" hangingPunct="0">
              <a:defRPr sz="1400"/>
            </a:pPr>
            <a:endParaRPr lang="en-none" sz="1200">
              <a:latin typeface="Arial" pitchFamily="18"/>
              <a:ea typeface="Arial" pitchFamily="2"/>
              <a:cs typeface="Tahoma" pitchFamily="2"/>
            </a:endParaRPr>
          </a:p>
        </p:txBody>
      </p:sp>
      <p:sp>
        <p:nvSpPr>
          <p:cNvPr id="4" name="Footer Placeholder 3">
            <a:extLst>
              <a:ext uri="{FF2B5EF4-FFF2-40B4-BE49-F238E27FC236}">
                <a16:creationId xmlns:a16="http://schemas.microsoft.com/office/drawing/2014/main" id="{7BD28FB8-207D-D9BD-0860-3FC66C152A8C}"/>
              </a:ext>
            </a:extLst>
          </p:cNvPr>
          <p:cNvSpPr txBox="1">
            <a:spLocks noGrp="1"/>
          </p:cNvSpPr>
          <p:nvPr>
            <p:ph type="ftr" sz="quarter" idx="2"/>
          </p:nvPr>
        </p:nvSpPr>
        <p:spPr>
          <a:xfrm>
            <a:off x="0" y="8686952"/>
            <a:ext cx="2976173" cy="456900"/>
          </a:xfrm>
          <a:prstGeom prst="rect">
            <a:avLst/>
          </a:prstGeom>
          <a:noFill/>
          <a:ln>
            <a:noFill/>
          </a:ln>
        </p:spPr>
        <p:txBody>
          <a:bodyPr vert="horz" lIns="78903" tIns="39452" rIns="78903" bIns="39452" anchor="b" compatLnSpc="0">
            <a:noAutofit/>
          </a:bodyPr>
          <a:lstStyle/>
          <a:p>
            <a:pPr hangingPunct="0">
              <a:defRPr sz="1400"/>
            </a:pPr>
            <a:endParaRPr lang="en-none" sz="1200">
              <a:latin typeface="Arial" pitchFamily="18"/>
              <a:ea typeface="Arial" pitchFamily="2"/>
              <a:cs typeface="Tahoma" pitchFamily="2"/>
            </a:endParaRPr>
          </a:p>
        </p:txBody>
      </p:sp>
      <p:sp>
        <p:nvSpPr>
          <p:cNvPr id="5" name="Slide Number Placeholder 4">
            <a:extLst>
              <a:ext uri="{FF2B5EF4-FFF2-40B4-BE49-F238E27FC236}">
                <a16:creationId xmlns:a16="http://schemas.microsoft.com/office/drawing/2014/main" id="{F4E7EAFC-FF25-02D2-8D82-ACE7EC463B24}"/>
              </a:ext>
            </a:extLst>
          </p:cNvPr>
          <p:cNvSpPr txBox="1">
            <a:spLocks noGrp="1"/>
          </p:cNvSpPr>
          <p:nvPr>
            <p:ph type="sldNum" sz="quarter" idx="3"/>
          </p:nvPr>
        </p:nvSpPr>
        <p:spPr>
          <a:xfrm>
            <a:off x="3881795" y="8686952"/>
            <a:ext cx="2976173" cy="456900"/>
          </a:xfrm>
          <a:prstGeom prst="rect">
            <a:avLst/>
          </a:prstGeom>
          <a:noFill/>
          <a:ln>
            <a:noFill/>
          </a:ln>
        </p:spPr>
        <p:txBody>
          <a:bodyPr vert="horz" lIns="78903" tIns="39452" rIns="78903" bIns="39452" anchor="b" compatLnSpc="0">
            <a:noAutofit/>
          </a:bodyPr>
          <a:lstStyle/>
          <a:p>
            <a:pPr algn="r" hangingPunct="0">
              <a:defRPr sz="1400"/>
            </a:pPr>
            <a:fld id="{0D4F0600-A52B-EB48-80B1-D9856590A961}" type="slidenum">
              <a:t>‹#›</a:t>
            </a:fld>
            <a:endParaRPr lang="en-none" sz="1200">
              <a:latin typeface="Arial" pitchFamily="18"/>
              <a:ea typeface="Arial" pitchFamily="2"/>
              <a:cs typeface="Tahoma" pitchFamily="2"/>
            </a:endParaRPr>
          </a:p>
        </p:txBody>
      </p:sp>
    </p:spTree>
    <p:extLst>
      <p:ext uri="{BB962C8B-B14F-4D97-AF65-F5344CB8AC3E}">
        <p14:creationId xmlns:p14="http://schemas.microsoft.com/office/powerpoint/2010/main" val="9136333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202B79-EFA1-6366-3C76-BC30E5B8FAF1}"/>
              </a:ext>
            </a:extLst>
          </p:cNvPr>
          <p:cNvSpPr>
            <a:spLocks noGrp="1" noRot="1" noChangeAspect="1"/>
          </p:cNvSpPr>
          <p:nvPr>
            <p:ph type="sldImg" idx="2"/>
          </p:nvPr>
        </p:nvSpPr>
        <p:spPr>
          <a:xfrm>
            <a:off x="1107000" y="812520"/>
            <a:ext cx="5345280" cy="4008959"/>
          </a:xfrm>
          <a:prstGeom prst="rect">
            <a:avLst/>
          </a:prstGeom>
          <a:noFill/>
          <a:ln>
            <a:noFill/>
            <a:prstDash val="solid"/>
          </a:ln>
        </p:spPr>
      </p:sp>
      <p:sp>
        <p:nvSpPr>
          <p:cNvPr id="3" name="Notes Placeholder 2">
            <a:extLst>
              <a:ext uri="{FF2B5EF4-FFF2-40B4-BE49-F238E27FC236}">
                <a16:creationId xmlns:a16="http://schemas.microsoft.com/office/drawing/2014/main" id="{89F411D3-130E-74B7-680A-EAEE8BFB1B10}"/>
              </a:ext>
            </a:extLst>
          </p:cNvPr>
          <p:cNvSpPr txBox="1">
            <a:spLocks noGrp="1"/>
          </p:cNvSpPr>
          <p:nvPr>
            <p:ph type="body" sz="quarter" idx="3"/>
          </p:nvPr>
        </p:nvSpPr>
        <p:spPr>
          <a:xfrm>
            <a:off x="756000" y="5078520"/>
            <a:ext cx="6047640" cy="4811040"/>
          </a:xfrm>
          <a:prstGeom prst="rect">
            <a:avLst/>
          </a:prstGeom>
          <a:noFill/>
          <a:ln>
            <a:noFill/>
          </a:ln>
        </p:spPr>
        <p:txBody>
          <a:bodyPr lIns="0" tIns="0" rIns="0" bIns="0"/>
          <a:lstStyle/>
          <a:p>
            <a:endParaRPr lang="en-none"/>
          </a:p>
        </p:txBody>
      </p:sp>
      <p:sp>
        <p:nvSpPr>
          <p:cNvPr id="4" name="Header Placeholder 3">
            <a:extLst>
              <a:ext uri="{FF2B5EF4-FFF2-40B4-BE49-F238E27FC236}">
                <a16:creationId xmlns:a16="http://schemas.microsoft.com/office/drawing/2014/main" id="{97BDA657-C2C7-C92F-B05B-B37278D99873}"/>
              </a:ext>
            </a:extLst>
          </p:cNvPr>
          <p:cNvSpPr txBox="1">
            <a:spLocks noGrp="1"/>
          </p:cNvSpPr>
          <p:nvPr>
            <p:ph type="hdr" sz="quarter"/>
          </p:nvPr>
        </p:nvSpPr>
        <p:spPr>
          <a:xfrm>
            <a:off x="0" y="0"/>
            <a:ext cx="3280680" cy="534240"/>
          </a:xfrm>
          <a:prstGeom prst="rect">
            <a:avLst/>
          </a:prstGeom>
          <a:noFill/>
          <a:ln>
            <a:noFill/>
          </a:ln>
        </p:spPr>
        <p:txBody>
          <a:bodyPr lIns="0" tIns="0" rIns="0" bIns="0">
            <a:noAutofit/>
          </a:bodyPr>
          <a:lstStyle>
            <a:lvl1pPr lvl="0" rtl="0" hangingPunct="0">
              <a:buNone/>
              <a:tabLst/>
              <a:defRPr lang="en-none" sz="1400" kern="1200">
                <a:latin typeface="Times New Roman" pitchFamily="18"/>
                <a:ea typeface="Arial" pitchFamily="2"/>
                <a:cs typeface="Tahoma" pitchFamily="2"/>
              </a:defRPr>
            </a:lvl1pPr>
          </a:lstStyle>
          <a:p>
            <a:pPr lvl="0"/>
            <a:endParaRPr lang="en-none"/>
          </a:p>
        </p:txBody>
      </p:sp>
      <p:sp>
        <p:nvSpPr>
          <p:cNvPr id="5" name="Date Placeholder 4">
            <a:extLst>
              <a:ext uri="{FF2B5EF4-FFF2-40B4-BE49-F238E27FC236}">
                <a16:creationId xmlns:a16="http://schemas.microsoft.com/office/drawing/2014/main" id="{B9982251-EDB6-C379-CEAE-1BADC780BBBC}"/>
              </a:ext>
            </a:extLst>
          </p:cNvPr>
          <p:cNvSpPr txBox="1">
            <a:spLocks noGrp="1"/>
          </p:cNvSpPr>
          <p:nvPr>
            <p:ph type="dt" idx="1"/>
          </p:nvPr>
        </p:nvSpPr>
        <p:spPr>
          <a:xfrm>
            <a:off x="4278960" y="0"/>
            <a:ext cx="3280680" cy="534240"/>
          </a:xfrm>
          <a:prstGeom prst="rect">
            <a:avLst/>
          </a:prstGeom>
          <a:noFill/>
          <a:ln>
            <a:noFill/>
          </a:ln>
        </p:spPr>
        <p:txBody>
          <a:bodyPr lIns="0" tIns="0" rIns="0" bIns="0">
            <a:noAutofit/>
          </a:bodyPr>
          <a:lstStyle>
            <a:lvl1pPr lvl="0" algn="r" rtl="0" hangingPunct="0">
              <a:buNone/>
              <a:tabLst/>
              <a:defRPr lang="en-none" sz="1400" kern="1200">
                <a:latin typeface="Times New Roman" pitchFamily="18"/>
                <a:ea typeface="Arial" pitchFamily="2"/>
                <a:cs typeface="Tahoma" pitchFamily="2"/>
              </a:defRPr>
            </a:lvl1pPr>
          </a:lstStyle>
          <a:p>
            <a:pPr lvl="0"/>
            <a:endParaRPr lang="en-none"/>
          </a:p>
        </p:txBody>
      </p:sp>
      <p:sp>
        <p:nvSpPr>
          <p:cNvPr id="6" name="Footer Placeholder 5">
            <a:extLst>
              <a:ext uri="{FF2B5EF4-FFF2-40B4-BE49-F238E27FC236}">
                <a16:creationId xmlns:a16="http://schemas.microsoft.com/office/drawing/2014/main" id="{A393571A-C571-F90D-024E-E2E32216DEEF}"/>
              </a:ext>
            </a:extLst>
          </p:cNvPr>
          <p:cNvSpPr txBox="1">
            <a:spLocks noGrp="1"/>
          </p:cNvSpPr>
          <p:nvPr>
            <p:ph type="ftr" sz="quarter" idx="4"/>
          </p:nvPr>
        </p:nvSpPr>
        <p:spPr>
          <a:xfrm>
            <a:off x="0" y="10157400"/>
            <a:ext cx="3280680" cy="534240"/>
          </a:xfrm>
          <a:prstGeom prst="rect">
            <a:avLst/>
          </a:prstGeom>
          <a:noFill/>
          <a:ln>
            <a:noFill/>
          </a:ln>
        </p:spPr>
        <p:txBody>
          <a:bodyPr lIns="0" tIns="0" rIns="0" bIns="0" anchor="b">
            <a:noAutofit/>
          </a:bodyPr>
          <a:lstStyle>
            <a:lvl1pPr lvl="0" rtl="0" hangingPunct="0">
              <a:buNone/>
              <a:tabLst/>
              <a:defRPr lang="en-none" sz="1400" kern="1200">
                <a:latin typeface="Times New Roman" pitchFamily="18"/>
                <a:ea typeface="Arial" pitchFamily="2"/>
                <a:cs typeface="Tahoma" pitchFamily="2"/>
              </a:defRPr>
            </a:lvl1pPr>
          </a:lstStyle>
          <a:p>
            <a:pPr lvl="0"/>
            <a:endParaRPr lang="en-none"/>
          </a:p>
        </p:txBody>
      </p:sp>
      <p:sp>
        <p:nvSpPr>
          <p:cNvPr id="7" name="Slide Number Placeholder 6">
            <a:extLst>
              <a:ext uri="{FF2B5EF4-FFF2-40B4-BE49-F238E27FC236}">
                <a16:creationId xmlns:a16="http://schemas.microsoft.com/office/drawing/2014/main" id="{49490CE9-BF42-1A75-438E-DC36AD5517FA}"/>
              </a:ext>
            </a:extLst>
          </p:cNvPr>
          <p:cNvSpPr txBox="1">
            <a:spLocks noGrp="1"/>
          </p:cNvSpPr>
          <p:nvPr>
            <p:ph type="sldNum" sz="quarter" idx="5"/>
          </p:nvPr>
        </p:nvSpPr>
        <p:spPr>
          <a:xfrm>
            <a:off x="4278960" y="10157400"/>
            <a:ext cx="3280680" cy="534240"/>
          </a:xfrm>
          <a:prstGeom prst="rect">
            <a:avLst/>
          </a:prstGeom>
          <a:noFill/>
          <a:ln>
            <a:noFill/>
          </a:ln>
        </p:spPr>
        <p:txBody>
          <a:bodyPr lIns="0" tIns="0" rIns="0" bIns="0" anchor="b">
            <a:noAutofit/>
          </a:bodyPr>
          <a:lstStyle>
            <a:lvl1pPr lvl="0" algn="r" rtl="0" hangingPunct="0">
              <a:buNone/>
              <a:tabLst/>
              <a:defRPr lang="en-none" sz="1400" kern="1200">
                <a:latin typeface="Times New Roman" pitchFamily="18"/>
                <a:ea typeface="Arial" pitchFamily="2"/>
                <a:cs typeface="Tahoma" pitchFamily="2"/>
              </a:defRPr>
            </a:lvl1pPr>
          </a:lstStyle>
          <a:p>
            <a:pPr lvl="0"/>
            <a:fld id="{544132C1-DB2B-C343-8CB0-FA31692F3C1A}" type="slidenum">
              <a:t>‹#›</a:t>
            </a:fld>
            <a:endParaRPr lang="en-none"/>
          </a:p>
        </p:txBody>
      </p:sp>
    </p:spTree>
    <p:extLst>
      <p:ext uri="{BB962C8B-B14F-4D97-AF65-F5344CB8AC3E}">
        <p14:creationId xmlns:p14="http://schemas.microsoft.com/office/powerpoint/2010/main" val="589605023"/>
      </p:ext>
    </p:extLst>
  </p:cSld>
  <p:clrMap bg1="lt1" tx1="dk1" bg2="lt2" tx2="dk2" accent1="accent1" accent2="accent2" accent3="accent3" accent4="accent4" accent5="accent5" accent6="accent6" hlink="hlink" folHlink="folHlink"/>
  <p:notesStyle>
    <a:lvl1pPr marL="216000" marR="0" indent="-216000" rtl="0" hangingPunct="0">
      <a:tabLst/>
      <a:defRPr lang="en-none" sz="2000" b="0" i="0" u="none" strike="noStrike" kern="1200">
        <a:ln>
          <a:noFill/>
        </a:ln>
        <a:latin typeface="Arial" pitchFamily="18"/>
        <a:cs typeface="Tahoma"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F25FE88-59B5-D1C8-84EB-989A2692F6ED}"/>
              </a:ext>
            </a:extLst>
          </p:cNvPr>
          <p:cNvSpPr txBox="1">
            <a:spLocks noGrp="1"/>
          </p:cNvSpPr>
          <p:nvPr>
            <p:ph type="sldNum" sz="quarter" idx="8"/>
          </p:nvPr>
        </p:nvSpPr>
        <p:spPr>
          <a:xfrm>
            <a:off x="0" y="0"/>
            <a:ext cx="360" cy="360"/>
          </a:xfrm>
        </p:spPr>
        <p:txBody>
          <a:bodyPr wrap="square" lIns="90000" tIns="45000" rIns="90000" bIns="45000" anchor="t"/>
          <a:lstStyle/>
          <a:p>
            <a:pPr lvl="0" algn="l" hangingPunct="1"/>
            <a:fld id="{7BCA50A9-270E-0B4E-89EB-12B90C10C7F6}" type="slidenum">
              <a:t>1</a:t>
            </a:fld>
            <a:fld id="{575DB082-4187-3C44-AA4A-9CAEE9AAA12C}" type="slidenum">
              <a:t>1</a:t>
            </a:fld>
            <a:endParaRPr lang="en-none" sz="1800">
              <a:solidFill>
                <a:srgbClr val="000000"/>
              </a:solidFill>
              <a:latin typeface="+mn-lt" pitchFamily="18"/>
              <a:ea typeface="+mn-ea" pitchFamily="2"/>
              <a:cs typeface="+mn-cs" pitchFamily="2"/>
            </a:endParaRPr>
          </a:p>
        </p:txBody>
      </p:sp>
      <p:sp>
        <p:nvSpPr>
          <p:cNvPr id="8" name="Slide Number Placeholder 6">
            <a:extLst>
              <a:ext uri="{FF2B5EF4-FFF2-40B4-BE49-F238E27FC236}">
                <a16:creationId xmlns:a16="http://schemas.microsoft.com/office/drawing/2014/main" id="{064A439E-6021-DD83-2574-C267AFE3DA59}"/>
              </a:ext>
            </a:extLst>
          </p:cNvPr>
          <p:cNvSpPr txBox="1">
            <a:spLocks noGrp="1"/>
          </p:cNvSpPr>
          <p:nvPr>
            <p:ph type="sldNum" sz="quarter" idx="5"/>
          </p:nvPr>
        </p:nvSpPr>
        <p:spPr>
          <a:ln/>
        </p:spPr>
        <p:txBody>
          <a:bodyPr lIns="0" tIns="0" rIns="0" bIns="0" anchor="b">
            <a:noAutofit/>
          </a:bodyPr>
          <a:lstStyle/>
          <a:p>
            <a:pPr lvl="0"/>
            <a:fld id="{CA23CEDE-C12B-864F-9777-DC72EDA74F8A}" type="slidenum">
              <a:t>1</a:t>
            </a:fld>
            <a:endParaRPr lang="en-none"/>
          </a:p>
        </p:txBody>
      </p:sp>
      <p:sp>
        <p:nvSpPr>
          <p:cNvPr id="2" name="Slide Image Placeholder 1">
            <a:extLst>
              <a:ext uri="{FF2B5EF4-FFF2-40B4-BE49-F238E27FC236}">
                <a16:creationId xmlns:a16="http://schemas.microsoft.com/office/drawing/2014/main" id="{CB73082A-6E2D-C574-9B8D-2182C5B184EF}"/>
              </a:ext>
            </a:extLst>
          </p:cNvPr>
          <p:cNvSpPr>
            <a:spLocks noGrp="1" noRot="1" noChangeAspect="1" noResize="1"/>
          </p:cNvSpPr>
          <p:nvPr>
            <p:ph type="sldImg"/>
          </p:nvPr>
        </p:nvSpPr>
        <p:spPr>
          <a:xfrm>
            <a:off x="0" y="0"/>
            <a:ext cx="0" cy="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33602007-EBD6-C508-5B5C-2061525DCB1E}"/>
              </a:ext>
            </a:extLst>
          </p:cNvPr>
          <p:cNvSpPr txBox="1">
            <a:spLocks noGrp="1"/>
          </p:cNvSpPr>
          <p:nvPr>
            <p:ph type="body" sz="quarter" idx="1"/>
          </p:nvPr>
        </p:nvSpPr>
        <p:spPr>
          <a:xfrm>
            <a:off x="0" y="0"/>
            <a:ext cx="360" cy="360"/>
          </a:xfrm>
        </p:spPr>
        <p:txBody>
          <a:bodyPr wrap="square" lIns="90000" tIns="45000" rIns="90000" bIns="45000" anchor="t">
            <a:noAutofit/>
          </a:bodyPr>
          <a:lstStyle/>
          <a:p>
            <a:pPr lvl="0"/>
            <a:endParaRPr lang="en-non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9074A4A-E1F5-AAB7-0400-47037BF119B7}"/>
              </a:ext>
            </a:extLst>
          </p:cNvPr>
          <p:cNvSpPr txBox="1">
            <a:spLocks noGrp="1"/>
          </p:cNvSpPr>
          <p:nvPr>
            <p:ph type="sldNum" sz="quarter" idx="5"/>
          </p:nvPr>
        </p:nvSpPr>
        <p:spPr>
          <a:ln/>
        </p:spPr>
        <p:txBody>
          <a:bodyPr lIns="0" tIns="0" rIns="0" bIns="0" anchor="b">
            <a:noAutofit/>
          </a:bodyPr>
          <a:lstStyle/>
          <a:p>
            <a:pPr lvl="0"/>
            <a:fld id="{A5116EAF-4440-6846-8128-ED478D9CB586}" type="slidenum">
              <a:t>2</a:t>
            </a:fld>
            <a:endParaRPr lang="en-none"/>
          </a:p>
        </p:txBody>
      </p:sp>
      <p:sp>
        <p:nvSpPr>
          <p:cNvPr id="2" name="Slide Image Placeholder 1">
            <a:extLst>
              <a:ext uri="{FF2B5EF4-FFF2-40B4-BE49-F238E27FC236}">
                <a16:creationId xmlns:a16="http://schemas.microsoft.com/office/drawing/2014/main" id="{1D988654-F21F-C39C-F07F-7FB2251D2823}"/>
              </a:ext>
            </a:extLst>
          </p:cNvPr>
          <p:cNvSpPr>
            <a:spLocks noGrp="1" noRot="1" noChangeAspect="1" noResize="1"/>
          </p:cNvSpPr>
          <p:nvPr>
            <p:ph type="sldImg"/>
          </p:nvPr>
        </p:nvSpPr>
        <p:spPr>
          <a:xfrm>
            <a:off x="217488" y="812800"/>
            <a:ext cx="7123112" cy="4008438"/>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C4ABDE91-86F8-6568-C7AD-894A9231E848}"/>
              </a:ext>
            </a:extLst>
          </p:cNvPr>
          <p:cNvSpPr txBox="1">
            <a:spLocks noGrp="1"/>
          </p:cNvSpPr>
          <p:nvPr>
            <p:ph type="body" sz="quarter" idx="1"/>
          </p:nvPr>
        </p:nvSpPr>
        <p:spPr>
          <a:xfrm>
            <a:off x="756000" y="5078520"/>
            <a:ext cx="6047640" cy="4811400"/>
          </a:xfrm>
        </p:spPr>
        <p:txBody>
          <a:bodyPr/>
          <a:lstStyle/>
          <a:p>
            <a:endParaRPr lang="en-none"/>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B034743-215D-3158-5489-E13AF7D13A88}"/>
              </a:ext>
            </a:extLst>
          </p:cNvPr>
          <p:cNvSpPr txBox="1">
            <a:spLocks noGrp="1"/>
          </p:cNvSpPr>
          <p:nvPr>
            <p:ph type="sldNum" sz="quarter" idx="5"/>
          </p:nvPr>
        </p:nvSpPr>
        <p:spPr>
          <a:ln/>
        </p:spPr>
        <p:txBody>
          <a:bodyPr lIns="0" tIns="0" rIns="0" bIns="0" anchor="b">
            <a:noAutofit/>
          </a:bodyPr>
          <a:lstStyle/>
          <a:p>
            <a:pPr lvl="0"/>
            <a:fld id="{DC97E636-1E1E-8149-A0C9-663059FF9D2D}" type="slidenum">
              <a:t>3</a:t>
            </a:fld>
            <a:endParaRPr lang="en-none"/>
          </a:p>
        </p:txBody>
      </p:sp>
      <p:sp>
        <p:nvSpPr>
          <p:cNvPr id="2" name="Slide Image Placeholder 1">
            <a:extLst>
              <a:ext uri="{FF2B5EF4-FFF2-40B4-BE49-F238E27FC236}">
                <a16:creationId xmlns:a16="http://schemas.microsoft.com/office/drawing/2014/main" id="{D9ED5D38-D5AC-441D-6D9A-1E4F05D80EEB}"/>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8A3CBF6B-D215-496D-F2BA-2D8188711F2C}"/>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95761C3-6F6E-9482-8527-D7E3505028D4}"/>
              </a:ext>
            </a:extLst>
          </p:cNvPr>
          <p:cNvSpPr txBox="1">
            <a:spLocks noGrp="1"/>
          </p:cNvSpPr>
          <p:nvPr>
            <p:ph type="sldNum" sz="quarter" idx="5"/>
          </p:nvPr>
        </p:nvSpPr>
        <p:spPr>
          <a:ln/>
        </p:spPr>
        <p:txBody>
          <a:bodyPr lIns="0" tIns="0" rIns="0" bIns="0" anchor="b">
            <a:noAutofit/>
          </a:bodyPr>
          <a:lstStyle/>
          <a:p>
            <a:pPr lvl="0"/>
            <a:fld id="{4365C8B1-99BB-BD47-829F-F17D958DC4A6}" type="slidenum">
              <a:t>4</a:t>
            </a:fld>
            <a:endParaRPr lang="en-none"/>
          </a:p>
        </p:txBody>
      </p:sp>
      <p:sp>
        <p:nvSpPr>
          <p:cNvPr id="2" name="Slide Image Placeholder 1">
            <a:extLst>
              <a:ext uri="{FF2B5EF4-FFF2-40B4-BE49-F238E27FC236}">
                <a16:creationId xmlns:a16="http://schemas.microsoft.com/office/drawing/2014/main" id="{A616675A-E5A0-9187-0DB2-DD3DA14FE1A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4143982A-183C-93C3-3D1F-D7B3A4292AB0}"/>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905A8D79-E79E-148E-CFD4-003F95FF872E}"/>
              </a:ext>
            </a:extLst>
          </p:cNvPr>
          <p:cNvSpPr txBox="1">
            <a:spLocks noGrp="1"/>
          </p:cNvSpPr>
          <p:nvPr>
            <p:ph type="sldNum" sz="quarter" idx="5"/>
          </p:nvPr>
        </p:nvSpPr>
        <p:spPr>
          <a:ln/>
        </p:spPr>
        <p:txBody>
          <a:bodyPr lIns="0" tIns="0" rIns="0" bIns="0" anchor="b">
            <a:noAutofit/>
          </a:bodyPr>
          <a:lstStyle/>
          <a:p>
            <a:pPr lvl="0"/>
            <a:fld id="{59215E0F-CBE1-4142-9912-01F8E37647D1}" type="slidenum">
              <a:t>5</a:t>
            </a:fld>
            <a:endParaRPr lang="en-none"/>
          </a:p>
        </p:txBody>
      </p:sp>
      <p:sp>
        <p:nvSpPr>
          <p:cNvPr id="2" name="Slide Image Placeholder 1">
            <a:extLst>
              <a:ext uri="{FF2B5EF4-FFF2-40B4-BE49-F238E27FC236}">
                <a16:creationId xmlns:a16="http://schemas.microsoft.com/office/drawing/2014/main" id="{DC2BB5C3-6619-5006-AE36-32E258C53F1A}"/>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6A8250FD-F6B1-99A0-D331-0865BB7D7E91}"/>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0F3ECB3A-6366-CE15-A817-3861E0A6B407}"/>
              </a:ext>
            </a:extLst>
          </p:cNvPr>
          <p:cNvSpPr txBox="1">
            <a:spLocks noGrp="1"/>
          </p:cNvSpPr>
          <p:nvPr>
            <p:ph type="sldNum" sz="quarter" idx="5"/>
          </p:nvPr>
        </p:nvSpPr>
        <p:spPr>
          <a:ln/>
        </p:spPr>
        <p:txBody>
          <a:bodyPr lIns="0" tIns="0" rIns="0" bIns="0" anchor="b">
            <a:noAutofit/>
          </a:bodyPr>
          <a:lstStyle/>
          <a:p>
            <a:pPr lvl="0"/>
            <a:fld id="{73AAD749-1051-2440-BDCC-76B67728F75B}" type="slidenum">
              <a:t>6</a:t>
            </a:fld>
            <a:endParaRPr lang="en-none"/>
          </a:p>
        </p:txBody>
      </p:sp>
      <p:sp>
        <p:nvSpPr>
          <p:cNvPr id="2" name="Slide Image Placeholder 1">
            <a:extLst>
              <a:ext uri="{FF2B5EF4-FFF2-40B4-BE49-F238E27FC236}">
                <a16:creationId xmlns:a16="http://schemas.microsoft.com/office/drawing/2014/main" id="{19EFD187-E220-01DC-EE1A-9C86B3227820}"/>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545FCB9A-ED64-8055-8A24-C483F0FE0C00}"/>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0642D58-C566-A762-932B-ED4115492560}"/>
              </a:ext>
            </a:extLst>
          </p:cNvPr>
          <p:cNvSpPr txBox="1">
            <a:spLocks noGrp="1"/>
          </p:cNvSpPr>
          <p:nvPr>
            <p:ph type="sldNum" sz="quarter" idx="5"/>
          </p:nvPr>
        </p:nvSpPr>
        <p:spPr>
          <a:ln/>
        </p:spPr>
        <p:txBody>
          <a:bodyPr lIns="0" tIns="0" rIns="0" bIns="0" anchor="b">
            <a:noAutofit/>
          </a:bodyPr>
          <a:lstStyle/>
          <a:p>
            <a:pPr lvl="0"/>
            <a:fld id="{2B23848D-CEAC-6443-8A89-8EF693E5AE15}" type="slidenum">
              <a:t>7</a:t>
            </a:fld>
            <a:endParaRPr lang="en-none"/>
          </a:p>
        </p:txBody>
      </p:sp>
      <p:sp>
        <p:nvSpPr>
          <p:cNvPr id="2" name="Slide Image Placeholder 1">
            <a:extLst>
              <a:ext uri="{FF2B5EF4-FFF2-40B4-BE49-F238E27FC236}">
                <a16:creationId xmlns:a16="http://schemas.microsoft.com/office/drawing/2014/main" id="{A925B5F1-BAD4-6CE8-59E9-9FF54BA902E9}"/>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06D6FC80-DF2C-4A2D-1477-EB0B1FC85F56}"/>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51D416F-F582-A72A-5252-3A7EE66F2307}"/>
              </a:ext>
            </a:extLst>
          </p:cNvPr>
          <p:cNvSpPr txBox="1">
            <a:spLocks noGrp="1"/>
          </p:cNvSpPr>
          <p:nvPr>
            <p:ph type="sldNum" sz="quarter" idx="5"/>
          </p:nvPr>
        </p:nvSpPr>
        <p:spPr>
          <a:ln/>
        </p:spPr>
        <p:txBody>
          <a:bodyPr lIns="0" tIns="0" rIns="0" bIns="0" anchor="b">
            <a:noAutofit/>
          </a:bodyPr>
          <a:lstStyle/>
          <a:p>
            <a:pPr lvl="0"/>
            <a:fld id="{1AD7583F-DF42-EC42-8600-6C52FAFB574A}" type="slidenum">
              <a:t>8</a:t>
            </a:fld>
            <a:endParaRPr lang="en-none"/>
          </a:p>
        </p:txBody>
      </p:sp>
      <p:sp>
        <p:nvSpPr>
          <p:cNvPr id="2" name="Slide Image Placeholder 1">
            <a:extLst>
              <a:ext uri="{FF2B5EF4-FFF2-40B4-BE49-F238E27FC236}">
                <a16:creationId xmlns:a16="http://schemas.microsoft.com/office/drawing/2014/main" id="{EE52BDBE-C44D-3719-E68D-F1D64CEE4EB0}"/>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402BDE1E-AF17-5ED3-7C73-3C75155DF33B}"/>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129609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51D416F-F582-A72A-5252-3A7EE66F2307}"/>
              </a:ext>
            </a:extLst>
          </p:cNvPr>
          <p:cNvSpPr txBox="1">
            <a:spLocks noGrp="1"/>
          </p:cNvSpPr>
          <p:nvPr>
            <p:ph type="sldNum" sz="quarter" idx="5"/>
          </p:nvPr>
        </p:nvSpPr>
        <p:spPr>
          <a:ln/>
        </p:spPr>
        <p:txBody>
          <a:bodyPr lIns="0" tIns="0" rIns="0" bIns="0" anchor="b">
            <a:noAutofit/>
          </a:bodyPr>
          <a:lstStyle/>
          <a:p>
            <a:pPr lvl="0"/>
            <a:fld id="{1AD7583F-DF42-EC42-8600-6C52FAFB574A}" type="slidenum">
              <a:t>9</a:t>
            </a:fld>
            <a:endParaRPr lang="en-none"/>
          </a:p>
        </p:txBody>
      </p:sp>
      <p:sp>
        <p:nvSpPr>
          <p:cNvPr id="2" name="Slide Image Placeholder 1">
            <a:extLst>
              <a:ext uri="{FF2B5EF4-FFF2-40B4-BE49-F238E27FC236}">
                <a16:creationId xmlns:a16="http://schemas.microsoft.com/office/drawing/2014/main" id="{EE52BDBE-C44D-3719-E68D-F1D64CEE4EB0}"/>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402BDE1E-AF17-5ED3-7C73-3C75155DF33B}"/>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326199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51D416F-F582-A72A-5252-3A7EE66F2307}"/>
              </a:ext>
            </a:extLst>
          </p:cNvPr>
          <p:cNvSpPr txBox="1">
            <a:spLocks noGrp="1"/>
          </p:cNvSpPr>
          <p:nvPr>
            <p:ph type="sldNum" sz="quarter" idx="5"/>
          </p:nvPr>
        </p:nvSpPr>
        <p:spPr>
          <a:ln/>
        </p:spPr>
        <p:txBody>
          <a:bodyPr lIns="0" tIns="0" rIns="0" bIns="0" anchor="b">
            <a:noAutofit/>
          </a:bodyPr>
          <a:lstStyle/>
          <a:p>
            <a:pPr lvl="0"/>
            <a:fld id="{1AD7583F-DF42-EC42-8600-6C52FAFB574A}" type="slidenum">
              <a:t>10</a:t>
            </a:fld>
            <a:endParaRPr lang="en-none"/>
          </a:p>
        </p:txBody>
      </p:sp>
      <p:sp>
        <p:nvSpPr>
          <p:cNvPr id="2" name="Slide Image Placeholder 1">
            <a:extLst>
              <a:ext uri="{FF2B5EF4-FFF2-40B4-BE49-F238E27FC236}">
                <a16:creationId xmlns:a16="http://schemas.microsoft.com/office/drawing/2014/main" id="{EE52BDBE-C44D-3719-E68D-F1D64CEE4EB0}"/>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402BDE1E-AF17-5ED3-7C73-3C75155DF33B}"/>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DD7F9476-195E-FB54-AD15-01E8D77C024B}"/>
              </a:ext>
            </a:extLst>
          </p:cNvPr>
          <p:cNvSpPr txBox="1">
            <a:spLocks noGrp="1"/>
          </p:cNvSpPr>
          <p:nvPr>
            <p:ph type="sldNum" sz="quarter" idx="5"/>
          </p:nvPr>
        </p:nvSpPr>
        <p:spPr>
          <a:ln/>
        </p:spPr>
        <p:txBody>
          <a:bodyPr lIns="0" tIns="0" rIns="0" bIns="0" anchor="b">
            <a:noAutofit/>
          </a:bodyPr>
          <a:lstStyle/>
          <a:p>
            <a:pPr lvl="0"/>
            <a:fld id="{E4D79041-F403-3E4A-BA86-5E8233A6FBC3}" type="slidenum">
              <a:t>11</a:t>
            </a:fld>
            <a:endParaRPr lang="en-none"/>
          </a:p>
        </p:txBody>
      </p:sp>
      <p:sp>
        <p:nvSpPr>
          <p:cNvPr id="2" name="Slide Image Placeholder 1">
            <a:extLst>
              <a:ext uri="{FF2B5EF4-FFF2-40B4-BE49-F238E27FC236}">
                <a16:creationId xmlns:a16="http://schemas.microsoft.com/office/drawing/2014/main" id="{260985CC-6E3A-B619-BB58-2EA78E212825}"/>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F21B0D81-7E54-EEC9-29F3-62C6E87EA086}"/>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DD7F9476-195E-FB54-AD15-01E8D77C024B}"/>
              </a:ext>
            </a:extLst>
          </p:cNvPr>
          <p:cNvSpPr txBox="1">
            <a:spLocks noGrp="1"/>
          </p:cNvSpPr>
          <p:nvPr>
            <p:ph type="sldNum" sz="quarter" idx="5"/>
          </p:nvPr>
        </p:nvSpPr>
        <p:spPr>
          <a:ln/>
        </p:spPr>
        <p:txBody>
          <a:bodyPr lIns="0" tIns="0" rIns="0" bIns="0" anchor="b">
            <a:noAutofit/>
          </a:bodyPr>
          <a:lstStyle/>
          <a:p>
            <a:pPr lvl="0"/>
            <a:fld id="{E4D79041-F403-3E4A-BA86-5E8233A6FBC3}" type="slidenum">
              <a:t>12</a:t>
            </a:fld>
            <a:endParaRPr lang="en-none"/>
          </a:p>
        </p:txBody>
      </p:sp>
      <p:sp>
        <p:nvSpPr>
          <p:cNvPr id="2" name="Slide Image Placeholder 1">
            <a:extLst>
              <a:ext uri="{FF2B5EF4-FFF2-40B4-BE49-F238E27FC236}">
                <a16:creationId xmlns:a16="http://schemas.microsoft.com/office/drawing/2014/main" id="{260985CC-6E3A-B619-BB58-2EA78E212825}"/>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F21B0D81-7E54-EEC9-29F3-62C6E87EA086}"/>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473988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B17588F-815B-355E-0C54-988A5D9858C4}"/>
              </a:ext>
            </a:extLst>
          </p:cNvPr>
          <p:cNvSpPr txBox="1">
            <a:spLocks noGrp="1"/>
          </p:cNvSpPr>
          <p:nvPr>
            <p:ph type="sldNum" sz="quarter" idx="5"/>
          </p:nvPr>
        </p:nvSpPr>
        <p:spPr>
          <a:ln/>
        </p:spPr>
        <p:txBody>
          <a:bodyPr lIns="0" tIns="0" rIns="0" bIns="0" anchor="b">
            <a:noAutofit/>
          </a:bodyPr>
          <a:lstStyle/>
          <a:p>
            <a:pPr lvl="0"/>
            <a:fld id="{AA21F4AC-76BD-324B-B4A7-C65F165951E7}" type="slidenum">
              <a:t>13</a:t>
            </a:fld>
            <a:endParaRPr lang="en-none"/>
          </a:p>
        </p:txBody>
      </p:sp>
      <p:sp>
        <p:nvSpPr>
          <p:cNvPr id="2" name="Slide Image Placeholder 1">
            <a:extLst>
              <a:ext uri="{FF2B5EF4-FFF2-40B4-BE49-F238E27FC236}">
                <a16:creationId xmlns:a16="http://schemas.microsoft.com/office/drawing/2014/main" id="{4E0D768F-C860-8021-56F7-112A4D7935C6}"/>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B6C6261A-579D-6AE2-352F-8B038A4486E3}"/>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0D3F6D5-0014-6538-D8D9-36D08D3CBD81}"/>
              </a:ext>
            </a:extLst>
          </p:cNvPr>
          <p:cNvSpPr txBox="1">
            <a:spLocks noGrp="1"/>
          </p:cNvSpPr>
          <p:nvPr>
            <p:ph type="sldNum" sz="quarter" idx="5"/>
          </p:nvPr>
        </p:nvSpPr>
        <p:spPr>
          <a:ln/>
        </p:spPr>
        <p:txBody>
          <a:bodyPr lIns="0" tIns="0" rIns="0" bIns="0" anchor="b">
            <a:noAutofit/>
          </a:bodyPr>
          <a:lstStyle/>
          <a:p>
            <a:pPr lvl="0"/>
            <a:fld id="{58FEDD37-3AF1-EC4A-BD95-6EB3BBCF85A5}" type="slidenum">
              <a:t>14</a:t>
            </a:fld>
            <a:endParaRPr lang="en-none"/>
          </a:p>
        </p:txBody>
      </p:sp>
      <p:sp>
        <p:nvSpPr>
          <p:cNvPr id="2" name="Slide Image Placeholder 1">
            <a:extLst>
              <a:ext uri="{FF2B5EF4-FFF2-40B4-BE49-F238E27FC236}">
                <a16:creationId xmlns:a16="http://schemas.microsoft.com/office/drawing/2014/main" id="{D06489A1-CB3F-3DD4-9703-D016419E579A}"/>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EF6B616-085B-2F4D-7321-6CB99BF72633}"/>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CF3874C1-C8D4-404B-42BE-4B0497C8F691}"/>
              </a:ext>
            </a:extLst>
          </p:cNvPr>
          <p:cNvSpPr txBox="1">
            <a:spLocks noGrp="1"/>
          </p:cNvSpPr>
          <p:nvPr>
            <p:ph type="sldNum" sz="quarter" idx="5"/>
          </p:nvPr>
        </p:nvSpPr>
        <p:spPr>
          <a:ln/>
        </p:spPr>
        <p:txBody>
          <a:bodyPr lIns="0" tIns="0" rIns="0" bIns="0" anchor="b">
            <a:noAutofit/>
          </a:bodyPr>
          <a:lstStyle/>
          <a:p>
            <a:pPr lvl="0"/>
            <a:fld id="{1056C699-5A5C-014B-87C9-0DAC61D6C861}" type="slidenum">
              <a:t>15</a:t>
            </a:fld>
            <a:endParaRPr lang="en-none"/>
          </a:p>
        </p:txBody>
      </p:sp>
      <p:sp>
        <p:nvSpPr>
          <p:cNvPr id="2" name="Slide Image Placeholder 1">
            <a:extLst>
              <a:ext uri="{FF2B5EF4-FFF2-40B4-BE49-F238E27FC236}">
                <a16:creationId xmlns:a16="http://schemas.microsoft.com/office/drawing/2014/main" id="{D7507BB0-BE26-53DB-090C-CC7638815EB7}"/>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3A3D6BB1-20AC-1A86-AF2C-7C593620FA3D}"/>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A9A0922-CED1-43D9-43E3-41DA16F4EE8A}"/>
              </a:ext>
            </a:extLst>
          </p:cNvPr>
          <p:cNvSpPr txBox="1">
            <a:spLocks noGrp="1"/>
          </p:cNvSpPr>
          <p:nvPr>
            <p:ph type="sldNum" sz="quarter" idx="5"/>
          </p:nvPr>
        </p:nvSpPr>
        <p:spPr>
          <a:ln/>
        </p:spPr>
        <p:txBody>
          <a:bodyPr lIns="0" tIns="0" rIns="0" bIns="0" anchor="b">
            <a:noAutofit/>
          </a:bodyPr>
          <a:lstStyle/>
          <a:p>
            <a:pPr lvl="0"/>
            <a:fld id="{BC88EF28-4875-AC4D-813B-2B5B3AA25381}" type="slidenum">
              <a:t>16</a:t>
            </a:fld>
            <a:endParaRPr lang="en-none"/>
          </a:p>
        </p:txBody>
      </p:sp>
      <p:sp>
        <p:nvSpPr>
          <p:cNvPr id="2" name="Slide Image Placeholder 1">
            <a:extLst>
              <a:ext uri="{FF2B5EF4-FFF2-40B4-BE49-F238E27FC236}">
                <a16:creationId xmlns:a16="http://schemas.microsoft.com/office/drawing/2014/main" id="{E0EB7EE4-D34C-7BC5-FF8C-EAE9F90D3FDF}"/>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B0E452D9-C379-485F-354B-D2E0CD43E64B}"/>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7C8A161F-36A2-7757-4AC5-1BC83E377462}"/>
              </a:ext>
            </a:extLst>
          </p:cNvPr>
          <p:cNvSpPr txBox="1">
            <a:spLocks noGrp="1"/>
          </p:cNvSpPr>
          <p:nvPr>
            <p:ph type="sldNum" sz="quarter" idx="5"/>
          </p:nvPr>
        </p:nvSpPr>
        <p:spPr>
          <a:ln/>
        </p:spPr>
        <p:txBody>
          <a:bodyPr lIns="0" tIns="0" rIns="0" bIns="0" anchor="b">
            <a:noAutofit/>
          </a:bodyPr>
          <a:lstStyle/>
          <a:p>
            <a:pPr lvl="0"/>
            <a:fld id="{0FD46923-1652-E341-9677-0F02B0F6FEBB}" type="slidenum">
              <a:t>17</a:t>
            </a:fld>
            <a:endParaRPr lang="en-none"/>
          </a:p>
        </p:txBody>
      </p:sp>
      <p:sp>
        <p:nvSpPr>
          <p:cNvPr id="2" name="Slide Image Placeholder 1">
            <a:extLst>
              <a:ext uri="{FF2B5EF4-FFF2-40B4-BE49-F238E27FC236}">
                <a16:creationId xmlns:a16="http://schemas.microsoft.com/office/drawing/2014/main" id="{898D637F-B097-8F4E-DDC0-E6FE52542C18}"/>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D2D0B96F-1A6E-2F00-0C0D-1EF8EB2730B9}"/>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BC19532E-707F-5C52-993E-B2BA8358A66F}"/>
              </a:ext>
            </a:extLst>
          </p:cNvPr>
          <p:cNvSpPr txBox="1">
            <a:spLocks noGrp="1"/>
          </p:cNvSpPr>
          <p:nvPr>
            <p:ph type="sldNum" sz="quarter" idx="5"/>
          </p:nvPr>
        </p:nvSpPr>
        <p:spPr>
          <a:ln/>
        </p:spPr>
        <p:txBody>
          <a:bodyPr lIns="0" tIns="0" rIns="0" bIns="0" anchor="b">
            <a:noAutofit/>
          </a:bodyPr>
          <a:lstStyle/>
          <a:p>
            <a:pPr lvl="0"/>
            <a:fld id="{7AFA8D30-0157-E744-967B-75B4C595D0EA}" type="slidenum">
              <a:t>18</a:t>
            </a:fld>
            <a:endParaRPr lang="en-none"/>
          </a:p>
        </p:txBody>
      </p:sp>
      <p:sp>
        <p:nvSpPr>
          <p:cNvPr id="2" name="Slide Image Placeholder 1">
            <a:extLst>
              <a:ext uri="{FF2B5EF4-FFF2-40B4-BE49-F238E27FC236}">
                <a16:creationId xmlns:a16="http://schemas.microsoft.com/office/drawing/2014/main" id="{8DD2405B-687A-1B71-5311-23130741160C}"/>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F2D9492-9578-A33A-71D8-21218614A62A}"/>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E222B5DB-49B0-A398-2B71-87E8089ECAB6}"/>
              </a:ext>
            </a:extLst>
          </p:cNvPr>
          <p:cNvSpPr txBox="1">
            <a:spLocks noGrp="1"/>
          </p:cNvSpPr>
          <p:nvPr>
            <p:ph type="sldNum" sz="quarter" idx="5"/>
          </p:nvPr>
        </p:nvSpPr>
        <p:spPr>
          <a:ln/>
        </p:spPr>
        <p:txBody>
          <a:bodyPr lIns="0" tIns="0" rIns="0" bIns="0" anchor="b">
            <a:noAutofit/>
          </a:bodyPr>
          <a:lstStyle/>
          <a:p>
            <a:pPr lvl="0"/>
            <a:fld id="{2BBD26BB-4799-CD44-841D-1A30C232EF64}" type="slidenum">
              <a:t>19</a:t>
            </a:fld>
            <a:endParaRPr lang="en-none"/>
          </a:p>
        </p:txBody>
      </p:sp>
      <p:sp>
        <p:nvSpPr>
          <p:cNvPr id="2" name="Slide Image Placeholder 1">
            <a:extLst>
              <a:ext uri="{FF2B5EF4-FFF2-40B4-BE49-F238E27FC236}">
                <a16:creationId xmlns:a16="http://schemas.microsoft.com/office/drawing/2014/main" id="{C610C31E-3D30-A36C-F51E-D7833ADD0899}"/>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22C43D6C-6A53-972D-0CC5-66837142F1C1}"/>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74A618C-A1D5-ED5A-0746-842754D4F675}"/>
              </a:ext>
            </a:extLst>
          </p:cNvPr>
          <p:cNvSpPr txBox="1">
            <a:spLocks noGrp="1"/>
          </p:cNvSpPr>
          <p:nvPr>
            <p:ph type="sldNum" sz="quarter" idx="5"/>
          </p:nvPr>
        </p:nvSpPr>
        <p:spPr>
          <a:ln/>
        </p:spPr>
        <p:txBody>
          <a:bodyPr lIns="0" tIns="0" rIns="0" bIns="0" anchor="b">
            <a:noAutofit/>
          </a:bodyPr>
          <a:lstStyle/>
          <a:p>
            <a:pPr lvl="0"/>
            <a:fld id="{BA901B34-919D-2644-835D-91EA0799D9F5}" type="slidenum">
              <a:t>20</a:t>
            </a:fld>
            <a:endParaRPr lang="en-none"/>
          </a:p>
        </p:txBody>
      </p:sp>
      <p:sp>
        <p:nvSpPr>
          <p:cNvPr id="2" name="Slide Image Placeholder 1">
            <a:extLst>
              <a:ext uri="{FF2B5EF4-FFF2-40B4-BE49-F238E27FC236}">
                <a16:creationId xmlns:a16="http://schemas.microsoft.com/office/drawing/2014/main" id="{F6AF4766-F952-E056-068D-B0E9FF4097FA}"/>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516C3C4-5C7B-21FC-DDE2-E747B8E3B317}"/>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B84013C-89AF-FBF0-0EFC-0A4E511448C1}"/>
              </a:ext>
            </a:extLst>
          </p:cNvPr>
          <p:cNvSpPr txBox="1">
            <a:spLocks noGrp="1"/>
          </p:cNvSpPr>
          <p:nvPr>
            <p:ph type="sldNum" sz="quarter" idx="5"/>
          </p:nvPr>
        </p:nvSpPr>
        <p:spPr>
          <a:ln/>
        </p:spPr>
        <p:txBody>
          <a:bodyPr lIns="0" tIns="0" rIns="0" bIns="0" anchor="b">
            <a:noAutofit/>
          </a:bodyPr>
          <a:lstStyle/>
          <a:p>
            <a:pPr lvl="0"/>
            <a:fld id="{84E78028-7AA9-AD4D-97D1-975F6874B086}" type="slidenum">
              <a:t>21</a:t>
            </a:fld>
            <a:endParaRPr lang="en-none"/>
          </a:p>
        </p:txBody>
      </p:sp>
      <p:sp>
        <p:nvSpPr>
          <p:cNvPr id="2" name="Slide Image Placeholder 1">
            <a:extLst>
              <a:ext uri="{FF2B5EF4-FFF2-40B4-BE49-F238E27FC236}">
                <a16:creationId xmlns:a16="http://schemas.microsoft.com/office/drawing/2014/main" id="{6F794AD6-B654-5D92-48A0-ACEAD2B66FE9}"/>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C388AF66-A601-2692-6CA7-469BDD99EB84}"/>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78D87ABF-B4E8-DB11-6FCF-48C2226CCF2A}"/>
              </a:ext>
            </a:extLst>
          </p:cNvPr>
          <p:cNvSpPr txBox="1">
            <a:spLocks noGrp="1"/>
          </p:cNvSpPr>
          <p:nvPr>
            <p:ph type="sldNum" sz="quarter" idx="5"/>
          </p:nvPr>
        </p:nvSpPr>
        <p:spPr>
          <a:ln/>
        </p:spPr>
        <p:txBody>
          <a:bodyPr lIns="0" tIns="0" rIns="0" bIns="0" anchor="b">
            <a:noAutofit/>
          </a:bodyPr>
          <a:lstStyle/>
          <a:p>
            <a:pPr lvl="0"/>
            <a:fld id="{A37405F9-0167-3B45-90C4-F7D0CF18C6AB}" type="slidenum">
              <a:t>22</a:t>
            </a:fld>
            <a:endParaRPr lang="en-none"/>
          </a:p>
        </p:txBody>
      </p:sp>
      <p:sp>
        <p:nvSpPr>
          <p:cNvPr id="2" name="Slide Image Placeholder 1">
            <a:extLst>
              <a:ext uri="{FF2B5EF4-FFF2-40B4-BE49-F238E27FC236}">
                <a16:creationId xmlns:a16="http://schemas.microsoft.com/office/drawing/2014/main" id="{5B8C6971-7F72-85AE-77F8-08B0E22BCFC8}"/>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98EEF2D3-FCC6-089B-9B99-38347C878127}"/>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20570CE7-9F3A-4CB9-7977-424A58A0B627}"/>
              </a:ext>
            </a:extLst>
          </p:cNvPr>
          <p:cNvSpPr txBox="1">
            <a:spLocks noGrp="1"/>
          </p:cNvSpPr>
          <p:nvPr>
            <p:ph type="sldNum" sz="quarter" idx="5"/>
          </p:nvPr>
        </p:nvSpPr>
        <p:spPr>
          <a:ln/>
        </p:spPr>
        <p:txBody>
          <a:bodyPr lIns="0" tIns="0" rIns="0" bIns="0" anchor="b">
            <a:noAutofit/>
          </a:bodyPr>
          <a:lstStyle/>
          <a:p>
            <a:pPr lvl="0"/>
            <a:fld id="{C5D547D3-2B52-6140-9580-32C2F474C765}" type="slidenum">
              <a:t>23</a:t>
            </a:fld>
            <a:endParaRPr lang="en-none"/>
          </a:p>
        </p:txBody>
      </p:sp>
      <p:sp>
        <p:nvSpPr>
          <p:cNvPr id="2" name="Slide Image Placeholder 1">
            <a:extLst>
              <a:ext uri="{FF2B5EF4-FFF2-40B4-BE49-F238E27FC236}">
                <a16:creationId xmlns:a16="http://schemas.microsoft.com/office/drawing/2014/main" id="{F25B2749-63D2-3948-503E-29BC0D3E3D8E}"/>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B997ECEF-FAAE-9C4A-7E89-5F4D05E99436}"/>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D95DA3CB-CB1B-4EA5-BB2A-526A431038DC}"/>
              </a:ext>
            </a:extLst>
          </p:cNvPr>
          <p:cNvSpPr txBox="1">
            <a:spLocks noGrp="1"/>
          </p:cNvSpPr>
          <p:nvPr>
            <p:ph type="sldNum" sz="quarter" idx="5"/>
          </p:nvPr>
        </p:nvSpPr>
        <p:spPr>
          <a:ln/>
        </p:spPr>
        <p:txBody>
          <a:bodyPr lIns="0" tIns="0" rIns="0" bIns="0" anchor="b">
            <a:noAutofit/>
          </a:bodyPr>
          <a:lstStyle/>
          <a:p>
            <a:pPr lvl="0"/>
            <a:fld id="{07D865F8-CEB9-354C-87AF-7368567ED458}" type="slidenum">
              <a:t>24</a:t>
            </a:fld>
            <a:endParaRPr lang="en-none"/>
          </a:p>
        </p:txBody>
      </p:sp>
      <p:sp>
        <p:nvSpPr>
          <p:cNvPr id="2" name="Slide Image Placeholder 1">
            <a:extLst>
              <a:ext uri="{FF2B5EF4-FFF2-40B4-BE49-F238E27FC236}">
                <a16:creationId xmlns:a16="http://schemas.microsoft.com/office/drawing/2014/main" id="{F96A2750-F60B-0AE0-6F83-F662DF32F279}"/>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2B73DA2-2989-0249-5686-F29734103B30}"/>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2034F9E-EC75-B6AD-1600-178253051DA8}"/>
              </a:ext>
            </a:extLst>
          </p:cNvPr>
          <p:cNvSpPr txBox="1">
            <a:spLocks noGrp="1"/>
          </p:cNvSpPr>
          <p:nvPr>
            <p:ph type="sldNum" sz="quarter" idx="5"/>
          </p:nvPr>
        </p:nvSpPr>
        <p:spPr>
          <a:ln/>
        </p:spPr>
        <p:txBody>
          <a:bodyPr lIns="0" tIns="0" rIns="0" bIns="0" anchor="b">
            <a:noAutofit/>
          </a:bodyPr>
          <a:lstStyle/>
          <a:p>
            <a:pPr lvl="0"/>
            <a:fld id="{5A1C9FFE-4FCD-9E43-91A7-521FCB8702EE}" type="slidenum">
              <a:t>25</a:t>
            </a:fld>
            <a:endParaRPr lang="en-none"/>
          </a:p>
        </p:txBody>
      </p:sp>
      <p:sp>
        <p:nvSpPr>
          <p:cNvPr id="2" name="Slide Image Placeholder 1">
            <a:extLst>
              <a:ext uri="{FF2B5EF4-FFF2-40B4-BE49-F238E27FC236}">
                <a16:creationId xmlns:a16="http://schemas.microsoft.com/office/drawing/2014/main" id="{62466097-69CF-7217-08A0-A964CCA440F3}"/>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0D8EFED1-0CFD-3C8B-669B-5BFA95B30AF9}"/>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B83EEDC2-A408-F189-34FB-5891DA5DF354}"/>
              </a:ext>
            </a:extLst>
          </p:cNvPr>
          <p:cNvSpPr txBox="1">
            <a:spLocks noGrp="1"/>
          </p:cNvSpPr>
          <p:nvPr>
            <p:ph type="sldNum" sz="quarter" idx="5"/>
          </p:nvPr>
        </p:nvSpPr>
        <p:spPr>
          <a:ln/>
        </p:spPr>
        <p:txBody>
          <a:bodyPr lIns="0" tIns="0" rIns="0" bIns="0" anchor="b">
            <a:noAutofit/>
          </a:bodyPr>
          <a:lstStyle/>
          <a:p>
            <a:pPr lvl="0"/>
            <a:fld id="{A45CA9EA-2385-274C-B775-4202AE7CD68D}" type="slidenum">
              <a:t>26</a:t>
            </a:fld>
            <a:endParaRPr lang="en-none"/>
          </a:p>
        </p:txBody>
      </p:sp>
      <p:sp>
        <p:nvSpPr>
          <p:cNvPr id="2" name="Slide Image Placeholder 1">
            <a:extLst>
              <a:ext uri="{FF2B5EF4-FFF2-40B4-BE49-F238E27FC236}">
                <a16:creationId xmlns:a16="http://schemas.microsoft.com/office/drawing/2014/main" id="{76929275-A7E6-BC44-9832-AB03EC06FD25}"/>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14E0255-61E2-7F07-6F74-33C0C54D424F}"/>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AF77CC7-B64D-180A-9CFC-820B567AFF55}"/>
              </a:ext>
            </a:extLst>
          </p:cNvPr>
          <p:cNvSpPr txBox="1">
            <a:spLocks noGrp="1"/>
          </p:cNvSpPr>
          <p:nvPr>
            <p:ph type="sldNum" sz="quarter" idx="5"/>
          </p:nvPr>
        </p:nvSpPr>
        <p:spPr>
          <a:ln/>
        </p:spPr>
        <p:txBody>
          <a:bodyPr lIns="0" tIns="0" rIns="0" bIns="0" anchor="b">
            <a:noAutofit/>
          </a:bodyPr>
          <a:lstStyle/>
          <a:p>
            <a:pPr lvl="0"/>
            <a:fld id="{66EBAEC1-7C07-CB46-9FC5-5F811089E569}" type="slidenum">
              <a:t>27</a:t>
            </a:fld>
            <a:endParaRPr lang="en-none"/>
          </a:p>
        </p:txBody>
      </p:sp>
      <p:sp>
        <p:nvSpPr>
          <p:cNvPr id="2" name="Slide Image Placeholder 1">
            <a:extLst>
              <a:ext uri="{FF2B5EF4-FFF2-40B4-BE49-F238E27FC236}">
                <a16:creationId xmlns:a16="http://schemas.microsoft.com/office/drawing/2014/main" id="{EE148B3F-9A7E-B1C8-E178-33DD9EF4ADC2}"/>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D9B64BC3-12F2-752D-2118-CA33D6D7D4B5}"/>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49765E3F-4E31-12B6-7606-7AE79E010131}"/>
              </a:ext>
            </a:extLst>
          </p:cNvPr>
          <p:cNvSpPr txBox="1">
            <a:spLocks noGrp="1"/>
          </p:cNvSpPr>
          <p:nvPr>
            <p:ph type="sldNum" sz="quarter" idx="5"/>
          </p:nvPr>
        </p:nvSpPr>
        <p:spPr>
          <a:ln/>
        </p:spPr>
        <p:txBody>
          <a:bodyPr lIns="0" tIns="0" rIns="0" bIns="0" anchor="b">
            <a:noAutofit/>
          </a:bodyPr>
          <a:lstStyle/>
          <a:p>
            <a:pPr lvl="0"/>
            <a:fld id="{FC67924F-6B63-4A4A-8F89-EEC8E8EDAB68}" type="slidenum">
              <a:t>28</a:t>
            </a:fld>
            <a:endParaRPr lang="en-none"/>
          </a:p>
        </p:txBody>
      </p:sp>
      <p:sp>
        <p:nvSpPr>
          <p:cNvPr id="2" name="Slide Image Placeholder 1">
            <a:extLst>
              <a:ext uri="{FF2B5EF4-FFF2-40B4-BE49-F238E27FC236}">
                <a16:creationId xmlns:a16="http://schemas.microsoft.com/office/drawing/2014/main" id="{B1455DB4-1BA6-2A44-1CE4-924165576438}"/>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94ECC218-5F5E-E5CC-A68A-002466DA7BC9}"/>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ED79B1B-3D90-530E-ACC5-29DD73F34C8A}"/>
              </a:ext>
            </a:extLst>
          </p:cNvPr>
          <p:cNvSpPr txBox="1">
            <a:spLocks noGrp="1"/>
          </p:cNvSpPr>
          <p:nvPr>
            <p:ph type="sldNum" sz="quarter" idx="5"/>
          </p:nvPr>
        </p:nvSpPr>
        <p:spPr>
          <a:ln/>
        </p:spPr>
        <p:txBody>
          <a:bodyPr lIns="0" tIns="0" rIns="0" bIns="0" anchor="b">
            <a:noAutofit/>
          </a:bodyPr>
          <a:lstStyle/>
          <a:p>
            <a:pPr lvl="0"/>
            <a:fld id="{B7C8EF74-A29D-BF46-8CD5-86428757D22C}" type="slidenum">
              <a:t>29</a:t>
            </a:fld>
            <a:endParaRPr lang="en-none"/>
          </a:p>
        </p:txBody>
      </p:sp>
      <p:sp>
        <p:nvSpPr>
          <p:cNvPr id="2" name="Slide Image Placeholder 1">
            <a:extLst>
              <a:ext uri="{FF2B5EF4-FFF2-40B4-BE49-F238E27FC236}">
                <a16:creationId xmlns:a16="http://schemas.microsoft.com/office/drawing/2014/main" id="{C1D37DD0-4C1D-8C39-61ED-AF8A2E81CB78}"/>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C9DBAB41-7897-BD86-4C2C-667DB20EA801}"/>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66BA63FA-B852-3FC7-4C38-7877F26F95B1}"/>
              </a:ext>
            </a:extLst>
          </p:cNvPr>
          <p:cNvSpPr txBox="1">
            <a:spLocks noGrp="1"/>
          </p:cNvSpPr>
          <p:nvPr>
            <p:ph type="sldNum" sz="quarter" idx="5"/>
          </p:nvPr>
        </p:nvSpPr>
        <p:spPr>
          <a:ln/>
        </p:spPr>
        <p:txBody>
          <a:bodyPr lIns="0" tIns="0" rIns="0" bIns="0" anchor="b">
            <a:noAutofit/>
          </a:bodyPr>
          <a:lstStyle/>
          <a:p>
            <a:pPr lvl="0"/>
            <a:fld id="{DC95C8D8-7174-704E-8E5B-A123C09CE7FD}" type="slidenum">
              <a:t>30</a:t>
            </a:fld>
            <a:endParaRPr lang="en-none"/>
          </a:p>
        </p:txBody>
      </p:sp>
      <p:sp>
        <p:nvSpPr>
          <p:cNvPr id="2" name="Slide Image Placeholder 1">
            <a:extLst>
              <a:ext uri="{FF2B5EF4-FFF2-40B4-BE49-F238E27FC236}">
                <a16:creationId xmlns:a16="http://schemas.microsoft.com/office/drawing/2014/main" id="{61B39DB0-90B5-CB6A-7B05-730B6E1405BB}"/>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3A3806B-4B18-E30D-598C-C09558F6BDCC}"/>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62A8701-73A3-D440-83B1-CE9339A6E46E}"/>
              </a:ext>
            </a:extLst>
          </p:cNvPr>
          <p:cNvSpPr txBox="1">
            <a:spLocks noGrp="1"/>
          </p:cNvSpPr>
          <p:nvPr>
            <p:ph type="sldNum" sz="quarter" idx="5"/>
          </p:nvPr>
        </p:nvSpPr>
        <p:spPr>
          <a:ln/>
        </p:spPr>
        <p:txBody>
          <a:bodyPr lIns="0" tIns="0" rIns="0" bIns="0" anchor="b">
            <a:noAutofit/>
          </a:bodyPr>
          <a:lstStyle/>
          <a:p>
            <a:pPr lvl="0"/>
            <a:fld id="{BDA20579-9942-BF40-804E-0210CEE13A30}" type="slidenum">
              <a:t>31</a:t>
            </a:fld>
            <a:endParaRPr lang="en-none"/>
          </a:p>
        </p:txBody>
      </p:sp>
      <p:sp>
        <p:nvSpPr>
          <p:cNvPr id="2" name="Slide Image Placeholder 1">
            <a:extLst>
              <a:ext uri="{FF2B5EF4-FFF2-40B4-BE49-F238E27FC236}">
                <a16:creationId xmlns:a16="http://schemas.microsoft.com/office/drawing/2014/main" id="{227D83A1-BFD0-E813-91B9-DC9DE119EE95}"/>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F7E78BC-7A0A-C98E-C8AB-D9590F42C035}"/>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430FBB8-0356-E817-4CFC-41A595072876}"/>
              </a:ext>
            </a:extLst>
          </p:cNvPr>
          <p:cNvSpPr txBox="1">
            <a:spLocks noGrp="1"/>
          </p:cNvSpPr>
          <p:nvPr>
            <p:ph type="sldNum" sz="quarter" idx="5"/>
          </p:nvPr>
        </p:nvSpPr>
        <p:spPr>
          <a:ln/>
        </p:spPr>
        <p:txBody>
          <a:bodyPr lIns="0" tIns="0" rIns="0" bIns="0" anchor="b">
            <a:noAutofit/>
          </a:bodyPr>
          <a:lstStyle/>
          <a:p>
            <a:pPr lvl="0"/>
            <a:fld id="{C1726112-B1B5-A142-AE7F-126ABBED82D8}" type="slidenum">
              <a:t>32</a:t>
            </a:fld>
            <a:endParaRPr lang="en-none"/>
          </a:p>
        </p:txBody>
      </p:sp>
      <p:sp>
        <p:nvSpPr>
          <p:cNvPr id="2" name="Slide Image Placeholder 1">
            <a:extLst>
              <a:ext uri="{FF2B5EF4-FFF2-40B4-BE49-F238E27FC236}">
                <a16:creationId xmlns:a16="http://schemas.microsoft.com/office/drawing/2014/main" id="{C29D79B3-F969-2837-B0BF-B42F2A88B94E}"/>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2E75063A-70EF-DB7D-C355-88CE6F16CC55}"/>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E1DAC54-EFA4-A8EE-ADCC-E58949501CD1}"/>
              </a:ext>
            </a:extLst>
          </p:cNvPr>
          <p:cNvSpPr txBox="1">
            <a:spLocks noGrp="1"/>
          </p:cNvSpPr>
          <p:nvPr>
            <p:ph type="sldNum" sz="quarter" idx="5"/>
          </p:nvPr>
        </p:nvSpPr>
        <p:spPr>
          <a:ln/>
        </p:spPr>
        <p:txBody>
          <a:bodyPr lIns="0" tIns="0" rIns="0" bIns="0" anchor="b">
            <a:noAutofit/>
          </a:bodyPr>
          <a:lstStyle/>
          <a:p>
            <a:pPr lvl="0"/>
            <a:fld id="{6D47D0AE-515E-774C-AAE3-690B581E067E}" type="slidenum">
              <a:t>33</a:t>
            </a:fld>
            <a:endParaRPr lang="en-none"/>
          </a:p>
        </p:txBody>
      </p:sp>
      <p:sp>
        <p:nvSpPr>
          <p:cNvPr id="2" name="Slide Image Placeholder 1">
            <a:extLst>
              <a:ext uri="{FF2B5EF4-FFF2-40B4-BE49-F238E27FC236}">
                <a16:creationId xmlns:a16="http://schemas.microsoft.com/office/drawing/2014/main" id="{60A7B455-0E8D-D5B2-DADB-1791ED9263A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921AF15-C045-247E-05E7-D49371330CDD}"/>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E1DAC54-EFA4-A8EE-ADCC-E58949501CD1}"/>
              </a:ext>
            </a:extLst>
          </p:cNvPr>
          <p:cNvSpPr txBox="1">
            <a:spLocks noGrp="1"/>
          </p:cNvSpPr>
          <p:nvPr>
            <p:ph type="sldNum" sz="quarter" idx="5"/>
          </p:nvPr>
        </p:nvSpPr>
        <p:spPr>
          <a:ln/>
        </p:spPr>
        <p:txBody>
          <a:bodyPr lIns="0" tIns="0" rIns="0" bIns="0" anchor="b">
            <a:noAutofit/>
          </a:bodyPr>
          <a:lstStyle/>
          <a:p>
            <a:pPr lvl="0"/>
            <a:fld id="{6D47D0AE-515E-774C-AAE3-690B581E067E}" type="slidenum">
              <a:t>34</a:t>
            </a:fld>
            <a:endParaRPr lang="en-none"/>
          </a:p>
        </p:txBody>
      </p:sp>
      <p:sp>
        <p:nvSpPr>
          <p:cNvPr id="2" name="Slide Image Placeholder 1">
            <a:extLst>
              <a:ext uri="{FF2B5EF4-FFF2-40B4-BE49-F238E27FC236}">
                <a16:creationId xmlns:a16="http://schemas.microsoft.com/office/drawing/2014/main" id="{60A7B455-0E8D-D5B2-DADB-1791ED9263A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921AF15-C045-247E-05E7-D49371330CDD}"/>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153170964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E1DAC54-EFA4-A8EE-ADCC-E58949501CD1}"/>
              </a:ext>
            </a:extLst>
          </p:cNvPr>
          <p:cNvSpPr txBox="1">
            <a:spLocks noGrp="1"/>
          </p:cNvSpPr>
          <p:nvPr>
            <p:ph type="sldNum" sz="quarter" idx="5"/>
          </p:nvPr>
        </p:nvSpPr>
        <p:spPr>
          <a:ln/>
        </p:spPr>
        <p:txBody>
          <a:bodyPr lIns="0" tIns="0" rIns="0" bIns="0" anchor="b">
            <a:noAutofit/>
          </a:bodyPr>
          <a:lstStyle/>
          <a:p>
            <a:pPr lvl="0"/>
            <a:fld id="{6D47D0AE-515E-774C-AAE3-690B581E067E}" type="slidenum">
              <a:t>35</a:t>
            </a:fld>
            <a:endParaRPr lang="en-none"/>
          </a:p>
        </p:txBody>
      </p:sp>
      <p:sp>
        <p:nvSpPr>
          <p:cNvPr id="2" name="Slide Image Placeholder 1">
            <a:extLst>
              <a:ext uri="{FF2B5EF4-FFF2-40B4-BE49-F238E27FC236}">
                <a16:creationId xmlns:a16="http://schemas.microsoft.com/office/drawing/2014/main" id="{60A7B455-0E8D-D5B2-DADB-1791ED9263A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921AF15-C045-247E-05E7-D49371330CDD}"/>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2329078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4FCE5B4-E68E-6CA3-1624-EC0015DA33E1}"/>
              </a:ext>
            </a:extLst>
          </p:cNvPr>
          <p:cNvSpPr txBox="1">
            <a:spLocks noGrp="1"/>
          </p:cNvSpPr>
          <p:nvPr>
            <p:ph type="sldNum" sz="quarter" idx="5"/>
          </p:nvPr>
        </p:nvSpPr>
        <p:spPr>
          <a:ln/>
        </p:spPr>
        <p:txBody>
          <a:bodyPr lIns="0" tIns="0" rIns="0" bIns="0" anchor="b">
            <a:noAutofit/>
          </a:bodyPr>
          <a:lstStyle/>
          <a:p>
            <a:pPr lvl="0"/>
            <a:fld id="{2232FC04-F2F9-2F43-B4FD-D8471D762C20}" type="slidenum">
              <a:t>36</a:t>
            </a:fld>
            <a:endParaRPr lang="en-none"/>
          </a:p>
        </p:txBody>
      </p:sp>
      <p:sp>
        <p:nvSpPr>
          <p:cNvPr id="2" name="Slide Image Placeholder 1">
            <a:extLst>
              <a:ext uri="{FF2B5EF4-FFF2-40B4-BE49-F238E27FC236}">
                <a16:creationId xmlns:a16="http://schemas.microsoft.com/office/drawing/2014/main" id="{72EFAA8B-D9D6-F2A2-5D1D-24D3D3C9A2B8}"/>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FA3D7AD3-3DBA-88BF-4990-68D1FF9B4531}"/>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1EF92BF3-92AA-3B10-4B4E-E567B937AAB7}"/>
              </a:ext>
            </a:extLst>
          </p:cNvPr>
          <p:cNvSpPr txBox="1">
            <a:spLocks noGrp="1"/>
          </p:cNvSpPr>
          <p:nvPr>
            <p:ph type="sldNum" sz="quarter" idx="5"/>
          </p:nvPr>
        </p:nvSpPr>
        <p:spPr>
          <a:ln/>
        </p:spPr>
        <p:txBody>
          <a:bodyPr lIns="0" tIns="0" rIns="0" bIns="0" anchor="b">
            <a:noAutofit/>
          </a:bodyPr>
          <a:lstStyle/>
          <a:p>
            <a:pPr lvl="0"/>
            <a:fld id="{B61D2DC6-461E-EB4A-91CD-FFFC45DBA6BD}" type="slidenum">
              <a:t>37</a:t>
            </a:fld>
            <a:endParaRPr lang="en-none"/>
          </a:p>
        </p:txBody>
      </p:sp>
      <p:sp>
        <p:nvSpPr>
          <p:cNvPr id="2" name="Slide Image Placeholder 1">
            <a:extLst>
              <a:ext uri="{FF2B5EF4-FFF2-40B4-BE49-F238E27FC236}">
                <a16:creationId xmlns:a16="http://schemas.microsoft.com/office/drawing/2014/main" id="{826B5648-C3C8-C8B6-F8D4-69210C9A863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75782026-73B1-BB21-6F67-F8A89579661E}"/>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62A6B11-DB07-213C-0456-8EA6808EC321}"/>
              </a:ext>
            </a:extLst>
          </p:cNvPr>
          <p:cNvSpPr txBox="1">
            <a:spLocks noGrp="1"/>
          </p:cNvSpPr>
          <p:nvPr>
            <p:ph type="sldNum" sz="quarter" idx="5"/>
          </p:nvPr>
        </p:nvSpPr>
        <p:spPr>
          <a:ln/>
        </p:spPr>
        <p:txBody>
          <a:bodyPr lIns="0" tIns="0" rIns="0" bIns="0" anchor="b">
            <a:noAutofit/>
          </a:bodyPr>
          <a:lstStyle/>
          <a:p>
            <a:pPr lvl="0"/>
            <a:fld id="{E943B844-FAF0-1143-B0FC-1105E39EA08E}" type="slidenum">
              <a:t>38</a:t>
            </a:fld>
            <a:endParaRPr lang="en-none"/>
          </a:p>
        </p:txBody>
      </p:sp>
      <p:sp>
        <p:nvSpPr>
          <p:cNvPr id="2" name="Slide Image Placeholder 1">
            <a:extLst>
              <a:ext uri="{FF2B5EF4-FFF2-40B4-BE49-F238E27FC236}">
                <a16:creationId xmlns:a16="http://schemas.microsoft.com/office/drawing/2014/main" id="{5C09FC5E-9543-CFAB-2EB9-EBB745FF07DF}"/>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80D6C07-6902-41B6-8B66-B1B89D535F66}"/>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084393BF-A055-6A13-5982-6496C35A6EDE}"/>
              </a:ext>
            </a:extLst>
          </p:cNvPr>
          <p:cNvSpPr txBox="1">
            <a:spLocks noGrp="1"/>
          </p:cNvSpPr>
          <p:nvPr>
            <p:ph type="sldNum" sz="quarter" idx="5"/>
          </p:nvPr>
        </p:nvSpPr>
        <p:spPr>
          <a:ln/>
        </p:spPr>
        <p:txBody>
          <a:bodyPr lIns="0" tIns="0" rIns="0" bIns="0" anchor="b">
            <a:noAutofit/>
          </a:bodyPr>
          <a:lstStyle/>
          <a:p>
            <a:pPr lvl="0"/>
            <a:fld id="{A06282DA-12A7-E548-B2D2-28DE77D8CD27}" type="slidenum">
              <a:t>39</a:t>
            </a:fld>
            <a:endParaRPr lang="en-none"/>
          </a:p>
        </p:txBody>
      </p:sp>
      <p:sp>
        <p:nvSpPr>
          <p:cNvPr id="2" name="Slide Image Placeholder 1">
            <a:extLst>
              <a:ext uri="{FF2B5EF4-FFF2-40B4-BE49-F238E27FC236}">
                <a16:creationId xmlns:a16="http://schemas.microsoft.com/office/drawing/2014/main" id="{10FB0CD8-C050-50E5-E48F-D94BFC662527}"/>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6E79BDB1-0B50-313E-FBE3-9D5DC572B841}"/>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BFC815E3-56F3-5594-9455-5488B80E7A84}"/>
              </a:ext>
            </a:extLst>
          </p:cNvPr>
          <p:cNvSpPr txBox="1">
            <a:spLocks noGrp="1"/>
          </p:cNvSpPr>
          <p:nvPr>
            <p:ph type="sldNum" sz="quarter" idx="5"/>
          </p:nvPr>
        </p:nvSpPr>
        <p:spPr>
          <a:ln/>
        </p:spPr>
        <p:txBody>
          <a:bodyPr lIns="0" tIns="0" rIns="0" bIns="0" anchor="b">
            <a:noAutofit/>
          </a:bodyPr>
          <a:lstStyle/>
          <a:p>
            <a:pPr lvl="0"/>
            <a:fld id="{B9FB7561-D324-5D4C-B17C-8502C6E209F9}" type="slidenum">
              <a:t>40</a:t>
            </a:fld>
            <a:endParaRPr lang="en-none"/>
          </a:p>
        </p:txBody>
      </p:sp>
      <p:sp>
        <p:nvSpPr>
          <p:cNvPr id="2" name="Slide Image Placeholder 1">
            <a:extLst>
              <a:ext uri="{FF2B5EF4-FFF2-40B4-BE49-F238E27FC236}">
                <a16:creationId xmlns:a16="http://schemas.microsoft.com/office/drawing/2014/main" id="{713F6B02-BD5F-89CF-9617-E6CD70CE362C}"/>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51865235-2C5B-09D3-192D-6D122CF6F08D}"/>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E8243E64-609D-636B-A27E-9014CE16C45E}"/>
              </a:ext>
            </a:extLst>
          </p:cNvPr>
          <p:cNvSpPr txBox="1">
            <a:spLocks noGrp="1"/>
          </p:cNvSpPr>
          <p:nvPr>
            <p:ph type="sldNum" sz="quarter" idx="5"/>
          </p:nvPr>
        </p:nvSpPr>
        <p:spPr>
          <a:ln/>
        </p:spPr>
        <p:txBody>
          <a:bodyPr lIns="0" tIns="0" rIns="0" bIns="0" anchor="b">
            <a:noAutofit/>
          </a:bodyPr>
          <a:lstStyle/>
          <a:p>
            <a:pPr lvl="0"/>
            <a:fld id="{6A220221-9849-184A-B39A-E128831DC5F6}" type="slidenum">
              <a:t>41</a:t>
            </a:fld>
            <a:endParaRPr lang="en-none"/>
          </a:p>
        </p:txBody>
      </p:sp>
      <p:sp>
        <p:nvSpPr>
          <p:cNvPr id="2" name="Slide Image Placeholder 1">
            <a:extLst>
              <a:ext uri="{FF2B5EF4-FFF2-40B4-BE49-F238E27FC236}">
                <a16:creationId xmlns:a16="http://schemas.microsoft.com/office/drawing/2014/main" id="{A4068B8F-FFE3-D9D8-6793-449912803561}"/>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637BFE6F-4F23-7E66-219D-651B64FA6E35}"/>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9554D8D2-D9CD-C8BD-F902-217D32110381}"/>
              </a:ext>
            </a:extLst>
          </p:cNvPr>
          <p:cNvSpPr txBox="1">
            <a:spLocks noGrp="1"/>
          </p:cNvSpPr>
          <p:nvPr>
            <p:ph type="sldNum" sz="quarter" idx="5"/>
          </p:nvPr>
        </p:nvSpPr>
        <p:spPr>
          <a:ln/>
        </p:spPr>
        <p:txBody>
          <a:bodyPr lIns="0" tIns="0" rIns="0" bIns="0" anchor="b">
            <a:noAutofit/>
          </a:bodyPr>
          <a:lstStyle/>
          <a:p>
            <a:pPr lvl="0"/>
            <a:fld id="{E0B29F40-F7BA-6448-9E11-F7DCF8FDCB3A}" type="slidenum">
              <a:t>42</a:t>
            </a:fld>
            <a:endParaRPr lang="en-none"/>
          </a:p>
        </p:txBody>
      </p:sp>
      <p:sp>
        <p:nvSpPr>
          <p:cNvPr id="2" name="Slide Image Placeholder 1">
            <a:extLst>
              <a:ext uri="{FF2B5EF4-FFF2-40B4-BE49-F238E27FC236}">
                <a16:creationId xmlns:a16="http://schemas.microsoft.com/office/drawing/2014/main" id="{68003E4B-3EC3-E18A-3134-274E8771E044}"/>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55438A00-C4F4-8786-B17F-010CC4DDDD2E}"/>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9554D8D2-D9CD-C8BD-F902-217D32110381}"/>
              </a:ext>
            </a:extLst>
          </p:cNvPr>
          <p:cNvSpPr txBox="1">
            <a:spLocks noGrp="1"/>
          </p:cNvSpPr>
          <p:nvPr>
            <p:ph type="sldNum" sz="quarter" idx="5"/>
          </p:nvPr>
        </p:nvSpPr>
        <p:spPr>
          <a:ln/>
        </p:spPr>
        <p:txBody>
          <a:bodyPr lIns="0" tIns="0" rIns="0" bIns="0" anchor="b">
            <a:noAutofit/>
          </a:bodyPr>
          <a:lstStyle/>
          <a:p>
            <a:pPr lvl="0"/>
            <a:fld id="{E0B29F40-F7BA-6448-9E11-F7DCF8FDCB3A}" type="slidenum">
              <a:t>43</a:t>
            </a:fld>
            <a:endParaRPr lang="en-none"/>
          </a:p>
        </p:txBody>
      </p:sp>
      <p:sp>
        <p:nvSpPr>
          <p:cNvPr id="2" name="Slide Image Placeholder 1">
            <a:extLst>
              <a:ext uri="{FF2B5EF4-FFF2-40B4-BE49-F238E27FC236}">
                <a16:creationId xmlns:a16="http://schemas.microsoft.com/office/drawing/2014/main" id="{68003E4B-3EC3-E18A-3134-274E8771E044}"/>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55438A00-C4F4-8786-B17F-010CC4DDDD2E}"/>
              </a:ext>
            </a:extLst>
          </p:cNvPr>
          <p:cNvSpPr txBox="1">
            <a:spLocks noGrp="1"/>
          </p:cNvSpPr>
          <p:nvPr>
            <p:ph type="body" sz="quarter" idx="1"/>
          </p:nvPr>
        </p:nvSpPr>
        <p:spPr>
          <a:xfrm>
            <a:off x="685799" y="4343400"/>
            <a:ext cx="5486040" cy="4114800"/>
          </a:xfrm>
        </p:spPr>
        <p:txBody>
          <a:bodyPr/>
          <a:lstStyle/>
          <a:p>
            <a:endParaRPr lang="en-none"/>
          </a:p>
        </p:txBody>
      </p:sp>
    </p:spTree>
    <p:extLst>
      <p:ext uri="{BB962C8B-B14F-4D97-AF65-F5344CB8AC3E}">
        <p14:creationId xmlns:p14="http://schemas.microsoft.com/office/powerpoint/2010/main" val="14753448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048FD08F-5EFB-08FD-B288-49A898F5A11B}"/>
              </a:ext>
            </a:extLst>
          </p:cNvPr>
          <p:cNvSpPr txBox="1">
            <a:spLocks noGrp="1"/>
          </p:cNvSpPr>
          <p:nvPr>
            <p:ph type="sldNum" sz="quarter" idx="5"/>
          </p:nvPr>
        </p:nvSpPr>
        <p:spPr>
          <a:ln/>
        </p:spPr>
        <p:txBody>
          <a:bodyPr lIns="0" tIns="0" rIns="0" bIns="0" anchor="b">
            <a:noAutofit/>
          </a:bodyPr>
          <a:lstStyle/>
          <a:p>
            <a:pPr lvl="0"/>
            <a:fld id="{E8B679F2-84B4-3549-9082-58F1D6BC9AE0}" type="slidenum">
              <a:t>44</a:t>
            </a:fld>
            <a:endParaRPr lang="en-none"/>
          </a:p>
        </p:txBody>
      </p:sp>
      <p:sp>
        <p:nvSpPr>
          <p:cNvPr id="2" name="Slide Image Placeholder 1">
            <a:extLst>
              <a:ext uri="{FF2B5EF4-FFF2-40B4-BE49-F238E27FC236}">
                <a16:creationId xmlns:a16="http://schemas.microsoft.com/office/drawing/2014/main" id="{38C9EE9D-49B1-0106-A5DF-8D29909A28FF}"/>
              </a:ext>
            </a:extLst>
          </p:cNvPr>
          <p:cNvSpPr>
            <a:spLocks noGrp="1" noRot="1" noChangeAspect="1" noResize="1"/>
          </p:cNvSpPr>
          <p:nvPr>
            <p:ph type="sldImg"/>
          </p:nvPr>
        </p:nvSpPr>
        <p:spPr>
          <a:xfrm>
            <a:off x="382588" y="695325"/>
            <a:ext cx="6092825" cy="3427413"/>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CB1BE1B-B4D5-FAB6-42E4-2657F43CD818}"/>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23C1C6DD-439E-EE52-E7AE-5EC9A9A8CD5E}"/>
              </a:ext>
            </a:extLst>
          </p:cNvPr>
          <p:cNvSpPr txBox="1">
            <a:spLocks noGrp="1"/>
          </p:cNvSpPr>
          <p:nvPr>
            <p:ph type="sldNum" sz="quarter" idx="5"/>
          </p:nvPr>
        </p:nvSpPr>
        <p:spPr>
          <a:ln/>
        </p:spPr>
        <p:txBody>
          <a:bodyPr lIns="0" tIns="0" rIns="0" bIns="0" anchor="b">
            <a:noAutofit/>
          </a:bodyPr>
          <a:lstStyle/>
          <a:p>
            <a:pPr lvl="0"/>
            <a:fld id="{1BFAB271-4DC0-8740-9D90-A838A153D33A}" type="slidenum">
              <a:t>45</a:t>
            </a:fld>
            <a:endParaRPr lang="en-none"/>
          </a:p>
        </p:txBody>
      </p:sp>
      <p:sp>
        <p:nvSpPr>
          <p:cNvPr id="2" name="Slide Image Placeholder 1">
            <a:extLst>
              <a:ext uri="{FF2B5EF4-FFF2-40B4-BE49-F238E27FC236}">
                <a16:creationId xmlns:a16="http://schemas.microsoft.com/office/drawing/2014/main" id="{5607769B-E935-3AE1-457D-9F51B9D4FA2E}"/>
              </a:ext>
            </a:extLst>
          </p:cNvPr>
          <p:cNvSpPr>
            <a:spLocks noGrp="1" noRot="1" noChangeAspect="1" noResize="1"/>
          </p:cNvSpPr>
          <p:nvPr>
            <p:ph type="sldImg"/>
          </p:nvPr>
        </p:nvSpPr>
        <p:spPr>
          <a:xfrm>
            <a:off x="380880" y="694800"/>
            <a:ext cx="6095519" cy="3428639"/>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9BD4BB79-A138-0973-907D-CBE5777A20C0}"/>
              </a:ext>
            </a:extLst>
          </p:cNvPr>
          <p:cNvSpPr txBox="1">
            <a:spLocks noGrp="1"/>
          </p:cNvSpPr>
          <p:nvPr>
            <p:ph type="body" sz="quarter" idx="1"/>
          </p:nvPr>
        </p:nvSpPr>
        <p:spPr>
          <a:xfrm>
            <a:off x="685799" y="4343400"/>
            <a:ext cx="5486040" cy="4114800"/>
          </a:xfrm>
        </p:spPr>
        <p:txBody>
          <a:bodyPr/>
          <a:lstStyle/>
          <a:p>
            <a:endParaRPr lang="en-non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57888-77C5-061C-6E68-A5506370CA5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BB9D67EA-BD54-AC22-EC48-C25C47AB00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Tree>
    <p:extLst>
      <p:ext uri="{BB962C8B-B14F-4D97-AF65-F5344CB8AC3E}">
        <p14:creationId xmlns:p14="http://schemas.microsoft.com/office/powerpoint/2010/main" val="915159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EB95C-6991-6FF6-B173-9A4DD12303DD}"/>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BD116CA6-0578-0A55-ABEE-B09D688DF7F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024071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6269B-2C94-7A90-0317-7CF35850E73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6C69EEA3-EBAF-8D00-67D6-118492BEDF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9136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F6625-711D-785B-44BF-C4EB9987639C}"/>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2F6581C8-7C0E-8CAA-1405-AE284AEB650F}"/>
              </a:ext>
            </a:extLst>
          </p:cNvPr>
          <p:cNvSpPr>
            <a:spLocks noGrp="1"/>
          </p:cNvSpPr>
          <p:nvPr>
            <p:ph sz="half" idx="1"/>
          </p:nvPr>
        </p:nvSpPr>
        <p:spPr>
          <a:xfrm>
            <a:off x="6096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806B137F-ABC0-15B1-C5FA-5D2507038CC0}"/>
              </a:ext>
            </a:extLst>
          </p:cNvPr>
          <p:cNvSpPr>
            <a:spLocks noGrp="1"/>
          </p:cNvSpPr>
          <p:nvPr>
            <p:ph sz="half" idx="2"/>
          </p:nvPr>
        </p:nvSpPr>
        <p:spPr>
          <a:xfrm>
            <a:off x="61722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3292269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DABEB-FE33-0E05-EF7F-275A1273D4FD}"/>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D5A7B1D1-1487-6B7C-57CD-75318688423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8AE0B5-B43A-1B98-41CF-B34B18B503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30028C98-4E21-066F-A0A1-53F094B0FA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AFF5EC1-7239-F026-7D21-C4E184A024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035770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60A9A-DAA8-0E88-FDAE-7A2AB8541807}"/>
              </a:ext>
            </a:extLst>
          </p:cNvPr>
          <p:cNvSpPr>
            <a:spLocks noGrp="1"/>
          </p:cNvSpPr>
          <p:nvPr>
            <p:ph type="title"/>
          </p:nvPr>
        </p:nvSpPr>
        <p:spPr/>
        <p:txBody>
          <a:bodyPr/>
          <a:lstStyle/>
          <a:p>
            <a:r>
              <a:rPr lang="en-US"/>
              <a:t>Click to edit Master title style</a:t>
            </a:r>
            <a:endParaRPr lang="en-EG"/>
          </a:p>
        </p:txBody>
      </p:sp>
    </p:spTree>
    <p:extLst>
      <p:ext uri="{BB962C8B-B14F-4D97-AF65-F5344CB8AC3E}">
        <p14:creationId xmlns:p14="http://schemas.microsoft.com/office/powerpoint/2010/main" val="4068665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546801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CB4C8-9257-634A-812D-26BF63C30C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E70A5715-5635-C202-80E8-5214DF6070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E6A0BAE5-A662-B0E3-31FE-3F1A0A7FE4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19519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30442-41A5-1D3A-3710-F7E6910FFC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B7B5E51B-8B59-3A8C-BD8F-B7CCD8E8FA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7F5BF015-716A-8444-129B-C4C893EDC1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950007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7A5A7-04B4-3BED-7875-4DD493151681}"/>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A36DDBA6-96B0-3DFB-C093-07F36527864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3094292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F828B2-1434-8023-8EA7-05073E20074A}"/>
              </a:ext>
            </a:extLst>
          </p:cNvPr>
          <p:cNvSpPr>
            <a:spLocks noGrp="1"/>
          </p:cNvSpPr>
          <p:nvPr>
            <p:ph type="title" orient="vert"/>
          </p:nvPr>
        </p:nvSpPr>
        <p:spPr>
          <a:xfrm>
            <a:off x="8839200" y="273050"/>
            <a:ext cx="2743200" cy="5857875"/>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A846F257-C80A-CF29-18B0-31876F5A46C2}"/>
              </a:ext>
            </a:extLst>
          </p:cNvPr>
          <p:cNvSpPr>
            <a:spLocks noGrp="1"/>
          </p:cNvSpPr>
          <p:nvPr>
            <p:ph type="body" orient="vert" idx="1"/>
          </p:nvPr>
        </p:nvSpPr>
        <p:spPr>
          <a:xfrm>
            <a:off x="609600" y="273050"/>
            <a:ext cx="8077200" cy="585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7990210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1E0F5-C928-CC53-8A0A-B16DB44E8F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7EA5AFE3-9833-8124-4CAF-657CF093EC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Tree>
    <p:extLst>
      <p:ext uri="{BB962C8B-B14F-4D97-AF65-F5344CB8AC3E}">
        <p14:creationId xmlns:p14="http://schemas.microsoft.com/office/powerpoint/2010/main" val="12698135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6CD20-A537-BDE1-197C-F8CAFB2E3AD3}"/>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3A47A68F-122D-0B16-3853-C72F3E5220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4470349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BD8D9-7768-3736-D479-FA96B2D00C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786AF3EF-0798-6F50-BB31-897C7FD7F9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210333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C536A-DE00-156D-8E8E-3F1D3EE0099F}"/>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91B8326D-C97C-DD01-0EB4-C1C615F0D092}"/>
              </a:ext>
            </a:extLst>
          </p:cNvPr>
          <p:cNvSpPr>
            <a:spLocks noGrp="1"/>
          </p:cNvSpPr>
          <p:nvPr>
            <p:ph sz="half" idx="1"/>
          </p:nvPr>
        </p:nvSpPr>
        <p:spPr>
          <a:xfrm>
            <a:off x="6096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3A908FDB-9519-4FE4-B474-BD40909F8AAD}"/>
              </a:ext>
            </a:extLst>
          </p:cNvPr>
          <p:cNvSpPr>
            <a:spLocks noGrp="1"/>
          </p:cNvSpPr>
          <p:nvPr>
            <p:ph sz="half" idx="2"/>
          </p:nvPr>
        </p:nvSpPr>
        <p:spPr>
          <a:xfrm>
            <a:off x="61722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2180896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C0BDC-341C-22A7-3961-24769D519F94}"/>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1203226B-7E2A-CA8B-F1DF-9A0081FAEB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A08B4A3-535E-6C12-3DCA-52AA9871EB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6623650B-7567-BC21-45FB-7D89578411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42A923-7D52-3D13-8817-F0D4E7C6A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18184228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A2A15-CAEB-DA1E-C64C-D9AB1ECEA4CC}"/>
              </a:ext>
            </a:extLst>
          </p:cNvPr>
          <p:cNvSpPr>
            <a:spLocks noGrp="1"/>
          </p:cNvSpPr>
          <p:nvPr>
            <p:ph type="title"/>
          </p:nvPr>
        </p:nvSpPr>
        <p:spPr/>
        <p:txBody>
          <a:bodyPr/>
          <a:lstStyle/>
          <a:p>
            <a:r>
              <a:rPr lang="en-US"/>
              <a:t>Click to edit Master title style</a:t>
            </a:r>
            <a:endParaRPr lang="en-EG"/>
          </a:p>
        </p:txBody>
      </p:sp>
    </p:spTree>
    <p:extLst>
      <p:ext uri="{BB962C8B-B14F-4D97-AF65-F5344CB8AC3E}">
        <p14:creationId xmlns:p14="http://schemas.microsoft.com/office/powerpoint/2010/main" val="29377439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4909549"/>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C088E-E4F5-9532-3D10-85C7F1ADEF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B2BA2901-3339-4E37-E78B-96F0F2EDE2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3AFCF97A-A388-00F1-C8AC-E2B9764938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442618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C4176-A02B-1AF5-F23E-90A5E03881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058E2192-2418-1FD8-8A32-25CF1B90B1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096FA3EC-8F64-11D0-DAE2-AFDF3FD8D8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5213780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C5550-25D3-0183-D826-3321368A0BB9}"/>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45288DD7-F9DC-A07A-0EDF-5C16B2387C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4736615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32D6E7-16A0-845E-9419-059DFADE9AFB}"/>
              </a:ext>
            </a:extLst>
          </p:cNvPr>
          <p:cNvSpPr>
            <a:spLocks noGrp="1"/>
          </p:cNvSpPr>
          <p:nvPr>
            <p:ph type="title" orient="vert"/>
          </p:nvPr>
        </p:nvSpPr>
        <p:spPr>
          <a:xfrm>
            <a:off x="8839200" y="273050"/>
            <a:ext cx="2743200" cy="5857875"/>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28342571-C68B-422E-3403-5D0D56F61E6A}"/>
              </a:ext>
            </a:extLst>
          </p:cNvPr>
          <p:cNvSpPr>
            <a:spLocks noGrp="1"/>
          </p:cNvSpPr>
          <p:nvPr>
            <p:ph type="body" orient="vert" idx="1"/>
          </p:nvPr>
        </p:nvSpPr>
        <p:spPr>
          <a:xfrm>
            <a:off x="609600" y="273050"/>
            <a:ext cx="8077200" cy="585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155024646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C83B7-1179-533D-71A7-6213892A66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7BB51B39-C1D5-85AB-83AA-6D8EFB7CF5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Tree>
    <p:extLst>
      <p:ext uri="{BB962C8B-B14F-4D97-AF65-F5344CB8AC3E}">
        <p14:creationId xmlns:p14="http://schemas.microsoft.com/office/powerpoint/2010/main" val="24004718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573E4-F3F3-6414-BEAD-4CAD18B9A7AD}"/>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A64D6E8C-7EA2-9367-B1A3-A088438F89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9180111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51B08-3D4D-51AA-321E-7E58A924E0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4DA842DF-FDA0-01FD-CBD2-FDFC20DF85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3358611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928B5-399B-E744-4472-FA25E021F92E}"/>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09BE9CEC-3E83-C5D8-2C5D-815EDC587E3E}"/>
              </a:ext>
            </a:extLst>
          </p:cNvPr>
          <p:cNvSpPr>
            <a:spLocks noGrp="1"/>
          </p:cNvSpPr>
          <p:nvPr>
            <p:ph sz="half" idx="1"/>
          </p:nvPr>
        </p:nvSpPr>
        <p:spPr>
          <a:xfrm>
            <a:off x="6096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35631E69-0409-E0F1-216B-C4CE8AD08004}"/>
              </a:ext>
            </a:extLst>
          </p:cNvPr>
          <p:cNvSpPr>
            <a:spLocks noGrp="1"/>
          </p:cNvSpPr>
          <p:nvPr>
            <p:ph sz="half" idx="2"/>
          </p:nvPr>
        </p:nvSpPr>
        <p:spPr>
          <a:xfrm>
            <a:off x="61722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33353130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886E8-BF5F-A3AE-CE0E-425EE461A496}"/>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A49E50AE-8910-EB07-5F19-A7D933C896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D7FDE2-07DD-4620-1046-8C7484CE33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CA11BF08-3E4F-CCF9-95DD-42446BCD11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8EF95C-8967-3C5B-BE34-08D9C711C9C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11329654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C2815-EE45-988B-6F8E-F78E2A872278}"/>
              </a:ext>
            </a:extLst>
          </p:cNvPr>
          <p:cNvSpPr>
            <a:spLocks noGrp="1"/>
          </p:cNvSpPr>
          <p:nvPr>
            <p:ph type="title"/>
          </p:nvPr>
        </p:nvSpPr>
        <p:spPr/>
        <p:txBody>
          <a:bodyPr/>
          <a:lstStyle/>
          <a:p>
            <a:r>
              <a:rPr lang="en-US"/>
              <a:t>Click to edit Master title style</a:t>
            </a:r>
            <a:endParaRPr lang="en-EG"/>
          </a:p>
        </p:txBody>
      </p:sp>
    </p:spTree>
    <p:extLst>
      <p:ext uri="{BB962C8B-B14F-4D97-AF65-F5344CB8AC3E}">
        <p14:creationId xmlns:p14="http://schemas.microsoft.com/office/powerpoint/2010/main" val="14952774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5351845"/>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08684-B614-0429-4DBF-8BC7884DAA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CBE3F605-0E15-2B95-2C6F-127ED4E5759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478F8DAC-9060-ACBA-BF6D-C423E84931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7129573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67BCF-47AB-08F0-EFBB-DC4763F465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4BC3FD34-6214-0AC0-EEED-E0F7B94472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26931BDA-BC76-B864-E423-4D0687772B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1334053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D3459-5FE4-1291-B63D-F2C3D1A3487E}"/>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5B874A7F-9B47-B781-9FFD-3C00A264BDD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36089971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3F3555-849C-00BF-E50D-B42F1D675CDD}"/>
              </a:ext>
            </a:extLst>
          </p:cNvPr>
          <p:cNvSpPr>
            <a:spLocks noGrp="1"/>
          </p:cNvSpPr>
          <p:nvPr>
            <p:ph type="title" orient="vert"/>
          </p:nvPr>
        </p:nvSpPr>
        <p:spPr>
          <a:xfrm>
            <a:off x="8839200" y="273050"/>
            <a:ext cx="2743200" cy="5857875"/>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CCD3C5C9-10A2-3866-1A25-A4F6F920C171}"/>
              </a:ext>
            </a:extLst>
          </p:cNvPr>
          <p:cNvSpPr>
            <a:spLocks noGrp="1"/>
          </p:cNvSpPr>
          <p:nvPr>
            <p:ph type="body" orient="vert" idx="1"/>
          </p:nvPr>
        </p:nvSpPr>
        <p:spPr>
          <a:xfrm>
            <a:off x="609600" y="273050"/>
            <a:ext cx="8077200" cy="585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42155117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EDA4B-22BA-8238-9207-A3954219C7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103DA940-F664-DDDC-ABC3-884A5C77A8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
        <p:nvSpPr>
          <p:cNvPr id="4" name="Date Placeholder 3">
            <a:extLst>
              <a:ext uri="{FF2B5EF4-FFF2-40B4-BE49-F238E27FC236}">
                <a16:creationId xmlns:a16="http://schemas.microsoft.com/office/drawing/2014/main" id="{284FFD5C-177A-992A-56AF-3C721E5927A5}"/>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5" name="Footer Placeholder 4">
            <a:extLst>
              <a:ext uri="{FF2B5EF4-FFF2-40B4-BE49-F238E27FC236}">
                <a16:creationId xmlns:a16="http://schemas.microsoft.com/office/drawing/2014/main" id="{2BF3B58C-8104-30D0-6E47-44124D1854F8}"/>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F3C11B87-DA4B-5A04-4F05-20E4366BC2FA}"/>
              </a:ext>
            </a:extLst>
          </p:cNvPr>
          <p:cNvSpPr>
            <a:spLocks noGrp="1"/>
          </p:cNvSpPr>
          <p:nvPr>
            <p:ph type="sldNum" sz="quarter" idx="12"/>
          </p:nvPr>
        </p:nvSpPr>
        <p:spPr/>
        <p:txBody>
          <a:bodyPr/>
          <a:lstStyle/>
          <a:p>
            <a:fld id="{6F246852-DC93-1449-8742-24A0E1A31F0B}" type="slidenum">
              <a:t>‹#›</a:t>
            </a:fld>
            <a:endParaRPr lang="en-EG"/>
          </a:p>
        </p:txBody>
      </p:sp>
    </p:spTree>
    <p:extLst>
      <p:ext uri="{BB962C8B-B14F-4D97-AF65-F5344CB8AC3E}">
        <p14:creationId xmlns:p14="http://schemas.microsoft.com/office/powerpoint/2010/main" val="41328550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C731E-336B-FB6E-0BDA-19982E4A3185}"/>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C73EA567-D013-AC67-1711-C5182C5D78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409DE423-291F-1A19-EDED-D285C79E2656}"/>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5" name="Footer Placeholder 4">
            <a:extLst>
              <a:ext uri="{FF2B5EF4-FFF2-40B4-BE49-F238E27FC236}">
                <a16:creationId xmlns:a16="http://schemas.microsoft.com/office/drawing/2014/main" id="{E255C05A-016C-EDC3-ACB4-D7FB2AF8CE56}"/>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FB991C41-C72C-B6D6-72A9-E8FB7CB36195}"/>
              </a:ext>
            </a:extLst>
          </p:cNvPr>
          <p:cNvSpPr>
            <a:spLocks noGrp="1"/>
          </p:cNvSpPr>
          <p:nvPr>
            <p:ph type="sldNum" sz="quarter" idx="12"/>
          </p:nvPr>
        </p:nvSpPr>
        <p:spPr/>
        <p:txBody>
          <a:bodyPr/>
          <a:lstStyle/>
          <a:p>
            <a:fld id="{FA8A7237-BF4D-E34C-8D7E-BD54C9D64FD8}" type="slidenum">
              <a:t>‹#›</a:t>
            </a:fld>
            <a:endParaRPr lang="en-EG"/>
          </a:p>
        </p:txBody>
      </p:sp>
    </p:spTree>
    <p:extLst>
      <p:ext uri="{BB962C8B-B14F-4D97-AF65-F5344CB8AC3E}">
        <p14:creationId xmlns:p14="http://schemas.microsoft.com/office/powerpoint/2010/main" val="296941964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1F3A9D-6EF1-1C81-592C-D2B1C92B9C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9ED97326-2D7E-1E75-B6F6-F9C4F2B74A7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20BCA6-F662-9889-2835-35213CA621BF}"/>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5" name="Footer Placeholder 4">
            <a:extLst>
              <a:ext uri="{FF2B5EF4-FFF2-40B4-BE49-F238E27FC236}">
                <a16:creationId xmlns:a16="http://schemas.microsoft.com/office/drawing/2014/main" id="{D6FFDAE1-8C79-D896-53C5-AD80CF91A621}"/>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A6988195-C492-E1B9-2B3F-8A0A17A2441E}"/>
              </a:ext>
            </a:extLst>
          </p:cNvPr>
          <p:cNvSpPr>
            <a:spLocks noGrp="1"/>
          </p:cNvSpPr>
          <p:nvPr>
            <p:ph type="sldNum" sz="quarter" idx="12"/>
          </p:nvPr>
        </p:nvSpPr>
        <p:spPr/>
        <p:txBody>
          <a:bodyPr/>
          <a:lstStyle/>
          <a:p>
            <a:fld id="{8202D1DC-82F1-4948-AA75-BE5F98C334F9}" type="slidenum">
              <a:t>‹#›</a:t>
            </a:fld>
            <a:endParaRPr lang="en-EG"/>
          </a:p>
        </p:txBody>
      </p:sp>
    </p:spTree>
    <p:extLst>
      <p:ext uri="{BB962C8B-B14F-4D97-AF65-F5344CB8AC3E}">
        <p14:creationId xmlns:p14="http://schemas.microsoft.com/office/powerpoint/2010/main" val="35343976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A2A0B-FCE0-8B0D-AD43-11D55B983ABD}"/>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612EF56B-E8F0-34F1-D449-60668C52222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6A4209F8-2381-5D27-8CE8-F37434692B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EACA540D-E73F-212E-6E87-0072038FAC21}"/>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6" name="Footer Placeholder 5">
            <a:extLst>
              <a:ext uri="{FF2B5EF4-FFF2-40B4-BE49-F238E27FC236}">
                <a16:creationId xmlns:a16="http://schemas.microsoft.com/office/drawing/2014/main" id="{4706FECE-DC8F-58A7-D824-9C36683F0B6D}"/>
              </a:ext>
            </a:extLst>
          </p:cNvPr>
          <p:cNvSpPr>
            <a:spLocks noGrp="1"/>
          </p:cNvSpPr>
          <p:nvPr>
            <p:ph type="ftr" sz="quarter" idx="11"/>
          </p:nvPr>
        </p:nvSpPr>
        <p:spPr/>
        <p:txBody>
          <a:bodyPr/>
          <a:lstStyle/>
          <a:p>
            <a:endParaRPr lang="en-EG"/>
          </a:p>
        </p:txBody>
      </p:sp>
      <p:sp>
        <p:nvSpPr>
          <p:cNvPr id="7" name="Slide Number Placeholder 6">
            <a:extLst>
              <a:ext uri="{FF2B5EF4-FFF2-40B4-BE49-F238E27FC236}">
                <a16:creationId xmlns:a16="http://schemas.microsoft.com/office/drawing/2014/main" id="{C5B37CB3-1B6A-AA60-B39C-793122A4364E}"/>
              </a:ext>
            </a:extLst>
          </p:cNvPr>
          <p:cNvSpPr>
            <a:spLocks noGrp="1"/>
          </p:cNvSpPr>
          <p:nvPr>
            <p:ph type="sldNum" sz="quarter" idx="12"/>
          </p:nvPr>
        </p:nvSpPr>
        <p:spPr/>
        <p:txBody>
          <a:bodyPr/>
          <a:lstStyle/>
          <a:p>
            <a:fld id="{D46113D4-1200-A34F-A8EC-01687BC4DEC6}" type="slidenum">
              <a:t>‹#›</a:t>
            </a:fld>
            <a:endParaRPr lang="en-EG"/>
          </a:p>
        </p:txBody>
      </p:sp>
    </p:spTree>
    <p:extLst>
      <p:ext uri="{BB962C8B-B14F-4D97-AF65-F5344CB8AC3E}">
        <p14:creationId xmlns:p14="http://schemas.microsoft.com/office/powerpoint/2010/main" val="46178527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E03B3-BFCC-B642-2D35-857E358F33F9}"/>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861AD05F-1A92-381D-7576-FDC2DC196F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BC6AC26-F639-3CD3-E678-7B003250B99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961D4FB3-FFCB-5216-C9DE-E4A4104C08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025C5B-44C9-F901-3C4B-179E63F516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7" name="Date Placeholder 6">
            <a:extLst>
              <a:ext uri="{FF2B5EF4-FFF2-40B4-BE49-F238E27FC236}">
                <a16:creationId xmlns:a16="http://schemas.microsoft.com/office/drawing/2014/main" id="{799BFB36-F438-4A2D-CEF1-E0268025C344}"/>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8" name="Footer Placeholder 7">
            <a:extLst>
              <a:ext uri="{FF2B5EF4-FFF2-40B4-BE49-F238E27FC236}">
                <a16:creationId xmlns:a16="http://schemas.microsoft.com/office/drawing/2014/main" id="{26EEEADB-D92E-4A21-337B-153CDA3E6C15}"/>
              </a:ext>
            </a:extLst>
          </p:cNvPr>
          <p:cNvSpPr>
            <a:spLocks noGrp="1"/>
          </p:cNvSpPr>
          <p:nvPr>
            <p:ph type="ftr" sz="quarter" idx="11"/>
          </p:nvPr>
        </p:nvSpPr>
        <p:spPr/>
        <p:txBody>
          <a:bodyPr/>
          <a:lstStyle/>
          <a:p>
            <a:endParaRPr lang="en-EG"/>
          </a:p>
        </p:txBody>
      </p:sp>
      <p:sp>
        <p:nvSpPr>
          <p:cNvPr id="9" name="Slide Number Placeholder 8">
            <a:extLst>
              <a:ext uri="{FF2B5EF4-FFF2-40B4-BE49-F238E27FC236}">
                <a16:creationId xmlns:a16="http://schemas.microsoft.com/office/drawing/2014/main" id="{026DAFC8-DA9A-5D31-F2BC-3486C0B9C99E}"/>
              </a:ext>
            </a:extLst>
          </p:cNvPr>
          <p:cNvSpPr>
            <a:spLocks noGrp="1"/>
          </p:cNvSpPr>
          <p:nvPr>
            <p:ph type="sldNum" sz="quarter" idx="12"/>
          </p:nvPr>
        </p:nvSpPr>
        <p:spPr/>
        <p:txBody>
          <a:bodyPr/>
          <a:lstStyle/>
          <a:p>
            <a:fld id="{34E0CD40-680D-DA44-AD9D-95BCF9258829}" type="slidenum">
              <a:t>‹#›</a:t>
            </a:fld>
            <a:endParaRPr lang="en-EG"/>
          </a:p>
        </p:txBody>
      </p:sp>
    </p:spTree>
    <p:extLst>
      <p:ext uri="{BB962C8B-B14F-4D97-AF65-F5344CB8AC3E}">
        <p14:creationId xmlns:p14="http://schemas.microsoft.com/office/powerpoint/2010/main" val="41184560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A0A3D-E36F-C41E-401B-C2523025DF55}"/>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5F29284A-8E24-CEE2-362B-7A21B4616BAE}"/>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4" name="Footer Placeholder 3">
            <a:extLst>
              <a:ext uri="{FF2B5EF4-FFF2-40B4-BE49-F238E27FC236}">
                <a16:creationId xmlns:a16="http://schemas.microsoft.com/office/drawing/2014/main" id="{1A1D565A-2850-121F-3DAD-B28F6C094152}"/>
              </a:ext>
            </a:extLst>
          </p:cNvPr>
          <p:cNvSpPr>
            <a:spLocks noGrp="1"/>
          </p:cNvSpPr>
          <p:nvPr>
            <p:ph type="ftr" sz="quarter" idx="11"/>
          </p:nvPr>
        </p:nvSpPr>
        <p:spPr/>
        <p:txBody>
          <a:bodyPr/>
          <a:lstStyle/>
          <a:p>
            <a:endParaRPr lang="en-EG"/>
          </a:p>
        </p:txBody>
      </p:sp>
      <p:sp>
        <p:nvSpPr>
          <p:cNvPr id="5" name="Slide Number Placeholder 4">
            <a:extLst>
              <a:ext uri="{FF2B5EF4-FFF2-40B4-BE49-F238E27FC236}">
                <a16:creationId xmlns:a16="http://schemas.microsoft.com/office/drawing/2014/main" id="{14095309-2034-17C4-88BE-DB42D95B1A6C}"/>
              </a:ext>
            </a:extLst>
          </p:cNvPr>
          <p:cNvSpPr>
            <a:spLocks noGrp="1"/>
          </p:cNvSpPr>
          <p:nvPr>
            <p:ph type="sldNum" sz="quarter" idx="12"/>
          </p:nvPr>
        </p:nvSpPr>
        <p:spPr/>
        <p:txBody>
          <a:bodyPr/>
          <a:lstStyle/>
          <a:p>
            <a:fld id="{C183C148-3452-4849-936B-117A11CCBB7B}" type="slidenum">
              <a:t>‹#›</a:t>
            </a:fld>
            <a:endParaRPr lang="en-EG"/>
          </a:p>
        </p:txBody>
      </p:sp>
    </p:spTree>
    <p:extLst>
      <p:ext uri="{BB962C8B-B14F-4D97-AF65-F5344CB8AC3E}">
        <p14:creationId xmlns:p14="http://schemas.microsoft.com/office/powerpoint/2010/main" val="286280801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E3B24F-BDD4-345A-9E84-C00B3DAC5D9F}"/>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3" name="Footer Placeholder 2">
            <a:extLst>
              <a:ext uri="{FF2B5EF4-FFF2-40B4-BE49-F238E27FC236}">
                <a16:creationId xmlns:a16="http://schemas.microsoft.com/office/drawing/2014/main" id="{CF22BA65-655C-B6D2-C2B2-FDDD27D1998C}"/>
              </a:ext>
            </a:extLst>
          </p:cNvPr>
          <p:cNvSpPr>
            <a:spLocks noGrp="1"/>
          </p:cNvSpPr>
          <p:nvPr>
            <p:ph type="ftr" sz="quarter" idx="11"/>
          </p:nvPr>
        </p:nvSpPr>
        <p:spPr/>
        <p:txBody>
          <a:bodyPr/>
          <a:lstStyle/>
          <a:p>
            <a:endParaRPr lang="en-EG"/>
          </a:p>
        </p:txBody>
      </p:sp>
      <p:sp>
        <p:nvSpPr>
          <p:cNvPr id="4" name="Slide Number Placeholder 3">
            <a:extLst>
              <a:ext uri="{FF2B5EF4-FFF2-40B4-BE49-F238E27FC236}">
                <a16:creationId xmlns:a16="http://schemas.microsoft.com/office/drawing/2014/main" id="{456B1A74-5CF9-7129-5C39-DAEF9916E5A6}"/>
              </a:ext>
            </a:extLst>
          </p:cNvPr>
          <p:cNvSpPr>
            <a:spLocks noGrp="1"/>
          </p:cNvSpPr>
          <p:nvPr>
            <p:ph type="sldNum" sz="quarter" idx="12"/>
          </p:nvPr>
        </p:nvSpPr>
        <p:spPr/>
        <p:txBody>
          <a:bodyPr/>
          <a:lstStyle/>
          <a:p>
            <a:fld id="{34D47279-B9C9-AE40-AE51-27F223A1AE71}" type="slidenum">
              <a:t>‹#›</a:t>
            </a:fld>
            <a:endParaRPr lang="en-EG"/>
          </a:p>
        </p:txBody>
      </p:sp>
    </p:spTree>
    <p:extLst>
      <p:ext uri="{BB962C8B-B14F-4D97-AF65-F5344CB8AC3E}">
        <p14:creationId xmlns:p14="http://schemas.microsoft.com/office/powerpoint/2010/main" val="2538587127"/>
      </p:ext>
    </p:extLst>
  </p:cSld>
  <p:clrMapOvr>
    <a:masterClrMapping/>
  </p:clrMapOvr>
  <p:hf sldNum="0"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1C308-66F4-3D80-E2AD-B84B713B87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61043496-C6CB-A64D-F46C-D0D4879916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9B722678-A2BC-5C6C-5383-312A747EE9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A616C5-DE48-F4D7-EA02-7C3E8EC07BC6}"/>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6" name="Footer Placeholder 5">
            <a:extLst>
              <a:ext uri="{FF2B5EF4-FFF2-40B4-BE49-F238E27FC236}">
                <a16:creationId xmlns:a16="http://schemas.microsoft.com/office/drawing/2014/main" id="{C767CDBD-FBDB-FFE0-08D5-65F5CE4AEC04}"/>
              </a:ext>
            </a:extLst>
          </p:cNvPr>
          <p:cNvSpPr>
            <a:spLocks noGrp="1"/>
          </p:cNvSpPr>
          <p:nvPr>
            <p:ph type="ftr" sz="quarter" idx="11"/>
          </p:nvPr>
        </p:nvSpPr>
        <p:spPr/>
        <p:txBody>
          <a:bodyPr/>
          <a:lstStyle/>
          <a:p>
            <a:endParaRPr lang="en-EG"/>
          </a:p>
        </p:txBody>
      </p:sp>
      <p:sp>
        <p:nvSpPr>
          <p:cNvPr id="7" name="Slide Number Placeholder 6">
            <a:extLst>
              <a:ext uri="{FF2B5EF4-FFF2-40B4-BE49-F238E27FC236}">
                <a16:creationId xmlns:a16="http://schemas.microsoft.com/office/drawing/2014/main" id="{EEBC5B15-7926-E1B6-C7A4-84200A3EEC61}"/>
              </a:ext>
            </a:extLst>
          </p:cNvPr>
          <p:cNvSpPr>
            <a:spLocks noGrp="1"/>
          </p:cNvSpPr>
          <p:nvPr>
            <p:ph type="sldNum" sz="quarter" idx="12"/>
          </p:nvPr>
        </p:nvSpPr>
        <p:spPr/>
        <p:txBody>
          <a:bodyPr/>
          <a:lstStyle/>
          <a:p>
            <a:fld id="{85C5EB2D-F766-8C41-A65D-65CD851AFBB5}" type="slidenum">
              <a:t>‹#›</a:t>
            </a:fld>
            <a:endParaRPr lang="en-EG"/>
          </a:p>
        </p:txBody>
      </p:sp>
    </p:spTree>
    <p:extLst>
      <p:ext uri="{BB962C8B-B14F-4D97-AF65-F5344CB8AC3E}">
        <p14:creationId xmlns:p14="http://schemas.microsoft.com/office/powerpoint/2010/main" val="8006793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3DBA1-55B5-BB56-4886-1338A28BA6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CAC305B7-C163-70B0-949D-F3570F514C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3F76F678-06EA-41FC-3C1F-3FACEE37D7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719F05-9083-D56B-FF5B-CFA6E65417C4}"/>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6" name="Footer Placeholder 5">
            <a:extLst>
              <a:ext uri="{FF2B5EF4-FFF2-40B4-BE49-F238E27FC236}">
                <a16:creationId xmlns:a16="http://schemas.microsoft.com/office/drawing/2014/main" id="{911EB20F-8E37-49BE-AEB7-1D3E6DF1F43A}"/>
              </a:ext>
            </a:extLst>
          </p:cNvPr>
          <p:cNvSpPr>
            <a:spLocks noGrp="1"/>
          </p:cNvSpPr>
          <p:nvPr>
            <p:ph type="ftr" sz="quarter" idx="11"/>
          </p:nvPr>
        </p:nvSpPr>
        <p:spPr/>
        <p:txBody>
          <a:bodyPr/>
          <a:lstStyle/>
          <a:p>
            <a:endParaRPr lang="en-EG"/>
          </a:p>
        </p:txBody>
      </p:sp>
      <p:sp>
        <p:nvSpPr>
          <p:cNvPr id="7" name="Slide Number Placeholder 6">
            <a:extLst>
              <a:ext uri="{FF2B5EF4-FFF2-40B4-BE49-F238E27FC236}">
                <a16:creationId xmlns:a16="http://schemas.microsoft.com/office/drawing/2014/main" id="{71D0372F-D27E-D265-34DE-77C6563BF626}"/>
              </a:ext>
            </a:extLst>
          </p:cNvPr>
          <p:cNvSpPr>
            <a:spLocks noGrp="1"/>
          </p:cNvSpPr>
          <p:nvPr>
            <p:ph type="sldNum" sz="quarter" idx="12"/>
          </p:nvPr>
        </p:nvSpPr>
        <p:spPr/>
        <p:txBody>
          <a:bodyPr/>
          <a:lstStyle/>
          <a:p>
            <a:fld id="{E78FECAE-BF72-DA47-8D6C-75999DCC4636}" type="slidenum">
              <a:t>‹#›</a:t>
            </a:fld>
            <a:endParaRPr lang="en-EG"/>
          </a:p>
        </p:txBody>
      </p:sp>
    </p:spTree>
    <p:extLst>
      <p:ext uri="{BB962C8B-B14F-4D97-AF65-F5344CB8AC3E}">
        <p14:creationId xmlns:p14="http://schemas.microsoft.com/office/powerpoint/2010/main" val="32424072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5B3E6-A9F6-9A17-A724-25C270C8959F}"/>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A2DA030E-7892-542C-6199-4D92DC625BB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EA06B6B3-6333-F94E-32B2-72204A2B5891}"/>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5" name="Footer Placeholder 4">
            <a:extLst>
              <a:ext uri="{FF2B5EF4-FFF2-40B4-BE49-F238E27FC236}">
                <a16:creationId xmlns:a16="http://schemas.microsoft.com/office/drawing/2014/main" id="{BADAE795-1CE2-F422-A3E0-BCAC1EF8D356}"/>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D83C2F64-CD68-CB6A-5416-0B26D0D64A46}"/>
              </a:ext>
            </a:extLst>
          </p:cNvPr>
          <p:cNvSpPr>
            <a:spLocks noGrp="1"/>
          </p:cNvSpPr>
          <p:nvPr>
            <p:ph type="sldNum" sz="quarter" idx="12"/>
          </p:nvPr>
        </p:nvSpPr>
        <p:spPr/>
        <p:txBody>
          <a:bodyPr/>
          <a:lstStyle/>
          <a:p>
            <a:fld id="{247E2A36-304A-7046-81FC-63B601EFAC79}" type="slidenum">
              <a:t>‹#›</a:t>
            </a:fld>
            <a:endParaRPr lang="en-EG"/>
          </a:p>
        </p:txBody>
      </p:sp>
    </p:spTree>
    <p:extLst>
      <p:ext uri="{BB962C8B-B14F-4D97-AF65-F5344CB8AC3E}">
        <p14:creationId xmlns:p14="http://schemas.microsoft.com/office/powerpoint/2010/main" val="270946695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B1FE6C-BE99-8CF3-62DD-A08EFD4551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27894A3D-9E56-2ED6-798B-F54661F0B26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9FBADA30-B5FB-7D5C-D0B5-D6FFA2863812}"/>
              </a:ext>
            </a:extLst>
          </p:cNvPr>
          <p:cNvSpPr>
            <a:spLocks noGrp="1"/>
          </p:cNvSpPr>
          <p:nvPr>
            <p:ph type="dt" sz="half" idx="10"/>
          </p:nvPr>
        </p:nvSpPr>
        <p:spPr/>
        <p:txBody>
          <a:bodyPr/>
          <a:lstStyle/>
          <a:p>
            <a:fld id="{05424E21-E7AC-6C4C-885D-D39E5A193C19}" type="datetimeFigureOut">
              <a:rPr lang="en-EG" smtClean="0"/>
              <a:t>16/07/2024</a:t>
            </a:fld>
            <a:endParaRPr lang="en-EG"/>
          </a:p>
        </p:txBody>
      </p:sp>
      <p:sp>
        <p:nvSpPr>
          <p:cNvPr id="5" name="Footer Placeholder 4">
            <a:extLst>
              <a:ext uri="{FF2B5EF4-FFF2-40B4-BE49-F238E27FC236}">
                <a16:creationId xmlns:a16="http://schemas.microsoft.com/office/drawing/2014/main" id="{D5254256-5EA7-9008-ADF0-55BB361EBC84}"/>
              </a:ext>
            </a:extLst>
          </p:cNvPr>
          <p:cNvSpPr>
            <a:spLocks noGrp="1"/>
          </p:cNvSpPr>
          <p:nvPr>
            <p:ph type="ftr" sz="quarter" idx="11"/>
          </p:nvPr>
        </p:nvSpPr>
        <p:spPr/>
        <p:txBody>
          <a:bodyPr/>
          <a:lstStyle/>
          <a:p>
            <a:endParaRPr lang="en-EG"/>
          </a:p>
        </p:txBody>
      </p:sp>
      <p:sp>
        <p:nvSpPr>
          <p:cNvPr id="6" name="Slide Number Placeholder 5">
            <a:extLst>
              <a:ext uri="{FF2B5EF4-FFF2-40B4-BE49-F238E27FC236}">
                <a16:creationId xmlns:a16="http://schemas.microsoft.com/office/drawing/2014/main" id="{E3D193BA-184A-33FF-F45E-A35D94E7BF02}"/>
              </a:ext>
            </a:extLst>
          </p:cNvPr>
          <p:cNvSpPr>
            <a:spLocks noGrp="1"/>
          </p:cNvSpPr>
          <p:nvPr>
            <p:ph type="sldNum" sz="quarter" idx="12"/>
          </p:nvPr>
        </p:nvSpPr>
        <p:spPr/>
        <p:txBody>
          <a:bodyPr/>
          <a:lstStyle/>
          <a:p>
            <a:fld id="{DD1D088E-3F15-BF4E-A7FB-A4C934F02CE9}" type="slidenum">
              <a:t>‹#›</a:t>
            </a:fld>
            <a:endParaRPr lang="en-EG"/>
          </a:p>
        </p:txBody>
      </p:sp>
    </p:spTree>
    <p:extLst>
      <p:ext uri="{BB962C8B-B14F-4D97-AF65-F5344CB8AC3E}">
        <p14:creationId xmlns:p14="http://schemas.microsoft.com/office/powerpoint/2010/main" val="14609268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E1C07-B0DC-0BBB-B8E0-3EA680D581C6}"/>
              </a:ext>
            </a:extLst>
          </p:cNvPr>
          <p:cNvSpPr>
            <a:spLocks noGrp="1"/>
          </p:cNvSpPr>
          <p:nvPr>
            <p:ph type="ctrTitle"/>
          </p:nvPr>
        </p:nvSpPr>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43E8409F-9E61-6066-6778-591A79680B8B}"/>
              </a:ext>
            </a:extLst>
          </p:cNvPr>
          <p:cNvSpPr>
            <a:spLocks noGrp="1"/>
          </p:cNvSpPr>
          <p:nvPr>
            <p:ph type="subTitle" idx="1"/>
          </p:nvPr>
        </p:nvSpPr>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
        <p:nvSpPr>
          <p:cNvPr id="4" name="Date Placeholder 3">
            <a:extLst>
              <a:ext uri="{FF2B5EF4-FFF2-40B4-BE49-F238E27FC236}">
                <a16:creationId xmlns:a16="http://schemas.microsoft.com/office/drawing/2014/main" id="{3BDAC827-1F00-C55B-924F-50CB5E4D6312}"/>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5" name="Footer Placeholder 4">
            <a:extLst>
              <a:ext uri="{FF2B5EF4-FFF2-40B4-BE49-F238E27FC236}">
                <a16:creationId xmlns:a16="http://schemas.microsoft.com/office/drawing/2014/main" id="{CD53ECF3-4142-66AE-2268-408A5A70C758}"/>
              </a:ext>
            </a:extLst>
          </p:cNvPr>
          <p:cNvSpPr>
            <a:spLocks noGrp="1"/>
          </p:cNvSpPr>
          <p:nvPr>
            <p:ph type="ftr" sz="quarter" idx="11"/>
          </p:nvPr>
        </p:nvSpPr>
        <p:spPr/>
        <p:txBody>
          <a:bodyPr/>
          <a:lstStyle/>
          <a:p>
            <a:pPr lvl="0"/>
            <a:endParaRPr lang="en-none"/>
          </a:p>
        </p:txBody>
      </p:sp>
      <p:sp>
        <p:nvSpPr>
          <p:cNvPr id="6" name="Slide Number Placeholder 5">
            <a:extLst>
              <a:ext uri="{FF2B5EF4-FFF2-40B4-BE49-F238E27FC236}">
                <a16:creationId xmlns:a16="http://schemas.microsoft.com/office/drawing/2014/main" id="{86412E5B-E3B2-9A29-D230-5E943A050B00}"/>
              </a:ext>
            </a:extLst>
          </p:cNvPr>
          <p:cNvSpPr>
            <a:spLocks noGrp="1"/>
          </p:cNvSpPr>
          <p:nvPr>
            <p:ph type="sldNum" sz="quarter" idx="12"/>
          </p:nvPr>
        </p:nvSpPr>
        <p:spPr/>
        <p:txBody>
          <a:bodyPr/>
          <a:lstStyle/>
          <a:p>
            <a:pPr lvl="0"/>
            <a:fld id="{9C7D8372-E18D-FD40-8CDA-6FF16C3AB688}" type="slidenum">
              <a:t>‹#›</a:t>
            </a:fld>
            <a:fld id="{67956B3D-385D-954C-9921-13801FFC154C}" type="slidenum">
              <a:t>‹#›</a:t>
            </a:fld>
            <a:endParaRPr lang="en-none"/>
          </a:p>
        </p:txBody>
      </p:sp>
    </p:spTree>
    <p:extLst>
      <p:ext uri="{BB962C8B-B14F-4D97-AF65-F5344CB8AC3E}">
        <p14:creationId xmlns:p14="http://schemas.microsoft.com/office/powerpoint/2010/main" val="39315734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E80AA-C3E2-0572-86A9-38E5C983C5FE}"/>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DE77D77F-289E-70C6-1CDF-E1716A8B97B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653098DC-3A88-CB4C-62B8-70D0762CD72F}"/>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5" name="Footer Placeholder 4">
            <a:extLst>
              <a:ext uri="{FF2B5EF4-FFF2-40B4-BE49-F238E27FC236}">
                <a16:creationId xmlns:a16="http://schemas.microsoft.com/office/drawing/2014/main" id="{E790D652-1C05-85C1-5B59-5E1AC3894301}"/>
              </a:ext>
            </a:extLst>
          </p:cNvPr>
          <p:cNvSpPr>
            <a:spLocks noGrp="1"/>
          </p:cNvSpPr>
          <p:nvPr>
            <p:ph type="ftr" sz="quarter" idx="11"/>
          </p:nvPr>
        </p:nvSpPr>
        <p:spPr/>
        <p:txBody>
          <a:bodyPr/>
          <a:lstStyle/>
          <a:p>
            <a:pPr lvl="0"/>
            <a:endParaRPr lang="en-none"/>
          </a:p>
        </p:txBody>
      </p:sp>
      <p:sp>
        <p:nvSpPr>
          <p:cNvPr id="6" name="Slide Number Placeholder 5">
            <a:extLst>
              <a:ext uri="{FF2B5EF4-FFF2-40B4-BE49-F238E27FC236}">
                <a16:creationId xmlns:a16="http://schemas.microsoft.com/office/drawing/2014/main" id="{98457177-CF77-C2CE-644F-C059FE689B1E}"/>
              </a:ext>
            </a:extLst>
          </p:cNvPr>
          <p:cNvSpPr>
            <a:spLocks noGrp="1"/>
          </p:cNvSpPr>
          <p:nvPr>
            <p:ph type="sldNum" sz="quarter" idx="12"/>
          </p:nvPr>
        </p:nvSpPr>
        <p:spPr/>
        <p:txBody>
          <a:bodyPr/>
          <a:lstStyle/>
          <a:p>
            <a:pPr lvl="0"/>
            <a:fld id="{2E78F947-082C-5344-82A8-9073AF0B538B}" type="slidenum">
              <a:t>‹#›</a:t>
            </a:fld>
            <a:fld id="{C3A057BF-F6FA-5540-9CDC-7A664BC5C3EB}" type="slidenum">
              <a:t>‹#›</a:t>
            </a:fld>
            <a:endParaRPr lang="en-none"/>
          </a:p>
        </p:txBody>
      </p:sp>
    </p:spTree>
    <p:extLst>
      <p:ext uri="{BB962C8B-B14F-4D97-AF65-F5344CB8AC3E}">
        <p14:creationId xmlns:p14="http://schemas.microsoft.com/office/powerpoint/2010/main" val="280228702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FD1073-162B-CDD6-A35B-D643F460885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D0B0D4B5-F55F-0442-B5C7-EA554FCDB5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B19DF2-75CE-1B77-F8A6-F60A61B8CDA3}"/>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5" name="Footer Placeholder 4">
            <a:extLst>
              <a:ext uri="{FF2B5EF4-FFF2-40B4-BE49-F238E27FC236}">
                <a16:creationId xmlns:a16="http://schemas.microsoft.com/office/drawing/2014/main" id="{68E6CDD4-82EB-9A59-E21A-5E77D011DE06}"/>
              </a:ext>
            </a:extLst>
          </p:cNvPr>
          <p:cNvSpPr>
            <a:spLocks noGrp="1"/>
          </p:cNvSpPr>
          <p:nvPr>
            <p:ph type="ftr" sz="quarter" idx="11"/>
          </p:nvPr>
        </p:nvSpPr>
        <p:spPr/>
        <p:txBody>
          <a:bodyPr/>
          <a:lstStyle/>
          <a:p>
            <a:pPr lvl="0"/>
            <a:endParaRPr lang="en-none"/>
          </a:p>
        </p:txBody>
      </p:sp>
      <p:sp>
        <p:nvSpPr>
          <p:cNvPr id="6" name="Slide Number Placeholder 5">
            <a:extLst>
              <a:ext uri="{FF2B5EF4-FFF2-40B4-BE49-F238E27FC236}">
                <a16:creationId xmlns:a16="http://schemas.microsoft.com/office/drawing/2014/main" id="{BE18FEBA-2166-3246-C32A-C5075BF147B3}"/>
              </a:ext>
            </a:extLst>
          </p:cNvPr>
          <p:cNvSpPr>
            <a:spLocks noGrp="1"/>
          </p:cNvSpPr>
          <p:nvPr>
            <p:ph type="sldNum" sz="quarter" idx="12"/>
          </p:nvPr>
        </p:nvSpPr>
        <p:spPr/>
        <p:txBody>
          <a:bodyPr/>
          <a:lstStyle/>
          <a:p>
            <a:pPr lvl="0"/>
            <a:fld id="{4F0C06C3-CB5E-3C49-B708-15EBB09B2D9C}" type="slidenum">
              <a:t>‹#›</a:t>
            </a:fld>
            <a:fld id="{997D22AB-DEDF-1340-90EE-BD09031C8FB4}" type="slidenum">
              <a:t>‹#›</a:t>
            </a:fld>
            <a:endParaRPr lang="en-none"/>
          </a:p>
        </p:txBody>
      </p:sp>
    </p:spTree>
    <p:extLst>
      <p:ext uri="{BB962C8B-B14F-4D97-AF65-F5344CB8AC3E}">
        <p14:creationId xmlns:p14="http://schemas.microsoft.com/office/powerpoint/2010/main" val="92629706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FD2EC-C90E-B7C3-3743-B01EA3400475}"/>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6F08A1E3-A569-62E7-A7A7-A35B5BE42F66}"/>
              </a:ext>
            </a:extLst>
          </p:cNvPr>
          <p:cNvSpPr>
            <a:spLocks noGrp="1"/>
          </p:cNvSpPr>
          <p:nvPr>
            <p:ph sz="half" idx="1"/>
          </p:nvPr>
        </p:nvSpPr>
        <p:spPr>
          <a:xfrm>
            <a:off x="1524000" y="3602038"/>
            <a:ext cx="4495800" cy="16557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D4104C23-A967-57EE-E50D-3E7541EE7CFA}"/>
              </a:ext>
            </a:extLst>
          </p:cNvPr>
          <p:cNvSpPr>
            <a:spLocks noGrp="1"/>
          </p:cNvSpPr>
          <p:nvPr>
            <p:ph sz="half" idx="2"/>
          </p:nvPr>
        </p:nvSpPr>
        <p:spPr>
          <a:xfrm>
            <a:off x="6172200" y="3602038"/>
            <a:ext cx="4495800" cy="16557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E81AD9E2-0F07-0676-78C3-39F8C1050272}"/>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6" name="Footer Placeholder 5">
            <a:extLst>
              <a:ext uri="{FF2B5EF4-FFF2-40B4-BE49-F238E27FC236}">
                <a16:creationId xmlns:a16="http://schemas.microsoft.com/office/drawing/2014/main" id="{CE478983-C886-98EA-91A6-240112A5EF9E}"/>
              </a:ext>
            </a:extLst>
          </p:cNvPr>
          <p:cNvSpPr>
            <a:spLocks noGrp="1"/>
          </p:cNvSpPr>
          <p:nvPr>
            <p:ph type="ftr" sz="quarter" idx="11"/>
          </p:nvPr>
        </p:nvSpPr>
        <p:spPr/>
        <p:txBody>
          <a:bodyPr/>
          <a:lstStyle/>
          <a:p>
            <a:pPr lvl="0"/>
            <a:endParaRPr lang="en-none"/>
          </a:p>
        </p:txBody>
      </p:sp>
      <p:sp>
        <p:nvSpPr>
          <p:cNvPr id="7" name="Slide Number Placeholder 6">
            <a:extLst>
              <a:ext uri="{FF2B5EF4-FFF2-40B4-BE49-F238E27FC236}">
                <a16:creationId xmlns:a16="http://schemas.microsoft.com/office/drawing/2014/main" id="{BD99A601-5331-2947-6A59-8DAB7E72BE6B}"/>
              </a:ext>
            </a:extLst>
          </p:cNvPr>
          <p:cNvSpPr>
            <a:spLocks noGrp="1"/>
          </p:cNvSpPr>
          <p:nvPr>
            <p:ph type="sldNum" sz="quarter" idx="12"/>
          </p:nvPr>
        </p:nvSpPr>
        <p:spPr/>
        <p:txBody>
          <a:bodyPr/>
          <a:lstStyle/>
          <a:p>
            <a:pPr lvl="0"/>
            <a:fld id="{CDB1485F-09DB-064C-8C07-12B16C5696C7}" type="slidenum">
              <a:t>‹#›</a:t>
            </a:fld>
            <a:fld id="{CA871948-064D-8343-ABD3-BD44523636E8}" type="slidenum">
              <a:t>‹#›</a:t>
            </a:fld>
            <a:endParaRPr lang="en-none"/>
          </a:p>
        </p:txBody>
      </p:sp>
    </p:spTree>
    <p:extLst>
      <p:ext uri="{BB962C8B-B14F-4D97-AF65-F5344CB8AC3E}">
        <p14:creationId xmlns:p14="http://schemas.microsoft.com/office/powerpoint/2010/main" val="264390345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7E289-FE59-8423-3C07-796C489B36F3}"/>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4CE813F3-BA0D-ADC1-670E-798425E7CF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D934C7-D4C1-8E59-5028-233F5FFC4E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0D98904B-1EC1-CA4B-B901-1F0A6B96E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830F97-62BA-D3CD-C878-DCEE7DC5D8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7" name="Date Placeholder 6">
            <a:extLst>
              <a:ext uri="{FF2B5EF4-FFF2-40B4-BE49-F238E27FC236}">
                <a16:creationId xmlns:a16="http://schemas.microsoft.com/office/drawing/2014/main" id="{FAB08B96-EDFF-56E1-5DE0-DDB6138C1F96}"/>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8" name="Footer Placeholder 7">
            <a:extLst>
              <a:ext uri="{FF2B5EF4-FFF2-40B4-BE49-F238E27FC236}">
                <a16:creationId xmlns:a16="http://schemas.microsoft.com/office/drawing/2014/main" id="{40519577-3E64-23E5-4273-1C872C9B92A0}"/>
              </a:ext>
            </a:extLst>
          </p:cNvPr>
          <p:cNvSpPr>
            <a:spLocks noGrp="1"/>
          </p:cNvSpPr>
          <p:nvPr>
            <p:ph type="ftr" sz="quarter" idx="11"/>
          </p:nvPr>
        </p:nvSpPr>
        <p:spPr/>
        <p:txBody>
          <a:bodyPr/>
          <a:lstStyle/>
          <a:p>
            <a:pPr lvl="0"/>
            <a:endParaRPr lang="en-none"/>
          </a:p>
        </p:txBody>
      </p:sp>
      <p:sp>
        <p:nvSpPr>
          <p:cNvPr id="9" name="Slide Number Placeholder 8">
            <a:extLst>
              <a:ext uri="{FF2B5EF4-FFF2-40B4-BE49-F238E27FC236}">
                <a16:creationId xmlns:a16="http://schemas.microsoft.com/office/drawing/2014/main" id="{1206ABF7-834A-F3C8-8D8C-07AD26E77318}"/>
              </a:ext>
            </a:extLst>
          </p:cNvPr>
          <p:cNvSpPr>
            <a:spLocks noGrp="1"/>
          </p:cNvSpPr>
          <p:nvPr>
            <p:ph type="sldNum" sz="quarter" idx="12"/>
          </p:nvPr>
        </p:nvSpPr>
        <p:spPr/>
        <p:txBody>
          <a:bodyPr/>
          <a:lstStyle/>
          <a:p>
            <a:pPr lvl="0"/>
            <a:fld id="{B7E351DA-0263-CA4F-9349-B04E3B2353B3}" type="slidenum">
              <a:t>‹#›</a:t>
            </a:fld>
            <a:fld id="{1C79CF7B-5E73-1445-8929-98632D32D96D}" type="slidenum">
              <a:t>‹#›</a:t>
            </a:fld>
            <a:endParaRPr lang="en-none"/>
          </a:p>
        </p:txBody>
      </p:sp>
    </p:spTree>
    <p:extLst>
      <p:ext uri="{BB962C8B-B14F-4D97-AF65-F5344CB8AC3E}">
        <p14:creationId xmlns:p14="http://schemas.microsoft.com/office/powerpoint/2010/main" val="329701978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F742C-E799-CC82-6F9C-D812811BC261}"/>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5D72B35E-09A6-936D-2245-4EA4CA1D1E34}"/>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4" name="Footer Placeholder 3">
            <a:extLst>
              <a:ext uri="{FF2B5EF4-FFF2-40B4-BE49-F238E27FC236}">
                <a16:creationId xmlns:a16="http://schemas.microsoft.com/office/drawing/2014/main" id="{D873F173-6854-1FB8-4B54-0FA288B5C438}"/>
              </a:ext>
            </a:extLst>
          </p:cNvPr>
          <p:cNvSpPr>
            <a:spLocks noGrp="1"/>
          </p:cNvSpPr>
          <p:nvPr>
            <p:ph type="ftr" sz="quarter" idx="11"/>
          </p:nvPr>
        </p:nvSpPr>
        <p:spPr/>
        <p:txBody>
          <a:bodyPr/>
          <a:lstStyle/>
          <a:p>
            <a:pPr lvl="0"/>
            <a:endParaRPr lang="en-none"/>
          </a:p>
        </p:txBody>
      </p:sp>
      <p:sp>
        <p:nvSpPr>
          <p:cNvPr id="5" name="Slide Number Placeholder 4">
            <a:extLst>
              <a:ext uri="{FF2B5EF4-FFF2-40B4-BE49-F238E27FC236}">
                <a16:creationId xmlns:a16="http://schemas.microsoft.com/office/drawing/2014/main" id="{676C9822-A03D-BC5E-5730-C435270117FB}"/>
              </a:ext>
            </a:extLst>
          </p:cNvPr>
          <p:cNvSpPr>
            <a:spLocks noGrp="1"/>
          </p:cNvSpPr>
          <p:nvPr>
            <p:ph type="sldNum" sz="quarter" idx="12"/>
          </p:nvPr>
        </p:nvSpPr>
        <p:spPr/>
        <p:txBody>
          <a:bodyPr/>
          <a:lstStyle/>
          <a:p>
            <a:pPr lvl="0"/>
            <a:fld id="{C67A7F1B-84DE-F544-8296-39C02AC7A8C8}" type="slidenum">
              <a:t>‹#›</a:t>
            </a:fld>
            <a:fld id="{165269BD-91AE-C646-AEDF-D6F48A84F7A5}" type="slidenum">
              <a:t>‹#›</a:t>
            </a:fld>
            <a:endParaRPr lang="en-none"/>
          </a:p>
        </p:txBody>
      </p:sp>
    </p:spTree>
    <p:extLst>
      <p:ext uri="{BB962C8B-B14F-4D97-AF65-F5344CB8AC3E}">
        <p14:creationId xmlns:p14="http://schemas.microsoft.com/office/powerpoint/2010/main" val="287509777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7DA4F2-A7B9-D80A-9BF2-0598F2927631}"/>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3" name="Footer Placeholder 2">
            <a:extLst>
              <a:ext uri="{FF2B5EF4-FFF2-40B4-BE49-F238E27FC236}">
                <a16:creationId xmlns:a16="http://schemas.microsoft.com/office/drawing/2014/main" id="{223FB0C9-4475-E792-4656-57738F558D92}"/>
              </a:ext>
            </a:extLst>
          </p:cNvPr>
          <p:cNvSpPr>
            <a:spLocks noGrp="1"/>
          </p:cNvSpPr>
          <p:nvPr>
            <p:ph type="ftr" sz="quarter" idx="11"/>
          </p:nvPr>
        </p:nvSpPr>
        <p:spPr/>
        <p:txBody>
          <a:bodyPr/>
          <a:lstStyle/>
          <a:p>
            <a:pPr lvl="0"/>
            <a:endParaRPr lang="en-none"/>
          </a:p>
        </p:txBody>
      </p:sp>
      <p:sp>
        <p:nvSpPr>
          <p:cNvPr id="4" name="Slide Number Placeholder 3">
            <a:extLst>
              <a:ext uri="{FF2B5EF4-FFF2-40B4-BE49-F238E27FC236}">
                <a16:creationId xmlns:a16="http://schemas.microsoft.com/office/drawing/2014/main" id="{D3891A51-B7E3-6F0B-7168-54B40C5DC426}"/>
              </a:ext>
            </a:extLst>
          </p:cNvPr>
          <p:cNvSpPr>
            <a:spLocks noGrp="1"/>
          </p:cNvSpPr>
          <p:nvPr>
            <p:ph type="sldNum" sz="quarter" idx="12"/>
          </p:nvPr>
        </p:nvSpPr>
        <p:spPr/>
        <p:txBody>
          <a:bodyPr/>
          <a:lstStyle/>
          <a:p>
            <a:pPr lvl="0"/>
            <a:fld id="{669B85D7-A001-8648-840C-E6B19E411688}" type="slidenum">
              <a:t>‹#›</a:t>
            </a:fld>
            <a:fld id="{C9890857-30B6-4542-A6EF-8FF99B50D764}" type="slidenum">
              <a:t>‹#›</a:t>
            </a:fld>
            <a:endParaRPr lang="en-none"/>
          </a:p>
        </p:txBody>
      </p:sp>
    </p:spTree>
    <p:extLst>
      <p:ext uri="{BB962C8B-B14F-4D97-AF65-F5344CB8AC3E}">
        <p14:creationId xmlns:p14="http://schemas.microsoft.com/office/powerpoint/2010/main" val="2649912804"/>
      </p:ext>
    </p:extLst>
  </p:cSld>
  <p:clrMapOvr>
    <a:masterClrMapping/>
  </p:clrMapOvr>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80BCF-9D07-F963-51B7-C21C1BC29F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9462C257-5BA1-495C-65F2-9B27D0F60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121AA6CC-753F-52CC-091A-DB7C2E16CE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E38EDA-7144-A8F9-1224-49C7B2BEC5A7}"/>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6" name="Footer Placeholder 5">
            <a:extLst>
              <a:ext uri="{FF2B5EF4-FFF2-40B4-BE49-F238E27FC236}">
                <a16:creationId xmlns:a16="http://schemas.microsoft.com/office/drawing/2014/main" id="{BB266798-0DA2-553E-C485-E2A817BFA168}"/>
              </a:ext>
            </a:extLst>
          </p:cNvPr>
          <p:cNvSpPr>
            <a:spLocks noGrp="1"/>
          </p:cNvSpPr>
          <p:nvPr>
            <p:ph type="ftr" sz="quarter" idx="11"/>
          </p:nvPr>
        </p:nvSpPr>
        <p:spPr/>
        <p:txBody>
          <a:bodyPr/>
          <a:lstStyle/>
          <a:p>
            <a:pPr lvl="0"/>
            <a:endParaRPr lang="en-none"/>
          </a:p>
        </p:txBody>
      </p:sp>
      <p:sp>
        <p:nvSpPr>
          <p:cNvPr id="7" name="Slide Number Placeholder 6">
            <a:extLst>
              <a:ext uri="{FF2B5EF4-FFF2-40B4-BE49-F238E27FC236}">
                <a16:creationId xmlns:a16="http://schemas.microsoft.com/office/drawing/2014/main" id="{DB2EA316-37CB-1ECF-E31B-AF19283F41DC}"/>
              </a:ext>
            </a:extLst>
          </p:cNvPr>
          <p:cNvSpPr>
            <a:spLocks noGrp="1"/>
          </p:cNvSpPr>
          <p:nvPr>
            <p:ph type="sldNum" sz="quarter" idx="12"/>
          </p:nvPr>
        </p:nvSpPr>
        <p:spPr/>
        <p:txBody>
          <a:bodyPr/>
          <a:lstStyle/>
          <a:p>
            <a:pPr lvl="0"/>
            <a:fld id="{689E1960-D1FE-EE4F-B259-A503DFF098EE}" type="slidenum">
              <a:t>‹#›</a:t>
            </a:fld>
            <a:fld id="{1476E85D-DA07-4A43-93EC-791041F22909}" type="slidenum">
              <a:t>‹#›</a:t>
            </a:fld>
            <a:endParaRPr lang="en-none"/>
          </a:p>
        </p:txBody>
      </p:sp>
    </p:spTree>
    <p:extLst>
      <p:ext uri="{BB962C8B-B14F-4D97-AF65-F5344CB8AC3E}">
        <p14:creationId xmlns:p14="http://schemas.microsoft.com/office/powerpoint/2010/main" val="272801806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3261B-1056-5BC9-9563-04D0B7BF58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6757A245-75B6-05F3-35BD-3C351F14F2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05FFAA97-CA56-990A-520E-797D5E090F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D88E5D-45AD-B4BD-EF6A-A0502C7A3AF2}"/>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6" name="Footer Placeholder 5">
            <a:extLst>
              <a:ext uri="{FF2B5EF4-FFF2-40B4-BE49-F238E27FC236}">
                <a16:creationId xmlns:a16="http://schemas.microsoft.com/office/drawing/2014/main" id="{BB3AE81B-0603-C446-E7A6-E77AFF0EBD5B}"/>
              </a:ext>
            </a:extLst>
          </p:cNvPr>
          <p:cNvSpPr>
            <a:spLocks noGrp="1"/>
          </p:cNvSpPr>
          <p:nvPr>
            <p:ph type="ftr" sz="quarter" idx="11"/>
          </p:nvPr>
        </p:nvSpPr>
        <p:spPr/>
        <p:txBody>
          <a:bodyPr/>
          <a:lstStyle/>
          <a:p>
            <a:pPr lvl="0"/>
            <a:endParaRPr lang="en-none"/>
          </a:p>
        </p:txBody>
      </p:sp>
      <p:sp>
        <p:nvSpPr>
          <p:cNvPr id="7" name="Slide Number Placeholder 6">
            <a:extLst>
              <a:ext uri="{FF2B5EF4-FFF2-40B4-BE49-F238E27FC236}">
                <a16:creationId xmlns:a16="http://schemas.microsoft.com/office/drawing/2014/main" id="{B9AC9DA1-1B4E-FCFD-512D-8D1F0F2F3671}"/>
              </a:ext>
            </a:extLst>
          </p:cNvPr>
          <p:cNvSpPr>
            <a:spLocks noGrp="1"/>
          </p:cNvSpPr>
          <p:nvPr>
            <p:ph type="sldNum" sz="quarter" idx="12"/>
          </p:nvPr>
        </p:nvSpPr>
        <p:spPr/>
        <p:txBody>
          <a:bodyPr/>
          <a:lstStyle/>
          <a:p>
            <a:pPr lvl="0"/>
            <a:fld id="{A5DD6EF1-E774-F445-B7FB-837B8C184DC3}" type="slidenum">
              <a:t>‹#›</a:t>
            </a:fld>
            <a:fld id="{37A0C949-BB10-9946-9965-B94E6437A8B9}" type="slidenum">
              <a:t>‹#›</a:t>
            </a:fld>
            <a:endParaRPr lang="en-none"/>
          </a:p>
        </p:txBody>
      </p:sp>
    </p:spTree>
    <p:extLst>
      <p:ext uri="{BB962C8B-B14F-4D97-AF65-F5344CB8AC3E}">
        <p14:creationId xmlns:p14="http://schemas.microsoft.com/office/powerpoint/2010/main" val="30474488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34594-459A-AD05-3FD3-B4CB3306F5EC}"/>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3B2CF91B-5B46-8969-6B71-DF49C946DC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CF28C9CB-F91D-D98C-8CC5-399E75D6F4F6}"/>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5" name="Footer Placeholder 4">
            <a:extLst>
              <a:ext uri="{FF2B5EF4-FFF2-40B4-BE49-F238E27FC236}">
                <a16:creationId xmlns:a16="http://schemas.microsoft.com/office/drawing/2014/main" id="{E25383DC-B08F-375B-6D33-0973813BB7DF}"/>
              </a:ext>
            </a:extLst>
          </p:cNvPr>
          <p:cNvSpPr>
            <a:spLocks noGrp="1"/>
          </p:cNvSpPr>
          <p:nvPr>
            <p:ph type="ftr" sz="quarter" idx="11"/>
          </p:nvPr>
        </p:nvSpPr>
        <p:spPr/>
        <p:txBody>
          <a:bodyPr/>
          <a:lstStyle/>
          <a:p>
            <a:pPr lvl="0"/>
            <a:endParaRPr lang="en-none"/>
          </a:p>
        </p:txBody>
      </p:sp>
      <p:sp>
        <p:nvSpPr>
          <p:cNvPr id="6" name="Slide Number Placeholder 5">
            <a:extLst>
              <a:ext uri="{FF2B5EF4-FFF2-40B4-BE49-F238E27FC236}">
                <a16:creationId xmlns:a16="http://schemas.microsoft.com/office/drawing/2014/main" id="{0A58ACED-712C-0833-576B-7ED7575B7499}"/>
              </a:ext>
            </a:extLst>
          </p:cNvPr>
          <p:cNvSpPr>
            <a:spLocks noGrp="1"/>
          </p:cNvSpPr>
          <p:nvPr>
            <p:ph type="sldNum" sz="quarter" idx="12"/>
          </p:nvPr>
        </p:nvSpPr>
        <p:spPr/>
        <p:txBody>
          <a:bodyPr/>
          <a:lstStyle/>
          <a:p>
            <a:pPr lvl="0"/>
            <a:fld id="{2CBAE9BE-7E8E-7148-806A-F24371122133}" type="slidenum">
              <a:t>‹#›</a:t>
            </a:fld>
            <a:fld id="{EB946C91-431C-CC4C-9EE4-5A7664CE1FE4}" type="slidenum">
              <a:t>‹#›</a:t>
            </a:fld>
            <a:endParaRPr lang="en-none"/>
          </a:p>
        </p:txBody>
      </p:sp>
    </p:spTree>
    <p:extLst>
      <p:ext uri="{BB962C8B-B14F-4D97-AF65-F5344CB8AC3E}">
        <p14:creationId xmlns:p14="http://schemas.microsoft.com/office/powerpoint/2010/main" val="41466831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CE10C9-0E52-523A-CF74-1EC20C82CC14}"/>
              </a:ext>
            </a:extLst>
          </p:cNvPr>
          <p:cNvSpPr>
            <a:spLocks noGrp="1"/>
          </p:cNvSpPr>
          <p:nvPr>
            <p:ph type="title" orient="vert"/>
          </p:nvPr>
        </p:nvSpPr>
        <p:spPr>
          <a:xfrm>
            <a:off x="8382000" y="1122363"/>
            <a:ext cx="2286000" cy="4135437"/>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0BB6F99D-EB34-D0C6-876B-CB7A7F728D13}"/>
              </a:ext>
            </a:extLst>
          </p:cNvPr>
          <p:cNvSpPr>
            <a:spLocks noGrp="1"/>
          </p:cNvSpPr>
          <p:nvPr>
            <p:ph type="body" orient="vert" idx="1"/>
          </p:nvPr>
        </p:nvSpPr>
        <p:spPr>
          <a:xfrm>
            <a:off x="1524000" y="1122363"/>
            <a:ext cx="6705600" cy="41354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581F8421-01A2-75F5-22F0-BA4ACD96A530}"/>
              </a:ext>
            </a:extLst>
          </p:cNvPr>
          <p:cNvSpPr>
            <a:spLocks noGrp="1"/>
          </p:cNvSpPr>
          <p:nvPr>
            <p:ph type="dt" sz="half" idx="10"/>
          </p:nvPr>
        </p:nvSpPr>
        <p:spPr/>
        <p:txBody>
          <a:bodyPr/>
          <a:lstStyle/>
          <a:p>
            <a:pPr lvl="0"/>
            <a:fld id="{7A92D8E4-9742-494B-BFEE-1BB34FD380AC}" type="datetime1">
              <a:rPr lang="en-none" smtClean="0"/>
              <a:pPr lvl="0"/>
              <a:t>7/16/24</a:t>
            </a:fld>
            <a:endParaRPr lang="en-none"/>
          </a:p>
        </p:txBody>
      </p:sp>
      <p:sp>
        <p:nvSpPr>
          <p:cNvPr id="5" name="Footer Placeholder 4">
            <a:extLst>
              <a:ext uri="{FF2B5EF4-FFF2-40B4-BE49-F238E27FC236}">
                <a16:creationId xmlns:a16="http://schemas.microsoft.com/office/drawing/2014/main" id="{20D3CAA3-9205-117C-1BBE-427EBACAEDE1}"/>
              </a:ext>
            </a:extLst>
          </p:cNvPr>
          <p:cNvSpPr>
            <a:spLocks noGrp="1"/>
          </p:cNvSpPr>
          <p:nvPr>
            <p:ph type="ftr" sz="quarter" idx="11"/>
          </p:nvPr>
        </p:nvSpPr>
        <p:spPr/>
        <p:txBody>
          <a:bodyPr/>
          <a:lstStyle/>
          <a:p>
            <a:pPr lvl="0"/>
            <a:endParaRPr lang="en-none"/>
          </a:p>
        </p:txBody>
      </p:sp>
      <p:sp>
        <p:nvSpPr>
          <p:cNvPr id="6" name="Slide Number Placeholder 5">
            <a:extLst>
              <a:ext uri="{FF2B5EF4-FFF2-40B4-BE49-F238E27FC236}">
                <a16:creationId xmlns:a16="http://schemas.microsoft.com/office/drawing/2014/main" id="{12216201-0284-C08D-7B11-1CE8C8ADF4B6}"/>
              </a:ext>
            </a:extLst>
          </p:cNvPr>
          <p:cNvSpPr>
            <a:spLocks noGrp="1"/>
          </p:cNvSpPr>
          <p:nvPr>
            <p:ph type="sldNum" sz="quarter" idx="12"/>
          </p:nvPr>
        </p:nvSpPr>
        <p:spPr/>
        <p:txBody>
          <a:bodyPr/>
          <a:lstStyle/>
          <a:p>
            <a:pPr lvl="0"/>
            <a:fld id="{FEE648D1-355B-574B-B86E-0AEF5236C1C2}" type="slidenum">
              <a:t>‹#›</a:t>
            </a:fld>
            <a:fld id="{2623D78E-7070-7C44-ACFB-FF74A2E4F932}" type="slidenum">
              <a:t>‹#›</a:t>
            </a:fld>
            <a:endParaRPr lang="en-none"/>
          </a:p>
        </p:txBody>
      </p:sp>
    </p:spTree>
    <p:extLst>
      <p:ext uri="{BB962C8B-B14F-4D97-AF65-F5344CB8AC3E}">
        <p14:creationId xmlns:p14="http://schemas.microsoft.com/office/powerpoint/2010/main" val="18286471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B049C-AEC6-09AB-D482-24C01FCCFB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DAA3687E-D875-B4A4-AC88-3CAF9A12D5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Tree>
    <p:extLst>
      <p:ext uri="{BB962C8B-B14F-4D97-AF65-F5344CB8AC3E}">
        <p14:creationId xmlns:p14="http://schemas.microsoft.com/office/powerpoint/2010/main" val="16472509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48025-D73C-7D59-3898-4EDF6FB9461B}"/>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2EEC826E-D539-0042-E28B-A744BC5438B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186130036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F2B9F-B9B7-5CF1-6637-120DBECD3B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685DE8F4-C430-E0C1-9170-92F16E42CA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3909115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2AFA8-5B22-1D10-9BF1-9C30695283E5}"/>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92470C8E-0B49-F365-884B-7111432C48B1}"/>
              </a:ext>
            </a:extLst>
          </p:cNvPr>
          <p:cNvSpPr>
            <a:spLocks noGrp="1"/>
          </p:cNvSpPr>
          <p:nvPr>
            <p:ph sz="half" idx="1"/>
          </p:nvPr>
        </p:nvSpPr>
        <p:spPr>
          <a:xfrm>
            <a:off x="6096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F065CAA3-8924-920D-5C18-9EDC72AD70E2}"/>
              </a:ext>
            </a:extLst>
          </p:cNvPr>
          <p:cNvSpPr>
            <a:spLocks noGrp="1"/>
          </p:cNvSpPr>
          <p:nvPr>
            <p:ph sz="half" idx="2"/>
          </p:nvPr>
        </p:nvSpPr>
        <p:spPr>
          <a:xfrm>
            <a:off x="6172200" y="1604963"/>
            <a:ext cx="54102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79325817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01106-2CD7-B4D6-A9EA-C01F5DE00A0C}"/>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132DC2DD-3811-4835-9BF7-4614C61135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1FA5BB-9716-790B-4EBB-253E76DFFE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F10E970A-AA47-C693-51E4-3FACC356B0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013354E-04FE-DCE6-0DCF-48C5747DC12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355428636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82D26-45B4-75A6-DC53-0CE8E77FB725}"/>
              </a:ext>
            </a:extLst>
          </p:cNvPr>
          <p:cNvSpPr>
            <a:spLocks noGrp="1"/>
          </p:cNvSpPr>
          <p:nvPr>
            <p:ph type="title"/>
          </p:nvPr>
        </p:nvSpPr>
        <p:spPr/>
        <p:txBody>
          <a:bodyPr/>
          <a:lstStyle/>
          <a:p>
            <a:r>
              <a:rPr lang="en-US"/>
              <a:t>Click to edit Master title style</a:t>
            </a:r>
            <a:endParaRPr lang="en-EG"/>
          </a:p>
        </p:txBody>
      </p:sp>
    </p:spTree>
    <p:extLst>
      <p:ext uri="{BB962C8B-B14F-4D97-AF65-F5344CB8AC3E}">
        <p14:creationId xmlns:p14="http://schemas.microsoft.com/office/powerpoint/2010/main" val="151998933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0049807"/>
      </p:ext>
    </p:extLst>
  </p:cSld>
  <p:clrMapOvr>
    <a:masterClrMapping/>
  </p:clrMapOvr>
  <p:hf sldNum="0" hdr="0" ftr="0" dt="0"/>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D70B2-BC58-BF9E-0ADA-EC5ED80CB8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0A5C9325-1ACB-8F1F-7B7B-7DBF6A3602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1A83E53C-9D96-CDCB-CC32-1A1C86DD70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32669515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6B6B7-14E3-8DB4-2F3B-9394D71399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FA877A7A-5555-C117-2491-53244B941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D8CB317D-E7F4-BDB5-4428-66BE432B18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02380314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C54AD-DB3C-9784-D1DF-3E63677210C9}"/>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00FE8FBB-AB75-24BD-2C36-9782B50348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261556468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A5CA03-8944-F110-FBAD-13F930D07C59}"/>
              </a:ext>
            </a:extLst>
          </p:cNvPr>
          <p:cNvSpPr>
            <a:spLocks noGrp="1"/>
          </p:cNvSpPr>
          <p:nvPr>
            <p:ph type="title" orient="vert"/>
          </p:nvPr>
        </p:nvSpPr>
        <p:spPr>
          <a:xfrm>
            <a:off x="8839200" y="273050"/>
            <a:ext cx="2743200" cy="5857875"/>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DF339439-8C1D-B63C-CF52-98475A68F05B}"/>
              </a:ext>
            </a:extLst>
          </p:cNvPr>
          <p:cNvSpPr>
            <a:spLocks noGrp="1"/>
          </p:cNvSpPr>
          <p:nvPr>
            <p:ph type="body" orient="vert" idx="1"/>
          </p:nvPr>
        </p:nvSpPr>
        <p:spPr>
          <a:xfrm>
            <a:off x="609600" y="273050"/>
            <a:ext cx="8077200" cy="5857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Tree>
    <p:extLst>
      <p:ext uri="{BB962C8B-B14F-4D97-AF65-F5344CB8AC3E}">
        <p14:creationId xmlns:p14="http://schemas.microsoft.com/office/powerpoint/2010/main" val="1427052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Picture Placeholder 10">
            <a:extLst>
              <a:ext uri="{FF2B5EF4-FFF2-40B4-BE49-F238E27FC236}">
                <a16:creationId xmlns:a16="http://schemas.microsoft.com/office/drawing/2014/main" id="{0B5B1639-F3C1-78F8-8B26-95D72A5BAECB}"/>
              </a:ext>
            </a:extLst>
          </p:cNvPr>
          <p:cNvSpPr/>
          <p:nvPr/>
        </p:nvSpPr>
        <p:spPr>
          <a:xfrm>
            <a:off x="0" y="0"/>
            <a:ext cx="2147483647" cy="907749360"/>
          </a:xfrm>
          <a:custGeom>
            <a:avLst/>
            <a:gdLst/>
            <a:ahLst/>
            <a:cxnLst>
              <a:cxn ang="3cd4">
                <a:pos x="hc" y="t"/>
              </a:cxn>
              <a:cxn ang="cd2">
                <a:pos x="l" y="vc"/>
              </a:cxn>
              <a:cxn ang="cd4">
                <a:pos x="hc" y="b"/>
              </a:cxn>
              <a:cxn ang="0">
                <a:pos x="r" y="vc"/>
              </a:cxn>
            </a:cxnLst>
            <a:rect l="l" t="t" r="r" b="b"/>
            <a:pathLst>
              <a:path w="8118764" h="2521527">
                <a:moveTo>
                  <a:pt x="0" y="0"/>
                </a:moveTo>
                <a:lnTo>
                  <a:pt x="8118764" y="0"/>
                </a:lnTo>
                <a:lnTo>
                  <a:pt x="8118764" y="2521527"/>
                </a:lnTo>
                <a:lnTo>
                  <a:pt x="0" y="2521527"/>
                </a:lnTo>
                <a:close/>
              </a:path>
            </a:pathLst>
          </a:custGeom>
          <a:noFill/>
          <a:ln>
            <a:noFill/>
            <a:prstDash val="solid"/>
          </a:ln>
        </p:spPr>
        <p:txBody>
          <a:bodyPr vert="horz" wrap="square" lIns="90000" tIns="45000" rIns="90000" bIns="45000" anchor="t" anchorCtr="1"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Title Placeholder 2">
            <a:extLst>
              <a:ext uri="{FF2B5EF4-FFF2-40B4-BE49-F238E27FC236}">
                <a16:creationId xmlns:a16="http://schemas.microsoft.com/office/drawing/2014/main" id="{4FACD7F6-DF1E-5CE1-66DB-0EB9876EFC88}"/>
              </a:ext>
            </a:extLst>
          </p:cNvPr>
          <p:cNvSpPr txBox="1">
            <a:spLocks noGrp="1"/>
          </p:cNvSpPr>
          <p:nvPr>
            <p:ph type="title"/>
          </p:nvPr>
        </p:nvSpPr>
        <p:spPr>
          <a:xfrm>
            <a:off x="609480" y="273600"/>
            <a:ext cx="10972440" cy="1144800"/>
          </a:xfrm>
          <a:prstGeom prst="rect">
            <a:avLst/>
          </a:prstGeom>
          <a:noFill/>
          <a:ln>
            <a:noFill/>
          </a:ln>
        </p:spPr>
        <p:txBody>
          <a:bodyPr lIns="0" tIns="0" rIns="0" bIns="0" anchor="ctr"/>
          <a:lstStyle/>
          <a:p>
            <a:endParaRPr lang="en-none"/>
          </a:p>
        </p:txBody>
      </p:sp>
      <p:sp>
        <p:nvSpPr>
          <p:cNvPr id="4" name="Text Placeholder 3">
            <a:extLst>
              <a:ext uri="{FF2B5EF4-FFF2-40B4-BE49-F238E27FC236}">
                <a16:creationId xmlns:a16="http://schemas.microsoft.com/office/drawing/2014/main" id="{E23295CE-0C84-88D7-F5D9-AC073C6134B4}"/>
              </a:ext>
            </a:extLst>
          </p:cNvPr>
          <p:cNvSpPr txBox="1">
            <a:spLocks noGrp="1"/>
          </p:cNvSpPr>
          <p:nvPr>
            <p:ph type="body" idx="1"/>
          </p:nvPr>
        </p:nvSpPr>
        <p:spPr>
          <a:xfrm>
            <a:off x="609480" y="1604520"/>
            <a:ext cx="10972440" cy="4525920"/>
          </a:xfrm>
          <a:prstGeom prst="rect">
            <a:avLst/>
          </a:prstGeom>
          <a:noFill/>
          <a:ln>
            <a:noFill/>
          </a:ln>
        </p:spPr>
        <p:txBody>
          <a:bodyPr lIns="0" tIns="0" rIns="0" bIns="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on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hangingPunct="1">
        <a:lnSpc>
          <a:spcPct val="90000"/>
        </a:lnSpc>
        <a:tabLst/>
        <a:defRPr lang="en-none" sz="1800" b="0" i="0" u="none" strike="noStrike" kern="1200" spc="0">
          <a:ln>
            <a:noFill/>
          </a:ln>
          <a:solidFill>
            <a:srgbClr val="000000"/>
          </a:solidFill>
          <a:latin typeface="Calibri" pitchFamily="18"/>
          <a:cs typeface="Tahoma" pitchFamily="2"/>
        </a:defRPr>
      </a:lvl1pPr>
    </p:titleStyle>
    <p:bodyStyle>
      <a:lvl1pPr algn="l" rtl="0" hangingPunct="1">
        <a:lnSpc>
          <a:spcPct val="90000"/>
        </a:lnSpc>
        <a:spcBef>
          <a:spcPts val="0"/>
        </a:spcBef>
        <a:spcAft>
          <a:spcPts val="1417"/>
        </a:spcAft>
        <a:tabLst/>
        <a:defRPr lang="en-none" sz="2800" b="0" i="0" u="none" strike="noStrike" kern="1200" spc="0">
          <a:ln>
            <a:noFill/>
          </a:ln>
          <a:solidFill>
            <a:srgbClr val="000000"/>
          </a:solidFill>
          <a:latin typeface="Calibri" pitchFamily="18"/>
          <a:cs typeface="Tahoma"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Picture Placeholder 3">
            <a:extLst>
              <a:ext uri="{FF2B5EF4-FFF2-40B4-BE49-F238E27FC236}">
                <a16:creationId xmlns:a16="http://schemas.microsoft.com/office/drawing/2014/main" id="{5CEAEEAB-E147-7DFC-FC7D-32305071FCAA}"/>
              </a:ext>
            </a:extLst>
          </p:cNvPr>
          <p:cNvSpPr/>
          <p:nvPr/>
        </p:nvSpPr>
        <p:spPr>
          <a:xfrm>
            <a:off x="7088760" y="508679"/>
            <a:ext cx="3701520" cy="51836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D9D9D9">
              <a:alpha val="50000"/>
            </a:srgbClr>
          </a:solidFill>
          <a:ln w="127080">
            <a:solidFill>
              <a:srgbClr val="FFFFFF"/>
            </a:solidFill>
            <a:prstDash val="solid"/>
            <a:miter/>
          </a:ln>
        </p:spPr>
        <p:txBody>
          <a:bodyPr vert="horz" wrap="square" lIns="90000" tIns="45000" rIns="90000" bIns="45000" anchor="t"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Title Placeholder 2">
            <a:extLst>
              <a:ext uri="{FF2B5EF4-FFF2-40B4-BE49-F238E27FC236}">
                <a16:creationId xmlns:a16="http://schemas.microsoft.com/office/drawing/2014/main" id="{FEE7AAC7-3582-925F-29DA-C2E41996A7AD}"/>
              </a:ext>
            </a:extLst>
          </p:cNvPr>
          <p:cNvSpPr txBox="1">
            <a:spLocks noGrp="1"/>
          </p:cNvSpPr>
          <p:nvPr>
            <p:ph type="title"/>
          </p:nvPr>
        </p:nvSpPr>
        <p:spPr>
          <a:xfrm>
            <a:off x="609480" y="273600"/>
            <a:ext cx="10972440" cy="1144800"/>
          </a:xfrm>
          <a:prstGeom prst="rect">
            <a:avLst/>
          </a:prstGeom>
          <a:noFill/>
          <a:ln>
            <a:noFill/>
          </a:ln>
        </p:spPr>
        <p:txBody>
          <a:bodyPr lIns="0" tIns="0" rIns="0" bIns="0" anchor="ctr"/>
          <a:lstStyle/>
          <a:p>
            <a:endParaRPr lang="en-none"/>
          </a:p>
        </p:txBody>
      </p:sp>
      <p:sp>
        <p:nvSpPr>
          <p:cNvPr id="4" name="Text Placeholder 3">
            <a:extLst>
              <a:ext uri="{FF2B5EF4-FFF2-40B4-BE49-F238E27FC236}">
                <a16:creationId xmlns:a16="http://schemas.microsoft.com/office/drawing/2014/main" id="{2458AE13-804D-A262-3318-EECED456326E}"/>
              </a:ext>
            </a:extLst>
          </p:cNvPr>
          <p:cNvSpPr txBox="1">
            <a:spLocks noGrp="1"/>
          </p:cNvSpPr>
          <p:nvPr>
            <p:ph type="body" idx="1"/>
          </p:nvPr>
        </p:nvSpPr>
        <p:spPr>
          <a:xfrm>
            <a:off x="609480" y="1604520"/>
            <a:ext cx="10972440" cy="4525920"/>
          </a:xfrm>
          <a:prstGeom prst="rect">
            <a:avLst/>
          </a:prstGeom>
          <a:noFill/>
          <a:ln>
            <a:noFill/>
          </a:ln>
        </p:spPr>
        <p:txBody>
          <a:bodyPr lIns="0" tIns="0" rIns="0" bIns="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one"/>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hangingPunct="1">
        <a:lnSpc>
          <a:spcPct val="90000"/>
        </a:lnSpc>
        <a:tabLst/>
        <a:defRPr lang="en-none" sz="1800" b="0" i="0" u="none" strike="noStrike" kern="1200" spc="0">
          <a:ln>
            <a:noFill/>
          </a:ln>
          <a:solidFill>
            <a:srgbClr val="000000"/>
          </a:solidFill>
          <a:latin typeface="Calibri" pitchFamily="18"/>
          <a:cs typeface="Tahoma" pitchFamily="2"/>
        </a:defRPr>
      </a:lvl1pPr>
    </p:titleStyle>
    <p:bodyStyle>
      <a:lvl1pPr algn="l" rtl="0" hangingPunct="1">
        <a:lnSpc>
          <a:spcPct val="90000"/>
        </a:lnSpc>
        <a:spcBef>
          <a:spcPts val="0"/>
        </a:spcBef>
        <a:spcAft>
          <a:spcPts val="1417"/>
        </a:spcAft>
        <a:tabLst/>
        <a:defRPr lang="en-none" sz="2800" b="0" i="0" u="none" strike="noStrike" kern="1200" spc="0">
          <a:ln>
            <a:noFill/>
          </a:ln>
          <a:solidFill>
            <a:srgbClr val="000000"/>
          </a:solidFill>
          <a:latin typeface="Calibri" pitchFamily="18"/>
          <a:cs typeface="Tahoma"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3A66E257-DD82-3523-2E71-61B6096C2DA4}"/>
              </a:ext>
            </a:extLst>
          </p:cNvPr>
          <p:cNvSpPr/>
          <p:nvPr/>
        </p:nvSpPr>
        <p:spPr>
          <a:xfrm>
            <a:off x="6095880" y="933480"/>
            <a:ext cx="4961880" cy="24951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D9D9D9">
              <a:alpha val="50000"/>
            </a:srgbClr>
          </a:solidFill>
          <a:ln>
            <a:noFill/>
            <a:prstDash val="solid"/>
          </a:ln>
        </p:spPr>
        <p:txBody>
          <a:bodyPr vert="horz" wrap="square" lIns="90000" tIns="45000" rIns="90000" bIns="45000" anchor="t"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Title Placeholder 2">
            <a:extLst>
              <a:ext uri="{FF2B5EF4-FFF2-40B4-BE49-F238E27FC236}">
                <a16:creationId xmlns:a16="http://schemas.microsoft.com/office/drawing/2014/main" id="{CD0E8CB6-AA7E-ABB5-53B9-B996BF97A156}"/>
              </a:ext>
            </a:extLst>
          </p:cNvPr>
          <p:cNvSpPr txBox="1">
            <a:spLocks noGrp="1"/>
          </p:cNvSpPr>
          <p:nvPr>
            <p:ph type="title"/>
          </p:nvPr>
        </p:nvSpPr>
        <p:spPr>
          <a:xfrm>
            <a:off x="609480" y="273600"/>
            <a:ext cx="10972440" cy="1144800"/>
          </a:xfrm>
          <a:prstGeom prst="rect">
            <a:avLst/>
          </a:prstGeom>
          <a:noFill/>
          <a:ln>
            <a:noFill/>
          </a:ln>
        </p:spPr>
        <p:txBody>
          <a:bodyPr lIns="0" tIns="0" rIns="0" bIns="0" anchor="ctr"/>
          <a:lstStyle/>
          <a:p>
            <a:endParaRPr lang="en-none"/>
          </a:p>
        </p:txBody>
      </p:sp>
      <p:sp>
        <p:nvSpPr>
          <p:cNvPr id="4" name="Text Placeholder 3">
            <a:extLst>
              <a:ext uri="{FF2B5EF4-FFF2-40B4-BE49-F238E27FC236}">
                <a16:creationId xmlns:a16="http://schemas.microsoft.com/office/drawing/2014/main" id="{92582FA2-2CEC-8AED-BA4C-468BC19D1B28}"/>
              </a:ext>
            </a:extLst>
          </p:cNvPr>
          <p:cNvSpPr txBox="1">
            <a:spLocks noGrp="1"/>
          </p:cNvSpPr>
          <p:nvPr>
            <p:ph type="body" idx="1"/>
          </p:nvPr>
        </p:nvSpPr>
        <p:spPr>
          <a:xfrm>
            <a:off x="609480" y="1604520"/>
            <a:ext cx="10972440" cy="4525920"/>
          </a:xfrm>
          <a:prstGeom prst="rect">
            <a:avLst/>
          </a:prstGeom>
          <a:noFill/>
          <a:ln>
            <a:noFill/>
          </a:ln>
        </p:spPr>
        <p:txBody>
          <a:bodyPr lIns="0" tIns="0" rIns="0" bIns="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one"/>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hangingPunct="1">
        <a:lnSpc>
          <a:spcPct val="90000"/>
        </a:lnSpc>
        <a:tabLst/>
        <a:defRPr lang="en-none" sz="1800" b="0" i="0" u="none" strike="noStrike" kern="1200" spc="0">
          <a:ln>
            <a:noFill/>
          </a:ln>
          <a:solidFill>
            <a:srgbClr val="000000"/>
          </a:solidFill>
          <a:latin typeface="Calibri" pitchFamily="18"/>
          <a:cs typeface="Tahoma" pitchFamily="2"/>
        </a:defRPr>
      </a:lvl1pPr>
    </p:titleStyle>
    <p:bodyStyle>
      <a:lvl1pPr algn="l" rtl="0" hangingPunct="1">
        <a:lnSpc>
          <a:spcPct val="90000"/>
        </a:lnSpc>
        <a:spcBef>
          <a:spcPts val="0"/>
        </a:spcBef>
        <a:spcAft>
          <a:spcPts val="1417"/>
        </a:spcAft>
        <a:tabLst/>
        <a:defRPr lang="en-none" sz="2800" b="0" i="0" u="none" strike="noStrike" kern="1200" spc="0">
          <a:ln>
            <a:noFill/>
          </a:ln>
          <a:solidFill>
            <a:srgbClr val="000000"/>
          </a:solidFill>
          <a:latin typeface="Calibri" pitchFamily="18"/>
          <a:cs typeface="Tahoma"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9B7A60-7614-329A-5B15-FEB7B9F0A6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EG"/>
          </a:p>
        </p:txBody>
      </p:sp>
      <p:sp>
        <p:nvSpPr>
          <p:cNvPr id="3" name="Text Placeholder 2">
            <a:extLst>
              <a:ext uri="{FF2B5EF4-FFF2-40B4-BE49-F238E27FC236}">
                <a16:creationId xmlns:a16="http://schemas.microsoft.com/office/drawing/2014/main" id="{01C1B0C2-66B0-F231-80AC-ACB8FDF1A3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48ABB150-CD68-3CC0-BAA0-7BC4391724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424E21-E7AC-6C4C-885D-D39E5A193C19}" type="datetimeFigureOut">
              <a:rPr lang="en-EG" smtClean="0"/>
              <a:t>16/07/2024</a:t>
            </a:fld>
            <a:endParaRPr lang="en-EG"/>
          </a:p>
        </p:txBody>
      </p:sp>
      <p:sp>
        <p:nvSpPr>
          <p:cNvPr id="5" name="Footer Placeholder 4">
            <a:extLst>
              <a:ext uri="{FF2B5EF4-FFF2-40B4-BE49-F238E27FC236}">
                <a16:creationId xmlns:a16="http://schemas.microsoft.com/office/drawing/2014/main" id="{2AA82B6B-0624-38B5-E546-78893565C4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EG"/>
          </a:p>
        </p:txBody>
      </p:sp>
      <p:sp>
        <p:nvSpPr>
          <p:cNvPr id="6" name="Slide Number Placeholder 5">
            <a:extLst>
              <a:ext uri="{FF2B5EF4-FFF2-40B4-BE49-F238E27FC236}">
                <a16:creationId xmlns:a16="http://schemas.microsoft.com/office/drawing/2014/main" id="{3317A17F-7DC8-E9C0-57F3-9F93FE3D30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78AEC5-B1E2-8F4C-8716-38C89D1E64DD}" type="slidenum">
              <a:t>‹#›</a:t>
            </a:fld>
            <a:endParaRPr lang="en-EG"/>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F3E9B-1320-A056-D230-F8EE20B6690F}"/>
              </a:ext>
            </a:extLst>
          </p:cNvPr>
          <p:cNvSpPr txBox="1">
            <a:spLocks noGrp="1"/>
          </p:cNvSpPr>
          <p:nvPr>
            <p:ph type="title"/>
          </p:nvPr>
        </p:nvSpPr>
        <p:spPr>
          <a:xfrm>
            <a:off x="1523880" y="1122480"/>
            <a:ext cx="9143640" cy="2387160"/>
          </a:xfrm>
          <a:prstGeom prst="rect">
            <a:avLst/>
          </a:prstGeom>
          <a:noFill/>
          <a:ln>
            <a:noFill/>
          </a:ln>
        </p:spPr>
        <p:txBody>
          <a:bodyPr wrap="square" lIns="90000" tIns="45000" rIns="90000" bIns="45000" anchor="b">
            <a:noAutofit/>
          </a:bodyPr>
          <a:lstStyle/>
          <a:p>
            <a:pPr lvl="0"/>
            <a:r>
              <a:rPr lang="en-none"/>
              <a:t>Click to edit the title text formatClick to edit Master title style</a:t>
            </a:r>
          </a:p>
        </p:txBody>
      </p:sp>
      <p:sp>
        <p:nvSpPr>
          <p:cNvPr id="3" name="Subtitle 2">
            <a:extLst>
              <a:ext uri="{FF2B5EF4-FFF2-40B4-BE49-F238E27FC236}">
                <a16:creationId xmlns:a16="http://schemas.microsoft.com/office/drawing/2014/main" id="{A45EC35A-9E9A-6CE0-DD54-0BF812DD6B4E}"/>
              </a:ext>
            </a:extLst>
          </p:cNvPr>
          <p:cNvSpPr txBox="1">
            <a:spLocks noGrp="1"/>
          </p:cNvSpPr>
          <p:nvPr>
            <p:ph type="body" idx="1"/>
          </p:nvPr>
        </p:nvSpPr>
        <p:spPr>
          <a:xfrm>
            <a:off x="1523880" y="3602160"/>
            <a:ext cx="9143640" cy="1655280"/>
          </a:xfrm>
          <a:prstGeom prst="rect">
            <a:avLst/>
          </a:prstGeom>
          <a:noFill/>
          <a:ln>
            <a:noFill/>
          </a:ln>
        </p:spPr>
        <p:txBody>
          <a:bodyPr wrap="square" lIns="90000" tIns="45000" rIns="90000" bIns="45000" anchor="t">
            <a:noAutofit/>
          </a:bodyPr>
          <a:lstStyle/>
          <a:p>
            <a:pPr lvl="0"/>
            <a:r>
              <a:rPr lang="en-none"/>
              <a:t>Click to edit the outline text format</a:t>
            </a:r>
          </a:p>
          <a:p>
            <a:pPr lvl="1"/>
            <a:r>
              <a:rPr lang="en-none"/>
              <a:t>Second Outline Level</a:t>
            </a:r>
          </a:p>
          <a:p>
            <a:pPr lvl="2"/>
            <a:r>
              <a:rPr lang="en-none"/>
              <a:t>Third Outline Level</a:t>
            </a:r>
          </a:p>
          <a:p>
            <a:pPr lvl="3"/>
            <a:r>
              <a:rPr lang="en-none"/>
              <a:t>Fourth Outline Level</a:t>
            </a:r>
          </a:p>
          <a:p>
            <a:pPr lvl="4"/>
            <a:r>
              <a:rPr lang="en-none"/>
              <a:t>Fifth Outline Level</a:t>
            </a:r>
          </a:p>
          <a:p>
            <a:pPr lvl="5"/>
            <a:r>
              <a:rPr lang="en-none"/>
              <a:t>Sixth Outline Level</a:t>
            </a:r>
          </a:p>
          <a:p>
            <a:pPr lvl="6"/>
            <a:r>
              <a:rPr lang="en-none"/>
              <a:t>Seventh Outline Level</a:t>
            </a:r>
          </a:p>
          <a:p>
            <a:pPr lvl="7"/>
            <a:r>
              <a:rPr lang="en-none"/>
              <a:t>Eighth Outline Level</a:t>
            </a:r>
          </a:p>
          <a:p>
            <a:pPr lvl="0"/>
            <a:r>
              <a:rPr lang="en-none"/>
              <a:t>Ninth Outline LevelClick to edit Master subtitle style</a:t>
            </a:r>
          </a:p>
        </p:txBody>
      </p:sp>
      <p:sp>
        <p:nvSpPr>
          <p:cNvPr id="4" name="Date Placeholder 3">
            <a:extLst>
              <a:ext uri="{FF2B5EF4-FFF2-40B4-BE49-F238E27FC236}">
                <a16:creationId xmlns:a16="http://schemas.microsoft.com/office/drawing/2014/main" id="{F4D37B82-6EF9-ED4E-C81B-FE7A77868304}"/>
              </a:ext>
            </a:extLst>
          </p:cNvPr>
          <p:cNvSpPr txBox="1">
            <a:spLocks noGrp="1"/>
          </p:cNvSpPr>
          <p:nvPr>
            <p:ph type="dt" sz="half" idx="2"/>
          </p:nvPr>
        </p:nvSpPr>
        <p:spPr>
          <a:xfrm>
            <a:off x="838080" y="6356520"/>
            <a:ext cx="2742840" cy="364679"/>
          </a:xfrm>
          <a:prstGeom prst="rect">
            <a:avLst/>
          </a:prstGeom>
          <a:noFill/>
          <a:ln>
            <a:noFill/>
          </a:ln>
        </p:spPr>
        <p:txBody>
          <a:bodyPr wrap="square" lIns="90000" tIns="45000" rIns="90000" bIns="45000" anchor="t">
            <a:noAutofit/>
          </a:bodyPr>
          <a:lstStyle>
            <a:lvl1pPr marL="0" marR="0" lvl="0" indent="0" algn="l" rtl="0" hangingPunct="1">
              <a:buNone/>
              <a:tabLst/>
              <a:defRPr lang="en-none" sz="1200" b="0" i="0" u="none" strike="noStrike" kern="1200" spc="0">
                <a:solidFill>
                  <a:srgbClr val="8B8B8B"/>
                </a:solidFill>
                <a:latin typeface="Calibri" pitchFamily="18"/>
                <a:ea typeface="Arial" pitchFamily="2"/>
                <a:cs typeface="Tahoma" pitchFamily="2"/>
              </a:defRPr>
            </a:lvl1pPr>
          </a:lstStyle>
          <a:p>
            <a:pPr lvl="0"/>
            <a:fld id="{7A92D8E4-9742-494B-BFEE-1BB34FD380AC}" type="datetime1">
              <a:rPr lang="en-none" smtClean="0"/>
              <a:pPr lvl="0"/>
              <a:t>7/16/24</a:t>
            </a:fld>
            <a:endParaRPr lang="en-none"/>
          </a:p>
        </p:txBody>
      </p:sp>
      <p:sp>
        <p:nvSpPr>
          <p:cNvPr id="5" name="Footer Placeholder 4">
            <a:extLst>
              <a:ext uri="{FF2B5EF4-FFF2-40B4-BE49-F238E27FC236}">
                <a16:creationId xmlns:a16="http://schemas.microsoft.com/office/drawing/2014/main" id="{120377FA-35BF-D7AD-EDA4-503D64A49836}"/>
              </a:ext>
            </a:extLst>
          </p:cNvPr>
          <p:cNvSpPr txBox="1">
            <a:spLocks noGrp="1"/>
          </p:cNvSpPr>
          <p:nvPr>
            <p:ph type="ftr" sz="quarter" idx="3"/>
          </p:nvPr>
        </p:nvSpPr>
        <p:spPr>
          <a:xfrm>
            <a:off x="4038479" y="6356520"/>
            <a:ext cx="4114440" cy="364679"/>
          </a:xfrm>
          <a:prstGeom prst="rect">
            <a:avLst/>
          </a:prstGeom>
          <a:noFill/>
          <a:ln>
            <a:noFill/>
          </a:ln>
        </p:spPr>
        <p:txBody>
          <a:bodyPr wrap="square" lIns="90000" tIns="45000" rIns="90000" bIns="45000" anchor="t">
            <a:noAutofit/>
          </a:bodyPr>
          <a:lstStyle>
            <a:lvl1pPr marL="0" marR="0" lvl="0" indent="0" algn="l" rtl="0" hangingPunct="1">
              <a:buNone/>
              <a:tabLst/>
              <a:defRPr lang="en-none" sz="1800" kern="1200">
                <a:latin typeface="Times New Roman" pitchFamily="18"/>
                <a:ea typeface="Arial" pitchFamily="2"/>
                <a:cs typeface="Tahoma" pitchFamily="2"/>
              </a:defRPr>
            </a:lvl1pPr>
          </a:lstStyle>
          <a:p>
            <a:pPr lvl="0"/>
            <a:endParaRPr lang="en-none"/>
          </a:p>
        </p:txBody>
      </p:sp>
      <p:sp>
        <p:nvSpPr>
          <p:cNvPr id="6" name="Slide Number Placeholder 5">
            <a:extLst>
              <a:ext uri="{FF2B5EF4-FFF2-40B4-BE49-F238E27FC236}">
                <a16:creationId xmlns:a16="http://schemas.microsoft.com/office/drawing/2014/main" id="{9CE5F05F-5764-D83C-8246-6DA387A59645}"/>
              </a:ext>
            </a:extLst>
          </p:cNvPr>
          <p:cNvSpPr txBox="1">
            <a:spLocks noGrp="1"/>
          </p:cNvSpPr>
          <p:nvPr>
            <p:ph type="sldNum" sz="quarter" idx="4"/>
          </p:nvPr>
        </p:nvSpPr>
        <p:spPr>
          <a:xfrm>
            <a:off x="8610480" y="6356520"/>
            <a:ext cx="2742840" cy="364679"/>
          </a:xfrm>
          <a:prstGeom prst="rect">
            <a:avLst/>
          </a:prstGeom>
          <a:noFill/>
          <a:ln>
            <a:noFill/>
          </a:ln>
        </p:spPr>
        <p:txBody>
          <a:bodyPr wrap="square" lIns="90000" tIns="45000" rIns="90000" bIns="45000" anchor="t">
            <a:noAutofit/>
          </a:bodyPr>
          <a:lstStyle>
            <a:lvl1pPr marL="0" marR="0" lvl="0" indent="0" algn="l" rtl="0" hangingPunct="1">
              <a:buNone/>
              <a:tabLst/>
              <a:defRPr lang="en-none" sz="1200" b="0" i="0" u="none" strike="noStrike" kern="1200" spc="0">
                <a:solidFill>
                  <a:srgbClr val="8B8B8B"/>
                </a:solidFill>
                <a:latin typeface="Calibri" pitchFamily="18"/>
                <a:ea typeface="Arial" pitchFamily="2"/>
                <a:cs typeface="Tahoma" pitchFamily="2"/>
              </a:defRPr>
            </a:lvl1pPr>
          </a:lstStyle>
          <a:p>
            <a:pPr lvl="0"/>
            <a:fld id="{5F44C01F-C1B2-3242-814F-5658DD318004}" type="slidenum">
              <a:t>‹#›</a:t>
            </a:fld>
            <a:fld id="{DD64AACC-6A82-044E-B11E-C5093F65AACF}" type="slidenum">
              <a:t>‹#›</a:t>
            </a:fld>
            <a:endParaRPr lang="en-none"/>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marL="0" marR="0" lvl="0" indent="0" algn="l" rtl="0" hangingPunct="1">
        <a:lnSpc>
          <a:spcPct val="90000"/>
        </a:lnSpc>
        <a:spcBef>
          <a:spcPts val="0"/>
        </a:spcBef>
        <a:spcAft>
          <a:spcPts val="0"/>
        </a:spcAft>
        <a:buNone/>
        <a:tabLst/>
        <a:defRPr lang="en-none" sz="6000" b="0" i="0" u="none" strike="noStrike" kern="1200" spc="0">
          <a:ln>
            <a:noFill/>
          </a:ln>
          <a:solidFill>
            <a:srgbClr val="000000"/>
          </a:solidFill>
          <a:latin typeface="Calibri Light" pitchFamily="18"/>
          <a:ea typeface="Arial" pitchFamily="2"/>
          <a:cs typeface="Tahoma" pitchFamily="2"/>
        </a:defRPr>
      </a:lvl1pPr>
    </p:titleStyle>
    <p:bodyStyle>
      <a:lvl1pPr lvl="0"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1pPr>
      <a:lvl2pPr lvl="1"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2pPr>
      <a:lvl3pPr lvl="2" algn="l" rtl="0" hangingPunct="1">
        <a:lnSpc>
          <a:spcPct val="90000"/>
        </a:lnSpc>
        <a:spcBef>
          <a:spcPts val="0"/>
        </a:spcBef>
        <a:spcAft>
          <a:spcPts val="1417"/>
        </a:spcAft>
        <a:buSzPct val="7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3pPr>
      <a:lvl4pPr lvl="3"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4pPr>
      <a:lvl5pPr lvl="4" algn="l" rtl="0" hangingPunct="1">
        <a:lnSpc>
          <a:spcPct val="90000"/>
        </a:lnSpc>
        <a:spcBef>
          <a:spcPts val="0"/>
        </a:spcBef>
        <a:spcAft>
          <a:spcPts val="1417"/>
        </a:spcAft>
        <a:buSzPct val="7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5pPr>
      <a:lvl6pPr lvl="5"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6pPr>
      <a:lvl7pPr lvl="6"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7pPr>
      <a:lvl8pPr lvl="7" algn="l" rtl="0" hangingPunct="1">
        <a:lnSpc>
          <a:spcPct val="90000"/>
        </a:lnSpc>
        <a:spcBef>
          <a:spcPts val="0"/>
        </a:spcBef>
        <a:spcAft>
          <a:spcPts val="1417"/>
        </a:spcAft>
        <a:buSzPct val="45000"/>
        <a:buFont typeface="StarSymbol"/>
        <a:buChar char="●"/>
        <a:tabLst/>
        <a:defRPr lang="en-none" sz="2400" b="0" i="0" u="none" strike="noStrike" kern="1200" spc="0">
          <a:ln>
            <a:noFill/>
          </a:ln>
          <a:solidFill>
            <a:srgbClr val="000000"/>
          </a:solidFill>
          <a:latin typeface="Calibri" pitchFamily="18"/>
          <a:ea typeface="Arial" pitchFamily="2"/>
          <a:cs typeface="Tahoma" pitchFamily="2"/>
        </a:defRPr>
      </a:lvl8pPr>
      <a:lvl9pPr marL="0" marR="0" lvl="0" indent="0" algn="l" rtl="0" hangingPunct="1">
        <a:lnSpc>
          <a:spcPct val="90000"/>
        </a:lnSpc>
        <a:spcBef>
          <a:spcPts val="1001"/>
        </a:spcBef>
        <a:spcAft>
          <a:spcPts val="1417"/>
        </a:spcAft>
        <a:buNone/>
        <a:tabLst/>
        <a:defRPr lang="en-none" sz="2400" b="0" i="0" u="none" strike="noStrike" kern="1200" spc="0">
          <a:ln>
            <a:noFill/>
          </a:ln>
          <a:solidFill>
            <a:srgbClr val="000000"/>
          </a:solidFill>
          <a:latin typeface="Calibri" pitchFamily="18"/>
          <a:ea typeface="Arial" pitchFamily="2"/>
          <a:cs typeface="Tahoma" pitchFamily="2"/>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Picture Placeholder 3">
            <a:extLst>
              <a:ext uri="{FF2B5EF4-FFF2-40B4-BE49-F238E27FC236}">
                <a16:creationId xmlns:a16="http://schemas.microsoft.com/office/drawing/2014/main" id="{4425BFB4-E75E-F7DA-60EB-97EEFA0EC2BE}"/>
              </a:ext>
            </a:extLst>
          </p:cNvPr>
          <p:cNvSpPr/>
          <p:nvPr/>
        </p:nvSpPr>
        <p:spPr>
          <a:xfrm>
            <a:off x="3452759" y="0"/>
            <a:ext cx="2147483647" cy="2147483647"/>
          </a:xfrm>
          <a:custGeom>
            <a:avLst/>
            <a:gdLst/>
            <a:ahLst/>
            <a:cxnLst>
              <a:cxn ang="3cd4">
                <a:pos x="hc" y="t"/>
              </a:cxn>
              <a:cxn ang="cd2">
                <a:pos x="l" y="vc"/>
              </a:cxn>
              <a:cxn ang="cd4">
                <a:pos x="hc" y="b"/>
              </a:cxn>
              <a:cxn ang="0">
                <a:pos x="r" y="vc"/>
              </a:cxn>
            </a:cxnLst>
            <a:rect l="l" t="t" r="r" b="b"/>
            <a:pathLst>
              <a:path w="8739351" h="6858000">
                <a:moveTo>
                  <a:pt x="0" y="0"/>
                </a:moveTo>
                <a:lnTo>
                  <a:pt x="8739351" y="0"/>
                </a:lnTo>
                <a:lnTo>
                  <a:pt x="8739351" y="6858000"/>
                </a:lnTo>
                <a:close/>
              </a:path>
            </a:pathLst>
          </a:custGeom>
          <a:solidFill>
            <a:srgbClr val="D9D9D9">
              <a:alpha val="50000"/>
            </a:srgbClr>
          </a:solidFill>
          <a:ln>
            <a:noFill/>
            <a:prstDash val="solid"/>
          </a:ln>
        </p:spPr>
        <p:txBody>
          <a:bodyPr vert="horz" wrap="square" lIns="90000" tIns="45000" rIns="90000" bIns="45000" anchor="t" anchorCtr="1"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Title Placeholder 2">
            <a:extLst>
              <a:ext uri="{FF2B5EF4-FFF2-40B4-BE49-F238E27FC236}">
                <a16:creationId xmlns:a16="http://schemas.microsoft.com/office/drawing/2014/main" id="{D218C0A8-91EE-C503-EAE5-44CD3AEA3C23}"/>
              </a:ext>
            </a:extLst>
          </p:cNvPr>
          <p:cNvSpPr txBox="1">
            <a:spLocks noGrp="1"/>
          </p:cNvSpPr>
          <p:nvPr>
            <p:ph type="title"/>
          </p:nvPr>
        </p:nvSpPr>
        <p:spPr>
          <a:xfrm>
            <a:off x="609480" y="273600"/>
            <a:ext cx="10972440" cy="1144800"/>
          </a:xfrm>
          <a:prstGeom prst="rect">
            <a:avLst/>
          </a:prstGeom>
          <a:noFill/>
          <a:ln>
            <a:noFill/>
          </a:ln>
        </p:spPr>
        <p:txBody>
          <a:bodyPr lIns="0" tIns="0" rIns="0" bIns="0" anchor="ctr"/>
          <a:lstStyle/>
          <a:p>
            <a:endParaRPr lang="en-none"/>
          </a:p>
        </p:txBody>
      </p:sp>
      <p:sp>
        <p:nvSpPr>
          <p:cNvPr id="4" name="Text Placeholder 3">
            <a:extLst>
              <a:ext uri="{FF2B5EF4-FFF2-40B4-BE49-F238E27FC236}">
                <a16:creationId xmlns:a16="http://schemas.microsoft.com/office/drawing/2014/main" id="{5E7757E2-6E8B-56DF-E4F8-A22620B48644}"/>
              </a:ext>
            </a:extLst>
          </p:cNvPr>
          <p:cNvSpPr txBox="1">
            <a:spLocks noGrp="1"/>
          </p:cNvSpPr>
          <p:nvPr>
            <p:ph type="body" idx="1"/>
          </p:nvPr>
        </p:nvSpPr>
        <p:spPr>
          <a:xfrm>
            <a:off x="609480" y="1604520"/>
            <a:ext cx="10972440" cy="4525920"/>
          </a:xfrm>
          <a:prstGeom prst="rect">
            <a:avLst/>
          </a:prstGeom>
          <a:noFill/>
          <a:ln>
            <a:noFill/>
          </a:ln>
        </p:spPr>
        <p:txBody>
          <a:bodyPr lIns="0" tIns="0" rIns="0" bIns="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one"/>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hangingPunct="1">
        <a:lnSpc>
          <a:spcPct val="90000"/>
        </a:lnSpc>
        <a:tabLst/>
        <a:defRPr lang="en-none" sz="1800" b="0" i="0" u="none" strike="noStrike" kern="1200" spc="0">
          <a:ln>
            <a:noFill/>
          </a:ln>
          <a:solidFill>
            <a:srgbClr val="000000"/>
          </a:solidFill>
          <a:latin typeface="Calibri" pitchFamily="18"/>
          <a:cs typeface="Tahoma" pitchFamily="2"/>
        </a:defRPr>
      </a:lvl1pPr>
    </p:titleStyle>
    <p:bodyStyle>
      <a:lvl1pPr algn="l" rtl="0" hangingPunct="1">
        <a:lnSpc>
          <a:spcPct val="90000"/>
        </a:lnSpc>
        <a:spcBef>
          <a:spcPts val="0"/>
        </a:spcBef>
        <a:spcAft>
          <a:spcPts val="1417"/>
        </a:spcAft>
        <a:tabLst/>
        <a:defRPr lang="en-none" sz="2800" b="0" i="0" u="none" strike="noStrike" kern="1200" spc="0">
          <a:ln>
            <a:noFill/>
          </a:ln>
          <a:solidFill>
            <a:srgbClr val="000000"/>
          </a:solidFill>
          <a:latin typeface="Calibri" pitchFamily="18"/>
          <a:cs typeface="Tahoma"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9.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7.tiff"/></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9.xml"/><Relationship Id="rId4" Type="http://schemas.openxmlformats.org/officeDocument/2006/relationships/image" Target="../media/image8.tiff"/></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0.xml"/><Relationship Id="rId4" Type="http://schemas.openxmlformats.org/officeDocument/2006/relationships/image" Target="../media/image9.tiff"/></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0.xml"/><Relationship Id="rId4" Type="http://schemas.openxmlformats.org/officeDocument/2006/relationships/image" Target="../media/image10.tiff"/></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4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notesSlide" Target="../notesSlides/notesSlide9.xml"/><Relationship Id="rId1" Type="http://schemas.openxmlformats.org/officeDocument/2006/relationships/slideLayout" Target="../slideLayouts/slideLayout40.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5.png"/><Relationship Id="rId7" Type="http://schemas.openxmlformats.org/officeDocument/2006/relationships/diagramColors" Target="../diagrams/colors3.xml"/><Relationship Id="rId2" Type="http://schemas.openxmlformats.org/officeDocument/2006/relationships/notesSlide" Target="../notesSlides/notesSlide11.xml"/><Relationship Id="rId1" Type="http://schemas.openxmlformats.org/officeDocument/2006/relationships/slideLayout" Target="../slideLayouts/slideLayout5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5.png"/><Relationship Id="rId7" Type="http://schemas.openxmlformats.org/officeDocument/2006/relationships/diagramColors" Target="../diagrams/colors4.xml"/><Relationship Id="rId2" Type="http://schemas.openxmlformats.org/officeDocument/2006/relationships/notesSlide" Target="../notesSlides/notesSlide12.xml"/><Relationship Id="rId1" Type="http://schemas.openxmlformats.org/officeDocument/2006/relationships/slideLayout" Target="../slideLayouts/slideLayout5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5.png"/><Relationship Id="rId7" Type="http://schemas.openxmlformats.org/officeDocument/2006/relationships/diagramColors" Target="../diagrams/colors5.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5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51.xml"/></Relationships>
</file>

<file path=ppt/slides/_rels/slide2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5.png"/><Relationship Id="rId7" Type="http://schemas.openxmlformats.org/officeDocument/2006/relationships/diagramColors" Target="../diagrams/colors6.xml"/><Relationship Id="rId2" Type="http://schemas.openxmlformats.org/officeDocument/2006/relationships/notesSlide" Target="../notesSlides/notesSlide28.xml"/><Relationship Id="rId1" Type="http://schemas.openxmlformats.org/officeDocument/2006/relationships/slideLayout" Target="../slideLayouts/slideLayout18.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5.png"/><Relationship Id="rId7" Type="http://schemas.openxmlformats.org/officeDocument/2006/relationships/diagramColors" Target="../diagrams/colors7.xml"/><Relationship Id="rId2" Type="http://schemas.openxmlformats.org/officeDocument/2006/relationships/notesSlide" Target="../notesSlides/notesSlide30.xml"/><Relationship Id="rId1" Type="http://schemas.openxmlformats.org/officeDocument/2006/relationships/slideLayout" Target="../slideLayouts/slideLayout18.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5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5.png"/><Relationship Id="rId7" Type="http://schemas.openxmlformats.org/officeDocument/2006/relationships/diagramColors" Target="../diagrams/colors8.xml"/><Relationship Id="rId2" Type="http://schemas.openxmlformats.org/officeDocument/2006/relationships/notesSlide" Target="../notesSlides/notesSlide33.xml"/><Relationship Id="rId1" Type="http://schemas.openxmlformats.org/officeDocument/2006/relationships/slideLayout" Target="../slideLayouts/slideLayout51.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34.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5.png"/><Relationship Id="rId7" Type="http://schemas.openxmlformats.org/officeDocument/2006/relationships/diagramColors" Target="../diagrams/colors9.xml"/><Relationship Id="rId2" Type="http://schemas.openxmlformats.org/officeDocument/2006/relationships/notesSlide" Target="../notesSlides/notesSlide34.xml"/><Relationship Id="rId1" Type="http://schemas.openxmlformats.org/officeDocument/2006/relationships/slideLayout" Target="../slideLayouts/slideLayout51.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35.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5.png"/><Relationship Id="rId7" Type="http://schemas.openxmlformats.org/officeDocument/2006/relationships/diagramColors" Target="../diagrams/colors10.xml"/><Relationship Id="rId2" Type="http://schemas.openxmlformats.org/officeDocument/2006/relationships/notesSlide" Target="../notesSlides/notesSlide35.xml"/><Relationship Id="rId1" Type="http://schemas.openxmlformats.org/officeDocument/2006/relationships/slideLayout" Target="../slideLayouts/slideLayout51.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8.xml"/><Relationship Id="rId4" Type="http://schemas.openxmlformats.org/officeDocument/2006/relationships/image" Target="../media/image11.tiff"/></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5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5.xml"/><Relationship Id="rId1" Type="http://schemas.openxmlformats.org/officeDocument/2006/relationships/slideLayout" Target="../slideLayouts/slideLayout62.xml"/><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Oval 17">
            <a:extLst>
              <a:ext uri="{FF2B5EF4-FFF2-40B4-BE49-F238E27FC236}">
                <a16:creationId xmlns:a16="http://schemas.microsoft.com/office/drawing/2014/main" id="{4582D5CA-EAC4-B494-2B37-AF79179FFF92}"/>
              </a:ext>
            </a:extLst>
          </p:cNvPr>
          <p:cNvSpPr/>
          <p:nvPr/>
        </p:nvSpPr>
        <p:spPr>
          <a:xfrm>
            <a:off x="6054480" y="-720719"/>
            <a:ext cx="7782120" cy="7578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00B0F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TextBox 29">
            <a:extLst>
              <a:ext uri="{FF2B5EF4-FFF2-40B4-BE49-F238E27FC236}">
                <a16:creationId xmlns:a16="http://schemas.microsoft.com/office/drawing/2014/main" id="{AD5137F2-9251-F7CB-BF80-0FC51A76F818}"/>
              </a:ext>
            </a:extLst>
          </p:cNvPr>
          <p:cNvSpPr/>
          <p:nvPr/>
        </p:nvSpPr>
        <p:spPr>
          <a:xfrm>
            <a:off x="763200" y="3794040"/>
            <a:ext cx="5216040" cy="653725"/>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1800" b="1" i="0" u="none" strike="noStrike" spc="0">
                <a:solidFill>
                  <a:srgbClr val="000000"/>
                </a:solidFill>
                <a:latin typeface="Alexandria" pitchFamily="18"/>
                <a:ea typeface="Arial" pitchFamily="2"/>
                <a:cs typeface="Alexandria" pitchFamily="2"/>
              </a:rPr>
              <a:t>المحاضر</a:t>
            </a:r>
            <a:r>
              <a:rPr lang="en-none" sz="1800" b="1" i="0" u="none" strike="noStrike" spc="0" dirty="0">
                <a:solidFill>
                  <a:srgbClr val="000000"/>
                </a:solidFill>
                <a:latin typeface="Alexandria" pitchFamily="18"/>
                <a:ea typeface="Arial" pitchFamily="2"/>
                <a:cs typeface="Alexandria" pitchFamily="2"/>
              </a:rPr>
              <a:t>:</a:t>
            </a:r>
            <a:r>
              <a:rPr lang="ar-SA" sz="1800" b="1" i="0" u="none" strike="noStrike" spc="0" dirty="0">
                <a:solidFill>
                  <a:srgbClr val="000000"/>
                </a:solidFill>
                <a:latin typeface="Alexandria" pitchFamily="18"/>
                <a:ea typeface="Arial" pitchFamily="2"/>
                <a:cs typeface="Alexandria" pitchFamily="2"/>
              </a:rPr>
              <a:t> </a:t>
            </a:r>
          </a:p>
          <a:p>
            <a:pPr marL="0" marR="0" lvl="0" indent="0" algn="r" rtl="1" hangingPunct="1">
              <a:buNone/>
              <a:tabLst/>
            </a:pPr>
            <a:r>
              <a:rPr lang="zxx-none" sz="1800" b="1" i="0" u="none" strike="noStrike" spc="0">
                <a:solidFill>
                  <a:srgbClr val="000000"/>
                </a:solidFill>
                <a:latin typeface="Alexandria" pitchFamily="18"/>
                <a:ea typeface="Arial" pitchFamily="2"/>
                <a:cs typeface="Alexandria" pitchFamily="2"/>
              </a:rPr>
              <a:t>ا.د/ إيناس عبد الحميد</a:t>
            </a:r>
          </a:p>
        </p:txBody>
      </p:sp>
      <p:sp>
        <p:nvSpPr>
          <p:cNvPr id="4" name="TextBox 30">
            <a:extLst>
              <a:ext uri="{FF2B5EF4-FFF2-40B4-BE49-F238E27FC236}">
                <a16:creationId xmlns:a16="http://schemas.microsoft.com/office/drawing/2014/main" id="{B2B9C037-7434-BD48-384A-3E7A1BED64C8}"/>
              </a:ext>
            </a:extLst>
          </p:cNvPr>
          <p:cNvSpPr/>
          <p:nvPr/>
        </p:nvSpPr>
        <p:spPr>
          <a:xfrm>
            <a:off x="1427760" y="2423880"/>
            <a:ext cx="2705039" cy="50651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none" lIns="90000" tIns="45000" rIns="90000" bIns="45000" anchor="t" compatLnSpc="0">
            <a:spAutoFit/>
          </a:bodyPr>
          <a:lstStyle/>
          <a:p>
            <a:pPr marL="0" marR="0" lvl="0" indent="0" algn="l" rtl="0" hangingPunct="1">
              <a:buNone/>
              <a:tabLst/>
            </a:pPr>
            <a:r>
              <a:rPr lang="zxx-none" sz="2800" b="1" i="0" u="none" strike="noStrike" spc="0">
                <a:solidFill>
                  <a:srgbClr val="00B0F0"/>
                </a:solidFill>
                <a:latin typeface="Alexandria" pitchFamily="18"/>
                <a:ea typeface="Arial" pitchFamily="2"/>
                <a:cs typeface="Alexandria" pitchFamily="2"/>
              </a:rPr>
              <a:t>أخلاقيات العلاقات العامة</a:t>
            </a:r>
          </a:p>
        </p:txBody>
      </p:sp>
      <p:sp>
        <p:nvSpPr>
          <p:cNvPr id="5" name="Rectangle: Rounded Corners 33">
            <a:extLst>
              <a:ext uri="{FF2B5EF4-FFF2-40B4-BE49-F238E27FC236}">
                <a16:creationId xmlns:a16="http://schemas.microsoft.com/office/drawing/2014/main" id="{0A9932B8-8603-869D-645B-C3684C2972A6}"/>
              </a:ext>
            </a:extLst>
          </p:cNvPr>
          <p:cNvSpPr/>
          <p:nvPr/>
        </p:nvSpPr>
        <p:spPr>
          <a:xfrm>
            <a:off x="652958" y="5929560"/>
            <a:ext cx="3213720" cy="5288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solidFill>
          <a:ln>
            <a:noFill/>
            <a:prstDash val="solid"/>
          </a:ln>
        </p:spPr>
        <p:txBody>
          <a:bodyPr vert="horz" wrap="square" lIns="90000" tIns="45000" rIns="90000" bIns="45000" anchor="ctr" compatLnSpc="0">
            <a:noAutofit/>
          </a:bodyPr>
          <a:lstStyle/>
          <a:p>
            <a:pPr marL="0" marR="0" lvl="0" indent="0" algn="ctr" rtl="0" hangingPunct="1">
              <a:buNone/>
              <a:tabLst/>
            </a:pPr>
            <a:r>
              <a:rPr lang="zxx-none" sz="1800" b="1" i="0" u="none" strike="noStrike" spc="0">
                <a:solidFill>
                  <a:srgbClr val="FFFFFF"/>
                </a:solidFill>
                <a:latin typeface="Alexandria" pitchFamily="18"/>
                <a:ea typeface="Arial" pitchFamily="2"/>
                <a:cs typeface="Alexandria" pitchFamily="2"/>
              </a:rPr>
              <a:t>المحاضرة السادسة</a:t>
            </a:r>
          </a:p>
        </p:txBody>
      </p:sp>
      <p:sp>
        <p:nvSpPr>
          <p:cNvPr id="6" name="TextBox 45">
            <a:extLst>
              <a:ext uri="{FF2B5EF4-FFF2-40B4-BE49-F238E27FC236}">
                <a16:creationId xmlns:a16="http://schemas.microsoft.com/office/drawing/2014/main" id="{BA4D2714-E032-AA88-9A7C-D5FC0A984061}"/>
              </a:ext>
            </a:extLst>
          </p:cNvPr>
          <p:cNvSpPr/>
          <p:nvPr/>
        </p:nvSpPr>
        <p:spPr>
          <a:xfrm>
            <a:off x="518316" y="5104080"/>
            <a:ext cx="4433511" cy="661228"/>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r>
              <a:rPr lang="en-none" sz="1800" b="1" i="0" u="none" strike="noStrike" spc="0" dirty="0">
                <a:solidFill>
                  <a:srgbClr val="000000"/>
                </a:solidFill>
                <a:latin typeface="Alexandria" pitchFamily="18"/>
                <a:ea typeface="Arial" pitchFamily="2"/>
                <a:cs typeface="Tahoma" pitchFamily="2"/>
              </a:rPr>
              <a:t>PRL637</a:t>
            </a:r>
          </a:p>
          <a:p>
            <a:pPr marL="0" marR="0" lvl="0" indent="0" algn="l" rtl="0" hangingPunct="1">
              <a:buNone/>
              <a:tabLst/>
            </a:pPr>
            <a:r>
              <a:rPr lang="zxx-none" sz="1800" b="1" i="0" u="none" strike="noStrike" spc="0">
                <a:solidFill>
                  <a:srgbClr val="000000"/>
                </a:solidFill>
                <a:latin typeface="Alexandria" pitchFamily="18"/>
                <a:ea typeface="Arial" pitchFamily="2"/>
                <a:cs typeface="Tahoma" pitchFamily="2"/>
              </a:rPr>
              <a:t>برنامج الماجستير في </a:t>
            </a:r>
            <a:r>
              <a:rPr lang="en-none" sz="1800" b="1" i="0" u="none" strike="noStrike" spc="0" dirty="0">
                <a:solidFill>
                  <a:srgbClr val="000000"/>
                </a:solidFill>
                <a:latin typeface="Alexandria" pitchFamily="18"/>
                <a:ea typeface="Arial" pitchFamily="2"/>
                <a:cs typeface="Tahoma" pitchFamily="2"/>
              </a:rPr>
              <a:t> </a:t>
            </a:r>
            <a:r>
              <a:rPr lang="zxx-none" sz="1800" b="1" i="0" u="none" strike="noStrike" spc="0">
                <a:solidFill>
                  <a:srgbClr val="000000"/>
                </a:solidFill>
                <a:latin typeface="Alexandria" pitchFamily="18"/>
                <a:ea typeface="Arial" pitchFamily="2"/>
                <a:cs typeface="Tahoma" pitchFamily="2"/>
              </a:rPr>
              <a:t>العلاقات العامة</a:t>
            </a:r>
          </a:p>
        </p:txBody>
      </p:sp>
      <p:sp>
        <p:nvSpPr>
          <p:cNvPr id="7" name="Oval 13">
            <a:extLst>
              <a:ext uri="{FF2B5EF4-FFF2-40B4-BE49-F238E27FC236}">
                <a16:creationId xmlns:a16="http://schemas.microsoft.com/office/drawing/2014/main" id="{9EB53A76-FC57-3EF2-A3E5-0AD619A7374E}"/>
              </a:ext>
            </a:extLst>
          </p:cNvPr>
          <p:cNvSpPr/>
          <p:nvPr/>
        </p:nvSpPr>
        <p:spPr>
          <a:xfrm>
            <a:off x="6214319" y="-636659"/>
            <a:ext cx="7410240" cy="741024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blipFill>
            <a:blip r:embed="rId3"/>
            <a:stretch>
              <a:fillRect/>
            </a:stretch>
          </a:blipFill>
          <a:ln w="12600">
            <a:solidFill>
              <a:srgbClr val="1D3155"/>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8" name="Graphic 21">
            <a:extLst>
              <a:ext uri="{FF2B5EF4-FFF2-40B4-BE49-F238E27FC236}">
                <a16:creationId xmlns:a16="http://schemas.microsoft.com/office/drawing/2014/main" id="{0DCF2449-51D4-2807-790F-5D09BCCB6F0B}"/>
              </a:ext>
            </a:extLst>
          </p:cNvPr>
          <p:cNvPicPr>
            <a:picLocks noChangeAspect="1"/>
          </p:cNvPicPr>
          <p:nvPr/>
        </p:nvPicPr>
        <p:blipFill>
          <a:blip r:embed="rId4">
            <a:lum/>
            <a:alphaModFix/>
          </a:blip>
          <a:srcRect/>
          <a:stretch>
            <a:fillRect/>
          </a:stretch>
        </p:blipFill>
        <p:spPr>
          <a:xfrm>
            <a:off x="194760" y="269640"/>
            <a:ext cx="2548440" cy="137915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page2">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874DA7A-08A2-E794-0E66-422A7D67CA6B}"/>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تناولنا في المحاضرة السابقة</a:t>
            </a:r>
            <a:r>
              <a:rPr lang="en-none" sz="1800" b="1" i="0" u="none" strike="noStrike" spc="0" dirty="0">
                <a:solidFill>
                  <a:srgbClr val="000000"/>
                </a:solidFill>
                <a:latin typeface="Alexandria" pitchFamily="18"/>
                <a:ea typeface="Arial" pitchFamily="2"/>
                <a:cs typeface="Alexandria" pitchFamily="2"/>
              </a:rPr>
              <a:t> :</a:t>
            </a:r>
          </a:p>
          <a:p>
            <a:pPr marL="285750" marR="0" lvl="0" indent="-285750" algn="just" rtl="1" hangingPunct="1">
              <a:lnSpc>
                <a:spcPct val="150000"/>
              </a:lnSpc>
              <a:buSzPct val="45000"/>
              <a:buFont typeface="Wingdings" pitchFamily="2" charset="2"/>
              <a:buChar char="v"/>
              <a:tabLst/>
            </a:pPr>
            <a:r>
              <a:rPr lang="zxx-none" sz="1800" b="0" i="0" u="none" strike="noStrike" spc="0">
                <a:solidFill>
                  <a:srgbClr val="000000"/>
                </a:solidFill>
                <a:latin typeface="Alexandria" pitchFamily="18"/>
                <a:ea typeface="Arial" pitchFamily="2"/>
                <a:cs typeface="Alexandria" pitchFamily="2"/>
              </a:rPr>
              <a:t>مفهوم العلاقات الإعلامية وأهميتها وهدفها</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just" rtl="1" hangingPunct="1">
              <a:lnSpc>
                <a:spcPct val="150000"/>
              </a:lnSpc>
              <a:buSzPct val="45000"/>
              <a:buFont typeface="Wingdings" pitchFamily="2" charset="2"/>
              <a:buChar char="v"/>
              <a:tabLst/>
            </a:pPr>
            <a:r>
              <a:rPr lang="zxx-none" sz="1800" b="0" i="0" u="none" strike="noStrike" spc="0">
                <a:solidFill>
                  <a:srgbClr val="000000"/>
                </a:solidFill>
                <a:latin typeface="Alexandria" pitchFamily="18"/>
                <a:ea typeface="Arial" pitchFamily="2"/>
                <a:cs typeface="Alexandria" pitchFamily="2"/>
              </a:rPr>
              <a:t>الفرق بين العلاقات العامة والعلاقات الإعلامية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just" rtl="1" hangingPunct="1">
              <a:lnSpc>
                <a:spcPct val="150000"/>
              </a:lnSpc>
              <a:buSzPct val="45000"/>
              <a:buFont typeface="Wingdings" pitchFamily="2" charset="2"/>
              <a:buChar char="v"/>
              <a:tabLst/>
            </a:pPr>
            <a:r>
              <a:rPr lang="zxx-none" sz="1800" b="0" i="0" u="none" strike="noStrike" spc="0">
                <a:solidFill>
                  <a:srgbClr val="000000"/>
                </a:solidFill>
                <a:latin typeface="Alexandria" pitchFamily="18"/>
                <a:ea typeface="Arial" pitchFamily="2"/>
                <a:cs typeface="Alexandria" pitchFamily="2"/>
              </a:rPr>
              <a:t>أخلاقيات العلاقات الإعلامية والتي من أهمها الحفاظ على الصدق والنزاهة والشفافية في جميع التفاعلات المهنية وتجنب تضارب المصالح والحفاظ على مستوى عالٍ من الاحترافية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just" rtl="1" hangingPunct="1">
              <a:lnSpc>
                <a:spcPct val="150000"/>
              </a:lnSpc>
              <a:buSzPct val="45000"/>
              <a:buFont typeface="Wingdings" pitchFamily="2" charset="2"/>
              <a:buChar char="v"/>
              <a:tabLst/>
            </a:pPr>
            <a:r>
              <a:rPr lang="zxx-none" sz="1800" b="0" i="0" u="none" strike="noStrike" spc="0">
                <a:solidFill>
                  <a:srgbClr val="000000"/>
                </a:solidFill>
                <a:latin typeface="Alexandria" pitchFamily="18"/>
                <a:ea typeface="Arial" pitchFamily="2"/>
                <a:cs typeface="Alexandria" pitchFamily="2"/>
              </a:rPr>
              <a:t>العناصر التي يجب مراعاتها عند التغطية الإعلامية لأحداث المؤسسات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just" rtl="1" hangingPunct="1">
              <a:lnSpc>
                <a:spcPct val="150000"/>
              </a:lnSpc>
              <a:buSzPct val="45000"/>
              <a:buFont typeface="Wingdings" pitchFamily="2" charset="2"/>
              <a:buChar char="v"/>
              <a:tabLst/>
            </a:pPr>
            <a:r>
              <a:rPr lang="zxx-none" sz="1800" b="0" i="0" u="none" strike="noStrike" spc="0">
                <a:solidFill>
                  <a:srgbClr val="000000"/>
                </a:solidFill>
                <a:latin typeface="Alexandria" pitchFamily="18"/>
                <a:ea typeface="Arial" pitchFamily="2"/>
                <a:cs typeface="Alexandria" pitchFamily="2"/>
              </a:rPr>
              <a:t>استراتيجية بناء علاقات إعلامية أخلاقية</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3" name="TextBox 9">
            <a:extLst>
              <a:ext uri="{FF2B5EF4-FFF2-40B4-BE49-F238E27FC236}">
                <a16:creationId xmlns:a16="http://schemas.microsoft.com/office/drawing/2014/main" id="{70917154-18B6-9057-C712-3C9A37111B83}"/>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4" name="TextBox 3">
            <a:extLst>
              <a:ext uri="{FF2B5EF4-FFF2-40B4-BE49-F238E27FC236}">
                <a16:creationId xmlns:a16="http://schemas.microsoft.com/office/drawing/2014/main" id="{CC45D316-45AB-CF16-8C19-F05F887230DF}"/>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Picture 5">
            <a:extLst>
              <a:ext uri="{FF2B5EF4-FFF2-40B4-BE49-F238E27FC236}">
                <a16:creationId xmlns:a16="http://schemas.microsoft.com/office/drawing/2014/main" id="{465E11F0-A678-6F4C-8519-4C974426558C}"/>
              </a:ext>
            </a:extLst>
          </p:cNvPr>
          <p:cNvPicPr>
            <a:picLocks noChangeAspect="1"/>
          </p:cNvPicPr>
          <p:nvPr/>
        </p:nvPicPr>
        <p:blipFill>
          <a:blip r:embed="rId3"/>
          <a:stretch>
            <a:fillRect/>
          </a:stretch>
        </p:blipFill>
        <p:spPr>
          <a:xfrm>
            <a:off x="7827543" y="615200"/>
            <a:ext cx="2311400" cy="10795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page3">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B04EE8DC-5959-1620-26EA-FFA69858576D}"/>
              </a:ext>
            </a:extLst>
          </p:cNvPr>
          <p:cNvPicPr>
            <a:picLocks noChangeAspect="1"/>
          </p:cNvPicPr>
          <p:nvPr/>
        </p:nvPicPr>
        <p:blipFill>
          <a:blip r:embed="rId3">
            <a:lum/>
            <a:alphaModFix/>
          </a:blip>
          <a:srcRect/>
          <a:stretch>
            <a:fillRect/>
          </a:stretch>
        </p:blipFill>
        <p:spPr>
          <a:xfrm>
            <a:off x="6095880" y="1397519"/>
            <a:ext cx="4961880" cy="2495160"/>
          </a:xfrm>
          <a:prstGeom prst="rect">
            <a:avLst/>
          </a:prstGeom>
          <a:solidFill>
            <a:srgbClr val="D9D9D9">
              <a:alpha val="50000"/>
            </a:srgbClr>
          </a:solidFill>
          <a:ln>
            <a:noFill/>
          </a:ln>
        </p:spPr>
      </p:pic>
      <p:sp>
        <p:nvSpPr>
          <p:cNvPr id="3" name="TextBox 16">
            <a:extLst>
              <a:ext uri="{FF2B5EF4-FFF2-40B4-BE49-F238E27FC236}">
                <a16:creationId xmlns:a16="http://schemas.microsoft.com/office/drawing/2014/main" id="{E355429E-DF59-EA45-6B90-0BC83ED179B9}"/>
              </a:ext>
            </a:extLst>
          </p:cNvPr>
          <p:cNvSpPr/>
          <p:nvPr/>
        </p:nvSpPr>
        <p:spPr>
          <a:xfrm>
            <a:off x="5834879" y="702000"/>
            <a:ext cx="5222880" cy="3585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1800" b="1" i="0" u="none" strike="noStrike" spc="0">
                <a:solidFill>
                  <a:srgbClr val="000000"/>
                </a:solidFill>
                <a:latin typeface="Alexandria" pitchFamily="18"/>
                <a:ea typeface="Arial" pitchFamily="2"/>
                <a:cs typeface="Alexandria" pitchFamily="2"/>
              </a:rPr>
              <a:t>محتوى المادة الدراسية والجدول الزمني لها</a:t>
            </a:r>
            <a:r>
              <a:rPr lang="en-none" sz="1800" b="1" i="0" u="none" strike="noStrike" spc="0" dirty="0">
                <a:solidFill>
                  <a:srgbClr val="000000"/>
                </a:solidFill>
                <a:latin typeface="Alexandria" pitchFamily="18"/>
                <a:ea typeface="Arial" pitchFamily="2"/>
                <a:cs typeface="Alexandria" pitchFamily="2"/>
              </a:rPr>
              <a:t>:</a:t>
            </a:r>
          </a:p>
        </p:txBody>
      </p:sp>
      <p:sp>
        <p:nvSpPr>
          <p:cNvPr id="4" name="Rectangle 17">
            <a:extLst>
              <a:ext uri="{FF2B5EF4-FFF2-40B4-BE49-F238E27FC236}">
                <a16:creationId xmlns:a16="http://schemas.microsoft.com/office/drawing/2014/main" id="{1DDE1E0A-4EA2-BA2A-C453-AF00B54EF38F}"/>
              </a:ext>
            </a:extLst>
          </p:cNvPr>
          <p:cNvSpPr/>
          <p:nvPr/>
        </p:nvSpPr>
        <p:spPr>
          <a:xfrm>
            <a:off x="5641560" y="3504959"/>
            <a:ext cx="1370159" cy="9882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B0F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5" name="TextBox 18">
            <a:extLst>
              <a:ext uri="{FF2B5EF4-FFF2-40B4-BE49-F238E27FC236}">
                <a16:creationId xmlns:a16="http://schemas.microsoft.com/office/drawing/2014/main" id="{C5FF093B-6899-65AE-8AC8-3FED99309F30}"/>
              </a:ext>
            </a:extLst>
          </p:cNvPr>
          <p:cNvSpPr/>
          <p:nvPr/>
        </p:nvSpPr>
        <p:spPr>
          <a:xfrm>
            <a:off x="5692320" y="3528720"/>
            <a:ext cx="1319400" cy="3585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1800" b="1" i="0" u="none" strike="noStrike" spc="0">
                <a:solidFill>
                  <a:srgbClr val="FFFFFF"/>
                </a:solidFill>
                <a:latin typeface="Alexandria" pitchFamily="18"/>
                <a:ea typeface="Arial" pitchFamily="2"/>
                <a:cs typeface="Alexandria" pitchFamily="2"/>
              </a:rPr>
              <a:t>المحاضرة</a:t>
            </a:r>
          </a:p>
        </p:txBody>
      </p:sp>
      <p:sp>
        <p:nvSpPr>
          <p:cNvPr id="6" name="TextBox 22">
            <a:extLst>
              <a:ext uri="{FF2B5EF4-FFF2-40B4-BE49-F238E27FC236}">
                <a16:creationId xmlns:a16="http://schemas.microsoft.com/office/drawing/2014/main" id="{414A653F-E242-B090-FDFC-3DAB382FC997}"/>
              </a:ext>
            </a:extLst>
          </p:cNvPr>
          <p:cNvSpPr/>
          <p:nvPr/>
        </p:nvSpPr>
        <p:spPr>
          <a:xfrm>
            <a:off x="5747484" y="3987720"/>
            <a:ext cx="1077840" cy="3585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1800" b="1" i="0" u="none" strike="noStrike" spc="0">
                <a:solidFill>
                  <a:srgbClr val="FFFFFF"/>
                </a:solidFill>
                <a:latin typeface="Alexandria" pitchFamily="18"/>
                <a:ea typeface="Arial" pitchFamily="2"/>
                <a:cs typeface="Alexandria" pitchFamily="2"/>
              </a:rPr>
              <a:t>السادسة</a:t>
            </a:r>
          </a:p>
        </p:txBody>
      </p:sp>
      <p:sp>
        <p:nvSpPr>
          <p:cNvPr id="7" name="Rectangle 28">
            <a:extLst>
              <a:ext uri="{FF2B5EF4-FFF2-40B4-BE49-F238E27FC236}">
                <a16:creationId xmlns:a16="http://schemas.microsoft.com/office/drawing/2014/main" id="{E01B60BB-0C22-FD83-99F9-665D88DEF5A5}"/>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8" name="TextBox 2">
            <a:extLst>
              <a:ext uri="{FF2B5EF4-FFF2-40B4-BE49-F238E27FC236}">
                <a16:creationId xmlns:a16="http://schemas.microsoft.com/office/drawing/2014/main" id="{33B1FBC4-B165-4C75-9EC9-298169FB0FD7}"/>
              </a:ext>
            </a:extLst>
          </p:cNvPr>
          <p:cNvSpPr/>
          <p:nvPr/>
        </p:nvSpPr>
        <p:spPr>
          <a:xfrm>
            <a:off x="9283679" y="279360"/>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9" name="Graphic 21">
            <a:extLst>
              <a:ext uri="{FF2B5EF4-FFF2-40B4-BE49-F238E27FC236}">
                <a16:creationId xmlns:a16="http://schemas.microsoft.com/office/drawing/2014/main" id="{67225696-C29B-70D8-2F3E-4C62167471E4}"/>
              </a:ext>
            </a:extLst>
          </p:cNvPr>
          <p:cNvPicPr>
            <a:picLocks noChangeAspect="1"/>
          </p:cNvPicPr>
          <p:nvPr/>
        </p:nvPicPr>
        <p:blipFill>
          <a:blip r:embed="rId4">
            <a:lum/>
            <a:alphaModFix/>
          </a:blip>
          <a:srcRect/>
          <a:stretch>
            <a:fillRect/>
          </a:stretch>
        </p:blipFill>
        <p:spPr>
          <a:xfrm>
            <a:off x="180360" y="79560"/>
            <a:ext cx="2304720" cy="1076040"/>
          </a:xfrm>
          <a:prstGeom prst="rect">
            <a:avLst/>
          </a:prstGeom>
          <a:noFill/>
          <a:ln>
            <a:noFill/>
          </a:ln>
        </p:spPr>
      </p:pic>
      <p:sp>
        <p:nvSpPr>
          <p:cNvPr id="10" name="TextBox 3">
            <a:extLst>
              <a:ext uri="{FF2B5EF4-FFF2-40B4-BE49-F238E27FC236}">
                <a16:creationId xmlns:a16="http://schemas.microsoft.com/office/drawing/2014/main" id="{5F8CF1C1-19B2-CB84-AD29-B37DC6435E1B}"/>
              </a:ext>
            </a:extLst>
          </p:cNvPr>
          <p:cNvSpPr/>
          <p:nvPr/>
        </p:nvSpPr>
        <p:spPr>
          <a:xfrm>
            <a:off x="955440" y="1484279"/>
            <a:ext cx="4458600" cy="753753"/>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lnSpc>
                <a:spcPct val="150000"/>
              </a:lnSpc>
              <a:buNone/>
              <a:tabLst/>
            </a:pPr>
            <a:r>
              <a:rPr lang="zxx-none" sz="1600" b="1" i="0" u="none" strike="noStrike" spc="0">
                <a:solidFill>
                  <a:srgbClr val="000000"/>
                </a:solidFill>
                <a:latin typeface="Alexandria" pitchFamily="18"/>
                <a:ea typeface="Arial" pitchFamily="2"/>
                <a:cs typeface="Alexandria" pitchFamily="2"/>
              </a:rPr>
              <a:t>استراتيجيات إدارة اتصالات الأزمات والخلافات بمعايير أخلاقية</a:t>
            </a:r>
            <a:r>
              <a:rPr lang="en-none" sz="16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600" b="1" i="0" u="none" strike="noStrike" spc="0" dirty="0">
              <a:solidFill>
                <a:srgbClr val="000000"/>
              </a:solidFill>
              <a:latin typeface="Alexandria" pitchFamily="18"/>
              <a:ea typeface="Arial" pitchFamily="2"/>
              <a:cs typeface="Alexandria" pitchFamily="2"/>
            </a:endParaRPr>
          </a:p>
        </p:txBody>
      </p:sp>
      <p:pic>
        <p:nvPicPr>
          <p:cNvPr id="11" name="Picture 10">
            <a:extLst>
              <a:ext uri="{FF2B5EF4-FFF2-40B4-BE49-F238E27FC236}">
                <a16:creationId xmlns:a16="http://schemas.microsoft.com/office/drawing/2014/main" id="{017411BC-EF59-3A9C-89CB-7F92D5F1A2B4}"/>
              </a:ext>
            </a:extLst>
          </p:cNvPr>
          <p:cNvPicPr>
            <a:picLocks noChangeAspect="1"/>
          </p:cNvPicPr>
          <p:nvPr/>
        </p:nvPicPr>
        <p:blipFill>
          <a:blip r:embed="rId5">
            <a:lum/>
            <a:alphaModFix/>
          </a:blip>
          <a:srcRect/>
          <a:stretch>
            <a:fillRect/>
          </a:stretch>
        </p:blipFill>
        <p:spPr>
          <a:xfrm>
            <a:off x="1534680" y="2454480"/>
            <a:ext cx="3104639" cy="1438199"/>
          </a:xfrm>
          <a:prstGeom prst="rect">
            <a:avLst/>
          </a:prstGeom>
          <a:noFill/>
          <a:ln>
            <a:noFill/>
          </a:ln>
        </p:spPr>
      </p:pic>
      <p:sp>
        <p:nvSpPr>
          <p:cNvPr id="12" name="TextBox 1">
            <a:extLst>
              <a:ext uri="{FF2B5EF4-FFF2-40B4-BE49-F238E27FC236}">
                <a16:creationId xmlns:a16="http://schemas.microsoft.com/office/drawing/2014/main" id="{ED7ED44B-B16A-62F1-B1AD-0BDFF05148E0}"/>
              </a:ext>
            </a:extLst>
          </p:cNvPr>
          <p:cNvSpPr/>
          <p:nvPr/>
        </p:nvSpPr>
        <p:spPr>
          <a:xfrm>
            <a:off x="2936408" y="3699000"/>
            <a:ext cx="2285640" cy="22992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lnSpc>
                <a:spcPct val="150000"/>
              </a:lnSpc>
              <a:buNone/>
              <a:tabLst/>
            </a:pPr>
            <a:r>
              <a:rPr lang="zxx-none" sz="1600" b="0" i="0" u="none" strike="noStrike" spc="0">
                <a:solidFill>
                  <a:srgbClr val="000000"/>
                </a:solidFill>
                <a:latin typeface="Alexandria" pitchFamily="18"/>
                <a:ea typeface="Arial" pitchFamily="2"/>
                <a:cs typeface="Alexandria" pitchFamily="2"/>
              </a:rPr>
              <a:t>الاستراتيجيات الاتصالية</a:t>
            </a:r>
          </a:p>
          <a:p>
            <a:pPr marL="0" marR="0" lvl="0" indent="0" algn="r" rtl="1" hangingPunct="1">
              <a:lnSpc>
                <a:spcPct val="150000"/>
              </a:lnSpc>
              <a:buNone/>
              <a:tabLst/>
            </a:pPr>
            <a:r>
              <a:rPr lang="zxx-none" sz="1600" b="0" i="0" u="none" strike="noStrike" spc="0">
                <a:solidFill>
                  <a:srgbClr val="000000"/>
                </a:solidFill>
                <a:latin typeface="Alexandria" pitchFamily="18"/>
                <a:ea typeface="Arial" pitchFamily="2"/>
                <a:cs typeface="Alexandria" pitchFamily="2"/>
              </a:rPr>
              <a:t>للعلاقات العامة</a:t>
            </a:r>
          </a:p>
          <a:p>
            <a:pPr marL="0" marR="0" lvl="0" indent="0" algn="r" rtl="1" hangingPunct="1">
              <a:lnSpc>
                <a:spcPct val="150000"/>
              </a:lnSpc>
              <a:buNone/>
              <a:tabLst/>
            </a:pPr>
            <a:r>
              <a:rPr lang="en-none" sz="1600" b="0" i="0" u="none" strike="noStrike" spc="0" dirty="0">
                <a:solidFill>
                  <a:srgbClr val="000000"/>
                </a:solidFill>
                <a:latin typeface="Alexandria" pitchFamily="18"/>
                <a:ea typeface="Arial" pitchFamily="2"/>
                <a:cs typeface="Alexandria" pitchFamily="2"/>
              </a:rPr>
              <a:t> </a:t>
            </a:r>
            <a:r>
              <a:rPr lang="zxx-none" sz="1600" b="0" i="0" u="none" strike="noStrike" spc="0">
                <a:solidFill>
                  <a:srgbClr val="000000"/>
                </a:solidFill>
                <a:latin typeface="Alexandria" pitchFamily="18"/>
                <a:ea typeface="Arial" pitchFamily="2"/>
                <a:cs typeface="Alexandria" pitchFamily="2"/>
              </a:rPr>
              <a:t>في إدارة الأزمات والخلافات بمعايير أخلاقية</a:t>
            </a:r>
            <a:r>
              <a:rPr lang="en-none" sz="16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600" b="0" i="0" u="none" strike="noStrike" spc="0" dirty="0">
              <a:solidFill>
                <a:srgbClr val="000000"/>
              </a:solidFill>
              <a:latin typeface="Alexandria" pitchFamily="18"/>
              <a:ea typeface="Arial" pitchFamily="2"/>
              <a:cs typeface="Alexandria" pitchFamily="2"/>
            </a:endParaRPr>
          </a:p>
        </p:txBody>
      </p:sp>
      <p:sp>
        <p:nvSpPr>
          <p:cNvPr id="13" name="TextBox 5">
            <a:extLst>
              <a:ext uri="{FF2B5EF4-FFF2-40B4-BE49-F238E27FC236}">
                <a16:creationId xmlns:a16="http://schemas.microsoft.com/office/drawing/2014/main" id="{1E542CF5-8804-A7BA-716F-52E3CECC3037}"/>
              </a:ext>
            </a:extLst>
          </p:cNvPr>
          <p:cNvSpPr/>
          <p:nvPr/>
        </p:nvSpPr>
        <p:spPr>
          <a:xfrm>
            <a:off x="629475" y="3692992"/>
            <a:ext cx="2388600" cy="1549035"/>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lnSpc>
                <a:spcPct val="150000"/>
              </a:lnSpc>
              <a:buNone/>
              <a:tabLst/>
            </a:pPr>
            <a:r>
              <a:rPr lang="zxx-none" sz="1600" b="0" i="0" u="none" strike="noStrike" spc="0">
                <a:solidFill>
                  <a:srgbClr val="000000"/>
                </a:solidFill>
                <a:latin typeface="Alexandria" pitchFamily="18"/>
                <a:ea typeface="Arial" pitchFamily="2"/>
                <a:cs typeface="Alexandria" pitchFamily="2"/>
              </a:rPr>
              <a:t>توفير المعلومات</a:t>
            </a:r>
          </a:p>
          <a:p>
            <a:pPr marL="0" marR="0" lvl="0" indent="0" algn="r" rtl="1" hangingPunct="1">
              <a:lnSpc>
                <a:spcPct val="150000"/>
              </a:lnSpc>
              <a:buNone/>
              <a:tabLst/>
            </a:pPr>
            <a:r>
              <a:rPr lang="zxx-none" sz="1600" b="0" i="0" u="none" strike="noStrike" spc="0">
                <a:solidFill>
                  <a:srgbClr val="000000"/>
                </a:solidFill>
                <a:latin typeface="Alexandria" pitchFamily="18"/>
                <a:ea typeface="Arial" pitchFamily="2"/>
                <a:cs typeface="Alexandria" pitchFamily="2"/>
              </a:rPr>
              <a:t>ومراعاة الموازنة بين مصلحة المؤسسة وجماهيرها</a:t>
            </a:r>
            <a:r>
              <a:rPr lang="en-none" sz="1600" b="0" i="0" u="none" strike="noStrike" spc="0" dirty="0">
                <a:solidFill>
                  <a:srgbClr val="000000"/>
                </a:solidFill>
                <a:latin typeface="Alexandria" pitchFamily="18"/>
                <a:ea typeface="Arial" pitchFamily="2"/>
                <a:cs typeface="Alexandria" pitchFamily="2"/>
              </a:rPr>
              <a:t>.</a:t>
            </a:r>
          </a:p>
        </p:txBody>
      </p:sp>
    </p:spTree>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name="page4">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BE3F13C-A67F-F2EB-3BA0-FBF8B57FD0C1}"/>
              </a:ext>
            </a:extLst>
          </p:cNvPr>
          <p:cNvSpPr/>
          <p:nvPr/>
        </p:nvSpPr>
        <p:spPr>
          <a:xfrm>
            <a:off x="383400" y="1397519"/>
            <a:ext cx="6400440" cy="441432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a:noFill/>
            <a:prstDash val="solid"/>
          </a:ln>
        </p:spPr>
        <p:txBody>
          <a:bodyPr vert="horz" wrap="square" lIns="90000" tIns="45000" rIns="90000" bIns="45000" anchor="ctr" compatLnSpc="0">
            <a:noAutofit/>
          </a:bodyPr>
          <a:lstStyle/>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قـد تتعـرض المنظمـات الربحيـة أو غيـر الربحيـة لأحـد المخاطـر أو الخلافات أو الأزمـات، وفيمـا يلـي توضيـح الفـرق بيـن تلـك المصطلحات</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r>
              <a:rPr lang="zxx-none" sz="1800" b="1" i="0" u="none" strike="noStrike" spc="0">
                <a:solidFill>
                  <a:srgbClr val="00AEEF"/>
                </a:solidFill>
                <a:latin typeface="Alexandria" pitchFamily="18"/>
                <a:ea typeface="Arial" pitchFamily="2"/>
                <a:cs typeface="Alexandria" pitchFamily="2"/>
              </a:rPr>
              <a:t>الخلافات والصراعات </a:t>
            </a:r>
            <a:r>
              <a:rPr lang="zxx-none" sz="1800" b="0" i="0" u="none" strike="noStrike" spc="0">
                <a:solidFill>
                  <a:srgbClr val="000000"/>
                </a:solidFill>
                <a:latin typeface="Alexandria" pitchFamily="18"/>
                <a:ea typeface="Arial" pitchFamily="2"/>
                <a:cs typeface="Alexandria" pitchFamily="2"/>
              </a:rPr>
              <a:t>ليست أزمة بحد ذاتها ، فهي تحدث داخل المؤسسة ، وغالبا ما تكون صراعات وظيفية، وينتج عنها حالـة مـن التوتـر وعـدم الرضـا الناجمين عـن بعض الصعوبات التـي تعوق تحقيق الأهـداف المرسـومة للمنظمـة، وتجاهلها قد يؤدي الى نشوء أزمة</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3" name="TextBox 16">
            <a:extLst>
              <a:ext uri="{FF2B5EF4-FFF2-40B4-BE49-F238E27FC236}">
                <a16:creationId xmlns:a16="http://schemas.microsoft.com/office/drawing/2014/main" id="{5D6C5F3D-19D7-FF69-65C0-A7072DA7F8F0}"/>
              </a:ext>
            </a:extLst>
          </p:cNvPr>
          <p:cNvSpPr/>
          <p:nvPr/>
        </p:nvSpPr>
        <p:spPr>
          <a:xfrm>
            <a:off x="7057162" y="3996720"/>
            <a:ext cx="4240440" cy="40352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2000" b="1" i="0" u="none" strike="noStrike" spc="0">
                <a:solidFill>
                  <a:srgbClr val="00B0F0"/>
                </a:solidFill>
                <a:latin typeface="Alexandria" pitchFamily="18"/>
                <a:ea typeface="Arial" pitchFamily="2"/>
                <a:cs typeface="Alexandria" pitchFamily="2"/>
              </a:rPr>
              <a:t>الخلافات والأزمات داخل المؤسسات</a:t>
            </a:r>
          </a:p>
        </p:txBody>
      </p:sp>
      <p:sp>
        <p:nvSpPr>
          <p:cNvPr id="4" name="Rectangle 28">
            <a:extLst>
              <a:ext uri="{FF2B5EF4-FFF2-40B4-BE49-F238E27FC236}">
                <a16:creationId xmlns:a16="http://schemas.microsoft.com/office/drawing/2014/main" id="{15A69742-DA69-090D-F074-E69A3C693EF8}"/>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5" name="TextBox 2">
            <a:extLst>
              <a:ext uri="{FF2B5EF4-FFF2-40B4-BE49-F238E27FC236}">
                <a16:creationId xmlns:a16="http://schemas.microsoft.com/office/drawing/2014/main" id="{149A85FA-D193-3680-1F65-FB5043F7032B}"/>
              </a:ext>
            </a:extLst>
          </p:cNvPr>
          <p:cNvSpPr/>
          <p:nvPr/>
        </p:nvSpPr>
        <p:spPr>
          <a:xfrm>
            <a:off x="9283679" y="279360"/>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47934F3A-6048-211E-4747-F52C8B02BA3E}"/>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sp>
        <p:nvSpPr>
          <p:cNvPr id="7" name="Picture Placeholder 8">
            <a:extLst>
              <a:ext uri="{FF2B5EF4-FFF2-40B4-BE49-F238E27FC236}">
                <a16:creationId xmlns:a16="http://schemas.microsoft.com/office/drawing/2014/main" id="{1AFCBA3C-A50A-02E4-7042-8C83DFF67765}"/>
              </a:ext>
            </a:extLst>
          </p:cNvPr>
          <p:cNvSpPr/>
          <p:nvPr/>
        </p:nvSpPr>
        <p:spPr>
          <a:xfrm>
            <a:off x="6832079" y="933480"/>
            <a:ext cx="4225679" cy="24951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D9D9D9">
              <a:alpha val="50000"/>
            </a:srgbClr>
          </a:solidFill>
          <a:ln>
            <a:noFill/>
            <a:prstDash val="solid"/>
          </a:ln>
        </p:spPr>
        <p:txBody>
          <a:bodyPr vert="horz" wrap="square" lIns="90000" tIns="45000" rIns="90000" bIns="45000" anchor="t"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8" name="Picture 3">
            <a:extLst>
              <a:ext uri="{FF2B5EF4-FFF2-40B4-BE49-F238E27FC236}">
                <a16:creationId xmlns:a16="http://schemas.microsoft.com/office/drawing/2014/main" id="{A871B092-0844-8A4A-B8E5-DBB88FAB2798}"/>
              </a:ext>
            </a:extLst>
          </p:cNvPr>
          <p:cNvPicPr>
            <a:picLocks noChangeAspect="1"/>
          </p:cNvPicPr>
          <p:nvPr/>
        </p:nvPicPr>
        <p:blipFill>
          <a:blip r:embed="rId4">
            <a:lum/>
            <a:alphaModFix/>
          </a:blip>
          <a:srcRect/>
          <a:stretch>
            <a:fillRect/>
          </a:stretch>
        </p:blipFill>
        <p:spPr>
          <a:xfrm>
            <a:off x="6832079" y="933480"/>
            <a:ext cx="4240440" cy="2495160"/>
          </a:xfrm>
          <a:prstGeom prst="rect">
            <a:avLst/>
          </a:prstGeom>
          <a:noFill/>
          <a:ln>
            <a:noFill/>
          </a:ln>
        </p:spPr>
      </p:pic>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name="page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4E69E9-B460-2523-9A2B-D11BE2F3B423}"/>
              </a:ext>
            </a:extLst>
          </p:cNvPr>
          <p:cNvSpPr/>
          <p:nvPr/>
        </p:nvSpPr>
        <p:spPr>
          <a:xfrm>
            <a:off x="383400" y="1397519"/>
            <a:ext cx="6400440" cy="441432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a:noFill/>
            <a:prstDash val="solid"/>
          </a:ln>
        </p:spPr>
        <p:txBody>
          <a:bodyPr vert="horz" wrap="square" lIns="90000" tIns="45000" rIns="90000" bIns="45000" anchor="ctr" compatLnSpc="0">
            <a:noAutofit/>
          </a:bodyPr>
          <a:lstStyle/>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endParaRPr lang="en-none" sz="2400" dirty="0">
              <a:latin typeface="Times New Roman" pitchFamily="18"/>
              <a:ea typeface="Arial" pitchFamily="2"/>
              <a:cs typeface="Tahoma" pitchFamily="2"/>
            </a:endParaRPr>
          </a:p>
          <a:p>
            <a:pPr marL="0" marR="0" lvl="0" indent="0" algn="just" rtl="1" hangingPunct="1">
              <a:lnSpc>
                <a:spcPct val="150000"/>
              </a:lnSpc>
              <a:buNone/>
              <a:tabLst/>
            </a:pPr>
            <a:r>
              <a:rPr lang="zxx-none" sz="1800" b="1" i="0" u="none" strike="noStrike" spc="0">
                <a:solidFill>
                  <a:srgbClr val="00AEEF"/>
                </a:solidFill>
                <a:latin typeface="Alexandria" pitchFamily="18"/>
                <a:ea typeface="Arial" pitchFamily="2"/>
                <a:cs typeface="Alexandria" pitchFamily="2"/>
              </a:rPr>
              <a:t>الأزمات</a:t>
            </a:r>
            <a:r>
              <a:rPr lang="en-none" sz="1800" b="0" i="0" u="none" strike="noStrike" spc="0" dirty="0">
                <a:solidFill>
                  <a:srgbClr val="000000"/>
                </a:solidFill>
                <a:latin typeface="Alexandria" pitchFamily="18"/>
                <a:ea typeface="Arial" pitchFamily="2"/>
                <a:cs typeface="Alexandria" pitchFamily="2"/>
              </a:rPr>
              <a:t> </a:t>
            </a:r>
            <a:r>
              <a:rPr lang="ar-SA" dirty="0">
                <a:solidFill>
                  <a:srgbClr val="000000"/>
                </a:solidFill>
                <a:latin typeface="Alexandria" pitchFamily="18"/>
                <a:ea typeface="Arial" pitchFamily="2"/>
                <a:cs typeface="Alexandria" pitchFamily="2"/>
              </a:rPr>
              <a:t>ه</a:t>
            </a:r>
            <a:r>
              <a:rPr lang="ar-SA" sz="1800" b="0" i="0" u="none" strike="noStrike" spc="0" dirty="0">
                <a:solidFill>
                  <a:srgbClr val="000000"/>
                </a:solidFill>
                <a:latin typeface="Alexandria" pitchFamily="18"/>
                <a:ea typeface="Arial" pitchFamily="2"/>
                <a:cs typeface="Alexandria" pitchFamily="2"/>
              </a:rPr>
              <a:t>ي</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موقف يهدد سمعة المؤسسة لدى جماهيرها</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وضرب ثقته بمنتجاتها أو خدماتها، بالإضافة للمساس بمصداقيتها.</a:t>
            </a: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فاذا كان ممارس العلاقات تحت ضغط اتخاذ قرار فوري لحل مشكلة ، فان هذا علامة على وجود أزمة أو اقترابها. ومن أمثلة الأزمات; أزمة المواد الخام، أزمة الموارد البشرية.رأس المال، التكنولوجيا، أزمة الحصة السوقية، أزمة الإفلاس</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p>
        </p:txBody>
      </p:sp>
      <p:sp>
        <p:nvSpPr>
          <p:cNvPr id="3" name="Rectangle 28">
            <a:extLst>
              <a:ext uri="{FF2B5EF4-FFF2-40B4-BE49-F238E27FC236}">
                <a16:creationId xmlns:a16="http://schemas.microsoft.com/office/drawing/2014/main" id="{A1D1D384-6B81-832D-A209-914BCB16B68F}"/>
              </a:ext>
            </a:extLst>
          </p:cNvPr>
          <p:cNvSpPr/>
          <p:nvPr/>
        </p:nvSpPr>
        <p:spPr>
          <a:xfrm>
            <a:off x="2626200" y="500760"/>
            <a:ext cx="651672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TextBox 2">
            <a:extLst>
              <a:ext uri="{FF2B5EF4-FFF2-40B4-BE49-F238E27FC236}">
                <a16:creationId xmlns:a16="http://schemas.microsoft.com/office/drawing/2014/main" id="{3E3B6DBE-15EB-7A40-4840-56CD187D37F8}"/>
              </a:ext>
            </a:extLst>
          </p:cNvPr>
          <p:cNvSpPr/>
          <p:nvPr/>
        </p:nvSpPr>
        <p:spPr>
          <a:xfrm>
            <a:off x="9283679" y="279360"/>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5" name="Graphic 21">
            <a:extLst>
              <a:ext uri="{FF2B5EF4-FFF2-40B4-BE49-F238E27FC236}">
                <a16:creationId xmlns:a16="http://schemas.microsoft.com/office/drawing/2014/main" id="{EC6D40F3-DE09-A1A7-BC6A-25D90F509473}"/>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sp>
        <p:nvSpPr>
          <p:cNvPr id="6" name="Picture Placeholder 8">
            <a:extLst>
              <a:ext uri="{FF2B5EF4-FFF2-40B4-BE49-F238E27FC236}">
                <a16:creationId xmlns:a16="http://schemas.microsoft.com/office/drawing/2014/main" id="{CC3F45EC-4857-B817-0A9A-91C3A557B092}"/>
              </a:ext>
            </a:extLst>
          </p:cNvPr>
          <p:cNvSpPr/>
          <p:nvPr/>
        </p:nvSpPr>
        <p:spPr>
          <a:xfrm>
            <a:off x="6832079" y="933480"/>
            <a:ext cx="4225679" cy="24951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D9D9D9">
              <a:alpha val="50000"/>
            </a:srgbClr>
          </a:solidFill>
          <a:ln>
            <a:noFill/>
            <a:prstDash val="solid"/>
          </a:ln>
        </p:spPr>
        <p:txBody>
          <a:bodyPr vert="horz" wrap="square" lIns="90000" tIns="45000" rIns="90000" bIns="45000" anchor="t"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7" name="Picture 14">
            <a:extLst>
              <a:ext uri="{FF2B5EF4-FFF2-40B4-BE49-F238E27FC236}">
                <a16:creationId xmlns:a16="http://schemas.microsoft.com/office/drawing/2014/main" id="{2ADAF661-66A5-26B9-D9B4-4F01E0C2FFEF}"/>
              </a:ext>
            </a:extLst>
          </p:cNvPr>
          <p:cNvPicPr>
            <a:picLocks noChangeAspect="1"/>
          </p:cNvPicPr>
          <p:nvPr/>
        </p:nvPicPr>
        <p:blipFill>
          <a:blip r:embed="rId4">
            <a:lum/>
            <a:alphaModFix/>
          </a:blip>
          <a:srcRect/>
          <a:stretch>
            <a:fillRect/>
          </a:stretch>
        </p:blipFill>
        <p:spPr>
          <a:xfrm>
            <a:off x="6832079" y="933480"/>
            <a:ext cx="4220639" cy="2647080"/>
          </a:xfrm>
          <a:prstGeom prst="rect">
            <a:avLst/>
          </a:prstGeom>
          <a:noFill/>
          <a:ln>
            <a:noFill/>
          </a:ln>
        </p:spPr>
      </p:pic>
      <p:sp>
        <p:nvSpPr>
          <p:cNvPr id="8" name="TextBox 9">
            <a:extLst>
              <a:ext uri="{FF2B5EF4-FFF2-40B4-BE49-F238E27FC236}">
                <a16:creationId xmlns:a16="http://schemas.microsoft.com/office/drawing/2014/main" id="{86B65E09-41C2-4462-0427-122BE5D8BCBB}"/>
              </a:ext>
            </a:extLst>
          </p:cNvPr>
          <p:cNvSpPr/>
          <p:nvPr/>
        </p:nvSpPr>
        <p:spPr>
          <a:xfrm>
            <a:off x="6846147" y="3616891"/>
            <a:ext cx="4240440" cy="1234846"/>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just" rtl="1" hangingPunct="1">
              <a:lnSpc>
                <a:spcPct val="150000"/>
              </a:lnSpc>
              <a:buNone/>
              <a:tabLst/>
            </a:pPr>
            <a:r>
              <a:rPr lang="zxx-none" b="0" i="0" u="none" strike="noStrike" spc="0">
                <a:solidFill>
                  <a:srgbClr val="00AEEF"/>
                </a:solidFill>
                <a:latin typeface="Alexandria" pitchFamily="18"/>
                <a:ea typeface="Arial" pitchFamily="2"/>
                <a:cs typeface="Alexandria" pitchFamily="2"/>
              </a:rPr>
              <a:t>وعلى</a:t>
            </a:r>
            <a:r>
              <a:rPr lang="en-none" b="1" i="0" u="none" strike="noStrike" spc="0" dirty="0">
                <a:solidFill>
                  <a:srgbClr val="00B0F0"/>
                </a:solidFill>
                <a:latin typeface="Alexandria" pitchFamily="18"/>
                <a:ea typeface="Arial" pitchFamily="2"/>
                <a:cs typeface="Alexandria" pitchFamily="2"/>
              </a:rPr>
              <a:t> </a:t>
            </a:r>
            <a:r>
              <a:rPr lang="zxx-none" b="0" i="0" u="none" strike="noStrike" spc="0">
                <a:solidFill>
                  <a:srgbClr val="00AEEF"/>
                </a:solidFill>
                <a:latin typeface="Alexandria" pitchFamily="18"/>
                <a:ea typeface="Arial" pitchFamily="2"/>
                <a:cs typeface="Alexandria" pitchFamily="2"/>
              </a:rPr>
              <a:t>الرغـم مـن أن الأزمـة قـد تحـدث فـي نسـق محـدد إلا أن انعكاسـاتها غالبـا مـا تهـدد أنسـاق</a:t>
            </a:r>
            <a:r>
              <a:rPr lang="ar-SA" b="0" i="0" u="none" strike="noStrike" spc="0" dirty="0">
                <a:solidFill>
                  <a:srgbClr val="00AEEF"/>
                </a:solidFill>
                <a:latin typeface="Alexandria" pitchFamily="18"/>
                <a:ea typeface="Arial" pitchFamily="2"/>
                <a:cs typeface="Alexandria" pitchFamily="2"/>
              </a:rPr>
              <a:t> </a:t>
            </a:r>
            <a:r>
              <a:rPr lang="zxx-none" b="0" i="0" u="none" strike="noStrike" spc="0">
                <a:solidFill>
                  <a:srgbClr val="00AEEF"/>
                </a:solidFill>
                <a:latin typeface="Alexandria" pitchFamily="18"/>
                <a:ea typeface="Arial" pitchFamily="2"/>
                <a:cs typeface="Alexandria" pitchFamily="2"/>
              </a:rPr>
              <a:t>أخـرى أو </a:t>
            </a:r>
            <a:r>
              <a:rPr lang="ar-SA" b="0" i="0" u="none" strike="noStrike" spc="0" dirty="0">
                <a:solidFill>
                  <a:srgbClr val="00AEEF"/>
                </a:solidFill>
                <a:latin typeface="Alexandria" pitchFamily="18"/>
                <a:ea typeface="Arial" pitchFamily="2"/>
                <a:cs typeface="Alexandria" pitchFamily="2"/>
              </a:rPr>
              <a:t>تؤثر</a:t>
            </a:r>
            <a:r>
              <a:rPr lang="zxx-none" b="0" i="0" u="none" strike="noStrike" spc="0">
                <a:solidFill>
                  <a:srgbClr val="00AEEF"/>
                </a:solidFill>
                <a:latin typeface="Alexandria" pitchFamily="18"/>
                <a:ea typeface="Arial" pitchFamily="2"/>
                <a:cs typeface="Alexandria" pitchFamily="2"/>
              </a:rPr>
              <a:t>على المؤسسات المشابهة العاملة في نفس المجال</a:t>
            </a:r>
            <a:r>
              <a:rPr lang="ar-SA" b="0" i="0" u="none" strike="noStrike" spc="0" dirty="0">
                <a:solidFill>
                  <a:srgbClr val="00AEEF"/>
                </a:solidFill>
                <a:latin typeface="Alexandria" pitchFamily="18"/>
                <a:ea typeface="Arial" pitchFamily="2"/>
                <a:cs typeface="Alexandria" pitchFamily="2"/>
              </a:rPr>
              <a:t>.</a:t>
            </a:r>
            <a:endParaRPr lang="zxx-none" b="0" i="0" u="none" strike="noStrike" spc="0">
              <a:solidFill>
                <a:srgbClr val="00AEEF"/>
              </a:solidFill>
              <a:latin typeface="Alexandria" pitchFamily="18"/>
              <a:ea typeface="Arial" pitchFamily="2"/>
              <a:cs typeface="Alexandria" pitchFamily="2"/>
            </a:endParaRPr>
          </a:p>
        </p:txBody>
      </p:sp>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name="page6">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31C70FF-6A18-7E01-1947-D5763193BDA4}"/>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3" name="TextBox 2">
            <a:extLst>
              <a:ext uri="{FF2B5EF4-FFF2-40B4-BE49-F238E27FC236}">
                <a16:creationId xmlns:a16="http://schemas.microsoft.com/office/drawing/2014/main" id="{020B81F1-9986-0634-710F-C16210042B12}"/>
              </a:ext>
            </a:extLst>
          </p:cNvPr>
          <p:cNvSpPr/>
          <p:nvPr/>
        </p:nvSpPr>
        <p:spPr>
          <a:xfrm>
            <a:off x="2513160" y="1019159"/>
            <a:ext cx="3901679" cy="3891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1" hangingPunct="1">
              <a:buNone/>
              <a:tabLst/>
            </a:pPr>
            <a:r>
              <a:rPr lang="zxx-none" sz="2000" b="1" i="0" u="none" strike="noStrike" spc="0">
                <a:solidFill>
                  <a:srgbClr val="00AEEF"/>
                </a:solidFill>
                <a:latin typeface="Alexandria" pitchFamily="18"/>
                <a:ea typeface="Arial" pitchFamily="2"/>
                <a:cs typeface="Alexandria" pitchFamily="2"/>
              </a:rPr>
              <a:t>إدارة ال</a:t>
            </a:r>
            <a:r>
              <a:rPr lang="ar-SA" sz="2000" b="1" i="0" u="none" strike="noStrike" spc="0">
                <a:solidFill>
                  <a:srgbClr val="00AEEF"/>
                </a:solidFill>
                <a:latin typeface="Alexandria" pitchFamily="18"/>
                <a:ea typeface="Arial" pitchFamily="2"/>
                <a:cs typeface="Alexandria" pitchFamily="2"/>
              </a:rPr>
              <a:t>خلافات</a:t>
            </a:r>
            <a:r>
              <a:rPr lang="zxx-none" sz="2000" b="1" i="0" u="none" strike="noStrike" spc="0">
                <a:solidFill>
                  <a:srgbClr val="00AEEF"/>
                </a:solidFill>
                <a:latin typeface="Alexandria" pitchFamily="18"/>
                <a:ea typeface="Arial" pitchFamily="2"/>
                <a:cs typeface="Alexandria" pitchFamily="2"/>
              </a:rPr>
              <a:t> والأزمات</a:t>
            </a:r>
          </a:p>
        </p:txBody>
      </p:sp>
      <p:sp>
        <p:nvSpPr>
          <p:cNvPr id="4" name="TextBox 47">
            <a:extLst>
              <a:ext uri="{FF2B5EF4-FFF2-40B4-BE49-F238E27FC236}">
                <a16:creationId xmlns:a16="http://schemas.microsoft.com/office/drawing/2014/main" id="{4F250884-F538-8578-48D7-5AF68B0518D1}"/>
              </a:ext>
            </a:extLst>
          </p:cNvPr>
          <p:cNvSpPr/>
          <p:nvPr/>
        </p:nvSpPr>
        <p:spPr>
          <a:xfrm>
            <a:off x="888840" y="2391839"/>
            <a:ext cx="10540800" cy="11422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p:txBody>
      </p:sp>
      <p:sp>
        <p:nvSpPr>
          <p:cNvPr id="5" name="TextBox 3">
            <a:extLst>
              <a:ext uri="{FF2B5EF4-FFF2-40B4-BE49-F238E27FC236}">
                <a16:creationId xmlns:a16="http://schemas.microsoft.com/office/drawing/2014/main" id="{6A1B78D2-7D72-1D41-057A-3088E5F77E34}"/>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FFB1A90D-93BC-488C-483B-88F0CFD0E7C7}"/>
              </a:ext>
            </a:extLst>
          </p:cNvPr>
          <p:cNvPicPr>
            <a:picLocks noChangeAspect="1"/>
          </p:cNvPicPr>
          <p:nvPr/>
        </p:nvPicPr>
        <p:blipFill>
          <a:blip r:embed="rId3">
            <a:lum/>
            <a:alphaModFix/>
          </a:blip>
          <a:srcRect/>
          <a:stretch>
            <a:fillRect/>
          </a:stretch>
        </p:blipFill>
        <p:spPr>
          <a:xfrm>
            <a:off x="9678960" y="268920"/>
            <a:ext cx="2304720" cy="1076040"/>
          </a:xfrm>
          <a:prstGeom prst="rect">
            <a:avLst/>
          </a:prstGeom>
          <a:noFill/>
          <a:ln>
            <a:noFill/>
          </a:ln>
        </p:spPr>
      </p:pic>
      <p:sp>
        <p:nvSpPr>
          <p:cNvPr id="7" name="Title 10">
            <a:extLst>
              <a:ext uri="{FF2B5EF4-FFF2-40B4-BE49-F238E27FC236}">
                <a16:creationId xmlns:a16="http://schemas.microsoft.com/office/drawing/2014/main" id="{D3C55FE1-3432-6CE3-D552-9F91CD966BA5}"/>
              </a:ext>
            </a:extLst>
          </p:cNvPr>
          <p:cNvSpPr txBox="1">
            <a:spLocks noGrp="1"/>
          </p:cNvSpPr>
          <p:nvPr>
            <p:ph type="title" idx="4294967295"/>
          </p:nvPr>
        </p:nvSpPr>
        <p:spPr>
          <a:xfrm>
            <a:off x="7226640" y="4453920"/>
            <a:ext cx="4211279" cy="367878"/>
          </a:xfrm>
          <a:noFill/>
          <a:ln>
            <a:noFill/>
          </a:ln>
        </p:spPr>
        <p:txBody>
          <a:bodyPr wrap="square" lIns="90000" tIns="45000" rIns="90000" bIns="45000" anchor="t">
            <a:spAutoFit/>
          </a:bodyPr>
          <a:lstStyle/>
          <a:p>
            <a:pPr lvl="0" algn="ctr">
              <a:spcBef>
                <a:spcPts val="0"/>
              </a:spcBef>
            </a:pPr>
            <a:r>
              <a:rPr lang="zxx-none" sz="2000" b="1">
                <a:solidFill>
                  <a:srgbClr val="00AEEF"/>
                </a:solidFill>
                <a:latin typeface="Alexandria" pitchFamily="2" charset="-78"/>
                <a:cs typeface="Alexandria" pitchFamily="2" charset="-78"/>
              </a:rPr>
              <a:t>إدارة الخلافات</a:t>
            </a:r>
          </a:p>
        </p:txBody>
      </p:sp>
      <p:sp>
        <p:nvSpPr>
          <p:cNvPr id="8" name="Text Placeholder 12">
            <a:extLst>
              <a:ext uri="{FF2B5EF4-FFF2-40B4-BE49-F238E27FC236}">
                <a16:creationId xmlns:a16="http://schemas.microsoft.com/office/drawing/2014/main" id="{F07C0D90-A9FF-8040-0381-FB5AD5160112}"/>
              </a:ext>
            </a:extLst>
          </p:cNvPr>
          <p:cNvSpPr txBox="1">
            <a:spLocks noGrp="1"/>
          </p:cNvSpPr>
          <p:nvPr>
            <p:ph type="body" idx="4294967295"/>
          </p:nvPr>
        </p:nvSpPr>
        <p:spPr>
          <a:xfrm>
            <a:off x="617400" y="1722600"/>
            <a:ext cx="6512039" cy="3262260"/>
          </a:xfrm>
          <a:noFill/>
          <a:ln>
            <a:noFill/>
          </a:ln>
        </p:spPr>
        <p:txBody>
          <a:bodyPr wrap="square" lIns="90000" tIns="45000" rIns="90000" bIns="45000" anchor="t">
            <a:spAutoFit/>
          </a:bodyPr>
          <a:lstStyle/>
          <a:p>
            <a:pPr marL="0" indent="0" algn="just" rtl="1">
              <a:lnSpc>
                <a:spcPct val="200000"/>
              </a:lnSpc>
              <a:spcBef>
                <a:spcPts val="0"/>
              </a:spcBef>
              <a:spcAft>
                <a:spcPts val="1417"/>
              </a:spcAft>
              <a:buNone/>
            </a:pPr>
            <a:r>
              <a:rPr lang="ar-SA" sz="1800" dirty="0">
                <a:solidFill>
                  <a:srgbClr val="000000"/>
                </a:solidFill>
                <a:latin typeface="Alexandria" pitchFamily="2" charset="-78"/>
                <a:cs typeface="Alexandria" pitchFamily="2" charset="-78"/>
              </a:rPr>
              <a:t>لابد من </a:t>
            </a:r>
            <a:r>
              <a:rPr lang="zxx-none" sz="1800">
                <a:solidFill>
                  <a:srgbClr val="000000"/>
                </a:solidFill>
                <a:latin typeface="Alexandria" pitchFamily="2" charset="-78"/>
                <a:cs typeface="Alexandria" pitchFamily="2" charset="-78"/>
              </a:rPr>
              <a:t>تنظيـم متكامـل يهـدف إلـى مجابهـة الخلافات بأفضـل الوسـا</a:t>
            </a:r>
            <a:r>
              <a:rPr lang="ar-SA" sz="1800" dirty="0" err="1">
                <a:solidFill>
                  <a:srgbClr val="000000"/>
                </a:solidFill>
                <a:latin typeface="Alexandria" pitchFamily="2" charset="-78"/>
                <a:cs typeface="Alexandria" pitchFamily="2" charset="-78"/>
              </a:rPr>
              <a:t>ئ</a:t>
            </a:r>
            <a:r>
              <a:rPr lang="zxx-none" sz="1800">
                <a:solidFill>
                  <a:srgbClr val="000000"/>
                </a:solidFill>
                <a:latin typeface="Alexandria" pitchFamily="2" charset="-78"/>
                <a:cs typeface="Alexandria" pitchFamily="2" charset="-78"/>
              </a:rPr>
              <a:t>ل وأقـل التكاليـف؛ وذلـك عـن طريـق اكتشـاف الخ</a:t>
            </a:r>
            <a:r>
              <a:rPr lang="ar-SA" sz="1800" dirty="0">
                <a:solidFill>
                  <a:srgbClr val="000000"/>
                </a:solidFill>
                <a:latin typeface="Alexandria" pitchFamily="2" charset="-78"/>
                <a:cs typeface="Alexandria" pitchFamily="2" charset="-78"/>
              </a:rPr>
              <a:t>لاف</a:t>
            </a:r>
            <a:r>
              <a:rPr lang="zxx-none" sz="1800">
                <a:solidFill>
                  <a:srgbClr val="000000"/>
                </a:solidFill>
                <a:latin typeface="Alexandria" pitchFamily="2" charset="-78"/>
                <a:cs typeface="Alexandria" pitchFamily="2" charset="-78"/>
              </a:rPr>
              <a:t>، وتحليلـه، وقياسـه، وتحديـد وسـا</a:t>
            </a:r>
            <a:r>
              <a:rPr lang="ar-SA" sz="1800" dirty="0" err="1">
                <a:solidFill>
                  <a:srgbClr val="000000"/>
                </a:solidFill>
                <a:latin typeface="Alexandria" pitchFamily="2" charset="-78"/>
                <a:cs typeface="Alexandria" pitchFamily="2" charset="-78"/>
              </a:rPr>
              <a:t>ئ</a:t>
            </a:r>
            <a:r>
              <a:rPr lang="zxx-none" sz="1800">
                <a:solidFill>
                  <a:srgbClr val="000000"/>
                </a:solidFill>
                <a:latin typeface="Alexandria" pitchFamily="2" charset="-78"/>
                <a:cs typeface="Alexandria" pitchFamily="2" charset="-78"/>
              </a:rPr>
              <a:t>ل مجابهتـه، مـع اختيـار أنسـب هـذه الوسـائل لتحقيـق الهـدف المطلـوب</a:t>
            </a:r>
            <a:r>
              <a:rPr lang="en-none" sz="1800" dirty="0">
                <a:solidFill>
                  <a:srgbClr val="000000"/>
                </a:solidFill>
                <a:latin typeface="Alexandria" pitchFamily="2" charset="-78"/>
                <a:cs typeface="Alexandria" pitchFamily="2" charset="-78"/>
              </a:rPr>
              <a:t> .</a:t>
            </a:r>
          </a:p>
          <a:p>
            <a:pPr marL="0" lvl="0" indent="0" algn="just" rtl="1">
              <a:lnSpc>
                <a:spcPct val="200000"/>
              </a:lnSpc>
              <a:spcBef>
                <a:spcPts val="0"/>
              </a:spcBef>
              <a:spcAft>
                <a:spcPts val="1417"/>
              </a:spcAft>
              <a:buNone/>
            </a:pPr>
            <a:r>
              <a:rPr lang="en-none" sz="1800" dirty="0">
                <a:solidFill>
                  <a:srgbClr val="000000"/>
                </a:solidFill>
                <a:latin typeface="Alexandria" pitchFamily="2" charset="-78"/>
                <a:cs typeface="Alexandria" pitchFamily="2" charset="-78"/>
              </a:rPr>
              <a:t>.</a:t>
            </a:r>
          </a:p>
          <a:p>
            <a:pPr marL="0" lvl="0" indent="0" algn="just" rtl="1">
              <a:lnSpc>
                <a:spcPct val="200000"/>
              </a:lnSpc>
              <a:spcBef>
                <a:spcPts val="1001"/>
              </a:spcBef>
              <a:spcAft>
                <a:spcPts val="1417"/>
              </a:spcAft>
              <a:buNone/>
            </a:pPr>
            <a:endParaRPr lang="en-none" sz="1800" dirty="0">
              <a:solidFill>
                <a:srgbClr val="000000"/>
              </a:solidFill>
              <a:latin typeface="Alexandria" pitchFamily="2" charset="-78"/>
              <a:cs typeface="Alexandria" pitchFamily="2" charset="-78"/>
            </a:endParaRPr>
          </a:p>
        </p:txBody>
      </p:sp>
      <p:pic>
        <p:nvPicPr>
          <p:cNvPr id="9" name="Picture 13">
            <a:extLst>
              <a:ext uri="{FF2B5EF4-FFF2-40B4-BE49-F238E27FC236}">
                <a16:creationId xmlns:a16="http://schemas.microsoft.com/office/drawing/2014/main" id="{714B17FD-DC89-B368-85A4-B9DE81CD715A}"/>
              </a:ext>
            </a:extLst>
          </p:cNvPr>
          <p:cNvPicPr>
            <a:picLocks noChangeAspect="1"/>
          </p:cNvPicPr>
          <p:nvPr/>
        </p:nvPicPr>
        <p:blipFill>
          <a:blip r:embed="rId4">
            <a:lum/>
            <a:alphaModFix/>
          </a:blip>
          <a:srcRect/>
          <a:stretch>
            <a:fillRect/>
          </a:stretch>
        </p:blipFill>
        <p:spPr>
          <a:xfrm>
            <a:off x="7226640" y="1693080"/>
            <a:ext cx="4188239" cy="239076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page7">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D6D438E-EA65-B7AC-36E0-E23AF5F4CA14}"/>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3" name="TextBox 2">
            <a:extLst>
              <a:ext uri="{FF2B5EF4-FFF2-40B4-BE49-F238E27FC236}">
                <a16:creationId xmlns:a16="http://schemas.microsoft.com/office/drawing/2014/main" id="{5EE26905-C904-75E8-9CD7-DCF7B9DD6F45}"/>
              </a:ext>
            </a:extLst>
          </p:cNvPr>
          <p:cNvSpPr/>
          <p:nvPr/>
        </p:nvSpPr>
        <p:spPr>
          <a:xfrm>
            <a:off x="2513160" y="1019159"/>
            <a:ext cx="3901679" cy="3891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1" hangingPunct="1">
              <a:buNone/>
              <a:tabLst/>
            </a:pPr>
            <a:r>
              <a:rPr lang="zxx-none" sz="2000" b="1" i="0" u="none" strike="noStrike" spc="0">
                <a:solidFill>
                  <a:srgbClr val="00AEEF"/>
                </a:solidFill>
                <a:latin typeface="Alexandria" pitchFamily="18"/>
                <a:ea typeface="Arial" pitchFamily="2"/>
                <a:cs typeface="Alexandria" pitchFamily="2"/>
              </a:rPr>
              <a:t>إدارة ال</a:t>
            </a:r>
            <a:r>
              <a:rPr lang="ar-SA" sz="2000" b="1" i="0" u="none" strike="noStrike" spc="0" dirty="0">
                <a:solidFill>
                  <a:srgbClr val="00AEEF"/>
                </a:solidFill>
                <a:latin typeface="Alexandria" pitchFamily="18"/>
                <a:ea typeface="Arial" pitchFamily="2"/>
                <a:cs typeface="Alexandria" pitchFamily="2"/>
              </a:rPr>
              <a:t>خلافات</a:t>
            </a:r>
            <a:r>
              <a:rPr lang="zxx-none" sz="2000" b="1" i="0" u="none" strike="noStrike" spc="0">
                <a:solidFill>
                  <a:srgbClr val="00AEEF"/>
                </a:solidFill>
                <a:latin typeface="Alexandria" pitchFamily="18"/>
                <a:ea typeface="Arial" pitchFamily="2"/>
                <a:cs typeface="Alexandria" pitchFamily="2"/>
              </a:rPr>
              <a:t> والأزمات</a:t>
            </a:r>
          </a:p>
        </p:txBody>
      </p:sp>
      <p:sp>
        <p:nvSpPr>
          <p:cNvPr id="4" name="TextBox 47">
            <a:extLst>
              <a:ext uri="{FF2B5EF4-FFF2-40B4-BE49-F238E27FC236}">
                <a16:creationId xmlns:a16="http://schemas.microsoft.com/office/drawing/2014/main" id="{BFF101C8-6C91-8B4C-002F-B8333001FAF6}"/>
              </a:ext>
            </a:extLst>
          </p:cNvPr>
          <p:cNvSpPr/>
          <p:nvPr/>
        </p:nvSpPr>
        <p:spPr>
          <a:xfrm>
            <a:off x="888840" y="2391839"/>
            <a:ext cx="10540800" cy="11422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p:txBody>
      </p:sp>
      <p:sp>
        <p:nvSpPr>
          <p:cNvPr id="5" name="TextBox 3">
            <a:extLst>
              <a:ext uri="{FF2B5EF4-FFF2-40B4-BE49-F238E27FC236}">
                <a16:creationId xmlns:a16="http://schemas.microsoft.com/office/drawing/2014/main" id="{C4CA9D34-7D2E-113E-CC5F-4E51816EC7C9}"/>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8C2E1172-D459-8D1F-CCFC-7A9012FCEFA0}"/>
              </a:ext>
            </a:extLst>
          </p:cNvPr>
          <p:cNvPicPr>
            <a:picLocks noChangeAspect="1"/>
          </p:cNvPicPr>
          <p:nvPr/>
        </p:nvPicPr>
        <p:blipFill>
          <a:blip r:embed="rId3">
            <a:lum/>
            <a:alphaModFix/>
          </a:blip>
          <a:srcRect/>
          <a:stretch>
            <a:fillRect/>
          </a:stretch>
        </p:blipFill>
        <p:spPr>
          <a:xfrm>
            <a:off x="9678960" y="268920"/>
            <a:ext cx="2304720" cy="1076040"/>
          </a:xfrm>
          <a:prstGeom prst="rect">
            <a:avLst/>
          </a:prstGeom>
          <a:noFill/>
          <a:ln>
            <a:noFill/>
          </a:ln>
        </p:spPr>
      </p:pic>
      <p:pic>
        <p:nvPicPr>
          <p:cNvPr id="7" name="Picture 8">
            <a:extLst>
              <a:ext uri="{FF2B5EF4-FFF2-40B4-BE49-F238E27FC236}">
                <a16:creationId xmlns:a16="http://schemas.microsoft.com/office/drawing/2014/main" id="{60556544-3C41-D499-E5BA-6179738BDAC3}"/>
              </a:ext>
            </a:extLst>
          </p:cNvPr>
          <p:cNvPicPr>
            <a:picLocks noChangeAspect="1"/>
          </p:cNvPicPr>
          <p:nvPr/>
        </p:nvPicPr>
        <p:blipFill>
          <a:blip r:embed="rId4">
            <a:lum/>
            <a:alphaModFix/>
          </a:blip>
          <a:srcRect/>
          <a:stretch>
            <a:fillRect/>
          </a:stretch>
        </p:blipFill>
        <p:spPr>
          <a:xfrm>
            <a:off x="7165079" y="1707840"/>
            <a:ext cx="4228919" cy="2729160"/>
          </a:xfrm>
          <a:prstGeom prst="rect">
            <a:avLst/>
          </a:prstGeom>
          <a:noFill/>
          <a:ln>
            <a:noFill/>
          </a:ln>
        </p:spPr>
      </p:pic>
      <p:sp>
        <p:nvSpPr>
          <p:cNvPr id="8" name="Title 10">
            <a:extLst>
              <a:ext uri="{FF2B5EF4-FFF2-40B4-BE49-F238E27FC236}">
                <a16:creationId xmlns:a16="http://schemas.microsoft.com/office/drawing/2014/main" id="{A7A9F9BE-5456-FF34-BAB9-8133FBD33CA9}"/>
              </a:ext>
            </a:extLst>
          </p:cNvPr>
          <p:cNvSpPr txBox="1">
            <a:spLocks noGrp="1"/>
          </p:cNvSpPr>
          <p:nvPr>
            <p:ph type="title" idx="4294967295"/>
          </p:nvPr>
        </p:nvSpPr>
        <p:spPr>
          <a:xfrm>
            <a:off x="7129440" y="4453920"/>
            <a:ext cx="4308480" cy="367878"/>
          </a:xfrm>
          <a:noFill/>
          <a:ln>
            <a:noFill/>
          </a:ln>
        </p:spPr>
        <p:txBody>
          <a:bodyPr wrap="square" lIns="90000" tIns="45000" rIns="90000" bIns="45000" anchor="t">
            <a:spAutoFit/>
          </a:bodyPr>
          <a:lstStyle/>
          <a:p>
            <a:pPr lvl="0" algn="ctr">
              <a:spcBef>
                <a:spcPts val="0"/>
              </a:spcBef>
            </a:pPr>
            <a:r>
              <a:rPr lang="zxx-none" sz="2000" b="1">
                <a:solidFill>
                  <a:srgbClr val="00AEEF"/>
                </a:solidFill>
                <a:latin typeface="Alexandria" pitchFamily="2" charset="-78"/>
                <a:cs typeface="Alexandria" pitchFamily="2" charset="-78"/>
              </a:rPr>
              <a:t>إدارة الأزمات</a:t>
            </a:r>
          </a:p>
        </p:txBody>
      </p:sp>
      <p:sp>
        <p:nvSpPr>
          <p:cNvPr id="9" name="Text Placeholder 12">
            <a:extLst>
              <a:ext uri="{FF2B5EF4-FFF2-40B4-BE49-F238E27FC236}">
                <a16:creationId xmlns:a16="http://schemas.microsoft.com/office/drawing/2014/main" id="{289F737E-7F5C-E7DC-5F1F-7620C2395F9E}"/>
              </a:ext>
            </a:extLst>
          </p:cNvPr>
          <p:cNvSpPr txBox="1">
            <a:spLocks noGrp="1"/>
          </p:cNvSpPr>
          <p:nvPr>
            <p:ph type="body" idx="4294967295"/>
          </p:nvPr>
        </p:nvSpPr>
        <p:spPr>
          <a:xfrm>
            <a:off x="617400" y="1722600"/>
            <a:ext cx="6512039" cy="2528726"/>
          </a:xfrm>
          <a:noFill/>
          <a:ln>
            <a:noFill/>
          </a:ln>
        </p:spPr>
        <p:txBody>
          <a:bodyPr wrap="square" lIns="90000" tIns="45000" rIns="90000" bIns="45000" anchor="t">
            <a:spAutoFit/>
          </a:bodyPr>
          <a:lstStyle/>
          <a:p>
            <a:pPr marL="0" lvl="0" indent="0" algn="just" rtl="1">
              <a:lnSpc>
                <a:spcPct val="200000"/>
              </a:lnSpc>
              <a:spcBef>
                <a:spcPts val="0"/>
              </a:spcBef>
              <a:spcAft>
                <a:spcPts val="1417"/>
              </a:spcAft>
              <a:buNone/>
            </a:pPr>
            <a:r>
              <a:rPr lang="ar-SA" sz="1800" dirty="0">
                <a:solidFill>
                  <a:srgbClr val="000000"/>
                </a:solidFill>
                <a:latin typeface="Alexandria" pitchFamily="2" charset="-78"/>
                <a:cs typeface="Alexandria" pitchFamily="2" charset="-78"/>
              </a:rPr>
              <a:t>تشير الى </a:t>
            </a:r>
            <a:r>
              <a:rPr lang="zxx-none" sz="1800">
                <a:solidFill>
                  <a:srgbClr val="000000"/>
                </a:solidFill>
                <a:latin typeface="Alexandria" pitchFamily="2" charset="-78"/>
                <a:cs typeface="Alexandria" pitchFamily="2" charset="-78"/>
              </a:rPr>
              <a:t>كافـة الوسـا</a:t>
            </a:r>
            <a:r>
              <a:rPr lang="ar-SA" sz="1800" dirty="0" err="1">
                <a:solidFill>
                  <a:srgbClr val="000000"/>
                </a:solidFill>
                <a:latin typeface="Alexandria" pitchFamily="2" charset="-78"/>
                <a:cs typeface="Alexandria" pitchFamily="2" charset="-78"/>
              </a:rPr>
              <a:t>ئ</a:t>
            </a:r>
            <a:r>
              <a:rPr lang="zxx-none" sz="1800">
                <a:solidFill>
                  <a:srgbClr val="000000"/>
                </a:solidFill>
                <a:latin typeface="Alexandria" pitchFamily="2" charset="-78"/>
                <a:cs typeface="Alexandria" pitchFamily="2" charset="-78"/>
              </a:rPr>
              <a:t>ل والإجـراءات والأنشـطة التـي تنفذهـا المنظمـة فـي مراحـل مـا قبـل الأزمـة (الاستشـعار)، وفـي أثنا</a:t>
            </a:r>
            <a:r>
              <a:rPr lang="ar-SA" sz="1800" dirty="0" err="1">
                <a:solidFill>
                  <a:srgbClr val="000000"/>
                </a:solidFill>
                <a:latin typeface="Alexandria" pitchFamily="2" charset="-78"/>
                <a:cs typeface="Alexandria" pitchFamily="2" charset="-78"/>
              </a:rPr>
              <a:t>ئ</a:t>
            </a:r>
            <a:r>
              <a:rPr lang="zxx-none" sz="1800">
                <a:solidFill>
                  <a:srgbClr val="000000"/>
                </a:solidFill>
                <a:latin typeface="Alexandria" pitchFamily="2" charset="-78"/>
                <a:cs typeface="Alexandria" pitchFamily="2" charset="-78"/>
              </a:rPr>
              <a:t>هـا، وبعـد وقوعهـا، وهدفهـا الأساسـي منـع وقـوع الأزمـة، أو مواجهتهـا بكفـاءة وفعاليـة والحـد مـن تأثيرهـا إذا مـا وقعـت</a:t>
            </a:r>
            <a:r>
              <a:rPr lang="en-none" sz="1800" dirty="0">
                <a:solidFill>
                  <a:srgbClr val="000000"/>
                </a:solidFill>
                <a:latin typeface="Alexandria" pitchFamily="2" charset="-78"/>
                <a:cs typeface="Alexandria" pitchFamily="2" charset="-78"/>
              </a:rPr>
              <a:t>.</a:t>
            </a:r>
          </a:p>
          <a:p>
            <a:pPr marL="0" lvl="0" indent="0" algn="just" rtl="1">
              <a:lnSpc>
                <a:spcPct val="200000"/>
              </a:lnSpc>
              <a:spcBef>
                <a:spcPts val="1001"/>
              </a:spcBef>
              <a:spcAft>
                <a:spcPts val="1417"/>
              </a:spcAft>
              <a:buNone/>
            </a:pPr>
            <a:endParaRPr lang="en-none" sz="1800" dirty="0">
              <a:solidFill>
                <a:srgbClr val="000000"/>
              </a:solidFill>
              <a:latin typeface="Alexandria" pitchFamily="2" charset="-78"/>
              <a:cs typeface="Alexandria"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2678F309-7848-8165-FC25-DB4DC609BBE7}"/>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2C0E89F6-365C-C0B7-6946-BE11FFCD7AE0}"/>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4BB3EF29-D523-2D56-17F2-9E6E38BAA1AC}"/>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defTabSz="914400" rtl="1" eaLnBrk="1" latinLnBrk="0"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5" name="TextBox 1">
            <a:extLst>
              <a:ext uri="{FF2B5EF4-FFF2-40B4-BE49-F238E27FC236}">
                <a16:creationId xmlns:a16="http://schemas.microsoft.com/office/drawing/2014/main" id="{5B5E8158-5CE1-34BE-5719-6B6658E35042}"/>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CB04A20C-2D1C-484C-AE1D-0531CD9B82DA}"/>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sp>
        <p:nvSpPr>
          <p:cNvPr id="7" name="TextBox 7">
            <a:extLst>
              <a:ext uri="{FF2B5EF4-FFF2-40B4-BE49-F238E27FC236}">
                <a16:creationId xmlns:a16="http://schemas.microsoft.com/office/drawing/2014/main" id="{9EA645CB-075B-8BE6-DA67-7DBDA4A057A6}"/>
              </a:ext>
            </a:extLst>
          </p:cNvPr>
          <p:cNvSpPr/>
          <p:nvPr/>
        </p:nvSpPr>
        <p:spPr>
          <a:xfrm>
            <a:off x="8567832" y="642600"/>
            <a:ext cx="3505679" cy="872503"/>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1" hangingPunct="1">
              <a:lnSpc>
                <a:spcPct val="150000"/>
              </a:lnSpc>
              <a:buNone/>
              <a:tabLst/>
            </a:pPr>
            <a:endParaRPr lang="en-none" sz="2000" dirty="0">
              <a:solidFill>
                <a:schemeClr val="bg1"/>
              </a:solidFill>
              <a:latin typeface="Alexandria" pitchFamily="2" charset="-78"/>
              <a:ea typeface="Arial" pitchFamily="2"/>
              <a:cs typeface="Alexandria" pitchFamily="2" charset="-78"/>
            </a:endParaRPr>
          </a:p>
          <a:p>
            <a:pPr algn="r" rtl="1"/>
            <a:r>
              <a:rPr lang="ar" sz="2000" b="1" dirty="0">
                <a:solidFill>
                  <a:schemeClr val="bg1"/>
                </a:solidFill>
                <a:latin typeface="Alexandria" pitchFamily="2" charset="-78"/>
                <a:cs typeface="Alexandria" pitchFamily="2" charset="-78"/>
              </a:rPr>
              <a:t>أهمية اتصالات الأزمات </a:t>
            </a:r>
            <a:endParaRPr lang="ar" sz="2000" dirty="0">
              <a:solidFill>
                <a:schemeClr val="bg1"/>
              </a:solidFill>
              <a:effectLst/>
              <a:latin typeface="Alexandria" pitchFamily="2" charset="-78"/>
              <a:cs typeface="Alexandria" pitchFamily="2" charset="-78"/>
            </a:endParaRPr>
          </a:p>
        </p:txBody>
      </p:sp>
      <p:graphicFrame>
        <p:nvGraphicFramePr>
          <p:cNvPr id="10" name="Diagram 9">
            <a:extLst>
              <a:ext uri="{FF2B5EF4-FFF2-40B4-BE49-F238E27FC236}">
                <a16:creationId xmlns:a16="http://schemas.microsoft.com/office/drawing/2014/main" id="{61D9B341-6D8F-A745-AFAF-96B3AC453776}"/>
              </a:ext>
            </a:extLst>
          </p:cNvPr>
          <p:cNvGraphicFramePr/>
          <p:nvPr>
            <p:extLst>
              <p:ext uri="{D42A27DB-BD31-4B8C-83A1-F6EECF244321}">
                <p14:modId xmlns:p14="http://schemas.microsoft.com/office/powerpoint/2010/main" val="1894947345"/>
              </p:ext>
            </p:extLst>
          </p:nvPr>
        </p:nvGraphicFramePr>
        <p:xfrm>
          <a:off x="2096086" y="2250831"/>
          <a:ext cx="8063914" cy="38875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71977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2678F309-7848-8165-FC25-DB4DC609BBE7}"/>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2C0E89F6-365C-C0B7-6946-BE11FFCD7AE0}"/>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4BB3EF29-D523-2D56-17F2-9E6E38BAA1AC}"/>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defTabSz="914400" rtl="1" eaLnBrk="1" latinLnBrk="0"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5" name="TextBox 1">
            <a:extLst>
              <a:ext uri="{FF2B5EF4-FFF2-40B4-BE49-F238E27FC236}">
                <a16:creationId xmlns:a16="http://schemas.microsoft.com/office/drawing/2014/main" id="{5B5E8158-5CE1-34BE-5719-6B6658E35042}"/>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CB04A20C-2D1C-484C-AE1D-0531CD9B82DA}"/>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sp>
        <p:nvSpPr>
          <p:cNvPr id="7" name="TextBox 7">
            <a:extLst>
              <a:ext uri="{FF2B5EF4-FFF2-40B4-BE49-F238E27FC236}">
                <a16:creationId xmlns:a16="http://schemas.microsoft.com/office/drawing/2014/main" id="{9EA645CB-075B-8BE6-DA67-7DBDA4A057A6}"/>
              </a:ext>
            </a:extLst>
          </p:cNvPr>
          <p:cNvSpPr/>
          <p:nvPr/>
        </p:nvSpPr>
        <p:spPr>
          <a:xfrm>
            <a:off x="8567832" y="825480"/>
            <a:ext cx="3505679" cy="872503"/>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1" hangingPunct="1">
              <a:lnSpc>
                <a:spcPct val="150000"/>
              </a:lnSpc>
              <a:buNone/>
              <a:tabLst/>
            </a:pPr>
            <a:endParaRPr lang="en-none" sz="2000" dirty="0">
              <a:solidFill>
                <a:schemeClr val="bg1"/>
              </a:solidFill>
              <a:latin typeface="Alexandria" pitchFamily="2" charset="-78"/>
              <a:ea typeface="Arial" pitchFamily="2"/>
              <a:cs typeface="Alexandria" pitchFamily="2" charset="-78"/>
            </a:endParaRPr>
          </a:p>
          <a:p>
            <a:pPr algn="r" rtl="1"/>
            <a:r>
              <a:rPr lang="ar" sz="2000" b="1" dirty="0">
                <a:solidFill>
                  <a:schemeClr val="bg1"/>
                </a:solidFill>
                <a:latin typeface="Alexandria" pitchFamily="2" charset="-78"/>
                <a:cs typeface="Alexandria" pitchFamily="2" charset="-78"/>
              </a:rPr>
              <a:t>أهمية اتصالات الأزمات </a:t>
            </a:r>
            <a:endParaRPr lang="ar" sz="2000" dirty="0">
              <a:solidFill>
                <a:schemeClr val="bg1"/>
              </a:solidFill>
              <a:effectLst/>
              <a:latin typeface="Alexandria" pitchFamily="2" charset="-78"/>
              <a:cs typeface="Alexandria" pitchFamily="2" charset="-78"/>
            </a:endParaRPr>
          </a:p>
        </p:txBody>
      </p:sp>
      <p:graphicFrame>
        <p:nvGraphicFramePr>
          <p:cNvPr id="10" name="Diagram 9">
            <a:extLst>
              <a:ext uri="{FF2B5EF4-FFF2-40B4-BE49-F238E27FC236}">
                <a16:creationId xmlns:a16="http://schemas.microsoft.com/office/drawing/2014/main" id="{61D9B341-6D8F-A745-AFAF-96B3AC453776}"/>
              </a:ext>
            </a:extLst>
          </p:cNvPr>
          <p:cNvGraphicFramePr/>
          <p:nvPr>
            <p:extLst>
              <p:ext uri="{D42A27DB-BD31-4B8C-83A1-F6EECF244321}">
                <p14:modId xmlns:p14="http://schemas.microsoft.com/office/powerpoint/2010/main" val="849129581"/>
              </p:ext>
            </p:extLst>
          </p:nvPr>
        </p:nvGraphicFramePr>
        <p:xfrm>
          <a:off x="2096085" y="2250831"/>
          <a:ext cx="8285871" cy="38875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377270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page10">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2678F309-7848-8165-FC25-DB4DC609BBE7}"/>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2C0E89F6-365C-C0B7-6946-BE11FFCD7AE0}"/>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4BB3EF29-D523-2D56-17F2-9E6E38BAA1AC}"/>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علـى مسئولي العلاقات العامة بالمؤسسـة إدارة اتصالاتهـا وقت الأزمات والخلافات، وألا تكتفـي بـردود الأفعـال علـى المواقـف التـي تتعـرض لهـا المؤسسة، بـل عليهـا </a:t>
            </a:r>
            <a:r>
              <a:rPr lang="zxx-none" sz="1800" b="1" i="0" u="none" strike="noStrike" spc="0">
                <a:solidFill>
                  <a:srgbClr val="000000"/>
                </a:solidFill>
                <a:latin typeface="Alexandria" pitchFamily="18"/>
                <a:ea typeface="Arial" pitchFamily="2"/>
                <a:cs typeface="Alexandria" pitchFamily="2"/>
              </a:rPr>
              <a:t>المبـادرة بنشـر صـورة إيجابيـة عنهـا</a:t>
            </a:r>
            <a:r>
              <a:rPr lang="zxx-none" sz="1800" b="0" i="0" u="none" strike="noStrike" spc="0">
                <a:solidFill>
                  <a:srgbClr val="000000"/>
                </a:solidFill>
                <a:latin typeface="Alexandria" pitchFamily="18"/>
                <a:ea typeface="Arial" pitchFamily="2"/>
                <a:cs typeface="Alexandria" pitchFamily="2"/>
              </a:rPr>
              <a:t>، عـن طريـق إعـداد تغطيـة إعلاميـة واسـعة تؤكـد دورها المجتمعـي الفعال، وتسـعى لكسـب تفهـم الجماهيـر لسياسـاتها واسـتعادة ثقتهـم، لذلـك لا بـد لإدارة ومسئولي العلاقـات العامـةوضـع اسـتراتيجية إعلاميـة مرنة للتعامـل مع كل أزمـة،تبًعا لمـدى شـدتها وظروفهـا. وقـد وضـع خبـراء العلاقـات العامـة مجموعـة من الاسـتراتيجيات التي قـد تسـاعد إدارة المخاطـر والأزمـات فـي المنظمـة علـى الحفـاظ علـى سـمعتها وإعـادة بنائهـا بعـد تعرضهـا لأزمـة أو خطـر، بعض هذه الاستراتيجيات أخلاقية وبعضها غير أخلاقي ، وهـي علـى النحـو التالـي</a:t>
            </a:r>
            <a:r>
              <a:rPr lang="en-none" sz="1800" b="0" i="0" u="none" strike="noStrike" spc="0" dirty="0">
                <a:solidFill>
                  <a:srgbClr val="000000"/>
                </a:solidFill>
                <a:latin typeface="Alexandria" pitchFamily="18"/>
                <a:ea typeface="Arial" pitchFamily="2"/>
                <a:cs typeface="Alexandria" pitchFamily="2"/>
              </a:rPr>
              <a:t>:</a:t>
            </a:r>
          </a:p>
        </p:txBody>
      </p:sp>
      <p:sp>
        <p:nvSpPr>
          <p:cNvPr id="5" name="TextBox 1">
            <a:extLst>
              <a:ext uri="{FF2B5EF4-FFF2-40B4-BE49-F238E27FC236}">
                <a16:creationId xmlns:a16="http://schemas.microsoft.com/office/drawing/2014/main" id="{5B5E8158-5CE1-34BE-5719-6B6658E35042}"/>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CB04A20C-2D1C-484C-AE1D-0531CD9B82DA}"/>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sp>
        <p:nvSpPr>
          <p:cNvPr id="7" name="TextBox 7">
            <a:extLst>
              <a:ext uri="{FF2B5EF4-FFF2-40B4-BE49-F238E27FC236}">
                <a16:creationId xmlns:a16="http://schemas.microsoft.com/office/drawing/2014/main" id="{9EA645CB-075B-8BE6-DA67-7DBDA4A057A6}"/>
              </a:ext>
            </a:extLst>
          </p:cNvPr>
          <p:cNvSpPr/>
          <p:nvPr/>
        </p:nvSpPr>
        <p:spPr>
          <a:xfrm>
            <a:off x="8652240" y="642600"/>
            <a:ext cx="3505679" cy="124523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dirty="0">
              <a:latin typeface="Times New Roman" pitchFamily="18"/>
              <a:ea typeface="Arial" pitchFamily="2"/>
              <a:cs typeface="Tahom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الاستراتيجيات الإعلامية الأخلاقية في إدارة الخلافات والأزمات</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page11">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A3F90880-FDB0-1A3E-778B-3BA5DEADB0C6}"/>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C3D5CD92-30B4-4A7A-A566-9B0740CE492C}"/>
              </a:ext>
            </a:extLst>
          </p:cNvPr>
          <p:cNvSpPr/>
          <p:nvPr/>
        </p:nvSpPr>
        <p:spPr>
          <a:xfrm>
            <a:off x="8607960" y="90864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CFDAEDA5-2DFF-55B8-5326-E37198D27A6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370A56BE-6AA7-904B-91E4-465353A8D3A3}"/>
              </a:ext>
            </a:extLst>
          </p:cNvPr>
          <p:cNvSpPr/>
          <p:nvPr/>
        </p:nvSpPr>
        <p:spPr>
          <a:xfrm>
            <a:off x="8652240" y="642600"/>
            <a:ext cx="3505679" cy="124523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a:latin typeface="Times New Roman" pitchFamily="18"/>
              <a:ea typeface="Arial" pitchFamily="2"/>
              <a:cs typeface="Tahom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الاستراتيجيات الإعلامية في إدارة الخلافات والأزمات</a:t>
            </a:r>
          </a:p>
        </p:txBody>
      </p:sp>
      <p:sp>
        <p:nvSpPr>
          <p:cNvPr id="6" name="TextBox 1">
            <a:extLst>
              <a:ext uri="{FF2B5EF4-FFF2-40B4-BE49-F238E27FC236}">
                <a16:creationId xmlns:a16="http://schemas.microsoft.com/office/drawing/2014/main" id="{F4EB07AB-562B-D610-0E29-21A30D97DB38}"/>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79187590-5DA7-29F6-1067-204F51882A0A}"/>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graphicFrame>
        <p:nvGraphicFramePr>
          <p:cNvPr id="15" name="Diagram 14">
            <a:extLst>
              <a:ext uri="{FF2B5EF4-FFF2-40B4-BE49-F238E27FC236}">
                <a16:creationId xmlns:a16="http://schemas.microsoft.com/office/drawing/2014/main" id="{DE7508EE-EB9E-C64C-B1AD-B3F81AC294B5}"/>
              </a:ext>
            </a:extLst>
          </p:cNvPr>
          <p:cNvGraphicFramePr/>
          <p:nvPr>
            <p:extLst>
              <p:ext uri="{D42A27DB-BD31-4B8C-83A1-F6EECF244321}">
                <p14:modId xmlns:p14="http://schemas.microsoft.com/office/powerpoint/2010/main" val="3110639264"/>
              </p:ext>
            </p:extLst>
          </p:nvPr>
        </p:nvGraphicFramePr>
        <p:xfrm>
          <a:off x="1350499" y="2153879"/>
          <a:ext cx="8975188" cy="39844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A3F90880-FDB0-1A3E-778B-3BA5DEADB0C6}"/>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C3D5CD92-30B4-4A7A-A566-9B0740CE492C}"/>
              </a:ext>
            </a:extLst>
          </p:cNvPr>
          <p:cNvSpPr/>
          <p:nvPr/>
        </p:nvSpPr>
        <p:spPr>
          <a:xfrm>
            <a:off x="8607960" y="908640"/>
            <a:ext cx="3505679"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CFDAEDA5-2DFF-55B8-5326-E37198D27A6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370A56BE-6AA7-904B-91E4-465353A8D3A3}"/>
              </a:ext>
            </a:extLst>
          </p:cNvPr>
          <p:cNvSpPr/>
          <p:nvPr/>
        </p:nvSpPr>
        <p:spPr>
          <a:xfrm>
            <a:off x="8652240" y="642600"/>
            <a:ext cx="3505679" cy="124523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a:latin typeface="Times New Roman" pitchFamily="18"/>
              <a:ea typeface="Arial" pitchFamily="2"/>
              <a:cs typeface="Tahom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الاستراتيجيات الإعلامية في إدارة الخلافات والأزمات</a:t>
            </a:r>
          </a:p>
        </p:txBody>
      </p:sp>
      <p:sp>
        <p:nvSpPr>
          <p:cNvPr id="6" name="TextBox 1">
            <a:extLst>
              <a:ext uri="{FF2B5EF4-FFF2-40B4-BE49-F238E27FC236}">
                <a16:creationId xmlns:a16="http://schemas.microsoft.com/office/drawing/2014/main" id="{F4EB07AB-562B-D610-0E29-21A30D97DB38}"/>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79187590-5DA7-29F6-1067-204F51882A0A}"/>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graphicFrame>
        <p:nvGraphicFramePr>
          <p:cNvPr id="15" name="Diagram 14">
            <a:extLst>
              <a:ext uri="{FF2B5EF4-FFF2-40B4-BE49-F238E27FC236}">
                <a16:creationId xmlns:a16="http://schemas.microsoft.com/office/drawing/2014/main" id="{DE7508EE-EB9E-C64C-B1AD-B3F81AC294B5}"/>
              </a:ext>
            </a:extLst>
          </p:cNvPr>
          <p:cNvGraphicFramePr/>
          <p:nvPr/>
        </p:nvGraphicFramePr>
        <p:xfrm>
          <a:off x="1350499" y="2153879"/>
          <a:ext cx="8809502" cy="39844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71062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page13">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83D87163-135E-F76D-1FD4-88327D3218FC}"/>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وتعد </a:t>
            </a: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استراتيجيات التعتيم والانكار وحائط الصد والتخلص من المسئولية من الاستراتيجيات </a:t>
            </a:r>
            <a:r>
              <a:rPr lang="ar-SA" sz="1800" b="0" i="0" u="none" strike="noStrike" spc="0" dirty="0">
                <a:solidFill>
                  <a:srgbClr val="000000"/>
                </a:solidFill>
                <a:latin typeface="Alexandria" pitchFamily="18"/>
                <a:ea typeface="Arial" pitchFamily="2"/>
                <a:cs typeface="Alexandria" pitchFamily="2"/>
              </a:rPr>
              <a:t>ال</a:t>
            </a:r>
            <a:r>
              <a:rPr lang="zxx-none" sz="1800" b="0" i="0" u="none" strike="noStrike" spc="0">
                <a:solidFill>
                  <a:srgbClr val="000000"/>
                </a:solidFill>
                <a:latin typeface="Alexandria" pitchFamily="18"/>
                <a:ea typeface="Arial" pitchFamily="2"/>
                <a:cs typeface="Alexandria" pitchFamily="2"/>
              </a:rPr>
              <a:t>غير أخلاقية حيث تعتمد على الانكار وعدم الصدق والشفافية مع الجماهير المختلفة ، بل أيضا الانكار والقاء اللوم على أي أطراف أخرى</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بينما تعتبر استراتيجيات الاعتذار والأفعال التصحيحية والاعتذار مع التبرير من الاستراتيجيات الأخلاقية لاعتمادها على الصدق والشفافية مع الجماهير وال</a:t>
            </a:r>
            <a:r>
              <a:rPr lang="ar-SA" sz="1800" b="0" i="0" u="none" strike="noStrike" spc="0" dirty="0" err="1">
                <a:solidFill>
                  <a:srgbClr val="000000"/>
                </a:solidFill>
                <a:latin typeface="Alexandria" pitchFamily="18"/>
                <a:ea typeface="Arial" pitchFamily="2"/>
                <a:cs typeface="Alexandria" pitchFamily="2"/>
              </a:rPr>
              <a:t>إ</a:t>
            </a:r>
            <a:r>
              <a:rPr lang="zxx-none" sz="1800" b="0" i="0" u="none" strike="noStrike" spc="0">
                <a:solidFill>
                  <a:srgbClr val="000000"/>
                </a:solidFill>
                <a:latin typeface="Alexandria" pitchFamily="18"/>
                <a:ea typeface="Arial" pitchFamily="2"/>
                <a:cs typeface="Alexandria" pitchFamily="2"/>
              </a:rPr>
              <a:t>علان عن خطوات اصلاح الخطأ لإدارة الأزمة</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هناك عدد من الاستراتيجيات التي تصنف وفقا لطريقة تطبيقها مثل الاستراتيجية القانونية ، الدفاع، والهجوم المضاد</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3" name="TextBox 9">
            <a:extLst>
              <a:ext uri="{FF2B5EF4-FFF2-40B4-BE49-F238E27FC236}">
                <a16:creationId xmlns:a16="http://schemas.microsoft.com/office/drawing/2014/main" id="{72BA5127-8045-E131-7479-3E2D124631FD}"/>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4" name="TextBox 3">
            <a:extLst>
              <a:ext uri="{FF2B5EF4-FFF2-40B4-BE49-F238E27FC236}">
                <a16:creationId xmlns:a16="http://schemas.microsoft.com/office/drawing/2014/main" id="{059E59FE-8BE8-1274-46D3-92E467449CD1}"/>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5" name="Graphic 21">
            <a:extLst>
              <a:ext uri="{FF2B5EF4-FFF2-40B4-BE49-F238E27FC236}">
                <a16:creationId xmlns:a16="http://schemas.microsoft.com/office/drawing/2014/main" id="{1C40A48E-6435-6BC8-AACD-F3E7FAD31A31}"/>
              </a:ext>
            </a:extLst>
          </p:cNvPr>
          <p:cNvPicPr>
            <a:picLocks noChangeAspect="1"/>
          </p:cNvPicPr>
          <p:nvPr/>
        </p:nvPicPr>
        <p:blipFill>
          <a:blip r:embed="rId3">
            <a:lum/>
            <a:alphaModFix/>
          </a:blip>
          <a:srcRect/>
          <a:stretch>
            <a:fillRect/>
          </a:stretch>
        </p:blipFill>
        <p:spPr>
          <a:xfrm>
            <a:off x="7751686" y="609479"/>
            <a:ext cx="2304720" cy="107604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page14">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48E762F-3054-3C65-EAF6-52D4553C1CA3}"/>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اختيار الاستراتيجية الإعلامية يعتمد على</a:t>
            </a:r>
            <a:r>
              <a:rPr lang="en-none" sz="1800" b="1" i="0" u="none" strike="noStrike" spc="0" dirty="0">
                <a:solidFill>
                  <a:srgbClr val="000000"/>
                </a:solidFill>
                <a:latin typeface="Alexandria" pitchFamily="18"/>
                <a:ea typeface="Arial" pitchFamily="2"/>
                <a:cs typeface="Alexandria" pitchFamily="2"/>
              </a:rPr>
              <a:t>:</a:t>
            </a:r>
          </a:p>
        </p:txBody>
      </p:sp>
      <p:sp>
        <p:nvSpPr>
          <p:cNvPr id="3" name="TextBox 2">
            <a:extLst>
              <a:ext uri="{FF2B5EF4-FFF2-40B4-BE49-F238E27FC236}">
                <a16:creationId xmlns:a16="http://schemas.microsoft.com/office/drawing/2014/main" id="{82171D66-7A96-2F1C-F786-965DD2A28903}"/>
              </a:ext>
            </a:extLst>
          </p:cNvPr>
          <p:cNvSpPr/>
          <p:nvPr/>
        </p:nvSpPr>
        <p:spPr>
          <a:xfrm>
            <a:off x="2513160" y="1019159"/>
            <a:ext cx="3901679" cy="50651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r>
              <a:rPr lang="en-none" sz="2800" b="1" i="0" u="none" strike="noStrike" spc="0">
                <a:solidFill>
                  <a:srgbClr val="000000"/>
                </a:solidFill>
                <a:latin typeface="Alexandria" pitchFamily="18"/>
                <a:ea typeface="Arial" pitchFamily="2"/>
                <a:cs typeface="Alexandria" pitchFamily="2"/>
              </a:rPr>
              <a:t>TITLE OF SLIDE</a:t>
            </a:r>
          </a:p>
        </p:txBody>
      </p:sp>
      <p:sp>
        <p:nvSpPr>
          <p:cNvPr id="4" name="TextBox 9">
            <a:extLst>
              <a:ext uri="{FF2B5EF4-FFF2-40B4-BE49-F238E27FC236}">
                <a16:creationId xmlns:a16="http://schemas.microsoft.com/office/drawing/2014/main" id="{0E7BF527-2E90-431C-C793-D6D0110D3E52}"/>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5" name="TextBox 3">
            <a:extLst>
              <a:ext uri="{FF2B5EF4-FFF2-40B4-BE49-F238E27FC236}">
                <a16:creationId xmlns:a16="http://schemas.microsoft.com/office/drawing/2014/main" id="{974E6C2A-3255-97A1-5E42-3103C5B47E84}"/>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35181BF6-7D68-2BD6-8929-07E4269954A5}"/>
              </a:ext>
            </a:extLst>
          </p:cNvPr>
          <p:cNvPicPr>
            <a:picLocks noChangeAspect="1"/>
          </p:cNvPicPr>
          <p:nvPr/>
        </p:nvPicPr>
        <p:blipFill>
          <a:blip r:embed="rId3">
            <a:lum/>
            <a:alphaModFix/>
          </a:blip>
          <a:srcRect/>
          <a:stretch>
            <a:fillRect/>
          </a:stretch>
        </p:blipFill>
        <p:spPr>
          <a:xfrm>
            <a:off x="8112240" y="590580"/>
            <a:ext cx="2304720" cy="1076040"/>
          </a:xfrm>
          <a:prstGeom prst="rect">
            <a:avLst/>
          </a:prstGeom>
          <a:noFill/>
          <a:ln>
            <a:noFill/>
          </a:ln>
        </p:spPr>
      </p:pic>
      <p:sp>
        <p:nvSpPr>
          <p:cNvPr id="9" name="Freeform 8">
            <a:extLst>
              <a:ext uri="{FF2B5EF4-FFF2-40B4-BE49-F238E27FC236}">
                <a16:creationId xmlns:a16="http://schemas.microsoft.com/office/drawing/2014/main" id="{D604C2C1-B52D-7DF6-1EBC-CDC63FEC5628}"/>
              </a:ext>
            </a:extLst>
          </p:cNvPr>
          <p:cNvSpPr/>
          <p:nvPr/>
        </p:nvSpPr>
        <p:spPr>
          <a:xfrm>
            <a:off x="958680" y="1794600"/>
            <a:ext cx="5898960" cy="360"/>
          </a:xfrm>
          <a:custGeom>
            <a:avLst>
              <a:gd name="f0" fmla="val 6500"/>
              <a:gd name="f1" fmla="val 8600"/>
              <a:gd name="f2" fmla="val 4300"/>
            </a:avLst>
            <a:gdLst>
              <a:gd name="f3" fmla="val w"/>
              <a:gd name="f4" fmla="val h"/>
              <a:gd name="f5" fmla="val 0"/>
              <a:gd name="f6" fmla="val 21600"/>
              <a:gd name="f7" fmla="val 10800"/>
              <a:gd name="f8" fmla="val -2147483647"/>
              <a:gd name="f9" fmla="val 2147483647"/>
              <a:gd name="f10" fmla="*/ f3 1 21600"/>
              <a:gd name="f11" fmla="*/ f4 1 21600"/>
              <a:gd name="f12" fmla="pin f5 f1 10800"/>
              <a:gd name="f13" fmla="pin 0 f2 f6"/>
              <a:gd name="f14" fmla="val f13"/>
              <a:gd name="f15" fmla="val f12"/>
              <a:gd name="f16" fmla="+- 21600 0 f12"/>
              <a:gd name="f17" fmla="+- 21600 0 f13"/>
              <a:gd name="f18" fmla="pin f13 f0 f12"/>
              <a:gd name="f19" fmla="*/ f12 f10 1"/>
              <a:gd name="f20" fmla="*/ f13 f11 1"/>
              <a:gd name="f21" fmla="*/ f5 f11 1"/>
              <a:gd name="f22" fmla="*/ 0 f10 1"/>
              <a:gd name="f23" fmla="*/ 21600 f10 1"/>
              <a:gd name="f24" fmla="*/ 21600 f11 1"/>
              <a:gd name="f25" fmla="*/ 0 f11 1"/>
              <a:gd name="f26" fmla="val f18"/>
              <a:gd name="f27" fmla="+- 21600 0 f18"/>
              <a:gd name="f28" fmla="*/ f18 f10 1"/>
            </a:gdLst>
            <a:ahLst>
              <a:ahXY gdRefX="f1" minX="f5" maxX="f7" gdRefY="f2" minY="f5" maxY="f6">
                <a:pos x="f19" y="f20"/>
              </a:ahXY>
              <a:ahXY gdRefX="f0" minX="f13" maxX="f12">
                <a:pos x="f28" y="f21"/>
              </a:ahXY>
            </a:ahLst>
            <a:cxnLst>
              <a:cxn ang="3cd4">
                <a:pos x="hc" y="t"/>
              </a:cxn>
              <a:cxn ang="0">
                <a:pos x="r" y="vc"/>
              </a:cxn>
              <a:cxn ang="cd4">
                <a:pos x="hc" y="b"/>
              </a:cxn>
              <a:cxn ang="cd2">
                <a:pos x="l" y="vc"/>
              </a:cxn>
            </a:cxnLst>
            <a:rect l="f22" t="f25" r="f23" b="f24"/>
            <a:pathLst>
              <a:path w="21600" h="21600">
                <a:moveTo>
                  <a:pt x="f5" y="f7"/>
                </a:moveTo>
                <a:lnTo>
                  <a:pt x="f14" y="f26"/>
                </a:lnTo>
                <a:lnTo>
                  <a:pt x="f14" y="f15"/>
                </a:lnTo>
                <a:lnTo>
                  <a:pt x="f15" y="f15"/>
                </a:lnTo>
                <a:lnTo>
                  <a:pt x="f15" y="f14"/>
                </a:lnTo>
                <a:lnTo>
                  <a:pt x="f26" y="f14"/>
                </a:lnTo>
                <a:lnTo>
                  <a:pt x="f7" y="f5"/>
                </a:lnTo>
                <a:lnTo>
                  <a:pt x="f27" y="f14"/>
                </a:lnTo>
                <a:lnTo>
                  <a:pt x="f16" y="f14"/>
                </a:lnTo>
                <a:lnTo>
                  <a:pt x="f16" y="f15"/>
                </a:lnTo>
                <a:lnTo>
                  <a:pt x="f17" y="f15"/>
                </a:lnTo>
                <a:lnTo>
                  <a:pt x="f17" y="f26"/>
                </a:lnTo>
                <a:lnTo>
                  <a:pt x="f6" y="f7"/>
                </a:lnTo>
                <a:lnTo>
                  <a:pt x="f17" y="f27"/>
                </a:lnTo>
                <a:lnTo>
                  <a:pt x="f17" y="f16"/>
                </a:lnTo>
                <a:lnTo>
                  <a:pt x="f16" y="f16"/>
                </a:lnTo>
                <a:lnTo>
                  <a:pt x="f16" y="f17"/>
                </a:lnTo>
                <a:lnTo>
                  <a:pt x="f27" y="f17"/>
                </a:lnTo>
                <a:lnTo>
                  <a:pt x="f7" y="f6"/>
                </a:lnTo>
                <a:lnTo>
                  <a:pt x="f26" y="f17"/>
                </a:lnTo>
                <a:lnTo>
                  <a:pt x="f15" y="f17"/>
                </a:lnTo>
                <a:lnTo>
                  <a:pt x="f15" y="f16"/>
                </a:lnTo>
                <a:lnTo>
                  <a:pt x="f14" y="f16"/>
                </a:lnTo>
                <a:lnTo>
                  <a:pt x="f14" y="f27"/>
                </a:lnTo>
                <a:close/>
              </a:path>
            </a:pathLst>
          </a:custGeom>
          <a:solidFill>
            <a:srgbClr val="F8D7CD"/>
          </a:solid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aphicFrame>
        <p:nvGraphicFramePr>
          <p:cNvPr id="14" name="Diagram 13">
            <a:extLst>
              <a:ext uri="{FF2B5EF4-FFF2-40B4-BE49-F238E27FC236}">
                <a16:creationId xmlns:a16="http://schemas.microsoft.com/office/drawing/2014/main" id="{16AB9951-9725-9E4F-8371-083ED1AAF9EB}"/>
              </a:ext>
            </a:extLst>
          </p:cNvPr>
          <p:cNvGraphicFramePr/>
          <p:nvPr>
            <p:extLst>
              <p:ext uri="{D42A27DB-BD31-4B8C-83A1-F6EECF244321}">
                <p14:modId xmlns:p14="http://schemas.microsoft.com/office/powerpoint/2010/main" val="146907884"/>
              </p:ext>
            </p:extLst>
          </p:nvPr>
        </p:nvGraphicFramePr>
        <p:xfrm>
          <a:off x="745588" y="1954801"/>
          <a:ext cx="5500467" cy="37707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page15">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9F8098DD-B9D8-3875-F8A8-DB7F31224102}"/>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200000"/>
              </a:lnSpc>
              <a:buNone/>
              <a:tabLst/>
            </a:pPr>
            <a:r>
              <a:rPr lang="zxx-none" sz="1800" b="1" i="0" u="none" strike="noStrike" spc="0">
                <a:solidFill>
                  <a:srgbClr val="000000"/>
                </a:solidFill>
                <a:latin typeface="Alexandria" pitchFamily="18"/>
                <a:ea typeface="Arial" pitchFamily="2"/>
                <a:cs typeface="Alexandria" pitchFamily="2"/>
              </a:rPr>
              <a:t>أزمة شركة جونسون آند جونسون:</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في عام </a:t>
            </a:r>
            <a:r>
              <a:rPr lang="en-none" sz="1800" b="0" i="0" u="none" strike="noStrike" spc="0" dirty="0">
                <a:solidFill>
                  <a:srgbClr val="000000"/>
                </a:solidFill>
                <a:latin typeface="Alexandria" pitchFamily="18"/>
                <a:ea typeface="Arial" pitchFamily="2"/>
                <a:cs typeface="Alexandria" pitchFamily="2"/>
              </a:rPr>
              <a:t>1982</a:t>
            </a:r>
            <a:r>
              <a:rPr lang="zxx-none" sz="1800" b="0" i="0" u="none" strike="noStrike" spc="0">
                <a:solidFill>
                  <a:srgbClr val="000000"/>
                </a:solidFill>
                <a:latin typeface="Alexandria" pitchFamily="18"/>
                <a:ea typeface="Arial" pitchFamily="2"/>
                <a:cs typeface="Alexandria" pitchFamily="2"/>
              </a:rPr>
              <a:t>، تم ربط مسكن الألم</a:t>
            </a:r>
            <a:r>
              <a:rPr lang="en-none" sz="1800" b="0" i="0" u="none" strike="noStrike" spc="0" dirty="0">
                <a:solidFill>
                  <a:srgbClr val="000000"/>
                </a:solidFill>
                <a:latin typeface="Alexandria" pitchFamily="18"/>
                <a:ea typeface="Arial" pitchFamily="2"/>
                <a:cs typeface="Alexandria" pitchFamily="2"/>
              </a:rPr>
              <a:t> Tylenol </a:t>
            </a:r>
            <a:r>
              <a:rPr lang="zxx-none" sz="1800" b="0" i="0" u="none" strike="noStrike" spc="0">
                <a:solidFill>
                  <a:srgbClr val="000000"/>
                </a:solidFill>
                <a:latin typeface="Alexandria" pitchFamily="18"/>
                <a:ea typeface="Arial" pitchFamily="2"/>
                <a:cs typeface="Alexandria" pitchFamily="2"/>
              </a:rPr>
              <a:t>بوفاة سبعة أشخاص. استجابت شركة جونسون آند جونسون للأزمة بسرعة وحزم، حيث </a:t>
            </a:r>
            <a:r>
              <a:rPr lang="zxx-none" sz="1800" b="1" i="0" u="none" strike="noStrike" spc="0">
                <a:solidFill>
                  <a:srgbClr val="000000"/>
                </a:solidFill>
                <a:latin typeface="Alexandria" pitchFamily="18"/>
                <a:ea typeface="Arial" pitchFamily="2"/>
                <a:cs typeface="Alexandria" pitchFamily="2"/>
              </a:rPr>
              <a:t>قامت بسحب المنتج من السوق</a:t>
            </a:r>
            <a:r>
              <a:rPr lang="zxx-none" sz="1800" b="0" i="0" u="none" strike="noStrike" spc="0">
                <a:solidFill>
                  <a:srgbClr val="000000"/>
                </a:solidFill>
                <a:latin typeface="Alexandria" pitchFamily="18"/>
                <a:ea typeface="Arial" pitchFamily="2"/>
                <a:cs typeface="Alexandria" pitchFamily="2"/>
              </a:rPr>
              <a:t>، وأطلقت </a:t>
            </a:r>
            <a:r>
              <a:rPr lang="zxx-none" sz="1800" b="1" i="0" u="none" strike="noStrike" spc="0">
                <a:solidFill>
                  <a:srgbClr val="000000"/>
                </a:solidFill>
                <a:latin typeface="Alexandria" pitchFamily="18"/>
                <a:ea typeface="Arial" pitchFamily="2"/>
                <a:cs typeface="Alexandria" pitchFamily="2"/>
              </a:rPr>
              <a:t>حملة إعلانية </a:t>
            </a:r>
            <a:r>
              <a:rPr lang="zxx-none" sz="1800" b="0" i="0" u="none" strike="noStrike" spc="0">
                <a:solidFill>
                  <a:srgbClr val="000000"/>
                </a:solidFill>
                <a:latin typeface="Alexandria" pitchFamily="18"/>
                <a:ea typeface="Arial" pitchFamily="2"/>
                <a:cs typeface="Alexandria" pitchFamily="2"/>
              </a:rPr>
              <a:t>لشرح ما حدث، واعتذرت عن أي ضرر تم إلحاقه. ساعدت هذه الاستجابة الأخلاقية الشركة على تجنب ضرر كبير لسمعتها</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2">
            <a:extLst>
              <a:ext uri="{FF2B5EF4-FFF2-40B4-BE49-F238E27FC236}">
                <a16:creationId xmlns:a16="http://schemas.microsoft.com/office/drawing/2014/main" id="{279797BE-90D3-BD05-FD1C-58FFC03F9A19}"/>
              </a:ext>
            </a:extLst>
          </p:cNvPr>
          <p:cNvSpPr/>
          <p:nvPr/>
        </p:nvSpPr>
        <p:spPr>
          <a:xfrm>
            <a:off x="8167321" y="952034"/>
            <a:ext cx="1837439" cy="40352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buNone/>
              <a:tabLst/>
            </a:pPr>
            <a:r>
              <a:rPr lang="zxx-none" sz="2000" b="1" i="0" u="none" strike="noStrike" spc="0">
                <a:solidFill>
                  <a:srgbClr val="00B0F0"/>
                </a:solidFill>
                <a:latin typeface="Alexandria" pitchFamily="2" charset="-78"/>
                <a:ea typeface="Arial" pitchFamily="2"/>
                <a:cs typeface="Alexandria" pitchFamily="2" charset="-78"/>
              </a:rPr>
              <a:t>مثال تطبيقي</a:t>
            </a:r>
          </a:p>
        </p:txBody>
      </p:sp>
      <p:sp>
        <p:nvSpPr>
          <p:cNvPr id="4" name="TextBox 9">
            <a:extLst>
              <a:ext uri="{FF2B5EF4-FFF2-40B4-BE49-F238E27FC236}">
                <a16:creationId xmlns:a16="http://schemas.microsoft.com/office/drawing/2014/main" id="{4E65E72F-F5FC-3B2D-A5BF-2F679F2D21D7}"/>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5" name="TextBox 3">
            <a:extLst>
              <a:ext uri="{FF2B5EF4-FFF2-40B4-BE49-F238E27FC236}">
                <a16:creationId xmlns:a16="http://schemas.microsoft.com/office/drawing/2014/main" id="{0324544F-DEF7-C4A3-0C32-2CC337167F6C}"/>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28A97796-3D44-7507-1326-C3B6FD1C5EBA}"/>
              </a:ext>
            </a:extLst>
          </p:cNvPr>
          <p:cNvPicPr>
            <a:picLocks noChangeAspect="1"/>
          </p:cNvPicPr>
          <p:nvPr/>
        </p:nvPicPr>
        <p:blipFill>
          <a:blip r:embed="rId3">
            <a:lum/>
            <a:alphaModFix/>
          </a:blip>
          <a:srcRect/>
          <a:stretch>
            <a:fillRect/>
          </a:stretch>
        </p:blipFill>
        <p:spPr>
          <a:xfrm>
            <a:off x="208080" y="237240"/>
            <a:ext cx="2304720" cy="107604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page16">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ACCB019A-6F3B-9418-0E4E-5F19F65B526F}"/>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lvl="0" algn="just" rtl="1">
              <a:lnSpc>
                <a:spcPct val="200000"/>
              </a:lnSpc>
            </a:pPr>
            <a:r>
              <a:rPr lang="zxx-none" sz="1800" b="1" i="0" u="none" strike="noStrike" spc="0">
                <a:solidFill>
                  <a:srgbClr val="000000"/>
                </a:solidFill>
                <a:latin typeface="Alexandria" pitchFamily="18"/>
                <a:ea typeface="Arial" pitchFamily="2"/>
                <a:cs typeface="Alexandria" pitchFamily="2"/>
              </a:rPr>
              <a:t>أزمة شركة بي بي:</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في عام </a:t>
            </a:r>
            <a:r>
              <a:rPr lang="en-none" sz="1800" b="0" i="0" u="none" strike="noStrike" spc="0" dirty="0">
                <a:solidFill>
                  <a:srgbClr val="000000"/>
                </a:solidFill>
                <a:latin typeface="Alexandria" pitchFamily="18"/>
                <a:ea typeface="Arial" pitchFamily="2"/>
                <a:cs typeface="Alexandria" pitchFamily="2"/>
              </a:rPr>
              <a:t>2010</a:t>
            </a:r>
            <a:r>
              <a:rPr lang="zxx-none" sz="1800" b="0" i="0" u="none" strike="noStrike" spc="0">
                <a:solidFill>
                  <a:srgbClr val="000000"/>
                </a:solidFill>
                <a:latin typeface="Alexandria" pitchFamily="18"/>
                <a:ea typeface="Arial" pitchFamily="2"/>
                <a:cs typeface="Alexandria" pitchFamily="2"/>
              </a:rPr>
              <a:t>، وقع انفجار في منصة نفطية تابعة لشركة بي بي في خليج المكسيك، مما أسفر عن مقتل </a:t>
            </a:r>
            <a:r>
              <a:rPr lang="en-none" sz="1800" b="0" i="0" u="none" strike="noStrike" spc="0" dirty="0">
                <a:solidFill>
                  <a:srgbClr val="000000"/>
                </a:solidFill>
                <a:latin typeface="Alexandria" pitchFamily="18"/>
                <a:ea typeface="Arial" pitchFamily="2"/>
                <a:cs typeface="Alexandria" pitchFamily="2"/>
              </a:rPr>
              <a:t>11 </a:t>
            </a:r>
            <a:r>
              <a:rPr lang="ar-SA" sz="1800" b="0" i="0" u="none" strike="noStrike" spc="0" dirty="0">
                <a:solidFill>
                  <a:srgbClr val="000000"/>
                </a:solidFill>
                <a:latin typeface="Alexandria" pitchFamily="18"/>
                <a:ea typeface="Arial" pitchFamily="2"/>
                <a:cs typeface="Alexandria" pitchFamily="2"/>
              </a:rPr>
              <a:t>شخصا وتسرب نفطي هائل</a:t>
            </a:r>
            <a:r>
              <a:rPr lang="ar-SA" dirty="0">
                <a:solidFill>
                  <a:srgbClr val="000000"/>
                </a:solidFill>
                <a:latin typeface="Alexandria" pitchFamily="18"/>
                <a:ea typeface="Arial" pitchFamily="2"/>
                <a:cs typeface="Alexandria" pitchFamily="2"/>
              </a:rPr>
              <a:t>. استجابت شركة بي </a:t>
            </a:r>
            <a:r>
              <a:rPr lang="ar-SA" sz="1800" b="0" i="0" u="none" strike="noStrike" spc="0" dirty="0">
                <a:solidFill>
                  <a:srgbClr val="000000"/>
                </a:solidFill>
                <a:latin typeface="Alexandria" pitchFamily="18"/>
                <a:ea typeface="Arial" pitchFamily="2"/>
                <a:cs typeface="Alexandria" pitchFamily="2"/>
              </a:rPr>
              <a:t>بي للأزمة بشكل بطئ وغير فعال في البداية</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 مما أدى الى تفاقم الضرر. ومع ذلك ، غيرت الشركة مسارها في النهاية</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 واعتذرت عن الكارثة</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 وتعهدت بتنظيف التسرب، ودفع تعويض للضحايا. ساعدت هذه الاستجابة المتأخرة ولكن الأخلاقية الشركة على استعادة بعض الثقة من الجمهور.</a:t>
            </a:r>
            <a:endParaRPr lang="en-none" sz="1800" b="0" i="0" u="none" strike="noStrike" spc="0" dirty="0">
              <a:solidFill>
                <a:srgbClr val="000000"/>
              </a:solidFill>
              <a:latin typeface="Alexandria" pitchFamily="18"/>
              <a:ea typeface="Arial" pitchFamily="2"/>
              <a:cs typeface="Alexandria" pitchFamily="2"/>
            </a:endParaRPr>
          </a:p>
        </p:txBody>
      </p:sp>
      <p:sp>
        <p:nvSpPr>
          <p:cNvPr id="3" name="TextBox 9">
            <a:extLst>
              <a:ext uri="{FF2B5EF4-FFF2-40B4-BE49-F238E27FC236}">
                <a16:creationId xmlns:a16="http://schemas.microsoft.com/office/drawing/2014/main" id="{313B65BD-B510-48EA-6332-AB986544A3B3}"/>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4" name="TextBox 3">
            <a:extLst>
              <a:ext uri="{FF2B5EF4-FFF2-40B4-BE49-F238E27FC236}">
                <a16:creationId xmlns:a16="http://schemas.microsoft.com/office/drawing/2014/main" id="{F8A2B7C3-DD2D-E2EA-CDA6-0F977E97F06C}"/>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5" name="Graphic 21">
            <a:extLst>
              <a:ext uri="{FF2B5EF4-FFF2-40B4-BE49-F238E27FC236}">
                <a16:creationId xmlns:a16="http://schemas.microsoft.com/office/drawing/2014/main" id="{71380234-A5AE-8942-47DD-B52C32A50E2E}"/>
              </a:ext>
            </a:extLst>
          </p:cNvPr>
          <p:cNvPicPr>
            <a:picLocks noChangeAspect="1"/>
          </p:cNvPicPr>
          <p:nvPr/>
        </p:nvPicPr>
        <p:blipFill>
          <a:blip r:embed="rId3">
            <a:lum/>
            <a:alphaModFix/>
          </a:blip>
          <a:srcRect/>
          <a:stretch>
            <a:fillRect/>
          </a:stretch>
        </p:blipFill>
        <p:spPr>
          <a:xfrm>
            <a:off x="544680" y="330840"/>
            <a:ext cx="2304720" cy="1076040"/>
          </a:xfrm>
          <a:prstGeom prst="rect">
            <a:avLst/>
          </a:prstGeom>
          <a:noFill/>
          <a:ln>
            <a:noFill/>
          </a:ln>
        </p:spPr>
      </p:pic>
      <p:sp>
        <p:nvSpPr>
          <p:cNvPr id="6" name="TextBox 7">
            <a:extLst>
              <a:ext uri="{FF2B5EF4-FFF2-40B4-BE49-F238E27FC236}">
                <a16:creationId xmlns:a16="http://schemas.microsoft.com/office/drawing/2014/main" id="{8B3B8D1C-5088-CE3E-5785-A3C299100000}"/>
              </a:ext>
            </a:extLst>
          </p:cNvPr>
          <p:cNvSpPr/>
          <p:nvPr/>
        </p:nvSpPr>
        <p:spPr>
          <a:xfrm>
            <a:off x="7956305" y="1008304"/>
            <a:ext cx="1837439" cy="40352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buNone/>
              <a:tabLst/>
            </a:pPr>
            <a:r>
              <a:rPr lang="zxx-none" sz="2000" b="1" i="0" u="none" strike="noStrike" spc="0">
                <a:solidFill>
                  <a:srgbClr val="00B0F0"/>
                </a:solidFill>
                <a:latin typeface="Alexandria" pitchFamily="18"/>
                <a:ea typeface="Arial" pitchFamily="2"/>
                <a:cs typeface="Alexandria" pitchFamily="2"/>
              </a:rPr>
              <a:t>مثال تطبيقي</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page17">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BC89CB9D-90F9-54F9-32E1-6E838C6CE253}"/>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05EFB5B3-3A97-1831-0BDB-70DCCEDE7AE5}"/>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E22FE071-FD55-414E-A356-2D1238C094E1}"/>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١.</a:t>
            </a:r>
            <a:r>
              <a:rPr lang="en-none" sz="1800" b="1" i="0" u="none" strike="noStrike" spc="0" dirty="0">
                <a:solidFill>
                  <a:srgbClr val="000000"/>
                </a:solidFill>
                <a:latin typeface="Alexandria" pitchFamily="18"/>
                <a:ea typeface="Arial" pitchFamily="2"/>
                <a:cs typeface="Alexandria" pitchFamily="2"/>
              </a:rPr>
              <a:t> </a:t>
            </a:r>
            <a:r>
              <a:rPr lang="zxx-none" sz="1800" b="1" i="0" u="none" strike="noStrike" spc="0">
                <a:solidFill>
                  <a:srgbClr val="000000"/>
                </a:solidFill>
                <a:latin typeface="Alexandria" pitchFamily="18"/>
                <a:ea typeface="Arial" pitchFamily="2"/>
                <a:cs typeface="Alexandria" pitchFamily="2"/>
              </a:rPr>
              <a:t>الشفافية والصدق</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يجب على المنظمات التي تواجه أزمة أن تعطي الأولوية للشفافية والصدق في اتصالاتها. فإخفاء المعلومات أو تقديم تفاصيل مضللة يمكن أن يؤدي إلى تآكل الثقة وتفاقم الأزمة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a:t>
            </a:r>
            <a:r>
              <a:rPr lang="zxx-none" sz="1800" b="0" i="0" u="none" strike="noStrike" spc="0">
                <a:solidFill>
                  <a:srgbClr val="000000"/>
                </a:solidFill>
                <a:latin typeface="Alexandria" pitchFamily="18"/>
                <a:ea typeface="Arial" pitchFamily="2"/>
                <a:cs typeface="Alexandria" pitchFamily="2"/>
              </a:rPr>
              <a:t>مثال: اكتشاف سلسلة فنادق لمشكلة تتعلق بسلامة الغذاء. وبدلاً من التقليل من أهمية الأمر، يقومون بإبلاغ الضيوف على الفور، واسترجاع المنتجات المتأثرة، ومشاركة إجراءاتهم التصحيحية</a:t>
            </a:r>
            <a:r>
              <a:rPr lang="en-none" sz="1800" b="0" i="0" u="none" strike="noStrike" spc="0" dirty="0">
                <a:solidFill>
                  <a:srgbClr val="000000"/>
                </a:solidFill>
                <a:latin typeface="Alexandria" pitchFamily="18"/>
                <a:ea typeface="Arial" pitchFamily="2"/>
                <a:cs typeface="Alexandria" pitchFamily="2"/>
              </a:rPr>
              <a:t>.</a:t>
            </a:r>
          </a:p>
        </p:txBody>
      </p:sp>
      <p:sp>
        <p:nvSpPr>
          <p:cNvPr id="5" name="TextBox 23">
            <a:extLst>
              <a:ext uri="{FF2B5EF4-FFF2-40B4-BE49-F238E27FC236}">
                <a16:creationId xmlns:a16="http://schemas.microsoft.com/office/drawing/2014/main" id="{CF9CD6D1-9667-C9E3-D216-986A26D1FAC8}"/>
              </a:ext>
            </a:extLst>
          </p:cNvPr>
          <p:cNvSpPr/>
          <p:nvPr/>
        </p:nvSpPr>
        <p:spPr>
          <a:xfrm>
            <a:off x="8607960" y="937440"/>
            <a:ext cx="3583800" cy="84311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a:latin typeface="Times New Roman" pitchFamily="18"/>
              <a:ea typeface="Arial" pitchFamily="2"/>
              <a:cs typeface="Tahom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الاعتبارات الأخلاقية في اتصالات الأزمات</a:t>
            </a:r>
          </a:p>
        </p:txBody>
      </p:sp>
      <p:sp>
        <p:nvSpPr>
          <p:cNvPr id="6" name="TextBox 1">
            <a:extLst>
              <a:ext uri="{FF2B5EF4-FFF2-40B4-BE49-F238E27FC236}">
                <a16:creationId xmlns:a16="http://schemas.microsoft.com/office/drawing/2014/main" id="{838E8831-E214-7E78-9D25-979282F846FE}"/>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49534BA5-CB57-76B0-4743-E882C086739D}"/>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page18">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DB691DF-0505-5094-9616-238C863BBCFB}"/>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٢.</a:t>
            </a:r>
            <a:r>
              <a:rPr lang="en-none" sz="1800" b="1" i="0" u="none" strike="noStrike" spc="0" dirty="0">
                <a:solidFill>
                  <a:srgbClr val="000000"/>
                </a:solidFill>
                <a:latin typeface="Alexandria" pitchFamily="18"/>
                <a:ea typeface="Arial" pitchFamily="2"/>
                <a:cs typeface="Alexandria" pitchFamily="2"/>
              </a:rPr>
              <a:t> </a:t>
            </a:r>
            <a:r>
              <a:rPr lang="zxx-none" sz="1800" b="1" i="0" u="none" strike="noStrike" spc="0">
                <a:solidFill>
                  <a:srgbClr val="000000"/>
                </a:solidFill>
                <a:latin typeface="Alexandria" pitchFamily="18"/>
                <a:ea typeface="Arial" pitchFamily="2"/>
                <a:cs typeface="Alexandria" pitchFamily="2"/>
              </a:rPr>
              <a:t>الموازنة بين مصالح أصحاب المصلحة</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لدى المؤسسات العديد من أصحاب المصلحة والموظفين والمستثمرين والمجتمع. يتضمن التواصل الأخلاقي تحقيق التوازن بين مصالحهم أثناء الأزمات</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مثال: منتجع تعرض لكارثة طبيعية ، لابد أن يأخذ في الاعتبار سلامة الضيوف ورفاهية الموظفين. يوضح توصيل خطط الإخلاء وتقديم الدعم للموظفين اتخاذ القرارات الأخلاقية</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3">
            <a:extLst>
              <a:ext uri="{FF2B5EF4-FFF2-40B4-BE49-F238E27FC236}">
                <a16:creationId xmlns:a16="http://schemas.microsoft.com/office/drawing/2014/main" id="{54DED8ED-F908-44D7-B042-C86DB6922096}"/>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4" name="Graphic 21">
            <a:extLst>
              <a:ext uri="{FF2B5EF4-FFF2-40B4-BE49-F238E27FC236}">
                <a16:creationId xmlns:a16="http://schemas.microsoft.com/office/drawing/2014/main" id="{1D481E7C-579B-EEAF-DE39-8E323F1E2E47}"/>
              </a:ext>
            </a:extLst>
          </p:cNvPr>
          <p:cNvPicPr>
            <a:picLocks noChangeAspect="1"/>
          </p:cNvPicPr>
          <p:nvPr/>
        </p:nvPicPr>
        <p:blipFill>
          <a:blip r:embed="rId3">
            <a:lum/>
            <a:alphaModFix/>
          </a:blip>
          <a:srcRect/>
          <a:stretch>
            <a:fillRect/>
          </a:stretch>
        </p:blipFill>
        <p:spPr>
          <a:xfrm>
            <a:off x="7836093" y="569213"/>
            <a:ext cx="2304720" cy="107604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page19">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BC494DD-3599-CED3-BDF9-A0967CC3B518}"/>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٣.</a:t>
            </a:r>
            <a:r>
              <a:rPr lang="en-none" sz="1800" b="1" i="0" u="none" strike="noStrike" spc="0" dirty="0">
                <a:solidFill>
                  <a:srgbClr val="000000"/>
                </a:solidFill>
                <a:latin typeface="Alexandria" pitchFamily="18"/>
                <a:ea typeface="Arial" pitchFamily="2"/>
                <a:cs typeface="Alexandria" pitchFamily="2"/>
              </a:rPr>
              <a:t> </a:t>
            </a:r>
            <a:r>
              <a:rPr lang="zxx-none" sz="1800" b="1" i="0" u="none" strike="noStrike" spc="0">
                <a:solidFill>
                  <a:srgbClr val="000000"/>
                </a:solidFill>
                <a:latin typeface="Alexandria" pitchFamily="18"/>
                <a:ea typeface="Arial" pitchFamily="2"/>
                <a:cs typeface="Alexandria" pitchFamily="2"/>
              </a:rPr>
              <a:t>تجنب الممارسات الاستغلالية</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أحيانا تستغل بعض المؤسسات الأزمات لاستغلال أصحاب المصلحة الضعفاء.، وطلب التنازل أو غير ذلك ، وهو ما يعتبر تواصل غير </a:t>
            </a:r>
            <a:r>
              <a:rPr lang="ar-SA" sz="1800" b="0" i="0" u="none" strike="noStrike" spc="0" dirty="0" err="1">
                <a:solidFill>
                  <a:srgbClr val="000000"/>
                </a:solidFill>
                <a:latin typeface="Alexandria" pitchFamily="18"/>
                <a:ea typeface="Arial" pitchFamily="2"/>
                <a:cs typeface="Alexandria" pitchFamily="2"/>
              </a:rPr>
              <a:t>أ</a:t>
            </a:r>
            <a:r>
              <a:rPr lang="zxx-none" sz="1800" b="0" i="0" u="none" strike="noStrike" spc="0">
                <a:solidFill>
                  <a:srgbClr val="000000"/>
                </a:solidFill>
                <a:latin typeface="Alexandria" pitchFamily="18"/>
                <a:ea typeface="Arial" pitchFamily="2"/>
                <a:cs typeface="Alexandria" pitchFamily="2"/>
              </a:rPr>
              <a:t>خلاقي</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a:t>
            </a:r>
            <a:r>
              <a:rPr lang="zxx-none" sz="1800" b="0" i="0" u="none" strike="noStrike" spc="0">
                <a:solidFill>
                  <a:srgbClr val="000000"/>
                </a:solidFill>
                <a:latin typeface="Alexandria" pitchFamily="18"/>
                <a:ea typeface="Arial" pitchFamily="2"/>
                <a:cs typeface="Alexandria" pitchFamily="2"/>
              </a:rPr>
              <a:t>مثال: لا ينبغي لوكالة السفر أن ترفع أسعار رحلات الطوارئ أثناء الأزمات. وبدلاً من ذلك، يجب عليهم تقديم أسعار عادلة وإعطاء الأولوية لسلامة المسافرين</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3">
            <a:extLst>
              <a:ext uri="{FF2B5EF4-FFF2-40B4-BE49-F238E27FC236}">
                <a16:creationId xmlns:a16="http://schemas.microsoft.com/office/drawing/2014/main" id="{B1DC9255-9A98-510A-5A18-4FA25E85B909}"/>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4" name="Graphic 21">
            <a:extLst>
              <a:ext uri="{FF2B5EF4-FFF2-40B4-BE49-F238E27FC236}">
                <a16:creationId xmlns:a16="http://schemas.microsoft.com/office/drawing/2014/main" id="{6EDE3D59-E399-EB13-56D3-E3DB127E9C4C}"/>
              </a:ext>
            </a:extLst>
          </p:cNvPr>
          <p:cNvPicPr>
            <a:picLocks noChangeAspect="1"/>
          </p:cNvPicPr>
          <p:nvPr/>
        </p:nvPicPr>
        <p:blipFill>
          <a:blip r:embed="rId3">
            <a:lum/>
            <a:alphaModFix/>
          </a:blip>
          <a:srcRect/>
          <a:stretch>
            <a:fillRect/>
          </a:stretch>
        </p:blipFill>
        <p:spPr>
          <a:xfrm>
            <a:off x="7878296" y="490859"/>
            <a:ext cx="2304720" cy="107604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page20">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E9F89B7-9225-BCD3-A5E0-702E3B4BB521}"/>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٤. </a:t>
            </a:r>
            <a:r>
              <a:rPr lang="zxx-none" sz="1800" b="1" i="0" u="none" strike="noStrike" spc="0">
                <a:solidFill>
                  <a:srgbClr val="000000"/>
                </a:solidFill>
                <a:latin typeface="Alexandria" pitchFamily="18"/>
                <a:ea typeface="Arial" pitchFamily="2"/>
                <a:cs typeface="Alexandria" pitchFamily="2"/>
              </a:rPr>
              <a:t>الحساسية الثقافية</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خاصة في المؤسسات التي تعمل على مستوى العالم وتتفاعل مع الثقافات المتنوعة. التواصل الأخلاقي يحترم الأعراف والقيم الثقافية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مثال: يجب على ممارسي العلاقات العامة في قطاع السياحة مراعاة العادات المحلية وأساليب الاتصال لتجنب الإساءة غير المقصودة</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3">
            <a:extLst>
              <a:ext uri="{FF2B5EF4-FFF2-40B4-BE49-F238E27FC236}">
                <a16:creationId xmlns:a16="http://schemas.microsoft.com/office/drawing/2014/main" id="{05E7F8A6-E3CD-DBA0-5D55-B92C2EE4CC74}"/>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4" name="Graphic 21">
            <a:extLst>
              <a:ext uri="{FF2B5EF4-FFF2-40B4-BE49-F238E27FC236}">
                <a16:creationId xmlns:a16="http://schemas.microsoft.com/office/drawing/2014/main" id="{4C8F7201-0B91-73C1-6671-8023F3FE371F}"/>
              </a:ext>
            </a:extLst>
          </p:cNvPr>
          <p:cNvPicPr>
            <a:picLocks noChangeAspect="1"/>
          </p:cNvPicPr>
          <p:nvPr/>
        </p:nvPicPr>
        <p:blipFill>
          <a:blip r:embed="rId3">
            <a:lum/>
            <a:alphaModFix/>
          </a:blip>
          <a:srcRect/>
          <a:stretch>
            <a:fillRect/>
          </a:stretch>
        </p:blipFill>
        <p:spPr>
          <a:xfrm>
            <a:off x="7948634" y="609479"/>
            <a:ext cx="2304720" cy="107604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page21">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ED39072-9DBC-59A0-8A97-A5CE3F8A6D10}"/>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٥.</a:t>
            </a:r>
            <a:r>
              <a:rPr lang="en-none" sz="1800" b="1" i="0" u="none" strike="noStrike" spc="0" dirty="0">
                <a:solidFill>
                  <a:srgbClr val="000000"/>
                </a:solidFill>
                <a:latin typeface="Alexandria" pitchFamily="18"/>
                <a:ea typeface="Arial" pitchFamily="2"/>
                <a:cs typeface="Alexandria" pitchFamily="2"/>
              </a:rPr>
              <a:t> </a:t>
            </a:r>
            <a:r>
              <a:rPr lang="zxx-none" sz="1800" b="1" i="0" u="none" strike="noStrike" spc="0">
                <a:solidFill>
                  <a:srgbClr val="000000"/>
                </a:solidFill>
                <a:latin typeface="Alexandria" pitchFamily="18"/>
                <a:ea typeface="Arial" pitchFamily="2"/>
                <a:cs typeface="Alexandria" pitchFamily="2"/>
              </a:rPr>
              <a:t>المسؤولية الاجتماعية ودعم المجتمع</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تتحمل المؤسسات مسؤولية المساهمة بشكل إيجابي في مجتمعاتها. ويجب أن يعكس التواصل أثناء الأزمات هذا الالتزام</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مثال: لا ينبغي لخط الرحلات البحرية المتأثر بحادث بيئي أن يعالج الأزمة فحسب، بل يجب أيضًا أن يشارك في جهود تنظيف الشاطئ ومبادرات الحفاظ على البيئة البحرية</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3">
            <a:extLst>
              <a:ext uri="{FF2B5EF4-FFF2-40B4-BE49-F238E27FC236}">
                <a16:creationId xmlns:a16="http://schemas.microsoft.com/office/drawing/2014/main" id="{EE502684-8A77-29D5-8980-C54221406F09}"/>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4" name="Graphic 21">
            <a:extLst>
              <a:ext uri="{FF2B5EF4-FFF2-40B4-BE49-F238E27FC236}">
                <a16:creationId xmlns:a16="http://schemas.microsoft.com/office/drawing/2014/main" id="{D1C4FAD8-A666-B71E-229D-0768C840D553}"/>
              </a:ext>
            </a:extLst>
          </p:cNvPr>
          <p:cNvPicPr>
            <a:picLocks noChangeAspect="1"/>
          </p:cNvPicPr>
          <p:nvPr/>
        </p:nvPicPr>
        <p:blipFill>
          <a:blip r:embed="rId3">
            <a:lum/>
            <a:alphaModFix/>
          </a:blip>
          <a:srcRect/>
          <a:stretch>
            <a:fillRect/>
          </a:stretch>
        </p:blipFill>
        <p:spPr>
          <a:xfrm>
            <a:off x="7976769" y="609479"/>
            <a:ext cx="2304720" cy="107604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page22">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BE6E2C3-F8C7-6154-C376-ECF23F2DBD49}"/>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٦. </a:t>
            </a:r>
            <a:r>
              <a:rPr lang="zxx-none" sz="1800" b="1" i="0" u="none" strike="noStrike" spc="0">
                <a:solidFill>
                  <a:srgbClr val="000000"/>
                </a:solidFill>
                <a:latin typeface="Alexandria" pitchFamily="18"/>
                <a:ea typeface="Arial" pitchFamily="2"/>
                <a:cs typeface="Alexandria" pitchFamily="2"/>
              </a:rPr>
              <a:t>إدارة الشائعات والمعلومات المضللة</a:t>
            </a:r>
            <a:endParaRPr lang="en-none" sz="1800" b="1" i="0" u="none" strike="noStrike" spc="0" dirty="0">
              <a:solidFill>
                <a:srgbClr val="000000"/>
              </a:solidFill>
              <a:latin typeface="Alexandria" pitchFamily="18"/>
              <a:ea typeface="Arial" pitchFamily="2"/>
              <a:cs typeface="Alexandria" pitchFamily="2"/>
            </a:endParaRPr>
          </a:p>
          <a:p>
            <a:pPr marL="0" marR="0" lvl="0" indent="0" algn="r" rtl="0" hangingPunct="1">
              <a:lnSpc>
                <a:spcPct val="150000"/>
              </a:lnSpc>
              <a:buNone/>
              <a:tabLst/>
            </a:pPr>
            <a:endParaRPr lang="en-none" sz="1800" b="1" i="0" u="none" strike="noStrike" spc="0" dirty="0">
              <a:solidFill>
                <a:srgbClr val="000000"/>
              </a:solidFill>
              <a:latin typeface="Alexandria" pitchFamily="18"/>
              <a:ea typeface="Arial" pitchFamily="2"/>
              <a:cs typeface="Alexandria" pitchFamily="2"/>
            </a:endParaRPr>
          </a:p>
          <a:p>
            <a:pPr marL="0" marR="0" lvl="0" indent="0" algn="r" rtl="0"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الأزمات غالباً ما تولد شائعات ومعلومات مضللة. يتضمن التواصل الأخلاقي تبديد الأكاذيب دون التسبب في الذعر</a:t>
            </a:r>
            <a:r>
              <a:rPr lang="en-none" sz="1800" b="0" i="0" u="none" strike="noStrike" spc="0" dirty="0">
                <a:solidFill>
                  <a:srgbClr val="000000"/>
                </a:solidFill>
                <a:latin typeface="Alexandria" pitchFamily="18"/>
                <a:ea typeface="Arial" pitchFamily="2"/>
                <a:cs typeface="Alexandria" pitchFamily="2"/>
              </a:rPr>
              <a:t>.</a:t>
            </a:r>
          </a:p>
          <a:p>
            <a:pPr marL="0" marR="0" lvl="0" indent="0" algn="r" rtl="0"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0"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مثال: يجب على شركة الطيران التي تواجه حادثًا يتعلق بالسلامة أن تنشر على الفور معلومات دقيقة لمنع انتشار الشائعات على وسائل التواصل الاجتماعي</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3">
            <a:extLst>
              <a:ext uri="{FF2B5EF4-FFF2-40B4-BE49-F238E27FC236}">
                <a16:creationId xmlns:a16="http://schemas.microsoft.com/office/drawing/2014/main" id="{842B19D5-E908-7DF7-2E0F-09214284E75B}"/>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4" name="Graphic 21">
            <a:extLst>
              <a:ext uri="{FF2B5EF4-FFF2-40B4-BE49-F238E27FC236}">
                <a16:creationId xmlns:a16="http://schemas.microsoft.com/office/drawing/2014/main" id="{079CF292-77BD-4458-08ED-E06A743B37C6}"/>
              </a:ext>
            </a:extLst>
          </p:cNvPr>
          <p:cNvPicPr>
            <a:picLocks noChangeAspect="1"/>
          </p:cNvPicPr>
          <p:nvPr/>
        </p:nvPicPr>
        <p:blipFill>
          <a:blip r:embed="rId3">
            <a:lum/>
            <a:alphaModFix/>
          </a:blip>
          <a:srcRect/>
          <a:stretch>
            <a:fillRect/>
          </a:stretch>
        </p:blipFill>
        <p:spPr>
          <a:xfrm>
            <a:off x="7765754" y="609479"/>
            <a:ext cx="2304720" cy="107604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page23">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DD28C6F-767A-B2DD-A54F-7E5308766081}"/>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ar-SA" sz="1800" b="1" i="0" u="none" strike="noStrike" spc="0" dirty="0">
                <a:solidFill>
                  <a:srgbClr val="000000"/>
                </a:solidFill>
                <a:latin typeface="Alexandria" pitchFamily="18"/>
                <a:ea typeface="Arial" pitchFamily="2"/>
                <a:cs typeface="Alexandria" pitchFamily="2"/>
              </a:rPr>
              <a:t>٧.</a:t>
            </a:r>
            <a:r>
              <a:rPr lang="en-none" sz="1800" b="1" i="0" u="none" strike="noStrike" spc="0" dirty="0">
                <a:solidFill>
                  <a:srgbClr val="000000"/>
                </a:solidFill>
                <a:latin typeface="Alexandria" pitchFamily="18"/>
                <a:ea typeface="Arial" pitchFamily="2"/>
                <a:cs typeface="Alexandria" pitchFamily="2"/>
              </a:rPr>
              <a:t> </a:t>
            </a:r>
            <a:r>
              <a:rPr lang="zxx-none" sz="1800" b="1" i="0" u="none" strike="noStrike" spc="0">
                <a:solidFill>
                  <a:srgbClr val="000000"/>
                </a:solidFill>
                <a:latin typeface="Alexandria" pitchFamily="18"/>
                <a:ea typeface="Arial" pitchFamily="2"/>
                <a:cs typeface="Alexandria" pitchFamily="2"/>
              </a:rPr>
              <a:t>الحفاظ على السمعة على المدى الطويل</a:t>
            </a:r>
            <a:r>
              <a:rPr lang="en-none" sz="1800" b="1"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يؤثر التواصل أثناء الأزمات على سمعة المنظمة على المدى الطويل. تؤثر الخيارات الأخلاقية اليوم على الثقة والولاء في المستقبل</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مثال: فندق تراثي يواجه دعاية سلبية بسبب حادثة نزيل يجب أن ي</a:t>
            </a:r>
            <a:r>
              <a:rPr lang="ar-SA" sz="1800" b="0" i="0" u="none" strike="noStrike" spc="0" dirty="0">
                <a:solidFill>
                  <a:srgbClr val="000000"/>
                </a:solidFill>
                <a:latin typeface="Alexandria" pitchFamily="18"/>
                <a:ea typeface="Arial" pitchFamily="2"/>
                <a:cs typeface="Alexandria" pitchFamily="2"/>
              </a:rPr>
              <a:t>تم ال</a:t>
            </a:r>
            <a:r>
              <a:rPr lang="zxx-none" sz="1800" b="0" i="0" u="none" strike="noStrike" spc="0">
                <a:solidFill>
                  <a:srgbClr val="000000"/>
                </a:solidFill>
                <a:latin typeface="Alexandria" pitchFamily="18"/>
                <a:ea typeface="Arial" pitchFamily="2"/>
                <a:cs typeface="Alexandria" pitchFamily="2"/>
              </a:rPr>
              <a:t>تعامل معها بشفافية، </a:t>
            </a:r>
            <a:r>
              <a:rPr lang="ar-SA" sz="1800" b="0" i="0" u="none" strike="noStrike" spc="0" dirty="0">
                <a:solidFill>
                  <a:srgbClr val="000000"/>
                </a:solidFill>
                <a:latin typeface="Alexandria" pitchFamily="18"/>
                <a:ea typeface="Arial" pitchFamily="2"/>
                <a:cs typeface="Alexandria" pitchFamily="2"/>
              </a:rPr>
              <a:t>بالإضافة الى الاعتذار</a:t>
            </a:r>
            <a:r>
              <a:rPr lang="zxx-none" sz="1800" b="0" i="0" u="none" strike="noStrike" spc="0">
                <a:solidFill>
                  <a:srgbClr val="000000"/>
                </a:solidFill>
                <a:latin typeface="Alexandria" pitchFamily="18"/>
                <a:ea typeface="Arial" pitchFamily="2"/>
                <a:cs typeface="Alexandria" pitchFamily="2"/>
              </a:rPr>
              <a:t>، و</a:t>
            </a:r>
            <a:r>
              <a:rPr lang="ar-SA" sz="1800" b="0" i="0" u="none" strike="noStrike" spc="0" dirty="0">
                <a:solidFill>
                  <a:srgbClr val="000000"/>
                </a:solidFill>
                <a:latin typeface="Alexandria" pitchFamily="18"/>
                <a:ea typeface="Arial" pitchFamily="2"/>
                <a:cs typeface="Alexandria" pitchFamily="2"/>
              </a:rPr>
              <a:t>تنفيذ</a:t>
            </a:r>
            <a:r>
              <a:rPr lang="zxx-none" sz="1800" b="0" i="0" u="none" strike="noStrike" spc="0">
                <a:solidFill>
                  <a:srgbClr val="000000"/>
                </a:solidFill>
                <a:latin typeface="Alexandria" pitchFamily="18"/>
                <a:ea typeface="Arial" pitchFamily="2"/>
                <a:cs typeface="Alexandria" pitchFamily="2"/>
              </a:rPr>
              <a:t> إجراءات وقائية لاستعادة الثقة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ar-SA" sz="1800" b="1" i="0" u="none" strike="noStrike" spc="0" dirty="0">
                <a:solidFill>
                  <a:srgbClr val="00AEEF"/>
                </a:solidFill>
                <a:latin typeface="Alexandria" pitchFamily="18"/>
                <a:ea typeface="Arial" pitchFamily="2"/>
                <a:cs typeface="Alexandria" pitchFamily="2"/>
              </a:rPr>
              <a:t>في المجمل،</a:t>
            </a:r>
            <a:r>
              <a:rPr lang="ar-SA" b="1" dirty="0">
                <a:solidFill>
                  <a:srgbClr val="00AEEF"/>
                </a:solidFill>
                <a:latin typeface="Alexandria" pitchFamily="18"/>
                <a:ea typeface="Arial" pitchFamily="2"/>
                <a:cs typeface="Alexandria" pitchFamily="2"/>
              </a:rPr>
              <a:t> </a:t>
            </a:r>
            <a:r>
              <a:rPr lang="zxx-none" sz="1800" b="1" i="0" u="none" strike="noStrike" spc="0">
                <a:solidFill>
                  <a:srgbClr val="00AEEF"/>
                </a:solidFill>
                <a:latin typeface="Alexandria" pitchFamily="18"/>
                <a:ea typeface="Arial" pitchFamily="2"/>
                <a:cs typeface="Alexandria" pitchFamily="2"/>
              </a:rPr>
              <a:t>يتطلب التواصل الأخلاقي أثناء الأزمات توازنًا دقيقًا بين الشفافية ومصالح أصحاب المصلحة والوعي الثقافي والمسؤولية الاجتماعية. ومن خلال الالتزام بالمبادئ الأخلاقية، يمكن للمؤسسات التغلب على الأزمات مع الحفاظ على سمعتها وتعزيز الثقة</a:t>
            </a:r>
            <a:r>
              <a:rPr lang="en-none" sz="1800" b="1" i="0" u="none" strike="noStrike" spc="0" dirty="0">
                <a:solidFill>
                  <a:srgbClr val="00AEEF"/>
                </a:solidFill>
                <a:latin typeface="Alexandria" pitchFamily="18"/>
                <a:ea typeface="Arial" pitchFamily="2"/>
                <a:cs typeface="Alexandria" pitchFamily="2"/>
              </a:rPr>
              <a:t>.</a:t>
            </a:r>
          </a:p>
        </p:txBody>
      </p:sp>
      <p:sp>
        <p:nvSpPr>
          <p:cNvPr id="3" name="TextBox 3">
            <a:extLst>
              <a:ext uri="{FF2B5EF4-FFF2-40B4-BE49-F238E27FC236}">
                <a16:creationId xmlns:a16="http://schemas.microsoft.com/office/drawing/2014/main" id="{C2334BCD-9245-4AC0-9EB8-40996D26A516}"/>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4" name="Graphic 21">
            <a:extLst>
              <a:ext uri="{FF2B5EF4-FFF2-40B4-BE49-F238E27FC236}">
                <a16:creationId xmlns:a16="http://schemas.microsoft.com/office/drawing/2014/main" id="{0C18DC79-0F09-4649-4C6D-64F6F71246FD}"/>
              </a:ext>
            </a:extLst>
          </p:cNvPr>
          <p:cNvPicPr>
            <a:picLocks noChangeAspect="1"/>
          </p:cNvPicPr>
          <p:nvPr/>
        </p:nvPicPr>
        <p:blipFill>
          <a:blip r:embed="rId3">
            <a:lum/>
            <a:alphaModFix/>
          </a:blip>
          <a:srcRect/>
          <a:stretch>
            <a:fillRect/>
          </a:stretch>
        </p:blipFill>
        <p:spPr>
          <a:xfrm>
            <a:off x="7695416" y="490859"/>
            <a:ext cx="2304720" cy="107604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page24">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CCA845A2-0A41-6AC5-5B86-5FB0E18CCE84}"/>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DBDAD90C-4B00-8538-172D-1ADF80EBD483}"/>
              </a:ext>
            </a:extLst>
          </p:cNvPr>
          <p:cNvSpPr/>
          <p:nvPr/>
        </p:nvSpPr>
        <p:spPr>
          <a:xfrm>
            <a:off x="7935686" y="546480"/>
            <a:ext cx="4256074"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42265732-EF90-8463-EC6D-62AED84E43F1}"/>
              </a:ext>
            </a:extLst>
          </p:cNvPr>
          <p:cNvSpPr/>
          <p:nvPr/>
        </p:nvSpPr>
        <p:spPr>
          <a:xfrm>
            <a:off x="428760" y="214128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وهو يتم وفقا للأسس التالية</a:t>
            </a:r>
            <a:r>
              <a:rPr lang="en-none" sz="1800" b="1"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إعداد المحتوى في ضوء الاستراتيجية العامة لإدارة الأزمة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Font typeface="Wingdings" pitchFamily="2" charset="2"/>
              <a:buChar char="ü"/>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أن يتم اعداد المحتوى للمراحـل الثـلاث (قبـل وأثنـاء وبعـد الأزمة)، ولكل مرحلـة أسسـها وأهدافهـا ووسـائل متابعتهـا وتقييمهـا، لخلـق انسـجام وتكامـل بيـن مختلـف مراحـل إدارة الأزمـة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Font typeface="Wingdings" pitchFamily="2" charset="2"/>
              <a:buChar char="ü"/>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تحديـد الجماهيـر المسـتهدفة وأسـاليب الإقنـاع لـكل منهـم ضمـن الخطـاب الإعلامـي لإدارة الأزمــة</a:t>
            </a:r>
            <a:r>
              <a:rPr lang="en-none" sz="1800" b="0" i="0" u="none" strike="noStrike" spc="0" dirty="0">
                <a:solidFill>
                  <a:srgbClr val="000000"/>
                </a:solidFill>
                <a:latin typeface="Alexandria" pitchFamily="18"/>
                <a:ea typeface="Arial" pitchFamily="2"/>
                <a:cs typeface="Alexandria" pitchFamily="2"/>
              </a:rPr>
              <a:t>.</a:t>
            </a:r>
          </a:p>
        </p:txBody>
      </p:sp>
      <p:sp>
        <p:nvSpPr>
          <p:cNvPr id="5" name="TextBox 23">
            <a:extLst>
              <a:ext uri="{FF2B5EF4-FFF2-40B4-BE49-F238E27FC236}">
                <a16:creationId xmlns:a16="http://schemas.microsoft.com/office/drawing/2014/main" id="{7E6C23BE-F545-1358-E0CB-BC0FFE948A2B}"/>
              </a:ext>
            </a:extLst>
          </p:cNvPr>
          <p:cNvSpPr/>
          <p:nvPr/>
        </p:nvSpPr>
        <p:spPr>
          <a:xfrm>
            <a:off x="6666812" y="686880"/>
            <a:ext cx="5432400" cy="1506844"/>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lnSpc>
                <a:spcPct val="150000"/>
              </a:lnSpc>
              <a:buNone/>
              <a:tabLst/>
            </a:pPr>
            <a:endParaRPr lang="en-none" sz="2400" dirty="0">
              <a:latin typeface="Times New Roman" pitchFamily="18"/>
              <a:ea typeface="Arial" pitchFamily="2"/>
              <a:cs typeface="Tahoma" pitchFamily="2"/>
            </a:endParaRPr>
          </a:p>
          <a:p>
            <a:pPr marL="0" marR="0" lvl="0" indent="0" algn="r" rtl="1" hangingPunct="1">
              <a:lnSpc>
                <a:spcPct val="150000"/>
              </a:lnSpc>
              <a:buNone/>
              <a:tabLst/>
            </a:pPr>
            <a:r>
              <a:rPr lang="zxx-none" sz="2000" b="1" i="0" u="none" strike="noStrike" spc="0">
                <a:solidFill>
                  <a:srgbClr val="FFFFFF"/>
                </a:solidFill>
                <a:latin typeface="Alexandria" pitchFamily="18"/>
                <a:ea typeface="Arial" pitchFamily="2"/>
                <a:cs typeface="Alexandria" pitchFamily="2"/>
              </a:rPr>
              <a:t>كتابة المحتوى الاتصالي الأخلاقي</a:t>
            </a:r>
          </a:p>
          <a:p>
            <a:pPr marL="0" marR="0" lvl="0" indent="0" algn="r" rtl="1" hangingPunct="1">
              <a:lnSpc>
                <a:spcPct val="150000"/>
              </a:lnSpc>
              <a:buNone/>
              <a:tabLst/>
            </a:pPr>
            <a:r>
              <a:rPr lang="en-none" sz="2000" b="1" i="0" u="none" strike="noStrike" spc="0" dirty="0">
                <a:solidFill>
                  <a:srgbClr val="FFFFFF"/>
                </a:solidFill>
                <a:latin typeface="Alexandria" pitchFamily="18"/>
                <a:ea typeface="Arial" pitchFamily="2"/>
                <a:cs typeface="Alexandria" pitchFamily="2"/>
              </a:rPr>
              <a:t> </a:t>
            </a:r>
            <a:r>
              <a:rPr lang="zxx-none" sz="2000" b="1" i="0" u="none" strike="noStrike" spc="0">
                <a:solidFill>
                  <a:srgbClr val="FFFFFF"/>
                </a:solidFill>
                <a:latin typeface="Alexandria" pitchFamily="18"/>
                <a:ea typeface="Arial" pitchFamily="2"/>
                <a:cs typeface="Alexandria" pitchFamily="2"/>
              </a:rPr>
              <a:t>لإدارة الأزمات</a:t>
            </a:r>
          </a:p>
        </p:txBody>
      </p:sp>
      <p:sp>
        <p:nvSpPr>
          <p:cNvPr id="6" name="TextBox 1">
            <a:extLst>
              <a:ext uri="{FF2B5EF4-FFF2-40B4-BE49-F238E27FC236}">
                <a16:creationId xmlns:a16="http://schemas.microsoft.com/office/drawing/2014/main" id="{B4E6837F-7D58-4F44-3E19-D17046ABB5FC}"/>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81878E8E-CF87-0AED-87E4-84F03CCC5C6C}"/>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page25">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3173FFD-8998-7EA2-3AB5-58F406AFB964}"/>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أن </a:t>
            </a:r>
            <a:r>
              <a:rPr lang="ar-SA" sz="1800" b="0" i="0" u="none" strike="noStrike" spc="0" dirty="0">
                <a:solidFill>
                  <a:srgbClr val="000000"/>
                </a:solidFill>
                <a:latin typeface="Alexandria" pitchFamily="18"/>
                <a:ea typeface="Arial" pitchFamily="2"/>
                <a:cs typeface="Alexandria" pitchFamily="2"/>
              </a:rPr>
              <a:t>يكون وفق</a:t>
            </a:r>
            <a:r>
              <a:rPr lang="zxx-none" sz="1800" b="0" i="0" u="none" strike="noStrike" spc="0">
                <a:solidFill>
                  <a:srgbClr val="000000"/>
                </a:solidFill>
                <a:latin typeface="Alexandria" pitchFamily="18"/>
                <a:ea typeface="Arial" pitchFamily="2"/>
                <a:cs typeface="Alexandria" pitchFamily="2"/>
              </a:rPr>
              <a:t> خطــة إعلاميــة </a:t>
            </a:r>
            <a:r>
              <a:rPr lang="ar-SA" sz="1800" b="0" i="0" u="none" strike="noStrike" spc="0" dirty="0">
                <a:solidFill>
                  <a:srgbClr val="000000"/>
                </a:solidFill>
                <a:latin typeface="Alexandria" pitchFamily="18"/>
                <a:ea typeface="Arial" pitchFamily="2"/>
                <a:cs typeface="Alexandria" pitchFamily="2"/>
              </a:rPr>
              <a:t>تتسم </a:t>
            </a:r>
            <a:r>
              <a:rPr lang="zxx-none" sz="1800" b="0" i="0" u="none" strike="noStrike" spc="0">
                <a:solidFill>
                  <a:srgbClr val="000000"/>
                </a:solidFill>
                <a:latin typeface="Alexandria" pitchFamily="18"/>
                <a:ea typeface="Arial" pitchFamily="2"/>
                <a:cs typeface="Alexandria" pitchFamily="2"/>
              </a:rPr>
              <a:t>بالدقــة والشــمول والمرونــة ووضــوح الوســا</a:t>
            </a:r>
            <a:r>
              <a:rPr lang="ar-SA" dirty="0" err="1">
                <a:solidFill>
                  <a:srgbClr val="000000"/>
                </a:solidFill>
                <a:latin typeface="Alexandria" pitchFamily="18"/>
                <a:ea typeface="Arial" pitchFamily="2"/>
                <a:cs typeface="Alexandria" pitchFamily="2"/>
              </a:rPr>
              <a:t>ئ</a:t>
            </a:r>
            <a:r>
              <a:rPr lang="zxx-none" sz="1800" b="0" i="0" u="none" strike="noStrike" spc="0">
                <a:solidFill>
                  <a:srgbClr val="000000"/>
                </a:solidFill>
                <a:latin typeface="Alexandria" pitchFamily="18"/>
                <a:ea typeface="Arial" pitchFamily="2"/>
                <a:cs typeface="Alexandria" pitchFamily="2"/>
              </a:rPr>
              <a:t>ل والأهــداف بالاعتمــاد علــى المعلومــات المتوفــرة</a:t>
            </a:r>
            <a:r>
              <a:rPr lang="ar-SA" sz="1800" b="0" i="0" u="none" strike="noStrike" spc="0" dirty="0">
                <a:solidFill>
                  <a:srgbClr val="000000"/>
                </a:solidFill>
                <a:latin typeface="Alexandria" pitchFamily="18"/>
                <a:ea typeface="Arial" pitchFamily="2"/>
                <a:cs typeface="Alexandria" pitchFamily="2"/>
              </a:rPr>
              <a:t>.</a:t>
            </a:r>
            <a:endParaRPr lang="zxx-none" sz="1800" b="0" i="0" u="none" strike="noStrike" spc="0">
              <a:solidFill>
                <a:srgbClr val="000000"/>
              </a:solidFill>
              <a:latin typeface="Alexandria" pitchFamily="18"/>
              <a:ea typeface="Arial" pitchFamily="2"/>
              <a:cs typeface="Alexandria" pitchFamily="2"/>
            </a:endParaRPr>
          </a:p>
          <a:p>
            <a:pPr marR="0" lvl="0" algn="r" rtl="1" hangingPunct="1">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ü"/>
              <a:tabLst/>
            </a:pPr>
            <a:r>
              <a:rPr lang="ar-SA" sz="1800" b="0" i="0" u="none" strike="noStrike" spc="0" dirty="0">
                <a:solidFill>
                  <a:srgbClr val="000000"/>
                </a:solidFill>
                <a:latin typeface="Alexandria" pitchFamily="18"/>
                <a:ea typeface="Arial" pitchFamily="2"/>
                <a:cs typeface="Alexandria" pitchFamily="2"/>
              </a:rPr>
              <a:t>عند كتابة المحتوى لابد من </a:t>
            </a:r>
            <a:r>
              <a:rPr lang="zxx-none" sz="1800" b="0" i="0" u="none" strike="noStrike" spc="0">
                <a:solidFill>
                  <a:srgbClr val="000000"/>
                </a:solidFill>
                <a:latin typeface="Alexandria" pitchFamily="18"/>
                <a:ea typeface="Arial" pitchFamily="2"/>
                <a:cs typeface="Alexandria" pitchFamily="2"/>
              </a:rPr>
              <a:t>الحفاظ في كل مراحل إدارة الأزمة على مكانة الصورة الذهنية الإيجابية للمنظمة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Font typeface="Wingdings" pitchFamily="2" charset="2"/>
              <a:buChar char="ü"/>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التعامـل بصـدق وموضوعيـة مـع وسـائل الإعـلام وعـدم المبالغـة فـي تقديـم الحقائـق، واختيار الوقت المناسب لتزويد وسائل الاعلام بالمعلومات الجديدة بشكل لايؤثر على مسار إدارة الأزمة وصورتها الذهنية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3" name="TextBox 9">
            <a:extLst>
              <a:ext uri="{FF2B5EF4-FFF2-40B4-BE49-F238E27FC236}">
                <a16:creationId xmlns:a16="http://schemas.microsoft.com/office/drawing/2014/main" id="{3BF93103-A75B-9FA6-3DB7-96ACD492A1ED}"/>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4" name="TextBox 3">
            <a:extLst>
              <a:ext uri="{FF2B5EF4-FFF2-40B4-BE49-F238E27FC236}">
                <a16:creationId xmlns:a16="http://schemas.microsoft.com/office/drawing/2014/main" id="{41AED286-6619-07CE-B3BC-9F73E18B5B58}"/>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5" name="Graphic 21">
            <a:extLst>
              <a:ext uri="{FF2B5EF4-FFF2-40B4-BE49-F238E27FC236}">
                <a16:creationId xmlns:a16="http://schemas.microsoft.com/office/drawing/2014/main" id="{25F7E562-C6AF-6F79-30CC-50ACC984D5C1}"/>
              </a:ext>
            </a:extLst>
          </p:cNvPr>
          <p:cNvPicPr>
            <a:picLocks noChangeAspect="1"/>
          </p:cNvPicPr>
          <p:nvPr/>
        </p:nvPicPr>
        <p:blipFill>
          <a:blip r:embed="rId3">
            <a:lum/>
            <a:alphaModFix/>
          </a:blip>
          <a:srcRect/>
          <a:stretch>
            <a:fillRect/>
          </a:stretch>
        </p:blipFill>
        <p:spPr>
          <a:xfrm>
            <a:off x="7803609" y="590580"/>
            <a:ext cx="2304720" cy="107604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page26">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AE4C35E-C247-925B-84BB-0653BCCB837D}"/>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الاسـتعانة بالخبـراء فـي تصميـم وتنفيـذ ومتابعـة المحتوى لمواجهـة الأزمـات للاسـتفادة مـن تجاربهـم</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Font typeface="Wingdings" pitchFamily="2" charset="2"/>
              <a:buChar char="ü"/>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ü"/>
              <a:tabLst/>
            </a:pPr>
            <a:r>
              <a:rPr lang="zxx-none" sz="1800" b="0" i="0" u="none" strike="noStrike" spc="0">
                <a:solidFill>
                  <a:srgbClr val="000000"/>
                </a:solidFill>
                <a:latin typeface="Alexandria" pitchFamily="18"/>
                <a:ea typeface="Arial" pitchFamily="2"/>
                <a:cs typeface="Alexandria" pitchFamily="2"/>
              </a:rPr>
              <a:t>تزويـد المركـز الإعلامـي لإدارة الأزمـة بكافـة التجهيـزات والتقنيـات الحديثـة، مـع تدريـب المتحدثيـن الرسـميين مـع وسـائل الإعـلام عنـد وقـوع الأزمـات</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9">
            <a:extLst>
              <a:ext uri="{FF2B5EF4-FFF2-40B4-BE49-F238E27FC236}">
                <a16:creationId xmlns:a16="http://schemas.microsoft.com/office/drawing/2014/main" id="{4A6C56E8-F258-8248-0189-E6179F6742C3}"/>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4" name="TextBox 3">
            <a:extLst>
              <a:ext uri="{FF2B5EF4-FFF2-40B4-BE49-F238E27FC236}">
                <a16:creationId xmlns:a16="http://schemas.microsoft.com/office/drawing/2014/main" id="{D55B8DA1-CBB1-E3FE-6A61-C9FAA7A95595}"/>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5" name="Graphic 21">
            <a:extLst>
              <a:ext uri="{FF2B5EF4-FFF2-40B4-BE49-F238E27FC236}">
                <a16:creationId xmlns:a16="http://schemas.microsoft.com/office/drawing/2014/main" id="{BBD08A93-16E6-F158-ED9C-4149C858A453}"/>
              </a:ext>
            </a:extLst>
          </p:cNvPr>
          <p:cNvPicPr>
            <a:picLocks noChangeAspect="1"/>
          </p:cNvPicPr>
          <p:nvPr/>
        </p:nvPicPr>
        <p:blipFill>
          <a:blip r:embed="rId3">
            <a:lum/>
            <a:alphaModFix/>
          </a:blip>
          <a:srcRect/>
          <a:stretch>
            <a:fillRect/>
          </a:stretch>
        </p:blipFill>
        <p:spPr>
          <a:xfrm>
            <a:off x="7890397" y="590580"/>
            <a:ext cx="2304720" cy="107604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page27">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1047DB7D-7CAD-B310-15F3-A9EE8B911251}"/>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9401BBB0-5362-1726-7B1E-A68274AF01E6}"/>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207BFBC6-FC34-55EB-179E-C3F416AC74B8}"/>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وهـي مرحلـة المواجهـة والتعامـل الفعلـي مـع الأزمـة، ولا بـد فيهـا مـن التركيـز علـى التحكـم فـي التأثيـرات الناجمـة عـن حـدوث الأزمـة والعمـل علـى الحيلولـة دون امتدادهـا إلـى مناطـق أو أجهـزة أخـرى داخـل المنظمـة</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فـلا بـد مـن اتبـاع اسـتراتيجية واضحـة لإدارة الأزمـة مـن أجـل التغلـب عليهـا، وتجنـب سـلبياتها، والاسـتفادة مـن إيجابياتهـا</a:t>
            </a:r>
            <a:r>
              <a:rPr lang="en-none" sz="1800" b="0" i="0" u="none" strike="noStrike" spc="0" dirty="0">
                <a:solidFill>
                  <a:srgbClr val="000000"/>
                </a:solidFill>
                <a:latin typeface="Alexandria" pitchFamily="18"/>
                <a:ea typeface="Arial" pitchFamily="2"/>
                <a:cs typeface="Alexandria" pitchFamily="2"/>
              </a:rPr>
              <a:t>.</a:t>
            </a: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just"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5" name="TextBox 23">
            <a:extLst>
              <a:ext uri="{FF2B5EF4-FFF2-40B4-BE49-F238E27FC236}">
                <a16:creationId xmlns:a16="http://schemas.microsoft.com/office/drawing/2014/main" id="{EC2487DC-5DBD-70D8-759D-C31149F23F51}"/>
              </a:ext>
            </a:extLst>
          </p:cNvPr>
          <p:cNvSpPr/>
          <p:nvPr/>
        </p:nvSpPr>
        <p:spPr>
          <a:xfrm>
            <a:off x="7925868" y="598320"/>
            <a:ext cx="4060800" cy="124523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dirty="0">
              <a:latin typeface="Times New Roman" pitchFamily="18"/>
              <a:ea typeface="Arial" pitchFamily="2"/>
              <a:cs typeface="Tahom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اعداد محتوى اتصالي أخلاقي</a:t>
            </a:r>
          </a:p>
          <a:p>
            <a:pPr marL="0" marR="0" lvl="0" indent="0" algn="r" rtl="0" hangingPunct="1">
              <a:lnSpc>
                <a:spcPct val="150000"/>
              </a:lnSpc>
              <a:buNone/>
              <a:tabLst/>
            </a:pPr>
            <a:r>
              <a:rPr lang="en-none" sz="1800" b="1" i="0" u="none" strike="noStrike" spc="0" dirty="0">
                <a:solidFill>
                  <a:srgbClr val="FFFFFF"/>
                </a:solidFill>
                <a:latin typeface="Alexandria" pitchFamily="18"/>
                <a:ea typeface="Arial" pitchFamily="2"/>
                <a:cs typeface="Alexandria" pitchFamily="2"/>
              </a:rPr>
              <a:t> </a:t>
            </a:r>
            <a:r>
              <a:rPr lang="zxx-none" sz="1800" b="1" i="0" u="none" strike="noStrike" spc="0">
                <a:solidFill>
                  <a:srgbClr val="FFFFFF"/>
                </a:solidFill>
                <a:latin typeface="Alexandria" pitchFamily="18"/>
                <a:ea typeface="Arial" pitchFamily="2"/>
                <a:cs typeface="Alexandria" pitchFamily="2"/>
              </a:rPr>
              <a:t>أثناء الأزمة</a:t>
            </a:r>
          </a:p>
        </p:txBody>
      </p:sp>
      <p:sp>
        <p:nvSpPr>
          <p:cNvPr id="6" name="TextBox 1">
            <a:extLst>
              <a:ext uri="{FF2B5EF4-FFF2-40B4-BE49-F238E27FC236}">
                <a16:creationId xmlns:a16="http://schemas.microsoft.com/office/drawing/2014/main" id="{B45B7CB8-A900-1802-8D99-7207A13C16D0}"/>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1B165A43-1C56-7ABD-31CB-D11C3403D6F1}"/>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page28">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2D541E5-B79C-F404-EA7A-6A024B6384D6}"/>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3" name="TextBox 2">
            <a:extLst>
              <a:ext uri="{FF2B5EF4-FFF2-40B4-BE49-F238E27FC236}">
                <a16:creationId xmlns:a16="http://schemas.microsoft.com/office/drawing/2014/main" id="{3AED2EAF-F6F6-C4D4-1769-C4F05F7D44DE}"/>
              </a:ext>
            </a:extLst>
          </p:cNvPr>
          <p:cNvSpPr/>
          <p:nvPr/>
        </p:nvSpPr>
        <p:spPr>
          <a:xfrm>
            <a:off x="7087816" y="929160"/>
            <a:ext cx="3434816" cy="46546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just" rtl="1" hangingPunct="1">
              <a:lnSpc>
                <a:spcPct val="150000"/>
              </a:lnSpc>
              <a:buNone/>
              <a:tabLst/>
            </a:pPr>
            <a:r>
              <a:rPr lang="zxx-none" b="1" i="0" u="none" strike="noStrike" spc="0">
                <a:solidFill>
                  <a:srgbClr val="00B0F0"/>
                </a:solidFill>
                <a:latin typeface="Alexandria" pitchFamily="18"/>
                <a:ea typeface="Arial" pitchFamily="2"/>
                <a:cs typeface="Alexandria" pitchFamily="2"/>
              </a:rPr>
              <a:t>اعداد المحتوى يتطلب</a:t>
            </a:r>
            <a:r>
              <a:rPr lang="en-none" b="1" i="0" u="none" strike="noStrike" spc="0" dirty="0">
                <a:solidFill>
                  <a:srgbClr val="00B0F0"/>
                </a:solidFill>
                <a:latin typeface="Alexandria" pitchFamily="18"/>
                <a:ea typeface="Arial" pitchFamily="2"/>
                <a:cs typeface="Alexandria" pitchFamily="2"/>
              </a:rPr>
              <a:t>:</a:t>
            </a:r>
          </a:p>
        </p:txBody>
      </p:sp>
      <p:sp>
        <p:nvSpPr>
          <p:cNvPr id="4" name="TextBox 9">
            <a:extLst>
              <a:ext uri="{FF2B5EF4-FFF2-40B4-BE49-F238E27FC236}">
                <a16:creationId xmlns:a16="http://schemas.microsoft.com/office/drawing/2014/main" id="{B2CC1DDC-7A45-BCF6-01C4-193343C6954D}"/>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5" name="TextBox 47">
            <a:extLst>
              <a:ext uri="{FF2B5EF4-FFF2-40B4-BE49-F238E27FC236}">
                <a16:creationId xmlns:a16="http://schemas.microsoft.com/office/drawing/2014/main" id="{C3E8F5F2-8538-D654-B540-A0063B90C8D1}"/>
              </a:ext>
            </a:extLst>
          </p:cNvPr>
          <p:cNvSpPr/>
          <p:nvPr/>
        </p:nvSpPr>
        <p:spPr>
          <a:xfrm>
            <a:off x="888840" y="2391839"/>
            <a:ext cx="10540800" cy="11422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p:txBody>
      </p:sp>
      <p:sp>
        <p:nvSpPr>
          <p:cNvPr id="6" name="TextBox 3">
            <a:extLst>
              <a:ext uri="{FF2B5EF4-FFF2-40B4-BE49-F238E27FC236}">
                <a16:creationId xmlns:a16="http://schemas.microsoft.com/office/drawing/2014/main" id="{060C5687-65DF-8350-E89F-C38F8E8C323B}"/>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5146CB64-302E-4622-C70D-9FA895D2E5A3}"/>
              </a:ext>
            </a:extLst>
          </p:cNvPr>
          <p:cNvPicPr>
            <a:picLocks noChangeAspect="1"/>
          </p:cNvPicPr>
          <p:nvPr/>
        </p:nvPicPr>
        <p:blipFill>
          <a:blip r:embed="rId3">
            <a:lum/>
            <a:alphaModFix/>
          </a:blip>
          <a:srcRect/>
          <a:stretch>
            <a:fillRect/>
          </a:stretch>
        </p:blipFill>
        <p:spPr>
          <a:xfrm>
            <a:off x="351720" y="275400"/>
            <a:ext cx="2304720" cy="1076040"/>
          </a:xfrm>
          <a:prstGeom prst="rect">
            <a:avLst/>
          </a:prstGeom>
          <a:noFill/>
          <a:ln>
            <a:noFill/>
          </a:ln>
        </p:spPr>
      </p:pic>
      <p:graphicFrame>
        <p:nvGraphicFramePr>
          <p:cNvPr id="21" name="Diagram 20">
            <a:extLst>
              <a:ext uri="{FF2B5EF4-FFF2-40B4-BE49-F238E27FC236}">
                <a16:creationId xmlns:a16="http://schemas.microsoft.com/office/drawing/2014/main" id="{87CBB623-D9B3-BD45-B288-C84166655C67}"/>
              </a:ext>
            </a:extLst>
          </p:cNvPr>
          <p:cNvGraphicFramePr/>
          <p:nvPr>
            <p:extLst>
              <p:ext uri="{D42A27DB-BD31-4B8C-83A1-F6EECF244321}">
                <p14:modId xmlns:p14="http://schemas.microsoft.com/office/powerpoint/2010/main" val="2786062784"/>
              </p:ext>
            </p:extLst>
          </p:nvPr>
        </p:nvGraphicFramePr>
        <p:xfrm>
          <a:off x="1214280" y="1685519"/>
          <a:ext cx="9842926" cy="42510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page29">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7444726B-71CA-326C-0E7A-EDFC8D8B9B19}"/>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3" name="TextBox 2">
            <a:extLst>
              <a:ext uri="{FF2B5EF4-FFF2-40B4-BE49-F238E27FC236}">
                <a16:creationId xmlns:a16="http://schemas.microsoft.com/office/drawing/2014/main" id="{824D1A03-F789-4B14-5117-A539831EC0CE}"/>
              </a:ext>
            </a:extLst>
          </p:cNvPr>
          <p:cNvSpPr/>
          <p:nvPr/>
        </p:nvSpPr>
        <p:spPr>
          <a:xfrm>
            <a:off x="6695640" y="861313"/>
            <a:ext cx="4023942" cy="653725"/>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1800" b="1" i="0" u="none" strike="noStrike" spc="0">
                <a:solidFill>
                  <a:srgbClr val="00B0F0"/>
                </a:solidFill>
                <a:latin typeface="Alexandria" pitchFamily="18"/>
                <a:ea typeface="Arial" pitchFamily="2"/>
                <a:cs typeface="Alexandria" pitchFamily="2"/>
              </a:rPr>
              <a:t>الاتصالات الداخلية الأخلاقية أثناء الأزمة</a:t>
            </a:r>
          </a:p>
        </p:txBody>
      </p:sp>
      <p:sp>
        <p:nvSpPr>
          <p:cNvPr id="4" name="TextBox 9">
            <a:extLst>
              <a:ext uri="{FF2B5EF4-FFF2-40B4-BE49-F238E27FC236}">
                <a16:creationId xmlns:a16="http://schemas.microsoft.com/office/drawing/2014/main" id="{F08B2C37-1282-336C-0E9D-27B8BA5C52DE}"/>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5" name="TextBox 3">
            <a:extLst>
              <a:ext uri="{FF2B5EF4-FFF2-40B4-BE49-F238E27FC236}">
                <a16:creationId xmlns:a16="http://schemas.microsoft.com/office/drawing/2014/main" id="{B8D9A16F-9761-E544-58C7-873B6219574B}"/>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26DE170B-2CBA-1023-43C7-330CAB09CD2C}"/>
              </a:ext>
            </a:extLst>
          </p:cNvPr>
          <p:cNvPicPr>
            <a:picLocks noChangeAspect="1"/>
          </p:cNvPicPr>
          <p:nvPr/>
        </p:nvPicPr>
        <p:blipFill>
          <a:blip r:embed="rId3">
            <a:lum/>
            <a:alphaModFix/>
          </a:blip>
          <a:srcRect/>
          <a:stretch>
            <a:fillRect/>
          </a:stretch>
        </p:blipFill>
        <p:spPr>
          <a:xfrm>
            <a:off x="387360" y="114120"/>
            <a:ext cx="2304720" cy="1076040"/>
          </a:xfrm>
          <a:prstGeom prst="rect">
            <a:avLst/>
          </a:prstGeom>
          <a:noFill/>
          <a:ln>
            <a:noFill/>
          </a:ln>
        </p:spPr>
      </p:pic>
      <p:sp>
        <p:nvSpPr>
          <p:cNvPr id="10" name="Freeform 9">
            <a:extLst>
              <a:ext uri="{FF2B5EF4-FFF2-40B4-BE49-F238E27FC236}">
                <a16:creationId xmlns:a16="http://schemas.microsoft.com/office/drawing/2014/main" id="{F5110F2A-FC7B-640A-64F8-F3B38112FE60}"/>
              </a:ext>
            </a:extLst>
          </p:cNvPr>
          <p:cNvSpPr/>
          <p:nvPr/>
        </p:nvSpPr>
        <p:spPr>
          <a:xfrm>
            <a:off x="2692080" y="2381593"/>
            <a:ext cx="5247000" cy="123948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3D67B1"/>
          </a:solidFill>
          <a:ln w="12600">
            <a:solidFill>
              <a:srgbClr val="FFFFFF"/>
            </a:solidFill>
            <a:prstDash val="solid"/>
            <a:miter/>
          </a:ln>
        </p:spPr>
        <p:txBody>
          <a:bodyPr vert="horz" wrap="square" lIns="90000" tIns="45000" rIns="90000" bIns="45000" anchor="t" compatLnSpc="0">
            <a:noAutofit/>
          </a:bodyPr>
          <a:lstStyle/>
          <a:p>
            <a:pPr lvl="0" algn="r" rtl="1" hangingPunct="0">
              <a:buNone/>
              <a:tabLst/>
            </a:pPr>
            <a:r>
              <a:rPr lang="zxx-none" sz="1600" b="1" i="0" u="none" strike="noStrike" spc="0">
                <a:solidFill>
                  <a:srgbClr val="FFFFFF"/>
                </a:solidFill>
                <a:latin typeface="Alexandria" pitchFamily="18"/>
                <a:ea typeface="Arial" pitchFamily="2"/>
                <a:cs typeface="Alexandria" pitchFamily="2"/>
              </a:rPr>
              <a:t>التأكد من </a:t>
            </a:r>
            <a:r>
              <a:rPr lang="ar-SA" sz="1600" b="1" i="0" u="none" strike="noStrike" spc="0" dirty="0">
                <a:solidFill>
                  <a:srgbClr val="FFFFFF"/>
                </a:solidFill>
                <a:latin typeface="Alexandria" pitchFamily="18"/>
                <a:ea typeface="Arial" pitchFamily="2"/>
                <a:cs typeface="Alexandria" pitchFamily="2"/>
              </a:rPr>
              <a:t>أن </a:t>
            </a:r>
            <a:r>
              <a:rPr lang="zxx-none" sz="1600" b="1" i="0" u="none" strike="noStrike" spc="0">
                <a:solidFill>
                  <a:srgbClr val="FFFFFF"/>
                </a:solidFill>
                <a:latin typeface="Alexandria" pitchFamily="18"/>
                <a:ea typeface="Arial" pitchFamily="2"/>
                <a:cs typeface="Alexandria" pitchFamily="2"/>
              </a:rPr>
              <a:t>الموظفين يعرفون معلومات حقيقية</a:t>
            </a:r>
          </a:p>
        </p:txBody>
      </p:sp>
      <p:sp>
        <p:nvSpPr>
          <p:cNvPr id="12" name="Freeform 11">
            <a:extLst>
              <a:ext uri="{FF2B5EF4-FFF2-40B4-BE49-F238E27FC236}">
                <a16:creationId xmlns:a16="http://schemas.microsoft.com/office/drawing/2014/main" id="{A64AC983-1D2F-0D4E-83C9-236BAB1E1145}"/>
              </a:ext>
            </a:extLst>
          </p:cNvPr>
          <p:cNvSpPr/>
          <p:nvPr/>
        </p:nvSpPr>
        <p:spPr>
          <a:xfrm>
            <a:off x="2717870" y="4067372"/>
            <a:ext cx="5247000" cy="123948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3D67B1"/>
          </a:solidFill>
          <a:ln w="12600">
            <a:solidFill>
              <a:srgbClr val="FFFFFF"/>
            </a:solidFill>
            <a:prstDash val="solid"/>
            <a:miter/>
          </a:ln>
        </p:spPr>
        <p:txBody>
          <a:bodyPr vert="horz" wrap="square" lIns="90000" tIns="45000" rIns="90000" bIns="45000" anchor="t" compatLnSpc="0">
            <a:noAutofit/>
          </a:bodyPr>
          <a:lstStyle/>
          <a:p>
            <a:pPr lvl="1" algn="r" rtl="1" hangingPunct="0">
              <a:lnSpc>
                <a:spcPct val="150000"/>
              </a:lnSpc>
              <a:buSzPct val="45000"/>
            </a:pPr>
            <a:r>
              <a:rPr lang="zxx-none" sz="1600" b="1" i="0" u="none" strike="noStrike" spc="0">
                <a:solidFill>
                  <a:schemeClr val="bg1"/>
                </a:solidFill>
                <a:latin typeface="Alexandria" pitchFamily="18"/>
                <a:ea typeface="Arial" pitchFamily="2"/>
                <a:cs typeface="Alexandria" pitchFamily="2"/>
              </a:rPr>
              <a:t>ا</a:t>
            </a:r>
            <a:r>
              <a:rPr lang="zxx-none" sz="1600" b="1">
                <a:solidFill>
                  <a:schemeClr val="bg1"/>
                </a:solidFill>
                <a:latin typeface="Alexandria" pitchFamily="18"/>
                <a:ea typeface="Arial" pitchFamily="2"/>
                <a:cs typeface="Alexandria" pitchFamily="2"/>
              </a:rPr>
              <a:t>لتأكيد علي عدم تداول المعلومات والافصاح عنها خارج المؤسسة</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page30">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03E2DAA-8308-5BE2-35C4-B9EA86ADDB3C}"/>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3" name="TextBox 9">
            <a:extLst>
              <a:ext uri="{FF2B5EF4-FFF2-40B4-BE49-F238E27FC236}">
                <a16:creationId xmlns:a16="http://schemas.microsoft.com/office/drawing/2014/main" id="{34A40167-25D0-8588-C7B0-D2AE27011A1A}"/>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4" name="TextBox 47">
            <a:extLst>
              <a:ext uri="{FF2B5EF4-FFF2-40B4-BE49-F238E27FC236}">
                <a16:creationId xmlns:a16="http://schemas.microsoft.com/office/drawing/2014/main" id="{CEA98BC7-F0F0-0228-59F7-686FBF65E646}"/>
              </a:ext>
            </a:extLst>
          </p:cNvPr>
          <p:cNvSpPr/>
          <p:nvPr/>
        </p:nvSpPr>
        <p:spPr>
          <a:xfrm>
            <a:off x="888840" y="2391839"/>
            <a:ext cx="10540800" cy="11422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p:txBody>
      </p:sp>
      <p:sp>
        <p:nvSpPr>
          <p:cNvPr id="5" name="TextBox 3">
            <a:extLst>
              <a:ext uri="{FF2B5EF4-FFF2-40B4-BE49-F238E27FC236}">
                <a16:creationId xmlns:a16="http://schemas.microsoft.com/office/drawing/2014/main" id="{8F0DB69B-D07E-F284-5DEF-349AFED37F45}"/>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A7D6C6EF-BAC8-665F-F375-07FFE8F4AB8A}"/>
              </a:ext>
            </a:extLst>
          </p:cNvPr>
          <p:cNvPicPr>
            <a:picLocks noChangeAspect="1"/>
          </p:cNvPicPr>
          <p:nvPr/>
        </p:nvPicPr>
        <p:blipFill>
          <a:blip r:embed="rId3">
            <a:lum/>
            <a:alphaModFix/>
          </a:blip>
          <a:srcRect/>
          <a:stretch>
            <a:fillRect/>
          </a:stretch>
        </p:blipFill>
        <p:spPr>
          <a:xfrm>
            <a:off x="709920" y="255960"/>
            <a:ext cx="2304720" cy="1076040"/>
          </a:xfrm>
          <a:prstGeom prst="rect">
            <a:avLst/>
          </a:prstGeom>
          <a:noFill/>
          <a:ln>
            <a:noFill/>
          </a:ln>
        </p:spPr>
      </p:pic>
      <p:sp>
        <p:nvSpPr>
          <p:cNvPr id="7" name="TextBox 7">
            <a:extLst>
              <a:ext uri="{FF2B5EF4-FFF2-40B4-BE49-F238E27FC236}">
                <a16:creationId xmlns:a16="http://schemas.microsoft.com/office/drawing/2014/main" id="{D91094BF-A61F-CB7A-3434-A51B920C3665}"/>
              </a:ext>
            </a:extLst>
          </p:cNvPr>
          <p:cNvSpPr/>
          <p:nvPr/>
        </p:nvSpPr>
        <p:spPr>
          <a:xfrm>
            <a:off x="7413673" y="790975"/>
            <a:ext cx="3207434" cy="653725"/>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1800" b="1" i="0" u="none" strike="noStrike" spc="0">
                <a:solidFill>
                  <a:srgbClr val="00B0F0"/>
                </a:solidFill>
                <a:latin typeface="Alexandria" pitchFamily="18"/>
                <a:ea typeface="Arial" pitchFamily="2"/>
                <a:cs typeface="Alexandria" pitchFamily="2"/>
              </a:rPr>
              <a:t>الاتصالات الخارجية الأخلاقية أثناء الأزمة</a:t>
            </a:r>
          </a:p>
        </p:txBody>
      </p:sp>
      <p:graphicFrame>
        <p:nvGraphicFramePr>
          <p:cNvPr id="20" name="Diagram 19">
            <a:extLst>
              <a:ext uri="{FF2B5EF4-FFF2-40B4-BE49-F238E27FC236}">
                <a16:creationId xmlns:a16="http://schemas.microsoft.com/office/drawing/2014/main" id="{EC113953-9F42-EE4C-9DBE-93AFB91D927C}"/>
              </a:ext>
            </a:extLst>
          </p:cNvPr>
          <p:cNvGraphicFramePr/>
          <p:nvPr>
            <p:extLst>
              <p:ext uri="{D42A27DB-BD31-4B8C-83A1-F6EECF244321}">
                <p14:modId xmlns:p14="http://schemas.microsoft.com/office/powerpoint/2010/main" val="4028541209"/>
              </p:ext>
            </p:extLst>
          </p:nvPr>
        </p:nvGraphicFramePr>
        <p:xfrm>
          <a:off x="1969143" y="1874159"/>
          <a:ext cx="8187729" cy="38373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page31">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6697A739-3030-272D-DDD6-AF9FBC503654}"/>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9FF83E30-4ED5-6F92-31A3-A5E72E8F1AF8}"/>
              </a:ext>
            </a:extLst>
          </p:cNvPr>
          <p:cNvSpPr/>
          <p:nvPr/>
        </p:nvSpPr>
        <p:spPr>
          <a:xfrm>
            <a:off x="8338457" y="952920"/>
            <a:ext cx="3853303"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DC0BDC4F-3256-1842-7FEA-9DF4B1027A2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ويتم في هذه المرحلة تقييم أداء اتصالات الأزمة ، ومحاولة اصلاح الخسائر التي لحقت بالمؤسسة ووضع توصيات لأي أزمة مستقبلية. بعد الأزمة يجب</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تقييم الحملة الإعلامية واتصالات الأزمة</a:t>
            </a:r>
            <a:r>
              <a:rPr lang="ar-SA" sz="1800" b="0" i="0" u="none" strike="noStrike" spc="0" dirty="0">
                <a:solidFill>
                  <a:srgbClr val="000000"/>
                </a:solidFill>
                <a:latin typeface="Alexandria" pitchFamily="18"/>
                <a:ea typeface="Arial" pitchFamily="2"/>
                <a:cs typeface="Alexandria" pitchFamily="2"/>
              </a:rPr>
              <a:t>.</a:t>
            </a:r>
            <a:endParaRPr lang="zxx-none" sz="1800" b="0" i="0" u="none" strike="noStrike" spc="0">
              <a:solidFill>
                <a:srgbClr val="000000"/>
              </a:solidFill>
              <a:latin typeface="Alexandria" pitchFamily="18"/>
              <a:ea typeface="Arial" pitchFamily="2"/>
              <a:cs typeface="Alexandria" pitchFamily="2"/>
            </a:endParaRP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التركيز على الحقائق وتحليل الإجراءات الإيجابية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مشاركة الوضع مع العاملين داخل المؤسسة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دراسة التأثير الذي </a:t>
            </a:r>
            <a:r>
              <a:rPr lang="ar-SA" sz="1800" b="0" i="0" u="none" strike="noStrike" spc="0" dirty="0">
                <a:solidFill>
                  <a:srgbClr val="000000"/>
                </a:solidFill>
                <a:latin typeface="Alexandria" pitchFamily="18"/>
                <a:ea typeface="Arial" pitchFamily="2"/>
                <a:cs typeface="Alexandria" pitchFamily="2"/>
              </a:rPr>
              <a:t>حدث </a:t>
            </a:r>
            <a:r>
              <a:rPr lang="ar-SA" dirty="0">
                <a:solidFill>
                  <a:srgbClr val="000000"/>
                </a:solidFill>
                <a:latin typeface="Alexandria" pitchFamily="18"/>
                <a:ea typeface="Arial" pitchFamily="2"/>
                <a:cs typeface="Alexandria" pitchFamily="2"/>
              </a:rPr>
              <a:t>ل</a:t>
            </a:r>
            <a:r>
              <a:rPr lang="zxx-none" sz="1800" b="0" i="0" u="none" strike="noStrike" spc="0">
                <a:solidFill>
                  <a:srgbClr val="000000"/>
                </a:solidFill>
                <a:latin typeface="Alexandria" pitchFamily="18"/>
                <a:ea typeface="Arial" pitchFamily="2"/>
                <a:cs typeface="Alexandria" pitchFamily="2"/>
              </a:rPr>
              <a:t>لجمهور</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وضع تقرير ختامي</a:t>
            </a:r>
            <a:r>
              <a:rPr lang="en-none" sz="1800" b="0" i="0" u="none" strike="noStrike" spc="0" dirty="0">
                <a:solidFill>
                  <a:srgbClr val="000000"/>
                </a:solidFill>
                <a:latin typeface="Alexandria" pitchFamily="18"/>
                <a:ea typeface="Arial" pitchFamily="2"/>
                <a:cs typeface="Alexandria" pitchFamily="2"/>
              </a:rPr>
              <a:t> .</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الحفاظ على التواصل مع أصحاب المصلحة</a:t>
            </a:r>
            <a:r>
              <a:rPr lang="ar-SA" sz="1800" b="0" i="0" u="none" strike="noStrike" spc="0" dirty="0">
                <a:solidFill>
                  <a:srgbClr val="000000"/>
                </a:solidFill>
                <a:latin typeface="Alexandria" pitchFamily="18"/>
                <a:ea typeface="Arial" pitchFamily="2"/>
                <a:cs typeface="Alexandria" pitchFamily="2"/>
              </a:rPr>
              <a:t>.</a:t>
            </a:r>
            <a:endParaRPr lang="zxx-none" sz="1800" b="0" i="0" u="none" strike="noStrike" spc="0">
              <a:solidFill>
                <a:srgbClr val="000000"/>
              </a:solidFill>
              <a:latin typeface="Alexandria" pitchFamily="18"/>
              <a:ea typeface="Arial" pitchFamily="2"/>
              <a:cs typeface="Alexandria" pitchFamily="2"/>
            </a:endParaRPr>
          </a:p>
        </p:txBody>
      </p:sp>
      <p:sp>
        <p:nvSpPr>
          <p:cNvPr id="5" name="TextBox 1">
            <a:extLst>
              <a:ext uri="{FF2B5EF4-FFF2-40B4-BE49-F238E27FC236}">
                <a16:creationId xmlns:a16="http://schemas.microsoft.com/office/drawing/2014/main" id="{3B451CF5-2B3A-B4BF-7E2E-55CFFC412C5E}"/>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6D5AD1DD-BC87-C7CB-03AE-FB3FE4D129FF}"/>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sp>
        <p:nvSpPr>
          <p:cNvPr id="7" name="TextBox 7">
            <a:extLst>
              <a:ext uri="{FF2B5EF4-FFF2-40B4-BE49-F238E27FC236}">
                <a16:creationId xmlns:a16="http://schemas.microsoft.com/office/drawing/2014/main" id="{C48762C2-FE0C-EC33-F23E-3C2D6FD3735A}"/>
              </a:ext>
            </a:extLst>
          </p:cNvPr>
          <p:cNvSpPr/>
          <p:nvPr/>
        </p:nvSpPr>
        <p:spPr>
          <a:xfrm>
            <a:off x="8052479" y="598320"/>
            <a:ext cx="4060800" cy="1821033"/>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lnSpc>
                <a:spcPct val="150000"/>
              </a:lnSpc>
              <a:buNone/>
              <a:tabLst/>
            </a:pPr>
            <a:endParaRPr lang="en-none" sz="2400" dirty="0">
              <a:latin typeface="Times New Roman" pitchFamily="18"/>
              <a:ea typeface="Arial" pitchFamily="2"/>
              <a:cs typeface="Tahoma" pitchFamily="2"/>
            </a:endParaRPr>
          </a:p>
          <a:p>
            <a:pPr marL="0" marR="0" lvl="0" indent="0" algn="r" rtl="1" hangingPunct="1">
              <a:lnSpc>
                <a:spcPct val="150000"/>
              </a:lnSpc>
              <a:buNone/>
              <a:tabLst/>
            </a:pPr>
            <a:r>
              <a:rPr lang="ar-SA" b="1" dirty="0">
                <a:solidFill>
                  <a:srgbClr val="FFFFFF"/>
                </a:solidFill>
                <a:latin typeface="Alexandria" pitchFamily="18"/>
                <a:ea typeface="Arial" pitchFamily="2"/>
                <a:cs typeface="Alexandria" pitchFamily="2"/>
              </a:rPr>
              <a:t>تقييم</a:t>
            </a:r>
            <a:r>
              <a:rPr lang="zxx-none" sz="1800" b="1" i="0" u="none" strike="noStrike" spc="0">
                <a:solidFill>
                  <a:srgbClr val="FFFFFF"/>
                </a:solidFill>
                <a:latin typeface="Alexandria" pitchFamily="18"/>
                <a:ea typeface="Arial" pitchFamily="2"/>
                <a:cs typeface="Alexandria" pitchFamily="2"/>
              </a:rPr>
              <a:t> </a:t>
            </a:r>
            <a:r>
              <a:rPr lang="ar-SA" b="1" dirty="0">
                <a:solidFill>
                  <a:srgbClr val="FFFFFF"/>
                </a:solidFill>
                <a:latin typeface="Alexandria" pitchFamily="18"/>
                <a:ea typeface="Arial" pitchFamily="2"/>
                <a:cs typeface="Alexandria" pitchFamily="2"/>
              </a:rPr>
              <a:t>تقييم</a:t>
            </a:r>
            <a:r>
              <a:rPr lang="zxx-none" sz="1800" b="1" i="0" u="none" strike="noStrike" spc="0">
                <a:solidFill>
                  <a:srgbClr val="FFFFFF"/>
                </a:solidFill>
                <a:latin typeface="Alexandria" pitchFamily="18"/>
                <a:ea typeface="Arial" pitchFamily="2"/>
                <a:cs typeface="Alexandria" pitchFamily="2"/>
              </a:rPr>
              <a:t> </a:t>
            </a:r>
            <a:r>
              <a:rPr lang="ar-SA" sz="1800" b="1" i="0" u="none" strike="noStrike" spc="0" dirty="0">
                <a:solidFill>
                  <a:srgbClr val="FFFFFF"/>
                </a:solidFill>
                <a:latin typeface="Alexandria" pitchFamily="18"/>
                <a:ea typeface="Arial" pitchFamily="2"/>
                <a:cs typeface="Alexandria" pitchFamily="2"/>
              </a:rPr>
              <a:t>ال</a:t>
            </a:r>
            <a:r>
              <a:rPr lang="zxx-none" sz="1800" b="1" i="0" u="none" strike="noStrike" spc="0">
                <a:solidFill>
                  <a:srgbClr val="FFFFFF"/>
                </a:solidFill>
                <a:latin typeface="Alexandria" pitchFamily="18"/>
                <a:ea typeface="Arial" pitchFamily="2"/>
                <a:cs typeface="Alexandria" pitchFamily="2"/>
              </a:rPr>
              <a:t>اتصال</a:t>
            </a:r>
            <a:r>
              <a:rPr lang="ar-SA" sz="1800" b="1" i="0" u="none" strike="noStrike" spc="0" dirty="0">
                <a:solidFill>
                  <a:srgbClr val="FFFFFF"/>
                </a:solidFill>
                <a:latin typeface="Alexandria" pitchFamily="18"/>
                <a:ea typeface="Arial" pitchFamily="2"/>
                <a:cs typeface="Alexandria" pitchFamily="2"/>
              </a:rPr>
              <a:t>ات</a:t>
            </a:r>
            <a:r>
              <a:rPr lang="zxx-none" sz="1800" b="1" i="0" u="none" strike="noStrike" spc="0">
                <a:solidFill>
                  <a:srgbClr val="FFFFFF"/>
                </a:solidFill>
                <a:latin typeface="Alexandria" pitchFamily="18"/>
                <a:ea typeface="Arial" pitchFamily="2"/>
                <a:cs typeface="Alexandria" pitchFamily="2"/>
              </a:rPr>
              <a:t> </a:t>
            </a:r>
            <a:r>
              <a:rPr lang="ar-SA" sz="1800" b="1" i="0" u="none" strike="noStrike" spc="0" dirty="0">
                <a:solidFill>
                  <a:srgbClr val="FFFFFF"/>
                </a:solidFill>
                <a:latin typeface="Alexandria" pitchFamily="18"/>
                <a:ea typeface="Arial" pitchFamily="2"/>
                <a:cs typeface="Alexandria" pitchFamily="2"/>
              </a:rPr>
              <a:t>ال</a:t>
            </a:r>
            <a:r>
              <a:rPr lang="zxx-none" sz="1800" b="1" i="0" u="none" strike="noStrike" spc="0">
                <a:solidFill>
                  <a:srgbClr val="FFFFFF"/>
                </a:solidFill>
                <a:latin typeface="Alexandria" pitchFamily="18"/>
                <a:ea typeface="Arial" pitchFamily="2"/>
                <a:cs typeface="Alexandria" pitchFamily="2"/>
              </a:rPr>
              <a:t>أخلاقي</a:t>
            </a:r>
            <a:r>
              <a:rPr lang="ar-SA" b="1" dirty="0">
                <a:solidFill>
                  <a:srgbClr val="FFFFFF"/>
                </a:solidFill>
                <a:latin typeface="Alexandria" pitchFamily="18"/>
                <a:ea typeface="Arial" pitchFamily="2"/>
                <a:cs typeface="Alexandria" pitchFamily="2"/>
              </a:rPr>
              <a:t>ة</a:t>
            </a:r>
            <a:endParaRPr lang="zxx-none" sz="1800" b="1" i="0" u="none" strike="noStrike" spc="0">
              <a:solidFill>
                <a:srgbClr val="FFFFFF"/>
              </a:solidFill>
              <a:latin typeface="Alexandria" pitchFamily="18"/>
              <a:ea typeface="Arial" pitchFamily="2"/>
              <a:cs typeface="Alexandria" pitchFamily="2"/>
            </a:endParaRPr>
          </a:p>
          <a:p>
            <a:pPr marL="0" marR="0" lvl="0" indent="0" algn="r" rtl="0" hangingPunct="1">
              <a:lnSpc>
                <a:spcPct val="150000"/>
              </a:lnSpc>
              <a:buNone/>
              <a:tabLst/>
            </a:pPr>
            <a:r>
              <a:rPr lang="zxx-none" sz="1800" b="1" i="0" u="none" strike="noStrike" spc="0">
                <a:solidFill>
                  <a:srgbClr val="FFFFFF"/>
                </a:solidFill>
                <a:latin typeface="Alexandria" pitchFamily="18"/>
                <a:ea typeface="Arial" pitchFamily="2"/>
                <a:cs typeface="Alexandria" pitchFamily="2"/>
              </a:rPr>
              <a:t>بعد الأزمة</a:t>
            </a:r>
          </a:p>
          <a:p>
            <a:pPr marL="0" marR="0" lvl="0" indent="0" algn="r" rtl="1" hangingPunct="1">
              <a:lnSpc>
                <a:spcPct val="150000"/>
              </a:lnSpc>
              <a:buNone/>
              <a:tabLst/>
            </a:pPr>
            <a:endParaRPr lang="zxx-none" sz="1800" b="1" i="0" u="none" strike="noStrike" spc="0">
              <a:solidFill>
                <a:srgbClr val="FFFFFF"/>
              </a:solidFill>
              <a:latin typeface="Alexandria" pitchFamily="18"/>
              <a:ea typeface="Arial" pitchFamily="2"/>
              <a:cs typeface="Alexandria" pitchFamily="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page32">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D67B3861-CD96-7ABB-B09D-B42571ABE15A}"/>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أيضا في هذه المرحلة يتم تقييم الخبرات المكتسبة وإعادة تقييم الخطط المعتمدة</a:t>
            </a:r>
            <a:r>
              <a:rPr lang="en-none" sz="1800" b="0" i="0" u="none" strike="noStrike" spc="0" dirty="0">
                <a:solidFill>
                  <a:srgbClr val="000000"/>
                </a:solidFill>
                <a:latin typeface="Alexandria" pitchFamily="18"/>
                <a:ea typeface="Arial" pitchFamily="2"/>
                <a:cs typeface="Alexandria" pitchFamily="2"/>
              </a:rPr>
              <a:t> .</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معالجة أوجه القصور في اتصالات المؤسسة</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استخدام البحوث وأساليب القياس لردود فعل الجماهير المتأثرة بالأزمة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وضع دليل لاتصالات الأزمة الأخلاقية يتضمن ما يلي</a:t>
            </a:r>
            <a:r>
              <a:rPr lang="en-none" sz="1800" b="0" i="0" u="none" strike="noStrike" spc="0" dirty="0">
                <a:solidFill>
                  <a:srgbClr val="000000"/>
                </a:solidFill>
                <a:latin typeface="Alexandria" pitchFamily="18"/>
                <a:ea typeface="Arial" pitchFamily="2"/>
                <a:cs typeface="Alexandria" pitchFamily="2"/>
              </a:rPr>
              <a:t>:  </a:t>
            </a:r>
          </a:p>
          <a:p>
            <a:pPr marL="285750" marR="0" lvl="1"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المدخل : ويتضمن وصف لما هو متوقع من فريق إدارة اتصالات الأزمة عند حدوثها</a:t>
            </a:r>
            <a:r>
              <a:rPr lang="en-none" sz="1800" b="0" i="0" u="none" strike="noStrike" spc="0" dirty="0">
                <a:solidFill>
                  <a:srgbClr val="000000"/>
                </a:solidFill>
                <a:latin typeface="Alexandria" pitchFamily="18"/>
                <a:ea typeface="Arial" pitchFamily="2"/>
                <a:cs typeface="Alexandria" pitchFamily="2"/>
              </a:rPr>
              <a:t>.</a:t>
            </a:r>
          </a:p>
          <a:p>
            <a:pPr marL="285750" marR="0" lvl="1"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الإجراءات: توضح الإجراءات التي سيعتمد عليها عند حدوث الأزمة</a:t>
            </a:r>
            <a:r>
              <a:rPr lang="en-none" sz="1800" b="0" i="0" u="none" strike="noStrike" spc="0" dirty="0">
                <a:solidFill>
                  <a:srgbClr val="000000"/>
                </a:solidFill>
                <a:latin typeface="Alexandria" pitchFamily="18"/>
                <a:ea typeface="Arial" pitchFamily="2"/>
                <a:cs typeface="Alexandria" pitchFamily="2"/>
              </a:rPr>
              <a:t>.</a:t>
            </a:r>
          </a:p>
          <a:p>
            <a:pPr marL="285750" marR="0" lvl="1"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اقتراح فريق اتصالات الأزمة من أهل الخبرة</a:t>
            </a:r>
            <a:r>
              <a:rPr lang="en-none" sz="1800" b="0" i="0" u="none" strike="noStrike" spc="0" dirty="0">
                <a:solidFill>
                  <a:srgbClr val="000000"/>
                </a:solidFill>
                <a:latin typeface="Alexandria" pitchFamily="18"/>
                <a:ea typeface="Arial" pitchFamily="2"/>
                <a:cs typeface="Alexandria" pitchFamily="2"/>
              </a:rPr>
              <a:t>.</a:t>
            </a:r>
          </a:p>
          <a:p>
            <a:pPr marL="285750" marR="0" lvl="1"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الرسائل المصممة للتقديم عند الأزمات حسب فئات الجمهور</a:t>
            </a:r>
            <a:r>
              <a:rPr lang="en-none" sz="1800" b="0" i="0" u="none" strike="noStrike" spc="0" dirty="0">
                <a:solidFill>
                  <a:srgbClr val="000000"/>
                </a:solidFill>
                <a:latin typeface="Alexandria" pitchFamily="18"/>
                <a:ea typeface="Arial" pitchFamily="2"/>
                <a:cs typeface="Alexandria" pitchFamily="2"/>
              </a:rPr>
              <a:t>.</a:t>
            </a:r>
          </a:p>
          <a:p>
            <a:pPr marL="285750" marR="0" lvl="1"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الموارد ووسائل الاعلام اللازمة</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3">
            <a:extLst>
              <a:ext uri="{FF2B5EF4-FFF2-40B4-BE49-F238E27FC236}">
                <a16:creationId xmlns:a16="http://schemas.microsoft.com/office/drawing/2014/main" id="{1777B34E-5B59-60A4-DE89-32E5314CAF7B}"/>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4" name="Graphic 21">
            <a:extLst>
              <a:ext uri="{FF2B5EF4-FFF2-40B4-BE49-F238E27FC236}">
                <a16:creationId xmlns:a16="http://schemas.microsoft.com/office/drawing/2014/main" id="{99F68A09-E8C6-96CB-2C0E-91EECF3262CC}"/>
              </a:ext>
            </a:extLst>
          </p:cNvPr>
          <p:cNvPicPr>
            <a:picLocks noChangeAspect="1"/>
          </p:cNvPicPr>
          <p:nvPr/>
        </p:nvPicPr>
        <p:blipFill>
          <a:blip r:embed="rId3">
            <a:lum/>
            <a:alphaModFix/>
          </a:blip>
          <a:srcRect/>
          <a:stretch>
            <a:fillRect/>
          </a:stretch>
        </p:blipFill>
        <p:spPr>
          <a:xfrm>
            <a:off x="7763095" y="609479"/>
            <a:ext cx="2304720" cy="107604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page33">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A3276174-5E3D-EC03-0D86-A399E2D3DF50}"/>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A286A9AE-9662-87FA-C9D7-A43AABA3F5A6}"/>
              </a:ext>
            </a:extLst>
          </p:cNvPr>
          <p:cNvSpPr/>
          <p:nvPr/>
        </p:nvSpPr>
        <p:spPr>
          <a:xfrm>
            <a:off x="7393680" y="943200"/>
            <a:ext cx="4758479"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33DE745B-1C4C-72DD-69CD-937C40B2466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A80E743B-EAAE-1B12-E4BC-5D81561F220A}"/>
              </a:ext>
            </a:extLst>
          </p:cNvPr>
          <p:cNvSpPr/>
          <p:nvPr/>
        </p:nvSpPr>
        <p:spPr>
          <a:xfrm>
            <a:off x="7523556" y="1337808"/>
            <a:ext cx="4586399" cy="716178"/>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2000" b="1" i="0" u="none" strike="noStrike" spc="0">
                <a:solidFill>
                  <a:srgbClr val="FFFFFF"/>
                </a:solidFill>
                <a:latin typeface="Alexandria" pitchFamily="18"/>
                <a:ea typeface="Arial" pitchFamily="2"/>
                <a:cs typeface="Alexandria" pitchFamily="2"/>
              </a:rPr>
              <a:t>عناصر المحتوى الاتصالي </a:t>
            </a:r>
            <a:r>
              <a:rPr lang="ar-SA" sz="2000" b="1" i="0" u="none" strike="noStrike" spc="0" dirty="0">
                <a:solidFill>
                  <a:srgbClr val="FFFFFF"/>
                </a:solidFill>
                <a:latin typeface="Alexandria" pitchFamily="18"/>
                <a:ea typeface="Arial" pitchFamily="2"/>
                <a:cs typeface="Alexandria" pitchFamily="2"/>
              </a:rPr>
              <a:t>الأخلاقي </a:t>
            </a:r>
            <a:r>
              <a:rPr lang="zxx-none" sz="2000" b="1" i="0" u="none" strike="noStrike" spc="0">
                <a:solidFill>
                  <a:srgbClr val="FFFFFF"/>
                </a:solidFill>
                <a:latin typeface="Alexandria" pitchFamily="18"/>
                <a:ea typeface="Arial" pitchFamily="2"/>
                <a:cs typeface="Alexandria" pitchFamily="2"/>
              </a:rPr>
              <a:t>لإدارة الأزمات</a:t>
            </a:r>
          </a:p>
        </p:txBody>
      </p:sp>
      <p:sp>
        <p:nvSpPr>
          <p:cNvPr id="6" name="TextBox 1">
            <a:extLst>
              <a:ext uri="{FF2B5EF4-FFF2-40B4-BE49-F238E27FC236}">
                <a16:creationId xmlns:a16="http://schemas.microsoft.com/office/drawing/2014/main" id="{B736A246-6CAC-E280-A1AC-6968A733D5F4}"/>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AEAC7FBC-56FC-59FD-D676-341924152FED}"/>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grpSp>
        <p:nvGrpSpPr>
          <p:cNvPr id="8" name="Diagram 2">
            <a:extLst>
              <a:ext uri="{FF2B5EF4-FFF2-40B4-BE49-F238E27FC236}">
                <a16:creationId xmlns:a16="http://schemas.microsoft.com/office/drawing/2014/main" id="{4D3BC587-FDD5-F708-6C8F-20CC9C9F32F4}"/>
              </a:ext>
            </a:extLst>
          </p:cNvPr>
          <p:cNvGrpSpPr/>
          <p:nvPr/>
        </p:nvGrpSpPr>
        <p:grpSpPr>
          <a:xfrm>
            <a:off x="1445400" y="2210760"/>
            <a:ext cx="8686440" cy="2057760"/>
            <a:chOff x="1445400" y="2210760"/>
            <a:chExt cx="8686440" cy="2057760"/>
          </a:xfrm>
        </p:grpSpPr>
        <p:grpSp>
          <p:nvGrpSpPr>
            <p:cNvPr id="9" name="Group 8">
              <a:extLst>
                <a:ext uri="{FF2B5EF4-FFF2-40B4-BE49-F238E27FC236}">
                  <a16:creationId xmlns:a16="http://schemas.microsoft.com/office/drawing/2014/main" id="{E52BB501-999D-BB7A-235F-4D0ACA1B9C68}"/>
                </a:ext>
              </a:extLst>
            </p:cNvPr>
            <p:cNvGrpSpPr/>
            <p:nvPr/>
          </p:nvGrpSpPr>
          <p:grpSpPr>
            <a:xfrm>
              <a:off x="1445400" y="2210760"/>
              <a:ext cx="8686440" cy="2057760"/>
              <a:chOff x="1445400" y="2210760"/>
              <a:chExt cx="8686440" cy="2057760"/>
            </a:xfrm>
          </p:grpSpPr>
          <p:sp>
            <p:nvSpPr>
              <p:cNvPr id="10" name="Freeform 9">
                <a:extLst>
                  <a:ext uri="{FF2B5EF4-FFF2-40B4-BE49-F238E27FC236}">
                    <a16:creationId xmlns:a16="http://schemas.microsoft.com/office/drawing/2014/main" id="{4136781A-2616-D474-98DE-BE9E5874E4F4}"/>
                  </a:ext>
                </a:extLst>
              </p:cNvPr>
              <p:cNvSpPr/>
              <p:nvPr/>
            </p:nvSpPr>
            <p:spPr>
              <a:xfrm>
                <a:off x="1445400" y="2210760"/>
                <a:ext cx="8686440" cy="360"/>
              </a:xfrm>
              <a:custGeom>
                <a:avLst>
                  <a:gd name="f7" fmla="val 13000"/>
                  <a:gd name="f8" fmla="val 19400"/>
                  <a:gd name="f9" fmla="val 14400"/>
                </a:avLst>
                <a:gdLst>
                  <a:gd name="f3" fmla="val w"/>
                  <a:gd name="f4" fmla="val h"/>
                  <a:gd name="f5" fmla="val 0"/>
                  <a:gd name="f6" fmla="val 21600"/>
                  <a:gd name="f7" fmla="val 13000"/>
                  <a:gd name="f8" fmla="val 19400"/>
                  <a:gd name="f9" fmla="val 14400"/>
                  <a:gd name="f10" fmla="val 9675"/>
                  <a:gd name="f11" fmla="val 80"/>
                  <a:gd name="f12" fmla="*/ f3 1 21600"/>
                  <a:gd name="f13" fmla="*/ f4 1 21600"/>
                  <a:gd name="f14" fmla="val f7"/>
                  <a:gd name="f15" fmla="val f8"/>
                  <a:gd name="f16" fmla="val f9"/>
                  <a:gd name="f17" fmla="+- 21600 0 f8"/>
                  <a:gd name="f18" fmla="+- f8 0 f7"/>
                  <a:gd name="f19" fmla="*/ f8 1 2"/>
                  <a:gd name="f20" fmla="*/ f9 10000 1"/>
                  <a:gd name="f21" fmla="+- f18 0 f17"/>
                  <a:gd name="f22" fmla="*/ f20 1 25467"/>
                  <a:gd name="f23" fmla="+- f7 f17 0"/>
                  <a:gd name="f24" fmla="*/ 0 f12 1"/>
                  <a:gd name="f25" fmla="*/ 21600 f12 1"/>
                  <a:gd name="f26" fmla="*/ 21600 f13 1"/>
                  <a:gd name="f27" fmla="*/ 0 f13 1"/>
                  <a:gd name="f28" fmla="*/ f21 1 2"/>
                  <a:gd name="f29" fmla="+- f8 0 f28"/>
                  <a:gd name="f30" fmla="+- f19 0 f28"/>
                  <a:gd name="f31" fmla="*/ f30 10000 1"/>
                  <a:gd name="f32" fmla="+- f30 f21 0"/>
                  <a:gd name="f33" fmla="*/ f31 1 22326"/>
                  <a:gd name="f34" fmla="+- f8 0 f32"/>
                  <a:gd name="f35" fmla="*/ f34 10000 1"/>
                  <a:gd name="f36" fmla="*/ f35 1 23148"/>
                  <a:gd name="f37" fmla="+- f36 f32 0"/>
                </a:gdLst>
                <a:ahLst/>
                <a:cxnLst>
                  <a:cxn ang="3cd4">
                    <a:pos x="hc" y="t"/>
                  </a:cxn>
                  <a:cxn ang="0">
                    <a:pos x="r" y="vc"/>
                  </a:cxn>
                  <a:cxn ang="cd4">
                    <a:pos x="hc" y="b"/>
                  </a:cxn>
                  <a:cxn ang="cd2">
                    <a:pos x="l" y="vc"/>
                  </a:cxn>
                </a:cxnLst>
                <a:rect l="f24" t="f27" r="f25" b="f26"/>
                <a:pathLst>
                  <a:path w="21600" h="21600">
                    <a:moveTo>
                      <a:pt x="f6" y="f5"/>
                    </a:moveTo>
                    <a:cubicBezTo>
                      <a:pt x="f10" y="f5"/>
                      <a:pt x="f5" y="f33"/>
                      <a:pt x="f5" y="f30"/>
                    </a:cubicBezTo>
                    <a:lnTo>
                      <a:pt x="f5" y="f32"/>
                    </a:lnTo>
                    <a:cubicBezTo>
                      <a:pt x="f5" y="f37"/>
                      <a:pt x="f22" y="f15"/>
                      <a:pt x="f16" y="f15"/>
                    </a:cubicBezTo>
                    <a:lnTo>
                      <a:pt x="f16" y="f6"/>
                    </a:lnTo>
                    <a:lnTo>
                      <a:pt x="f6" y="f29"/>
                    </a:lnTo>
                    <a:lnTo>
                      <a:pt x="f16" y="f14"/>
                    </a:lnTo>
                    <a:lnTo>
                      <a:pt x="f16" y="f23"/>
                    </a:lnTo>
                    <a:cubicBezTo>
                      <a:pt x="f16" y="f23"/>
                      <a:pt x="f11" y="f19"/>
                      <a:pt x="f11" y="f19"/>
                    </a:cubicBezTo>
                    <a:cubicBezTo>
                      <a:pt x="f11" y="f19"/>
                      <a:pt x="f6" y="f21"/>
                      <a:pt x="f6" y="f5"/>
                    </a:cubicBezTo>
                    <a:close/>
                  </a:path>
                </a:pathLst>
              </a:custGeom>
              <a:solidFill>
                <a:srgbClr val="CFD5E9"/>
              </a:solid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nvGrpSpPr>
              <p:cNvPr id="11" name="Group 10">
                <a:extLst>
                  <a:ext uri="{FF2B5EF4-FFF2-40B4-BE49-F238E27FC236}">
                    <a16:creationId xmlns:a16="http://schemas.microsoft.com/office/drawing/2014/main" id="{A104E9DD-5493-5C64-0F63-6476AF328378}"/>
                  </a:ext>
                </a:extLst>
              </p:cNvPr>
              <p:cNvGrpSpPr/>
              <p:nvPr/>
            </p:nvGrpSpPr>
            <p:grpSpPr>
              <a:xfrm>
                <a:off x="1445400" y="2210760"/>
                <a:ext cx="8686440" cy="2057760"/>
                <a:chOff x="1445400" y="2210760"/>
                <a:chExt cx="8686440" cy="2057760"/>
              </a:xfrm>
            </p:grpSpPr>
            <p:sp>
              <p:nvSpPr>
                <p:cNvPr id="12" name="Freeform 11">
                  <a:extLst>
                    <a:ext uri="{FF2B5EF4-FFF2-40B4-BE49-F238E27FC236}">
                      <a16:creationId xmlns:a16="http://schemas.microsoft.com/office/drawing/2014/main" id="{E0A3841A-4076-8218-3AF8-EF6504C611A2}"/>
                    </a:ext>
                  </a:extLst>
                </p:cNvPr>
                <p:cNvSpPr/>
                <p:nvPr/>
              </p:nvSpPr>
              <p:spPr>
                <a:xfrm>
                  <a:off x="1445400" y="22107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4" name="Freeform 13">
                  <a:extLst>
                    <a:ext uri="{FF2B5EF4-FFF2-40B4-BE49-F238E27FC236}">
                      <a16:creationId xmlns:a16="http://schemas.microsoft.com/office/drawing/2014/main" id="{7547F2B1-5507-2BFE-BC7A-EFA8999028C3}"/>
                    </a:ext>
                  </a:extLst>
                </p:cNvPr>
                <p:cNvSpPr/>
                <p:nvPr/>
              </p:nvSpPr>
              <p:spPr>
                <a:xfrm>
                  <a:off x="1445400" y="40809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5" name="Freeform 14">
                  <a:extLst>
                    <a:ext uri="{FF2B5EF4-FFF2-40B4-BE49-F238E27FC236}">
                      <a16:creationId xmlns:a16="http://schemas.microsoft.com/office/drawing/2014/main" id="{9F494761-15C2-6F11-3DC1-680C85C9D1A5}"/>
                    </a:ext>
                  </a:extLst>
                </p:cNvPr>
                <p:cNvSpPr/>
                <p:nvPr/>
              </p:nvSpPr>
              <p:spPr>
                <a:xfrm>
                  <a:off x="1445400" y="4080960"/>
                  <a:ext cx="8686440" cy="1868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6" name="Freeform 15">
                  <a:extLst>
                    <a:ext uri="{FF2B5EF4-FFF2-40B4-BE49-F238E27FC236}">
                      <a16:creationId xmlns:a16="http://schemas.microsoft.com/office/drawing/2014/main" id="{00AA964C-0455-FB27-198C-315E11180293}"/>
                    </a:ext>
                  </a:extLst>
                </p:cNvPr>
                <p:cNvSpPr/>
                <p:nvPr/>
              </p:nvSpPr>
              <p:spPr>
                <a:xfrm>
                  <a:off x="1445400" y="42681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grpSp>
      </p:grpSp>
      <p:graphicFrame>
        <p:nvGraphicFramePr>
          <p:cNvPr id="18" name="Diagram 17">
            <a:extLst>
              <a:ext uri="{FF2B5EF4-FFF2-40B4-BE49-F238E27FC236}">
                <a16:creationId xmlns:a16="http://schemas.microsoft.com/office/drawing/2014/main" id="{CF59DCEC-5FAF-F44C-BCF1-89C334C24769}"/>
              </a:ext>
            </a:extLst>
          </p:cNvPr>
          <p:cNvGraphicFramePr/>
          <p:nvPr>
            <p:extLst>
              <p:ext uri="{D42A27DB-BD31-4B8C-83A1-F6EECF244321}">
                <p14:modId xmlns:p14="http://schemas.microsoft.com/office/powerpoint/2010/main" val="1035592176"/>
              </p:ext>
            </p:extLst>
          </p:nvPr>
        </p:nvGraphicFramePr>
        <p:xfrm>
          <a:off x="1445400" y="2210760"/>
          <a:ext cx="8686439" cy="39275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A3276174-5E3D-EC03-0D86-A399E2D3DF50}"/>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A286A9AE-9662-87FA-C9D7-A43AABA3F5A6}"/>
              </a:ext>
            </a:extLst>
          </p:cNvPr>
          <p:cNvSpPr/>
          <p:nvPr/>
        </p:nvSpPr>
        <p:spPr>
          <a:xfrm>
            <a:off x="7393680" y="943200"/>
            <a:ext cx="4758479"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33DE745B-1C4C-72DD-69CD-937C40B2466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A80E743B-EAAE-1B12-E4BC-5D81561F220A}"/>
              </a:ext>
            </a:extLst>
          </p:cNvPr>
          <p:cNvSpPr/>
          <p:nvPr/>
        </p:nvSpPr>
        <p:spPr>
          <a:xfrm>
            <a:off x="7523556" y="1403124"/>
            <a:ext cx="4586399" cy="716178"/>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r>
              <a:rPr lang="zxx-none" sz="2000" b="1" i="0" u="none" strike="noStrike" spc="0">
                <a:solidFill>
                  <a:srgbClr val="FFFFFF"/>
                </a:solidFill>
                <a:latin typeface="Alexandria" pitchFamily="18"/>
                <a:ea typeface="Arial" pitchFamily="2"/>
                <a:cs typeface="Alexandria" pitchFamily="2"/>
              </a:rPr>
              <a:t>عناصر المحتوى الاتصالي </a:t>
            </a:r>
            <a:r>
              <a:rPr lang="ar-SA" sz="2000" b="1" i="0" u="none" strike="noStrike" spc="0" dirty="0">
                <a:solidFill>
                  <a:srgbClr val="FFFFFF"/>
                </a:solidFill>
                <a:latin typeface="Alexandria" pitchFamily="18"/>
                <a:ea typeface="Arial" pitchFamily="2"/>
                <a:cs typeface="Alexandria" pitchFamily="2"/>
              </a:rPr>
              <a:t>الأخلاقي ل</a:t>
            </a:r>
            <a:r>
              <a:rPr lang="zxx-none" sz="2000" b="1" i="0" u="none" strike="noStrike" spc="0">
                <a:solidFill>
                  <a:srgbClr val="FFFFFF"/>
                </a:solidFill>
                <a:latin typeface="Alexandria" pitchFamily="18"/>
                <a:ea typeface="Arial" pitchFamily="2"/>
                <a:cs typeface="Alexandria" pitchFamily="2"/>
              </a:rPr>
              <a:t>إدارة الأزمات</a:t>
            </a:r>
          </a:p>
        </p:txBody>
      </p:sp>
      <p:sp>
        <p:nvSpPr>
          <p:cNvPr id="6" name="TextBox 1">
            <a:extLst>
              <a:ext uri="{FF2B5EF4-FFF2-40B4-BE49-F238E27FC236}">
                <a16:creationId xmlns:a16="http://schemas.microsoft.com/office/drawing/2014/main" id="{B736A246-6CAC-E280-A1AC-6968A733D5F4}"/>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AEAC7FBC-56FC-59FD-D676-341924152FED}"/>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grpSp>
        <p:nvGrpSpPr>
          <p:cNvPr id="8" name="Diagram 2">
            <a:extLst>
              <a:ext uri="{FF2B5EF4-FFF2-40B4-BE49-F238E27FC236}">
                <a16:creationId xmlns:a16="http://schemas.microsoft.com/office/drawing/2014/main" id="{4D3BC587-FDD5-F708-6C8F-20CC9C9F32F4}"/>
              </a:ext>
            </a:extLst>
          </p:cNvPr>
          <p:cNvGrpSpPr/>
          <p:nvPr/>
        </p:nvGrpSpPr>
        <p:grpSpPr>
          <a:xfrm>
            <a:off x="1445400" y="2210760"/>
            <a:ext cx="8686440" cy="2057760"/>
            <a:chOff x="1445400" y="2210760"/>
            <a:chExt cx="8686440" cy="2057760"/>
          </a:xfrm>
        </p:grpSpPr>
        <p:grpSp>
          <p:nvGrpSpPr>
            <p:cNvPr id="9" name="Group 8">
              <a:extLst>
                <a:ext uri="{FF2B5EF4-FFF2-40B4-BE49-F238E27FC236}">
                  <a16:creationId xmlns:a16="http://schemas.microsoft.com/office/drawing/2014/main" id="{E52BB501-999D-BB7A-235F-4D0ACA1B9C68}"/>
                </a:ext>
              </a:extLst>
            </p:cNvPr>
            <p:cNvGrpSpPr/>
            <p:nvPr/>
          </p:nvGrpSpPr>
          <p:grpSpPr>
            <a:xfrm>
              <a:off x="1445400" y="2210760"/>
              <a:ext cx="8686440" cy="2057760"/>
              <a:chOff x="1445400" y="2210760"/>
              <a:chExt cx="8686440" cy="2057760"/>
            </a:xfrm>
          </p:grpSpPr>
          <p:sp>
            <p:nvSpPr>
              <p:cNvPr id="10" name="Freeform 9">
                <a:extLst>
                  <a:ext uri="{FF2B5EF4-FFF2-40B4-BE49-F238E27FC236}">
                    <a16:creationId xmlns:a16="http://schemas.microsoft.com/office/drawing/2014/main" id="{4136781A-2616-D474-98DE-BE9E5874E4F4}"/>
                  </a:ext>
                </a:extLst>
              </p:cNvPr>
              <p:cNvSpPr/>
              <p:nvPr/>
            </p:nvSpPr>
            <p:spPr>
              <a:xfrm>
                <a:off x="1445400" y="2210760"/>
                <a:ext cx="8686440" cy="360"/>
              </a:xfrm>
              <a:custGeom>
                <a:avLst>
                  <a:gd name="f7" fmla="val 13000"/>
                  <a:gd name="f8" fmla="val 19400"/>
                  <a:gd name="f9" fmla="val 14400"/>
                </a:avLst>
                <a:gdLst>
                  <a:gd name="f3" fmla="val w"/>
                  <a:gd name="f4" fmla="val h"/>
                  <a:gd name="f5" fmla="val 0"/>
                  <a:gd name="f6" fmla="val 21600"/>
                  <a:gd name="f7" fmla="val 13000"/>
                  <a:gd name="f8" fmla="val 19400"/>
                  <a:gd name="f9" fmla="val 14400"/>
                  <a:gd name="f10" fmla="val 9675"/>
                  <a:gd name="f11" fmla="val 80"/>
                  <a:gd name="f12" fmla="*/ f3 1 21600"/>
                  <a:gd name="f13" fmla="*/ f4 1 21600"/>
                  <a:gd name="f14" fmla="val f7"/>
                  <a:gd name="f15" fmla="val f8"/>
                  <a:gd name="f16" fmla="val f9"/>
                  <a:gd name="f17" fmla="+- 21600 0 f8"/>
                  <a:gd name="f18" fmla="+- f8 0 f7"/>
                  <a:gd name="f19" fmla="*/ f8 1 2"/>
                  <a:gd name="f20" fmla="*/ f9 10000 1"/>
                  <a:gd name="f21" fmla="+- f18 0 f17"/>
                  <a:gd name="f22" fmla="*/ f20 1 25467"/>
                  <a:gd name="f23" fmla="+- f7 f17 0"/>
                  <a:gd name="f24" fmla="*/ 0 f12 1"/>
                  <a:gd name="f25" fmla="*/ 21600 f12 1"/>
                  <a:gd name="f26" fmla="*/ 21600 f13 1"/>
                  <a:gd name="f27" fmla="*/ 0 f13 1"/>
                  <a:gd name="f28" fmla="*/ f21 1 2"/>
                  <a:gd name="f29" fmla="+- f8 0 f28"/>
                  <a:gd name="f30" fmla="+- f19 0 f28"/>
                  <a:gd name="f31" fmla="*/ f30 10000 1"/>
                  <a:gd name="f32" fmla="+- f30 f21 0"/>
                  <a:gd name="f33" fmla="*/ f31 1 22326"/>
                  <a:gd name="f34" fmla="+- f8 0 f32"/>
                  <a:gd name="f35" fmla="*/ f34 10000 1"/>
                  <a:gd name="f36" fmla="*/ f35 1 23148"/>
                  <a:gd name="f37" fmla="+- f36 f32 0"/>
                </a:gdLst>
                <a:ahLst/>
                <a:cxnLst>
                  <a:cxn ang="3cd4">
                    <a:pos x="hc" y="t"/>
                  </a:cxn>
                  <a:cxn ang="0">
                    <a:pos x="r" y="vc"/>
                  </a:cxn>
                  <a:cxn ang="cd4">
                    <a:pos x="hc" y="b"/>
                  </a:cxn>
                  <a:cxn ang="cd2">
                    <a:pos x="l" y="vc"/>
                  </a:cxn>
                </a:cxnLst>
                <a:rect l="f24" t="f27" r="f25" b="f26"/>
                <a:pathLst>
                  <a:path w="21600" h="21600">
                    <a:moveTo>
                      <a:pt x="f6" y="f5"/>
                    </a:moveTo>
                    <a:cubicBezTo>
                      <a:pt x="f10" y="f5"/>
                      <a:pt x="f5" y="f33"/>
                      <a:pt x="f5" y="f30"/>
                    </a:cubicBezTo>
                    <a:lnTo>
                      <a:pt x="f5" y="f32"/>
                    </a:lnTo>
                    <a:cubicBezTo>
                      <a:pt x="f5" y="f37"/>
                      <a:pt x="f22" y="f15"/>
                      <a:pt x="f16" y="f15"/>
                    </a:cubicBezTo>
                    <a:lnTo>
                      <a:pt x="f16" y="f6"/>
                    </a:lnTo>
                    <a:lnTo>
                      <a:pt x="f6" y="f29"/>
                    </a:lnTo>
                    <a:lnTo>
                      <a:pt x="f16" y="f14"/>
                    </a:lnTo>
                    <a:lnTo>
                      <a:pt x="f16" y="f23"/>
                    </a:lnTo>
                    <a:cubicBezTo>
                      <a:pt x="f16" y="f23"/>
                      <a:pt x="f11" y="f19"/>
                      <a:pt x="f11" y="f19"/>
                    </a:cubicBezTo>
                    <a:cubicBezTo>
                      <a:pt x="f11" y="f19"/>
                      <a:pt x="f6" y="f21"/>
                      <a:pt x="f6" y="f5"/>
                    </a:cubicBezTo>
                    <a:close/>
                  </a:path>
                </a:pathLst>
              </a:custGeom>
              <a:solidFill>
                <a:srgbClr val="CFD5E9"/>
              </a:solid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nvGrpSpPr>
              <p:cNvPr id="11" name="Group 10">
                <a:extLst>
                  <a:ext uri="{FF2B5EF4-FFF2-40B4-BE49-F238E27FC236}">
                    <a16:creationId xmlns:a16="http://schemas.microsoft.com/office/drawing/2014/main" id="{A104E9DD-5493-5C64-0F63-6476AF328378}"/>
                  </a:ext>
                </a:extLst>
              </p:cNvPr>
              <p:cNvGrpSpPr/>
              <p:nvPr/>
            </p:nvGrpSpPr>
            <p:grpSpPr>
              <a:xfrm>
                <a:off x="1445400" y="2210760"/>
                <a:ext cx="8686440" cy="2057760"/>
                <a:chOff x="1445400" y="2210760"/>
                <a:chExt cx="8686440" cy="2057760"/>
              </a:xfrm>
            </p:grpSpPr>
            <p:sp>
              <p:nvSpPr>
                <p:cNvPr id="12" name="Freeform 11">
                  <a:extLst>
                    <a:ext uri="{FF2B5EF4-FFF2-40B4-BE49-F238E27FC236}">
                      <a16:creationId xmlns:a16="http://schemas.microsoft.com/office/drawing/2014/main" id="{E0A3841A-4076-8218-3AF8-EF6504C611A2}"/>
                    </a:ext>
                  </a:extLst>
                </p:cNvPr>
                <p:cNvSpPr/>
                <p:nvPr/>
              </p:nvSpPr>
              <p:spPr>
                <a:xfrm>
                  <a:off x="1445400" y="22107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4" name="Freeform 13">
                  <a:extLst>
                    <a:ext uri="{FF2B5EF4-FFF2-40B4-BE49-F238E27FC236}">
                      <a16:creationId xmlns:a16="http://schemas.microsoft.com/office/drawing/2014/main" id="{7547F2B1-5507-2BFE-BC7A-EFA8999028C3}"/>
                    </a:ext>
                  </a:extLst>
                </p:cNvPr>
                <p:cNvSpPr/>
                <p:nvPr/>
              </p:nvSpPr>
              <p:spPr>
                <a:xfrm>
                  <a:off x="1445400" y="40809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5" name="Freeform 14">
                  <a:extLst>
                    <a:ext uri="{FF2B5EF4-FFF2-40B4-BE49-F238E27FC236}">
                      <a16:creationId xmlns:a16="http://schemas.microsoft.com/office/drawing/2014/main" id="{9F494761-15C2-6F11-3DC1-680C85C9D1A5}"/>
                    </a:ext>
                  </a:extLst>
                </p:cNvPr>
                <p:cNvSpPr/>
                <p:nvPr/>
              </p:nvSpPr>
              <p:spPr>
                <a:xfrm>
                  <a:off x="1445400" y="4080960"/>
                  <a:ext cx="8686440" cy="1868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6" name="Freeform 15">
                  <a:extLst>
                    <a:ext uri="{FF2B5EF4-FFF2-40B4-BE49-F238E27FC236}">
                      <a16:creationId xmlns:a16="http://schemas.microsoft.com/office/drawing/2014/main" id="{00AA964C-0455-FB27-198C-315E11180293}"/>
                    </a:ext>
                  </a:extLst>
                </p:cNvPr>
                <p:cNvSpPr/>
                <p:nvPr/>
              </p:nvSpPr>
              <p:spPr>
                <a:xfrm>
                  <a:off x="1445400" y="42681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grpSp>
      </p:grpSp>
      <p:graphicFrame>
        <p:nvGraphicFramePr>
          <p:cNvPr id="18" name="Diagram 17">
            <a:extLst>
              <a:ext uri="{FF2B5EF4-FFF2-40B4-BE49-F238E27FC236}">
                <a16:creationId xmlns:a16="http://schemas.microsoft.com/office/drawing/2014/main" id="{CF59DCEC-5FAF-F44C-BCF1-89C334C24769}"/>
              </a:ext>
            </a:extLst>
          </p:cNvPr>
          <p:cNvGraphicFramePr/>
          <p:nvPr>
            <p:extLst>
              <p:ext uri="{D42A27DB-BD31-4B8C-83A1-F6EECF244321}">
                <p14:modId xmlns:p14="http://schemas.microsoft.com/office/powerpoint/2010/main" val="2322940966"/>
              </p:ext>
            </p:extLst>
          </p:nvPr>
        </p:nvGraphicFramePr>
        <p:xfrm>
          <a:off x="1445400" y="2210760"/>
          <a:ext cx="8686439" cy="39275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32964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A3276174-5E3D-EC03-0D86-A399E2D3DF50}"/>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A286A9AE-9662-87FA-C9D7-A43AABA3F5A6}"/>
              </a:ext>
            </a:extLst>
          </p:cNvPr>
          <p:cNvSpPr/>
          <p:nvPr/>
        </p:nvSpPr>
        <p:spPr>
          <a:xfrm>
            <a:off x="7393680" y="943200"/>
            <a:ext cx="4758479"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33DE745B-1C4C-72DD-69CD-937C40B24663}"/>
              </a:ext>
            </a:extLst>
          </p:cNvPr>
          <p:cNvSpPr/>
          <p:nvPr/>
        </p:nvSpPr>
        <p:spPr>
          <a:xfrm>
            <a:off x="1181160" y="2007720"/>
            <a:ext cx="9345240" cy="42872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A80E743B-EAAE-1B12-E4BC-5D81561F220A}"/>
              </a:ext>
            </a:extLst>
          </p:cNvPr>
          <p:cNvSpPr/>
          <p:nvPr/>
        </p:nvSpPr>
        <p:spPr>
          <a:xfrm>
            <a:off x="7382879" y="1173018"/>
            <a:ext cx="4586399" cy="887635"/>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algn="r" rtl="1">
              <a:lnSpc>
                <a:spcPct val="150000"/>
              </a:lnSpc>
            </a:pPr>
            <a:r>
              <a:rPr lang="ar" b="1" dirty="0">
                <a:solidFill>
                  <a:schemeClr val="bg1"/>
                </a:solidFill>
                <a:latin typeface="Alexandria" pitchFamily="2" charset="-78"/>
                <a:cs typeface="Alexandria" pitchFamily="2" charset="-78"/>
              </a:rPr>
              <a:t>أنواع المحتوى الاتصالي الأخلاقي </a:t>
            </a:r>
            <a:endParaRPr lang="ar" sz="2000" dirty="0">
              <a:solidFill>
                <a:schemeClr val="bg1"/>
              </a:solidFill>
              <a:latin typeface="Alexandria" pitchFamily="2" charset="-78"/>
              <a:cs typeface="Alexandria" pitchFamily="2" charset="-78"/>
            </a:endParaRPr>
          </a:p>
          <a:p>
            <a:pPr algn="r" rtl="1">
              <a:lnSpc>
                <a:spcPct val="150000"/>
              </a:lnSpc>
            </a:pPr>
            <a:r>
              <a:rPr lang="ar" b="1" dirty="0">
                <a:solidFill>
                  <a:schemeClr val="bg1"/>
                </a:solidFill>
                <a:latin typeface="Alexandria" pitchFamily="2" charset="-78"/>
                <a:cs typeface="Alexandria" pitchFamily="2" charset="-78"/>
              </a:rPr>
              <a:t>لإدارة الأزمات</a:t>
            </a:r>
            <a:endParaRPr lang="ar" sz="2000" dirty="0">
              <a:solidFill>
                <a:schemeClr val="bg1"/>
              </a:solidFill>
              <a:effectLst/>
              <a:latin typeface="Alexandria" pitchFamily="2" charset="-78"/>
              <a:cs typeface="Alexandria" pitchFamily="2" charset="-78"/>
            </a:endParaRPr>
          </a:p>
        </p:txBody>
      </p:sp>
      <p:sp>
        <p:nvSpPr>
          <p:cNvPr id="6" name="TextBox 1">
            <a:extLst>
              <a:ext uri="{FF2B5EF4-FFF2-40B4-BE49-F238E27FC236}">
                <a16:creationId xmlns:a16="http://schemas.microsoft.com/office/drawing/2014/main" id="{B736A246-6CAC-E280-A1AC-6968A733D5F4}"/>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AEAC7FBC-56FC-59FD-D676-341924152FED}"/>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grpSp>
        <p:nvGrpSpPr>
          <p:cNvPr id="8" name="Diagram 2">
            <a:extLst>
              <a:ext uri="{FF2B5EF4-FFF2-40B4-BE49-F238E27FC236}">
                <a16:creationId xmlns:a16="http://schemas.microsoft.com/office/drawing/2014/main" id="{4D3BC587-FDD5-F708-6C8F-20CC9C9F32F4}"/>
              </a:ext>
            </a:extLst>
          </p:cNvPr>
          <p:cNvGrpSpPr/>
          <p:nvPr/>
        </p:nvGrpSpPr>
        <p:grpSpPr>
          <a:xfrm>
            <a:off x="1445400" y="2210760"/>
            <a:ext cx="8686440" cy="2057760"/>
            <a:chOff x="1445400" y="2210760"/>
            <a:chExt cx="8686440" cy="2057760"/>
          </a:xfrm>
        </p:grpSpPr>
        <p:grpSp>
          <p:nvGrpSpPr>
            <p:cNvPr id="9" name="Group 8">
              <a:extLst>
                <a:ext uri="{FF2B5EF4-FFF2-40B4-BE49-F238E27FC236}">
                  <a16:creationId xmlns:a16="http://schemas.microsoft.com/office/drawing/2014/main" id="{E52BB501-999D-BB7A-235F-4D0ACA1B9C68}"/>
                </a:ext>
              </a:extLst>
            </p:cNvPr>
            <p:cNvGrpSpPr/>
            <p:nvPr/>
          </p:nvGrpSpPr>
          <p:grpSpPr>
            <a:xfrm>
              <a:off x="1445400" y="2210760"/>
              <a:ext cx="8686440" cy="2057760"/>
              <a:chOff x="1445400" y="2210760"/>
              <a:chExt cx="8686440" cy="2057760"/>
            </a:xfrm>
          </p:grpSpPr>
          <p:sp>
            <p:nvSpPr>
              <p:cNvPr id="10" name="Freeform 9">
                <a:extLst>
                  <a:ext uri="{FF2B5EF4-FFF2-40B4-BE49-F238E27FC236}">
                    <a16:creationId xmlns:a16="http://schemas.microsoft.com/office/drawing/2014/main" id="{4136781A-2616-D474-98DE-BE9E5874E4F4}"/>
                  </a:ext>
                </a:extLst>
              </p:cNvPr>
              <p:cNvSpPr/>
              <p:nvPr/>
            </p:nvSpPr>
            <p:spPr>
              <a:xfrm>
                <a:off x="1445400" y="2210760"/>
                <a:ext cx="8686440" cy="360"/>
              </a:xfrm>
              <a:custGeom>
                <a:avLst>
                  <a:gd name="f7" fmla="val 13000"/>
                  <a:gd name="f8" fmla="val 19400"/>
                  <a:gd name="f9" fmla="val 14400"/>
                </a:avLst>
                <a:gdLst>
                  <a:gd name="f3" fmla="val w"/>
                  <a:gd name="f4" fmla="val h"/>
                  <a:gd name="f5" fmla="val 0"/>
                  <a:gd name="f6" fmla="val 21600"/>
                  <a:gd name="f7" fmla="val 13000"/>
                  <a:gd name="f8" fmla="val 19400"/>
                  <a:gd name="f9" fmla="val 14400"/>
                  <a:gd name="f10" fmla="val 9675"/>
                  <a:gd name="f11" fmla="val 80"/>
                  <a:gd name="f12" fmla="*/ f3 1 21600"/>
                  <a:gd name="f13" fmla="*/ f4 1 21600"/>
                  <a:gd name="f14" fmla="val f7"/>
                  <a:gd name="f15" fmla="val f8"/>
                  <a:gd name="f16" fmla="val f9"/>
                  <a:gd name="f17" fmla="+- 21600 0 f8"/>
                  <a:gd name="f18" fmla="+- f8 0 f7"/>
                  <a:gd name="f19" fmla="*/ f8 1 2"/>
                  <a:gd name="f20" fmla="*/ f9 10000 1"/>
                  <a:gd name="f21" fmla="+- f18 0 f17"/>
                  <a:gd name="f22" fmla="*/ f20 1 25467"/>
                  <a:gd name="f23" fmla="+- f7 f17 0"/>
                  <a:gd name="f24" fmla="*/ 0 f12 1"/>
                  <a:gd name="f25" fmla="*/ 21600 f12 1"/>
                  <a:gd name="f26" fmla="*/ 21600 f13 1"/>
                  <a:gd name="f27" fmla="*/ 0 f13 1"/>
                  <a:gd name="f28" fmla="*/ f21 1 2"/>
                  <a:gd name="f29" fmla="+- f8 0 f28"/>
                  <a:gd name="f30" fmla="+- f19 0 f28"/>
                  <a:gd name="f31" fmla="*/ f30 10000 1"/>
                  <a:gd name="f32" fmla="+- f30 f21 0"/>
                  <a:gd name="f33" fmla="*/ f31 1 22326"/>
                  <a:gd name="f34" fmla="+- f8 0 f32"/>
                  <a:gd name="f35" fmla="*/ f34 10000 1"/>
                  <a:gd name="f36" fmla="*/ f35 1 23148"/>
                  <a:gd name="f37" fmla="+- f36 f32 0"/>
                </a:gdLst>
                <a:ahLst/>
                <a:cxnLst>
                  <a:cxn ang="3cd4">
                    <a:pos x="hc" y="t"/>
                  </a:cxn>
                  <a:cxn ang="0">
                    <a:pos x="r" y="vc"/>
                  </a:cxn>
                  <a:cxn ang="cd4">
                    <a:pos x="hc" y="b"/>
                  </a:cxn>
                  <a:cxn ang="cd2">
                    <a:pos x="l" y="vc"/>
                  </a:cxn>
                </a:cxnLst>
                <a:rect l="f24" t="f27" r="f25" b="f26"/>
                <a:pathLst>
                  <a:path w="21600" h="21600">
                    <a:moveTo>
                      <a:pt x="f6" y="f5"/>
                    </a:moveTo>
                    <a:cubicBezTo>
                      <a:pt x="f10" y="f5"/>
                      <a:pt x="f5" y="f33"/>
                      <a:pt x="f5" y="f30"/>
                    </a:cubicBezTo>
                    <a:lnTo>
                      <a:pt x="f5" y="f32"/>
                    </a:lnTo>
                    <a:cubicBezTo>
                      <a:pt x="f5" y="f37"/>
                      <a:pt x="f22" y="f15"/>
                      <a:pt x="f16" y="f15"/>
                    </a:cubicBezTo>
                    <a:lnTo>
                      <a:pt x="f16" y="f6"/>
                    </a:lnTo>
                    <a:lnTo>
                      <a:pt x="f6" y="f29"/>
                    </a:lnTo>
                    <a:lnTo>
                      <a:pt x="f16" y="f14"/>
                    </a:lnTo>
                    <a:lnTo>
                      <a:pt x="f16" y="f23"/>
                    </a:lnTo>
                    <a:cubicBezTo>
                      <a:pt x="f16" y="f23"/>
                      <a:pt x="f11" y="f19"/>
                      <a:pt x="f11" y="f19"/>
                    </a:cubicBezTo>
                    <a:cubicBezTo>
                      <a:pt x="f11" y="f19"/>
                      <a:pt x="f6" y="f21"/>
                      <a:pt x="f6" y="f5"/>
                    </a:cubicBezTo>
                    <a:close/>
                  </a:path>
                </a:pathLst>
              </a:custGeom>
              <a:solidFill>
                <a:srgbClr val="CFD5E9"/>
              </a:solid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nvGrpSpPr>
              <p:cNvPr id="11" name="Group 10">
                <a:extLst>
                  <a:ext uri="{FF2B5EF4-FFF2-40B4-BE49-F238E27FC236}">
                    <a16:creationId xmlns:a16="http://schemas.microsoft.com/office/drawing/2014/main" id="{A104E9DD-5493-5C64-0F63-6476AF328378}"/>
                  </a:ext>
                </a:extLst>
              </p:cNvPr>
              <p:cNvGrpSpPr/>
              <p:nvPr/>
            </p:nvGrpSpPr>
            <p:grpSpPr>
              <a:xfrm>
                <a:off x="1445400" y="2210760"/>
                <a:ext cx="8686440" cy="2057760"/>
                <a:chOff x="1445400" y="2210760"/>
                <a:chExt cx="8686440" cy="2057760"/>
              </a:xfrm>
            </p:grpSpPr>
            <p:sp>
              <p:nvSpPr>
                <p:cNvPr id="12" name="Freeform 11">
                  <a:extLst>
                    <a:ext uri="{FF2B5EF4-FFF2-40B4-BE49-F238E27FC236}">
                      <a16:creationId xmlns:a16="http://schemas.microsoft.com/office/drawing/2014/main" id="{E0A3841A-4076-8218-3AF8-EF6504C611A2}"/>
                    </a:ext>
                  </a:extLst>
                </p:cNvPr>
                <p:cNvSpPr/>
                <p:nvPr/>
              </p:nvSpPr>
              <p:spPr>
                <a:xfrm>
                  <a:off x="1445400" y="22107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4" name="Freeform 13">
                  <a:extLst>
                    <a:ext uri="{FF2B5EF4-FFF2-40B4-BE49-F238E27FC236}">
                      <a16:creationId xmlns:a16="http://schemas.microsoft.com/office/drawing/2014/main" id="{7547F2B1-5507-2BFE-BC7A-EFA8999028C3}"/>
                    </a:ext>
                  </a:extLst>
                </p:cNvPr>
                <p:cNvSpPr/>
                <p:nvPr/>
              </p:nvSpPr>
              <p:spPr>
                <a:xfrm>
                  <a:off x="1445400" y="40809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5" name="Freeform 14">
                  <a:extLst>
                    <a:ext uri="{FF2B5EF4-FFF2-40B4-BE49-F238E27FC236}">
                      <a16:creationId xmlns:a16="http://schemas.microsoft.com/office/drawing/2014/main" id="{9F494761-15C2-6F11-3DC1-680C85C9D1A5}"/>
                    </a:ext>
                  </a:extLst>
                </p:cNvPr>
                <p:cNvSpPr/>
                <p:nvPr/>
              </p:nvSpPr>
              <p:spPr>
                <a:xfrm>
                  <a:off x="1445400" y="4080960"/>
                  <a:ext cx="8686440" cy="1868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16" name="Freeform 15">
                  <a:extLst>
                    <a:ext uri="{FF2B5EF4-FFF2-40B4-BE49-F238E27FC236}">
                      <a16:creationId xmlns:a16="http://schemas.microsoft.com/office/drawing/2014/main" id="{00AA964C-0455-FB27-198C-315E11180293}"/>
                    </a:ext>
                  </a:extLst>
                </p:cNvPr>
                <p:cNvSpPr/>
                <p:nvPr/>
              </p:nvSpPr>
              <p:spPr>
                <a:xfrm>
                  <a:off x="1445400" y="4268160"/>
                  <a:ext cx="8686440" cy="360"/>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4472C4"/>
                </a:solidFill>
                <a:ln w="12600">
                  <a:solidFill>
                    <a:srgbClr val="FFFFFF"/>
                  </a:solidFill>
                  <a:prstDash val="solid"/>
                  <a:miter/>
                </a:ln>
              </p:spPr>
              <p:txBody>
                <a:bodyPr vert="horz" wrap="square" lIns="90000" tIns="45000" rIns="90000" bIns="45000" compatLnSpc="0">
                  <a:noAutofit/>
                </a:bodyPr>
                <a:lstStyle/>
                <a:p>
                  <a:pPr lvl="0" rtl="0" hangingPunct="0">
                    <a:buNone/>
                    <a:tabLst/>
                  </a:pPr>
                  <a:endParaRPr lang="en-none" sz="2400">
                    <a:latin typeface="Times New Roman" pitchFamily="18"/>
                    <a:ea typeface="Arial" pitchFamily="2"/>
                    <a:cs typeface="Tahoma" pitchFamily="2"/>
                  </a:endParaRPr>
                </a:p>
              </p:txBody>
            </p:sp>
          </p:grpSp>
        </p:grpSp>
      </p:grpSp>
      <p:graphicFrame>
        <p:nvGraphicFramePr>
          <p:cNvPr id="13" name="Diagram 12">
            <a:extLst>
              <a:ext uri="{FF2B5EF4-FFF2-40B4-BE49-F238E27FC236}">
                <a16:creationId xmlns:a16="http://schemas.microsoft.com/office/drawing/2014/main" id="{0CFD132D-FB36-D141-BCC6-A533836A4021}"/>
              </a:ext>
            </a:extLst>
          </p:cNvPr>
          <p:cNvGraphicFramePr/>
          <p:nvPr>
            <p:extLst>
              <p:ext uri="{D42A27DB-BD31-4B8C-83A1-F6EECF244321}">
                <p14:modId xmlns:p14="http://schemas.microsoft.com/office/powerpoint/2010/main" val="1836605579"/>
              </p:ext>
            </p:extLst>
          </p:nvPr>
        </p:nvGraphicFramePr>
        <p:xfrm>
          <a:off x="1445400" y="2210760"/>
          <a:ext cx="8880286" cy="39275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611619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page36">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2ECC157-6A44-2755-920D-93656CFCA954}"/>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يعد البيان الصحفي من أكثر أشكال المحتوى الاتصالي المستخدم لادارة الأزمة، لأنه يتيح شرح الموقف والتوجه للجمهور المستهدف من خلال المنصات الاتصالية المناسبة له</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البيان الصحفي للأزمات </a:t>
            </a:r>
            <a:r>
              <a:rPr lang="zxx-none" sz="1800" b="0" i="0" u="none" strike="noStrike" spc="0">
                <a:solidFill>
                  <a:srgbClr val="000000"/>
                </a:solidFill>
                <a:latin typeface="Alexandria" pitchFamily="18"/>
                <a:ea typeface="Arial" pitchFamily="2"/>
                <a:cs typeface="Alexandria" pitchFamily="2"/>
              </a:rPr>
              <a:t>هو بيان رسمي مكتوب صادر عن منظمة ردًا على حدث أو موقف مهم من المحتمل أن يكون ضارًا ويمكن أن يؤثر سلبًا على سمعتها أو أصحاب المصلحة أو العمليات الانتاجية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يهدف البيان الصحفي </a:t>
            </a:r>
            <a:r>
              <a:rPr lang="zxx-none" sz="1800" b="0" i="0" u="none" strike="noStrike" spc="0">
                <a:solidFill>
                  <a:srgbClr val="000000"/>
                </a:solidFill>
                <a:latin typeface="Alexandria" pitchFamily="18"/>
                <a:ea typeface="Arial" pitchFamily="2"/>
                <a:cs typeface="Alexandria" pitchFamily="2"/>
              </a:rPr>
              <a:t>الخاص بالأزمة إلى تأكيد سيطرة المؤسسة علي وضعها ، وتوضيح الموقف، وطمأنة أصحاب المصلحة بالتزام المنظمة بإدارة الأزمة وحلها بشكل فعال</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2">
            <a:extLst>
              <a:ext uri="{FF2B5EF4-FFF2-40B4-BE49-F238E27FC236}">
                <a16:creationId xmlns:a16="http://schemas.microsoft.com/office/drawing/2014/main" id="{7D37009B-5BDC-2F60-7BEA-DE0BFF6AB24C}"/>
              </a:ext>
            </a:extLst>
          </p:cNvPr>
          <p:cNvSpPr/>
          <p:nvPr/>
        </p:nvSpPr>
        <p:spPr>
          <a:xfrm>
            <a:off x="4622040" y="1834505"/>
            <a:ext cx="6482880" cy="3585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buNone/>
              <a:tabLst/>
            </a:pPr>
            <a:r>
              <a:rPr lang="zxx-none" sz="1800" b="1" i="0" u="none" strike="noStrike" spc="0">
                <a:solidFill>
                  <a:srgbClr val="000000"/>
                </a:solidFill>
                <a:latin typeface="Alexandria" pitchFamily="18"/>
                <a:ea typeface="Arial" pitchFamily="2"/>
                <a:cs typeface="Alexandria" pitchFamily="2"/>
              </a:rPr>
              <a:t>كتابة بيانات صحفية أخلاقية وقت الأزمات</a:t>
            </a:r>
          </a:p>
        </p:txBody>
      </p:sp>
      <p:sp>
        <p:nvSpPr>
          <p:cNvPr id="4" name="Rectangle 4">
            <a:extLst>
              <a:ext uri="{FF2B5EF4-FFF2-40B4-BE49-F238E27FC236}">
                <a16:creationId xmlns:a16="http://schemas.microsoft.com/office/drawing/2014/main" id="{91D8D356-2B39-4805-7B75-E17F6BD9F3BA}"/>
              </a:ext>
            </a:extLst>
          </p:cNvPr>
          <p:cNvSpPr/>
          <p:nvPr/>
        </p:nvSpPr>
        <p:spPr>
          <a:xfrm>
            <a:off x="942480" y="935280"/>
            <a:ext cx="1404000" cy="11656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B0F0"/>
          </a:solidFill>
          <a:ln w="38160">
            <a:solidFill>
              <a:srgbClr val="FFFFFF"/>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5" name="TextBox 9">
            <a:extLst>
              <a:ext uri="{FF2B5EF4-FFF2-40B4-BE49-F238E27FC236}">
                <a16:creationId xmlns:a16="http://schemas.microsoft.com/office/drawing/2014/main" id="{83F844E1-CF9A-14EE-C904-92F226549D3E}"/>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6" name="TextBox 47">
            <a:extLst>
              <a:ext uri="{FF2B5EF4-FFF2-40B4-BE49-F238E27FC236}">
                <a16:creationId xmlns:a16="http://schemas.microsoft.com/office/drawing/2014/main" id="{D345D824-A7F7-4CCF-4B68-B38D3815CE7C}"/>
              </a:ext>
            </a:extLst>
          </p:cNvPr>
          <p:cNvSpPr/>
          <p:nvPr/>
        </p:nvSpPr>
        <p:spPr>
          <a:xfrm>
            <a:off x="888840" y="1860839"/>
            <a:ext cx="10540800" cy="11422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a:p>
            <a:pPr marL="0" marR="0" lvl="0" indent="0" algn="l" rtl="0" hangingPunct="1">
              <a:buNone/>
              <a:tabLst/>
            </a:pPr>
            <a:endParaRPr lang="en-none" sz="2400">
              <a:latin typeface="Times New Roman" pitchFamily="18"/>
              <a:ea typeface="Arial" pitchFamily="2"/>
              <a:cs typeface="Tahoma" pitchFamily="2"/>
            </a:endParaRPr>
          </a:p>
        </p:txBody>
      </p:sp>
      <p:sp>
        <p:nvSpPr>
          <p:cNvPr id="7" name="TextBox 3">
            <a:extLst>
              <a:ext uri="{FF2B5EF4-FFF2-40B4-BE49-F238E27FC236}">
                <a16:creationId xmlns:a16="http://schemas.microsoft.com/office/drawing/2014/main" id="{248BDA58-D85F-8F68-19B9-DA7FAD1EEA75}"/>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8" name="Graphic 21">
            <a:extLst>
              <a:ext uri="{FF2B5EF4-FFF2-40B4-BE49-F238E27FC236}">
                <a16:creationId xmlns:a16="http://schemas.microsoft.com/office/drawing/2014/main" id="{6BB121B4-A6D0-44B1-4898-2E71512C0346}"/>
              </a:ext>
            </a:extLst>
          </p:cNvPr>
          <p:cNvPicPr>
            <a:picLocks noChangeAspect="1"/>
          </p:cNvPicPr>
          <p:nvPr/>
        </p:nvPicPr>
        <p:blipFill>
          <a:blip r:embed="rId3">
            <a:lum/>
            <a:alphaModFix/>
          </a:blip>
          <a:srcRect/>
          <a:stretch>
            <a:fillRect/>
          </a:stretch>
        </p:blipFill>
        <p:spPr>
          <a:xfrm>
            <a:off x="7863480" y="534986"/>
            <a:ext cx="2304720" cy="107604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page37">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3DDC981C-F192-23C0-4C7E-0697C0B394C2}"/>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200000"/>
              </a:lnSpc>
              <a:buNone/>
              <a:tabLst/>
            </a:pPr>
            <a:r>
              <a:rPr lang="zxx-none" sz="1800" b="0" i="0" u="none" strike="noStrike" spc="0">
                <a:solidFill>
                  <a:srgbClr val="000000"/>
                </a:solidFill>
                <a:latin typeface="Alexandria" pitchFamily="18"/>
                <a:ea typeface="Arial" pitchFamily="2"/>
                <a:cs typeface="Alexandria" pitchFamily="2"/>
              </a:rPr>
              <a:t>ولكتابة بيان صحفي أخلاقي مناسب لابد من</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200000"/>
              </a:lnSpc>
              <a:buSzPct val="45000"/>
              <a:buFont typeface="Wingdings" pitchFamily="2" charset="2"/>
              <a:buChar char="Ø"/>
              <a:tabLst/>
            </a:pP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البحث عن صحفي أو ممارس علاقات عامة ذو خبرة</a:t>
            </a:r>
          </a:p>
          <a:p>
            <a:pPr marR="0" lvl="0" algn="r" rtl="1" hangingPunct="1">
              <a:lnSpc>
                <a:spcPct val="200000"/>
              </a:lnSpc>
              <a:tabLst/>
            </a:pPr>
            <a:r>
              <a:rPr lang="ar-SA" sz="1800" b="0" i="0" u="none" strike="noStrike" spc="0" dirty="0">
                <a:solidFill>
                  <a:srgbClr val="000000"/>
                </a:solidFill>
                <a:latin typeface="Alexandria" pitchFamily="18"/>
                <a:ea typeface="Arial" pitchFamily="2"/>
                <a:cs typeface="Alexandria" pitchFamily="2"/>
              </a:rPr>
              <a:t>    </a:t>
            </a: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في كتابة البيانات الصحفية وقت الأزمات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20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إيجاد نقطة هامة تهم أكبر قطاع من الجماهير المستهدفة لجذب اهتمام وسائل الاعلام</a:t>
            </a:r>
            <a:r>
              <a:rPr lang="en-none" sz="1800" b="0" i="0" u="none" strike="noStrike" spc="0" dirty="0">
                <a:solidFill>
                  <a:srgbClr val="000000"/>
                </a:solidFill>
                <a:latin typeface="Alexandria" pitchFamily="18"/>
                <a:ea typeface="Arial" pitchFamily="2"/>
                <a:cs typeface="Alexandria" pitchFamily="2"/>
              </a:rPr>
              <a:t>.   </a:t>
            </a:r>
          </a:p>
        </p:txBody>
      </p:sp>
      <p:sp>
        <p:nvSpPr>
          <p:cNvPr id="3" name="TextBox 3">
            <a:extLst>
              <a:ext uri="{FF2B5EF4-FFF2-40B4-BE49-F238E27FC236}">
                <a16:creationId xmlns:a16="http://schemas.microsoft.com/office/drawing/2014/main" id="{38CDFF26-E8D7-EEFE-CD02-88922F822613}"/>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4" name="Graphic 21">
            <a:extLst>
              <a:ext uri="{FF2B5EF4-FFF2-40B4-BE49-F238E27FC236}">
                <a16:creationId xmlns:a16="http://schemas.microsoft.com/office/drawing/2014/main" id="{263B62C3-BEBC-A31F-348F-6A96F9025D6B}"/>
              </a:ext>
            </a:extLst>
          </p:cNvPr>
          <p:cNvPicPr>
            <a:picLocks noChangeAspect="1"/>
          </p:cNvPicPr>
          <p:nvPr/>
        </p:nvPicPr>
        <p:blipFill>
          <a:blip r:embed="rId3">
            <a:lum/>
            <a:alphaModFix/>
          </a:blip>
          <a:srcRect/>
          <a:stretch>
            <a:fillRect/>
          </a:stretch>
        </p:blipFill>
        <p:spPr>
          <a:xfrm>
            <a:off x="7915292" y="609479"/>
            <a:ext cx="2304720" cy="1076040"/>
          </a:xfrm>
          <a:prstGeom prst="rect">
            <a:avLst/>
          </a:prstGeom>
          <a:noFill/>
          <a:ln>
            <a:noFill/>
          </a:ln>
        </p:spPr>
      </p:pic>
      <p:pic>
        <p:nvPicPr>
          <p:cNvPr id="5" name="Picture 10">
            <a:extLst>
              <a:ext uri="{FF2B5EF4-FFF2-40B4-BE49-F238E27FC236}">
                <a16:creationId xmlns:a16="http://schemas.microsoft.com/office/drawing/2014/main" id="{FA0FDA94-31AB-DAD1-6A24-3E5B71800969}"/>
              </a:ext>
            </a:extLst>
          </p:cNvPr>
          <p:cNvPicPr>
            <a:picLocks noChangeAspect="1"/>
          </p:cNvPicPr>
          <p:nvPr/>
        </p:nvPicPr>
        <p:blipFill>
          <a:blip r:embed="rId4">
            <a:lum/>
            <a:alphaModFix/>
          </a:blip>
          <a:srcRect/>
          <a:stretch>
            <a:fillRect/>
          </a:stretch>
        </p:blipFill>
        <p:spPr>
          <a:xfrm>
            <a:off x="617400" y="1685519"/>
            <a:ext cx="4323240" cy="287532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page38">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FD7F4EF3-7CA3-068B-5261-34544341AEA3}"/>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على الرغم من أن البيانات الصحفية الأخلاقية الخاصة بالأزمات تشترك في الشكل مع البيانات الصحفية الأخرى، إلا أنها تحتوي على عناصر تميزها، خاصة في المحتوى والرسائل</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الاستجابة الفورية</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 يجب أن يكون البيان الصحفي للأزمات </a:t>
            </a:r>
            <a:r>
              <a:rPr lang="ar-SA" sz="1800" b="0" i="0" u="none" strike="noStrike" spc="0" dirty="0" err="1">
                <a:solidFill>
                  <a:srgbClr val="000000"/>
                </a:solidFill>
                <a:latin typeface="Alexandria" pitchFamily="18"/>
                <a:ea typeface="Arial" pitchFamily="2"/>
                <a:cs typeface="Alexandria" pitchFamily="2"/>
              </a:rPr>
              <a:t>استباقيا</a:t>
            </a:r>
            <a:r>
              <a:rPr lang="ar-SA" sz="1800" b="0" i="0" u="none" strike="noStrike" spc="0" dirty="0">
                <a:solidFill>
                  <a:srgbClr val="000000"/>
                </a:solidFill>
                <a:latin typeface="Alexandria" pitchFamily="18"/>
                <a:ea typeface="Arial" pitchFamily="2"/>
                <a:cs typeface="Alexandria" pitchFamily="2"/>
              </a:rPr>
              <a:t> وسريعا، مما يضمن التواصل المناسب مع أصحاب المصلحة. من الضروري معالجة المشكلة المطروحة على الفور، حتى لو لم تكن جميع التفاصيل متاحة بعد.</a:t>
            </a:r>
            <a:endParaRPr lang="en-none" sz="1800" b="0" i="0" u="none" strike="noStrike" spc="0" dirty="0">
              <a:solidFill>
                <a:srgbClr val="000000"/>
              </a:solidFill>
              <a:latin typeface="Alexandria" pitchFamily="18"/>
              <a:ea typeface="Arial" pitchFamily="2"/>
              <a:cs typeface="Alexandria" pitchFamily="2"/>
            </a:endParaRPr>
          </a:p>
        </p:txBody>
      </p:sp>
      <p:sp>
        <p:nvSpPr>
          <p:cNvPr id="3" name="Rectangle 4">
            <a:extLst>
              <a:ext uri="{FF2B5EF4-FFF2-40B4-BE49-F238E27FC236}">
                <a16:creationId xmlns:a16="http://schemas.microsoft.com/office/drawing/2014/main" id="{5FD340E9-7354-DA79-79BA-CF64D512C076}"/>
              </a:ext>
            </a:extLst>
          </p:cNvPr>
          <p:cNvSpPr/>
          <p:nvPr/>
        </p:nvSpPr>
        <p:spPr>
          <a:xfrm>
            <a:off x="942480" y="935280"/>
            <a:ext cx="1404000" cy="11656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B0F0"/>
          </a:solidFill>
          <a:ln w="38160">
            <a:solidFill>
              <a:srgbClr val="FFFFFF"/>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TextBox 9">
            <a:extLst>
              <a:ext uri="{FF2B5EF4-FFF2-40B4-BE49-F238E27FC236}">
                <a16:creationId xmlns:a16="http://schemas.microsoft.com/office/drawing/2014/main" id="{E6B6090B-3E38-AA97-9CE9-AB6C89FBEE6D}"/>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5" name="TextBox 3">
            <a:extLst>
              <a:ext uri="{FF2B5EF4-FFF2-40B4-BE49-F238E27FC236}">
                <a16:creationId xmlns:a16="http://schemas.microsoft.com/office/drawing/2014/main" id="{6B0C5D61-EF94-AF78-9800-F8300E4D635B}"/>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B9DBB9A1-339C-7252-1ECD-65B7DCAFCC21}"/>
              </a:ext>
            </a:extLst>
          </p:cNvPr>
          <p:cNvPicPr>
            <a:picLocks noChangeAspect="1"/>
          </p:cNvPicPr>
          <p:nvPr/>
        </p:nvPicPr>
        <p:blipFill>
          <a:blip r:embed="rId3">
            <a:lum/>
            <a:alphaModFix/>
          </a:blip>
          <a:srcRect/>
          <a:stretch>
            <a:fillRect/>
          </a:stretch>
        </p:blipFill>
        <p:spPr>
          <a:xfrm>
            <a:off x="7906431" y="590580"/>
            <a:ext cx="2304720" cy="107604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page39">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E09B834-0D2F-A7B0-C891-DD99DA94F27E}"/>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الشفافية: </a:t>
            </a:r>
            <a:r>
              <a:rPr lang="zxx-none" sz="1800" b="0" i="0" u="none" strike="noStrike" spc="0">
                <a:solidFill>
                  <a:srgbClr val="000000"/>
                </a:solidFill>
                <a:latin typeface="Alexandria" pitchFamily="18"/>
                <a:ea typeface="Arial" pitchFamily="2"/>
                <a:cs typeface="Alexandria" pitchFamily="2"/>
              </a:rPr>
              <a:t>على عكس البيانات الصحفية الأخرى، التي قد تهدف في المقام الأول إلى الترويج أو الإعلام، فإن البيان الصحفي الخاص بالأزمات يعطي الأولوية للشفافية. ويجب أن يقدم وصفًا صادقًا للحدث، مع الاعتراف بالأخطاء أو الحوادث المؤسفة</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تفصيل الأزمة: </a:t>
            </a:r>
            <a:r>
              <a:rPr lang="zxx-none" sz="1800" b="0" i="0" u="none" strike="noStrike" spc="0">
                <a:solidFill>
                  <a:srgbClr val="000000"/>
                </a:solidFill>
                <a:latin typeface="Alexandria" pitchFamily="18"/>
                <a:ea typeface="Arial" pitchFamily="2"/>
                <a:cs typeface="Alexandria" pitchFamily="2"/>
              </a:rPr>
              <a:t>يجب أن يوضح البيان الصحفي للأزمة بوضوح طبيعة الأزمة، وتأثيرها على أصحاب المصلحة، وأي اضطرابات محتملة في العمليات العادية. وهو ما يختلف عن البيانات الصحفية الأخرى التي قد تركز بشكل أكبر على نقاط أخرى أو نقاط البيع الرئيسية</a:t>
            </a:r>
            <a:r>
              <a:rPr lang="en-none" sz="1800" b="0" i="0" u="none" strike="noStrike" spc="0" dirty="0">
                <a:solidFill>
                  <a:srgbClr val="000000"/>
                </a:solidFill>
                <a:latin typeface="Alexandria" pitchFamily="18"/>
                <a:ea typeface="Arial" pitchFamily="2"/>
                <a:cs typeface="Alexandria" pitchFamily="2"/>
              </a:rPr>
              <a:t>.</a:t>
            </a:r>
          </a:p>
        </p:txBody>
      </p:sp>
      <p:sp>
        <p:nvSpPr>
          <p:cNvPr id="3" name="TextBox 3">
            <a:extLst>
              <a:ext uri="{FF2B5EF4-FFF2-40B4-BE49-F238E27FC236}">
                <a16:creationId xmlns:a16="http://schemas.microsoft.com/office/drawing/2014/main" id="{B1665013-877B-EEE6-127C-CCAFA51588FB}"/>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4" name="Graphic 21">
            <a:extLst>
              <a:ext uri="{FF2B5EF4-FFF2-40B4-BE49-F238E27FC236}">
                <a16:creationId xmlns:a16="http://schemas.microsoft.com/office/drawing/2014/main" id="{B6E04A23-9F5E-1851-3723-71FB7046FDED}"/>
              </a:ext>
            </a:extLst>
          </p:cNvPr>
          <p:cNvPicPr>
            <a:picLocks noChangeAspect="1"/>
          </p:cNvPicPr>
          <p:nvPr/>
        </p:nvPicPr>
        <p:blipFill>
          <a:blip r:embed="rId3">
            <a:lum/>
            <a:alphaModFix/>
          </a:blip>
          <a:srcRect/>
          <a:stretch>
            <a:fillRect/>
          </a:stretch>
        </p:blipFill>
        <p:spPr>
          <a:xfrm>
            <a:off x="7878295" y="490859"/>
            <a:ext cx="2304720" cy="107604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page40">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05E6BDEE-5BB7-86F8-713E-919A1F6A7D42}"/>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خطة الحل: </a:t>
            </a:r>
            <a:r>
              <a:rPr lang="zxx-none" sz="1800" b="0" i="0" u="none" strike="noStrike" spc="0">
                <a:solidFill>
                  <a:srgbClr val="000000"/>
                </a:solidFill>
                <a:latin typeface="Alexandria" pitchFamily="18"/>
                <a:ea typeface="Arial" pitchFamily="2"/>
                <a:cs typeface="Alexandria" pitchFamily="2"/>
              </a:rPr>
              <a:t>تعتبر خطة العمل أمرًا بالغ الأهمية لأي بيان صحفي خاص بالأزمة. ويجب أن تحتوي على معلومات حول كيفية تخطيط المؤسسة لإدارة وحل الأزمة، مما يدل على الالتزام بتصحيح الوضع</a:t>
            </a:r>
            <a:r>
              <a:rPr lang="en-none" sz="1800" b="0" i="0" u="none" strike="noStrike" spc="0"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الطمأنينة</a:t>
            </a:r>
            <a:r>
              <a:rPr lang="en-none" sz="1800" b="0" i="0" u="none" strike="noStrike" spc="0" dirty="0">
                <a:solidFill>
                  <a:srgbClr val="000000"/>
                </a:solidFill>
                <a:latin typeface="Alexandria" pitchFamily="18"/>
                <a:ea typeface="Arial" pitchFamily="2"/>
                <a:cs typeface="Alexandria" pitchFamily="2"/>
              </a:rPr>
              <a:t>: </a:t>
            </a:r>
            <a:r>
              <a:rPr lang="ar-SA" sz="1800" b="0" i="0" u="none" strike="noStrike" spc="0" dirty="0">
                <a:solidFill>
                  <a:srgbClr val="000000"/>
                </a:solidFill>
                <a:latin typeface="Alexandria" pitchFamily="18"/>
                <a:ea typeface="Arial" pitchFamily="2"/>
                <a:cs typeface="Alexandria" pitchFamily="2"/>
              </a:rPr>
              <a:t>ينبغي للبيان الصحفي الخاص بالأزمة طمأنة أصحاب المصلحة بناء على معلومات صحيحة. ويمكن تحقيق ذلك بشكل فعال من خلال التأكيد على حرص المؤسسة على قيمها وأصحاب المصلحة، وبالتالي تعزيز الثقة أثناء الأزمة.</a:t>
            </a:r>
          </a:p>
        </p:txBody>
      </p:sp>
      <p:sp>
        <p:nvSpPr>
          <p:cNvPr id="3" name="TextBox 3">
            <a:extLst>
              <a:ext uri="{FF2B5EF4-FFF2-40B4-BE49-F238E27FC236}">
                <a16:creationId xmlns:a16="http://schemas.microsoft.com/office/drawing/2014/main" id="{0D048718-8CBA-08EB-EAD0-1F7522F2A1B7}"/>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4" name="Graphic 21">
            <a:extLst>
              <a:ext uri="{FF2B5EF4-FFF2-40B4-BE49-F238E27FC236}">
                <a16:creationId xmlns:a16="http://schemas.microsoft.com/office/drawing/2014/main" id="{B85FBDF8-A8D1-DA3E-87A8-C5B422D09094}"/>
              </a:ext>
            </a:extLst>
          </p:cNvPr>
          <p:cNvPicPr>
            <a:picLocks noChangeAspect="1"/>
          </p:cNvPicPr>
          <p:nvPr/>
        </p:nvPicPr>
        <p:blipFill>
          <a:blip r:embed="rId3">
            <a:lum/>
            <a:alphaModFix/>
          </a:blip>
          <a:srcRect/>
          <a:stretch>
            <a:fillRect/>
          </a:stretch>
        </p:blipFill>
        <p:spPr>
          <a:xfrm>
            <a:off x="7878296" y="490859"/>
            <a:ext cx="2304720" cy="107604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page41">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F339A099-A563-5E98-3642-B7AC1AFDA787}"/>
              </a:ext>
            </a:extLst>
          </p:cNvPr>
          <p:cNvSpPr/>
          <p:nvPr/>
        </p:nvSpPr>
        <p:spPr>
          <a:xfrm>
            <a:off x="2626200" y="500760"/>
            <a:ext cx="9921960" cy="45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0000"/>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3" name="Rectangle: Rounded Corners 22">
            <a:extLst>
              <a:ext uri="{FF2B5EF4-FFF2-40B4-BE49-F238E27FC236}">
                <a16:creationId xmlns:a16="http://schemas.microsoft.com/office/drawing/2014/main" id="{F6F9F687-32A5-A20D-41EE-5D71651A5556}"/>
              </a:ext>
            </a:extLst>
          </p:cNvPr>
          <p:cNvSpPr/>
          <p:nvPr/>
        </p:nvSpPr>
        <p:spPr>
          <a:xfrm>
            <a:off x="8607960" y="952920"/>
            <a:ext cx="3583800" cy="495180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00B0F0">
              <a:alpha val="62000"/>
            </a:srgbClr>
          </a:solidFill>
          <a:ln>
            <a:noFill/>
            <a:prstDash val="solid"/>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4" name="Rectangle: Rounded Corners 24">
            <a:extLst>
              <a:ext uri="{FF2B5EF4-FFF2-40B4-BE49-F238E27FC236}">
                <a16:creationId xmlns:a16="http://schemas.microsoft.com/office/drawing/2014/main" id="{1B9A8977-632F-9E3C-D954-F51FDBA43E44}"/>
              </a:ext>
            </a:extLst>
          </p:cNvPr>
          <p:cNvSpPr/>
          <p:nvPr/>
        </p:nvSpPr>
        <p:spPr>
          <a:xfrm>
            <a:off x="1041010" y="2007720"/>
            <a:ext cx="9485390" cy="388698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lvl="0" algn="r" defTabSz="914400" rtl="1" eaLnBrk="1" latinLnBrk="0" hangingPunct="0">
              <a:buNone/>
              <a:tabLst/>
            </a:pPr>
            <a:endParaRPr lang="en-none" sz="2400">
              <a:latin typeface="Times New Roman" pitchFamily="18"/>
              <a:ea typeface="Arial" pitchFamily="2"/>
              <a:cs typeface="Tahoma" pitchFamily="2"/>
            </a:endParaRPr>
          </a:p>
        </p:txBody>
      </p:sp>
      <p:sp>
        <p:nvSpPr>
          <p:cNvPr id="5" name="TextBox 23">
            <a:extLst>
              <a:ext uri="{FF2B5EF4-FFF2-40B4-BE49-F238E27FC236}">
                <a16:creationId xmlns:a16="http://schemas.microsoft.com/office/drawing/2014/main" id="{41F66284-CE06-F132-3995-3BA676DE003A}"/>
              </a:ext>
            </a:extLst>
          </p:cNvPr>
          <p:cNvSpPr/>
          <p:nvPr/>
        </p:nvSpPr>
        <p:spPr>
          <a:xfrm>
            <a:off x="8421480" y="966960"/>
            <a:ext cx="3692160" cy="73979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0" hangingPunct="1">
              <a:buNone/>
              <a:tabLst/>
            </a:pPr>
            <a:endParaRPr lang="en-none" sz="2400" dirty="0">
              <a:latin typeface="Times New Roman" pitchFamily="18"/>
              <a:ea typeface="Arial" pitchFamily="2"/>
              <a:cs typeface="Tahoma" pitchFamily="2"/>
            </a:endParaRPr>
          </a:p>
          <a:p>
            <a:pPr marL="0" marR="0" lvl="0" indent="0" algn="r" rtl="0" hangingPunct="1">
              <a:buNone/>
              <a:tabLst/>
            </a:pPr>
            <a:r>
              <a:rPr lang="zxx-none" sz="2000" b="1" i="0" u="none" strike="noStrike" spc="0">
                <a:solidFill>
                  <a:srgbClr val="FFFFFF"/>
                </a:solidFill>
                <a:latin typeface="Alexandria" pitchFamily="18"/>
                <a:ea typeface="Arial" pitchFamily="2"/>
                <a:cs typeface="Alexandria" pitchFamily="2"/>
              </a:rPr>
              <a:t>التحديات التي تواجه أخلاقيات اتصالات الأزمات</a:t>
            </a:r>
          </a:p>
        </p:txBody>
      </p:sp>
      <p:sp>
        <p:nvSpPr>
          <p:cNvPr id="6" name="TextBox 1">
            <a:extLst>
              <a:ext uri="{FF2B5EF4-FFF2-40B4-BE49-F238E27FC236}">
                <a16:creationId xmlns:a16="http://schemas.microsoft.com/office/drawing/2014/main" id="{A67B43B2-8AF1-F0D2-CAA6-5F19E28A4A47}"/>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28CD094D-C704-BBEB-EA11-211B08E75284}"/>
              </a:ext>
            </a:extLst>
          </p:cNvPr>
          <p:cNvPicPr>
            <a:picLocks noChangeAspect="1"/>
          </p:cNvPicPr>
          <p:nvPr/>
        </p:nvPicPr>
        <p:blipFill>
          <a:blip r:embed="rId3">
            <a:lum/>
            <a:alphaModFix/>
          </a:blip>
          <a:srcRect/>
          <a:stretch>
            <a:fillRect/>
          </a:stretch>
        </p:blipFill>
        <p:spPr>
          <a:xfrm>
            <a:off x="180360" y="79560"/>
            <a:ext cx="2304720" cy="1076040"/>
          </a:xfrm>
          <a:prstGeom prst="rect">
            <a:avLst/>
          </a:prstGeom>
          <a:noFill/>
          <a:ln>
            <a:noFill/>
          </a:ln>
        </p:spPr>
      </p:pic>
      <p:grpSp>
        <p:nvGrpSpPr>
          <p:cNvPr id="8" name="Diagram 2">
            <a:extLst>
              <a:ext uri="{FF2B5EF4-FFF2-40B4-BE49-F238E27FC236}">
                <a16:creationId xmlns:a16="http://schemas.microsoft.com/office/drawing/2014/main" id="{B2F4BC1F-6262-E7C4-43D8-628AAB335131}"/>
              </a:ext>
            </a:extLst>
          </p:cNvPr>
          <p:cNvGrpSpPr/>
          <p:nvPr/>
        </p:nvGrpSpPr>
        <p:grpSpPr>
          <a:xfrm>
            <a:off x="1983544" y="2155200"/>
            <a:ext cx="7828227" cy="3573618"/>
            <a:chOff x="2330972" y="2219580"/>
            <a:chExt cx="7828227" cy="3573618"/>
          </a:xfrm>
        </p:grpSpPr>
        <p:grpSp>
          <p:nvGrpSpPr>
            <p:cNvPr id="9" name="Group 8">
              <a:extLst>
                <a:ext uri="{FF2B5EF4-FFF2-40B4-BE49-F238E27FC236}">
                  <a16:creationId xmlns:a16="http://schemas.microsoft.com/office/drawing/2014/main" id="{8CF1436B-3586-ABFB-3381-6B4BC61984EC}"/>
                </a:ext>
              </a:extLst>
            </p:cNvPr>
            <p:cNvGrpSpPr/>
            <p:nvPr/>
          </p:nvGrpSpPr>
          <p:grpSpPr>
            <a:xfrm>
              <a:off x="2330972" y="2219580"/>
              <a:ext cx="7828227" cy="3573618"/>
              <a:chOff x="2330972" y="2219580"/>
              <a:chExt cx="7828227" cy="3573618"/>
            </a:xfrm>
          </p:grpSpPr>
          <p:sp>
            <p:nvSpPr>
              <p:cNvPr id="12" name="Freeform 11">
                <a:extLst>
                  <a:ext uri="{FF2B5EF4-FFF2-40B4-BE49-F238E27FC236}">
                    <a16:creationId xmlns:a16="http://schemas.microsoft.com/office/drawing/2014/main" id="{4865F99F-E516-45F5-3A14-A60B31BECE88}"/>
                  </a:ext>
                </a:extLst>
              </p:cNvPr>
              <p:cNvSpPr/>
              <p:nvPr/>
            </p:nvSpPr>
            <p:spPr>
              <a:xfrm>
                <a:off x="2330972" y="2219580"/>
                <a:ext cx="7828227" cy="89532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70AD47"/>
              </a:solidFill>
              <a:ln w="12600">
                <a:solidFill>
                  <a:srgbClr val="FFFFFF"/>
                </a:solidFill>
                <a:prstDash val="solid"/>
                <a:miter/>
              </a:ln>
            </p:spPr>
            <p:txBody>
              <a:bodyPr vert="horz" wrap="square" lIns="90000" tIns="45000" rIns="90000" bIns="45000" anchor="t" compatLnSpc="0">
                <a:noAutofit/>
              </a:bodyPr>
              <a:lstStyle/>
              <a:p>
                <a:pPr lvl="0" algn="r" rtl="1" hangingPunct="0">
                  <a:lnSpc>
                    <a:spcPct val="150000"/>
                  </a:lnSpc>
                  <a:buNone/>
                  <a:tabLst/>
                </a:pPr>
                <a:r>
                  <a:rPr lang="zxx-none" sz="1600" b="1" i="0" u="none" strike="noStrike" spc="0">
                    <a:solidFill>
                      <a:srgbClr val="FFFFFF"/>
                    </a:solidFill>
                    <a:latin typeface="Alexandria" pitchFamily="18"/>
                    <a:ea typeface="Arial" pitchFamily="2"/>
                    <a:cs typeface="Alexandria" pitchFamily="2"/>
                  </a:rPr>
                  <a:t>معوقات تنظيمية: تتمثل في عدم التحديد الواضح للسلطة واختلاف ثقافة العاملين وضعف التدريب</a:t>
                </a:r>
                <a:r>
                  <a:rPr lang="en-none" sz="1600" b="1" i="0" u="none" strike="noStrike" spc="0" dirty="0">
                    <a:solidFill>
                      <a:srgbClr val="FFFFFF"/>
                    </a:solidFill>
                    <a:latin typeface="Alexandria" pitchFamily="18"/>
                    <a:ea typeface="Arial" pitchFamily="2"/>
                    <a:cs typeface="Alexandria" pitchFamily="2"/>
                  </a:rPr>
                  <a:t> .</a:t>
                </a:r>
              </a:p>
            </p:txBody>
          </p:sp>
          <p:sp>
            <p:nvSpPr>
              <p:cNvPr id="16" name="Freeform 15">
                <a:extLst>
                  <a:ext uri="{FF2B5EF4-FFF2-40B4-BE49-F238E27FC236}">
                    <a16:creationId xmlns:a16="http://schemas.microsoft.com/office/drawing/2014/main" id="{13EAF2A3-0824-D3BA-BF95-DF4D1C430672}"/>
                  </a:ext>
                </a:extLst>
              </p:cNvPr>
              <p:cNvSpPr/>
              <p:nvPr/>
            </p:nvSpPr>
            <p:spPr>
              <a:xfrm>
                <a:off x="2330972" y="3493200"/>
                <a:ext cx="7414200" cy="89532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70AD47"/>
              </a:solidFill>
              <a:ln w="12600">
                <a:solidFill>
                  <a:srgbClr val="FFFFFF"/>
                </a:solidFill>
                <a:prstDash val="solid"/>
                <a:miter/>
              </a:ln>
            </p:spPr>
            <p:txBody>
              <a:bodyPr vert="horz" wrap="square" lIns="90000" tIns="45000" rIns="90000" bIns="45000" anchor="t" compatLnSpc="0">
                <a:noAutofit/>
              </a:bodyPr>
              <a:lstStyle/>
              <a:p>
                <a:pPr lvl="0" algn="r" rtl="1" hangingPunct="0">
                  <a:lnSpc>
                    <a:spcPct val="150000"/>
                  </a:lnSpc>
                  <a:buNone/>
                  <a:tabLst/>
                </a:pPr>
                <a:r>
                  <a:rPr lang="zxx-none" sz="1600" b="1" i="0" u="none" strike="noStrike" spc="0">
                    <a:solidFill>
                      <a:srgbClr val="FFFFFF"/>
                    </a:solidFill>
                    <a:latin typeface="Alexandria" pitchFamily="18"/>
                    <a:ea typeface="Arial" pitchFamily="2"/>
                    <a:cs typeface="Alexandria" pitchFamily="2"/>
                  </a:rPr>
                  <a:t>معوقات تتعلق بالمعلومات الصادقة ومصادرها الصحيحة وهي متطلبات أساسية لاتخاذ القرارات السليمة</a:t>
                </a:r>
                <a:r>
                  <a:rPr lang="en-none" sz="1600" b="1" i="0" u="none" strike="noStrike" spc="0" dirty="0">
                    <a:solidFill>
                      <a:srgbClr val="FFFFFF"/>
                    </a:solidFill>
                    <a:latin typeface="Alexandria" pitchFamily="18"/>
                    <a:ea typeface="Arial" pitchFamily="2"/>
                    <a:cs typeface="Alexandria" pitchFamily="2"/>
                  </a:rPr>
                  <a:t>.</a:t>
                </a:r>
              </a:p>
            </p:txBody>
          </p:sp>
          <p:sp>
            <p:nvSpPr>
              <p:cNvPr id="20" name="Freeform 19">
                <a:extLst>
                  <a:ext uri="{FF2B5EF4-FFF2-40B4-BE49-F238E27FC236}">
                    <a16:creationId xmlns:a16="http://schemas.microsoft.com/office/drawing/2014/main" id="{979AA1BA-D1E2-BA32-A5BC-B9D78DFD4EDA}"/>
                  </a:ext>
                </a:extLst>
              </p:cNvPr>
              <p:cNvSpPr/>
              <p:nvPr/>
            </p:nvSpPr>
            <p:spPr>
              <a:xfrm>
                <a:off x="2330972" y="4897878"/>
                <a:ext cx="4915800" cy="89532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70AD47"/>
              </a:solidFill>
              <a:ln w="12600">
                <a:solidFill>
                  <a:srgbClr val="FFFFFF"/>
                </a:solidFill>
                <a:prstDash val="solid"/>
                <a:miter/>
              </a:ln>
            </p:spPr>
            <p:txBody>
              <a:bodyPr vert="horz" wrap="square" lIns="90000" tIns="45000" rIns="90000" bIns="45000" anchor="t" compatLnSpc="0">
                <a:noAutofit/>
              </a:bodyPr>
              <a:lstStyle/>
              <a:p>
                <a:pPr lvl="0" algn="r" rtl="1" hangingPunct="0">
                  <a:lnSpc>
                    <a:spcPct val="150000"/>
                  </a:lnSpc>
                  <a:buNone/>
                  <a:tabLst/>
                </a:pPr>
                <a:r>
                  <a:rPr lang="zxx-none" sz="1600" b="1" i="0" u="none" strike="noStrike" spc="0">
                    <a:solidFill>
                      <a:srgbClr val="FFFFFF"/>
                    </a:solidFill>
                    <a:latin typeface="Alexandria" pitchFamily="18"/>
                    <a:ea typeface="Arial" pitchFamily="2"/>
                    <a:cs typeface="Alexandria" pitchFamily="2"/>
                  </a:rPr>
                  <a:t>معوقات تتعلق بالشفافية ونقل المعلومات من داخل وخارج المؤسسة</a:t>
                </a:r>
                <a:r>
                  <a:rPr lang="en-none" sz="1600" b="1" i="0" u="none" strike="noStrike" spc="0" dirty="0">
                    <a:solidFill>
                      <a:srgbClr val="FFFFFF"/>
                    </a:solidFill>
                    <a:latin typeface="Alexandria" pitchFamily="18"/>
                    <a:ea typeface="Arial" pitchFamily="2"/>
                    <a:cs typeface="Alexandria" pitchFamily="2"/>
                  </a:rPr>
                  <a:t>.</a:t>
                </a:r>
              </a:p>
            </p:txBody>
          </p:sp>
        </p:grpSp>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page42">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F8FA9B4-9B4C-BD54-14EA-C392D0890226}"/>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342900" marR="0" lvl="0" indent="-342900" algn="r" rtl="1" hangingPunct="1">
              <a:lnSpc>
                <a:spcPct val="150000"/>
              </a:lnSpc>
              <a:buFont typeface="Wingdings" pitchFamily="2" charset="2"/>
              <a:buChar char="Ø"/>
              <a:tabLst/>
            </a:pPr>
            <a:endParaRPr lang="en-none" sz="2400" dirty="0">
              <a:latin typeface="Times New Roman" pitchFamily="18"/>
              <a:ea typeface="Arial" pitchFamily="2"/>
              <a:cs typeface="Tahoma" pitchFamily="2"/>
            </a:endParaRPr>
          </a:p>
          <a:p>
            <a:pPr marL="342900" marR="0" lvl="0" indent="-342900" algn="r" rtl="1" hangingPunct="1">
              <a:lnSpc>
                <a:spcPct val="150000"/>
              </a:lnSpc>
              <a:buFont typeface="Wingdings" pitchFamily="2" charset="2"/>
              <a:buChar char="Ø"/>
              <a:tabLst/>
            </a:pPr>
            <a:endParaRPr lang="en-none" sz="2400" dirty="0">
              <a:latin typeface="Times New Roman" pitchFamily="18"/>
              <a:ea typeface="Arial" pitchFamily="2"/>
              <a:cs typeface="Tahoma" pitchFamily="2"/>
            </a:endParaRPr>
          </a:p>
          <a:p>
            <a:pPr marL="342900" marR="0" lvl="0" indent="-342900" algn="r" rtl="1" hangingPunct="1">
              <a:lnSpc>
                <a:spcPct val="150000"/>
              </a:lnSpc>
              <a:buFont typeface="Wingdings" pitchFamily="2" charset="2"/>
              <a:buChar char="Ø"/>
              <a:tabLst/>
            </a:pPr>
            <a:endParaRPr lang="en-none" sz="2400" dirty="0">
              <a:latin typeface="Times New Roman" pitchFamily="18"/>
              <a:ea typeface="Arial" pitchFamily="2"/>
              <a:cs typeface="Tahoma" pitchFamily="2"/>
            </a:endParaRPr>
          </a:p>
          <a:p>
            <a:pPr marL="342900" marR="0" lvl="0" indent="-342900" algn="r" rtl="1" hangingPunct="1">
              <a:lnSpc>
                <a:spcPct val="150000"/>
              </a:lnSpc>
              <a:buFont typeface="Wingdings" pitchFamily="2" charset="2"/>
              <a:buChar char="Ø"/>
              <a:tabLst/>
            </a:pPr>
            <a:endParaRPr lang="en-none" sz="2400" dirty="0">
              <a:latin typeface="Times New Roman" pitchFamily="18"/>
              <a:ea typeface="Arial" pitchFamily="2"/>
              <a:cs typeface="Tahoma" pitchFamily="2"/>
            </a:endParaRP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الفرق بين الأزمات والخلافات داخل المؤسسات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إدارة الأزمات والخلافات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أهمية اتصالات الأزمة</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الاستراتيجيات الإعلامية الأخلاقية في إدارة الأزمات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الاعتبارات الأخلاقية في اتصالات الأزمات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SzPct val="45000"/>
              <a:buFont typeface="Wingdings" pitchFamily="2" charset="2"/>
              <a:buChar char="Ø"/>
              <a:tabLst/>
            </a:pPr>
            <a:r>
              <a:rPr lang="zxx-none" sz="1800" b="0" i="0" u="none" strike="noStrike" spc="0">
                <a:solidFill>
                  <a:srgbClr val="000000"/>
                </a:solidFill>
                <a:latin typeface="Alexandria" pitchFamily="18"/>
                <a:ea typeface="Arial" pitchFamily="2"/>
                <a:cs typeface="Alexandria" pitchFamily="2"/>
              </a:rPr>
              <a:t>كتابة المحتوى الاتصالي الأخلاقي لإدارة الأزمات</a:t>
            </a:r>
            <a:r>
              <a:rPr lang="en-none" sz="1800" b="0" i="0" u="none" strike="noStrike" spc="0" dirty="0">
                <a:solidFill>
                  <a:srgbClr val="000000"/>
                </a:solidFill>
                <a:latin typeface="Alexandria" pitchFamily="18"/>
                <a:ea typeface="Arial" pitchFamily="2"/>
                <a:cs typeface="Alexandria" pitchFamily="2"/>
              </a:rPr>
              <a:t>.</a:t>
            </a:r>
          </a:p>
          <a:p>
            <a:pPr marL="285750" marR="0" lvl="0" indent="-285750" algn="r" rtl="1" hangingPunct="1">
              <a:lnSpc>
                <a:spcPct val="150000"/>
              </a:lnSpc>
              <a:buFont typeface="Wingdings" pitchFamily="2" charset="2"/>
              <a:buChar char="Ø"/>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Font typeface="Wingdings" pitchFamily="2" charset="2"/>
              <a:buChar char="Ø"/>
              <a:tabLst/>
            </a:pPr>
            <a:endParaRPr lang="en-none" sz="1800" b="0" i="0" u="none" strike="noStrike" spc="0" dirty="0">
              <a:solidFill>
                <a:srgbClr val="000000"/>
              </a:solidFill>
              <a:latin typeface="Alexandria" pitchFamily="18"/>
              <a:ea typeface="Arial" pitchFamily="2"/>
              <a:cs typeface="Alexandria" pitchFamily="2"/>
            </a:endParaRPr>
          </a:p>
          <a:p>
            <a:pPr marL="285750" marR="0" lvl="0" indent="-285750" algn="r" rtl="1" hangingPunct="1">
              <a:lnSpc>
                <a:spcPct val="150000"/>
              </a:lnSpc>
              <a:buFont typeface="Wingdings" pitchFamily="2" charset="2"/>
              <a:buChar char="Ø"/>
              <a:tabLst/>
            </a:pPr>
            <a:endParaRPr lang="en-none" sz="1800" b="0" i="0" u="none" strike="noStrike" spc="0" dirty="0">
              <a:solidFill>
                <a:srgbClr val="000000"/>
              </a:solidFill>
              <a:latin typeface="Alexandria" pitchFamily="18"/>
              <a:ea typeface="Arial" pitchFamily="2"/>
              <a:cs typeface="Alexandria" pitchFamily="2"/>
            </a:endParaRPr>
          </a:p>
        </p:txBody>
      </p:sp>
      <p:sp>
        <p:nvSpPr>
          <p:cNvPr id="3" name="Rectangle 4">
            <a:extLst>
              <a:ext uri="{FF2B5EF4-FFF2-40B4-BE49-F238E27FC236}">
                <a16:creationId xmlns:a16="http://schemas.microsoft.com/office/drawing/2014/main" id="{872C6AFD-577B-BA20-A01C-EB27E5D2B1D2}"/>
              </a:ext>
            </a:extLst>
          </p:cNvPr>
          <p:cNvSpPr/>
          <p:nvPr/>
        </p:nvSpPr>
        <p:spPr>
          <a:xfrm>
            <a:off x="942480" y="935280"/>
            <a:ext cx="1404000" cy="11656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B0F0"/>
          </a:solidFill>
          <a:ln w="38160">
            <a:solidFill>
              <a:srgbClr val="FFFFFF"/>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TextBox 9">
            <a:extLst>
              <a:ext uri="{FF2B5EF4-FFF2-40B4-BE49-F238E27FC236}">
                <a16:creationId xmlns:a16="http://schemas.microsoft.com/office/drawing/2014/main" id="{46BAE3DA-FFA2-D465-3FA3-64164277E205}"/>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5" name="TextBox 47">
            <a:extLst>
              <a:ext uri="{FF2B5EF4-FFF2-40B4-BE49-F238E27FC236}">
                <a16:creationId xmlns:a16="http://schemas.microsoft.com/office/drawing/2014/main" id="{26AF50D1-1442-5B9C-5B03-DD4B9EF4EE37}"/>
              </a:ext>
            </a:extLst>
          </p:cNvPr>
          <p:cNvSpPr/>
          <p:nvPr/>
        </p:nvSpPr>
        <p:spPr>
          <a:xfrm>
            <a:off x="881640" y="2006085"/>
            <a:ext cx="10487160" cy="1007476"/>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r" rtl="1" hangingPunct="1">
              <a:buNone/>
              <a:tabLst/>
            </a:pPr>
            <a:endParaRPr lang="en-none" sz="2400" dirty="0">
              <a:latin typeface="Times New Roman" pitchFamily="18"/>
              <a:ea typeface="Arial" pitchFamily="2"/>
              <a:cs typeface="Tahoma" pitchFamily="2"/>
            </a:endParaRPr>
          </a:p>
          <a:p>
            <a:pPr marL="0" marR="0" lvl="0" indent="0" algn="r" rtl="1" hangingPunct="1">
              <a:buNone/>
              <a:tabLst/>
            </a:pPr>
            <a:r>
              <a:rPr lang="zxx-none" sz="1800" b="1" i="0" u="none" strike="noStrike" spc="0">
                <a:solidFill>
                  <a:srgbClr val="000000"/>
                </a:solidFill>
                <a:latin typeface="Alexandria" pitchFamily="18"/>
                <a:ea typeface="Arial" pitchFamily="2"/>
                <a:cs typeface="Alexandria" pitchFamily="2"/>
              </a:rPr>
              <a:t>ملخص المحاضرة: </a:t>
            </a:r>
            <a:r>
              <a:rPr lang="zxx-none" sz="1800" b="0" i="0" u="none" strike="noStrike" spc="0">
                <a:solidFill>
                  <a:srgbClr val="000000"/>
                </a:solidFill>
                <a:latin typeface="Alexandria" pitchFamily="18"/>
                <a:ea typeface="Arial" pitchFamily="2"/>
                <a:cs typeface="Alexandria" pitchFamily="2"/>
              </a:rPr>
              <a:t>تناولت هذه المحاضرة عددا من الموضوعات الهامة من أهمها</a:t>
            </a:r>
            <a:r>
              <a:rPr lang="en-none" sz="1800" b="0" i="0" u="none" strike="noStrike" spc="0" dirty="0">
                <a:solidFill>
                  <a:srgbClr val="000000"/>
                </a:solidFill>
                <a:latin typeface="Alexandria" pitchFamily="18"/>
                <a:ea typeface="Arial" pitchFamily="2"/>
                <a:cs typeface="Alexandria" pitchFamily="2"/>
              </a:rPr>
              <a:t> :</a:t>
            </a:r>
          </a:p>
          <a:p>
            <a:pPr marL="0" marR="0" lvl="0" indent="0" algn="r" rtl="1" hangingPunct="1">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6" name="TextBox 3">
            <a:extLst>
              <a:ext uri="{FF2B5EF4-FFF2-40B4-BE49-F238E27FC236}">
                <a16:creationId xmlns:a16="http://schemas.microsoft.com/office/drawing/2014/main" id="{3383003C-CE2A-67C1-A89D-0F2FE067D4C8}"/>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91C2F7A8-4B1E-A4F4-661E-FE43DE6DE323}"/>
              </a:ext>
            </a:extLst>
          </p:cNvPr>
          <p:cNvPicPr>
            <a:picLocks noChangeAspect="1"/>
          </p:cNvPicPr>
          <p:nvPr/>
        </p:nvPicPr>
        <p:blipFill>
          <a:blip r:embed="rId3">
            <a:lum/>
            <a:alphaModFix/>
          </a:blip>
          <a:srcRect/>
          <a:stretch>
            <a:fillRect/>
          </a:stretch>
        </p:blipFill>
        <p:spPr>
          <a:xfrm>
            <a:off x="7942140" y="469260"/>
            <a:ext cx="2304720" cy="107604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BF8FA9B4-9B4C-BD54-14EA-C392D0890226}"/>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r" rtl="1" hangingPunct="1">
              <a:lnSpc>
                <a:spcPct val="150000"/>
              </a:lnSpc>
              <a:buNone/>
              <a:tabLst/>
            </a:pPr>
            <a:endParaRPr lang="en-none" sz="2400" dirty="0">
              <a:latin typeface="Times New Roman" pitchFamily="18"/>
              <a:ea typeface="Arial" pitchFamily="2"/>
              <a:cs typeface="Tahoma" pitchFamily="2"/>
            </a:endParaRPr>
          </a:p>
          <a:p>
            <a:pPr lvl="0" algn="r" rtl="1">
              <a:lnSpc>
                <a:spcPct val="150000"/>
              </a:lnSpc>
              <a:buSzPct val="45000"/>
            </a:pPr>
            <a:endParaRPr lang="en-none" dirty="0">
              <a:solidFill>
                <a:srgbClr val="000000"/>
              </a:solidFill>
              <a:latin typeface="Alexandria" pitchFamily="18"/>
              <a:ea typeface="Arial" pitchFamily="2"/>
              <a:cs typeface="Alexandria" pitchFamily="2"/>
            </a:endParaRPr>
          </a:p>
          <a:p>
            <a:pPr marL="285750" lvl="0" indent="-285750" algn="r" rtl="1">
              <a:lnSpc>
                <a:spcPct val="150000"/>
              </a:lnSpc>
              <a:buSzPct val="45000"/>
              <a:buFont typeface="Wingdings" pitchFamily="2" charset="2"/>
              <a:buChar char="Ø"/>
            </a:pPr>
            <a:r>
              <a:rPr lang="zxx-none">
                <a:solidFill>
                  <a:srgbClr val="000000"/>
                </a:solidFill>
                <a:latin typeface="Alexandria" pitchFamily="18"/>
                <a:ea typeface="Arial" pitchFamily="2"/>
                <a:cs typeface="Alexandria" pitchFamily="2"/>
              </a:rPr>
              <a:t>اعداد محتوى اتصالي أخلاقي أثناء الأزمة وبعدها</a:t>
            </a:r>
            <a:r>
              <a:rPr lang="en-none" dirty="0">
                <a:solidFill>
                  <a:srgbClr val="000000"/>
                </a:solidFill>
                <a:latin typeface="Alexandria" pitchFamily="18"/>
                <a:ea typeface="Arial" pitchFamily="2"/>
                <a:cs typeface="Alexandria" pitchFamily="2"/>
              </a:rPr>
              <a:t>.</a:t>
            </a:r>
          </a:p>
          <a:p>
            <a:pPr marL="285750" lvl="0" indent="-285750" algn="r" rtl="1">
              <a:lnSpc>
                <a:spcPct val="150000"/>
              </a:lnSpc>
              <a:buSzPct val="45000"/>
              <a:buFont typeface="Wingdings" pitchFamily="2" charset="2"/>
              <a:buChar char="Ø"/>
            </a:pPr>
            <a:r>
              <a:rPr lang="zxx-none">
                <a:solidFill>
                  <a:srgbClr val="000000"/>
                </a:solidFill>
                <a:latin typeface="Alexandria" pitchFamily="18"/>
                <a:ea typeface="Arial" pitchFamily="2"/>
                <a:cs typeface="Alexandria" pitchFamily="2"/>
              </a:rPr>
              <a:t>عناصر المحتوى الاتصالي لإدارة الأزمات</a:t>
            </a:r>
          </a:p>
          <a:p>
            <a:pPr marL="285750" lvl="0" indent="-285750" algn="r" rtl="1">
              <a:lnSpc>
                <a:spcPct val="150000"/>
              </a:lnSpc>
              <a:buSzPct val="45000"/>
              <a:buFont typeface="Wingdings" pitchFamily="2" charset="2"/>
              <a:buChar char="Ø"/>
            </a:pPr>
            <a:r>
              <a:rPr lang="zxx-none">
                <a:solidFill>
                  <a:srgbClr val="000000"/>
                </a:solidFill>
                <a:latin typeface="Alexandria" pitchFamily="18"/>
                <a:ea typeface="Arial" pitchFamily="2"/>
                <a:cs typeface="Alexandria" pitchFamily="2"/>
              </a:rPr>
              <a:t>أنواع المحتوى الاتصالي لإدارة الأزمات</a:t>
            </a:r>
          </a:p>
          <a:p>
            <a:pPr marL="285750" lvl="0" indent="-285750" algn="r" rtl="1">
              <a:lnSpc>
                <a:spcPct val="150000"/>
              </a:lnSpc>
              <a:buSzPct val="45000"/>
              <a:buFont typeface="Wingdings" pitchFamily="2" charset="2"/>
              <a:buChar char="Ø"/>
            </a:pPr>
            <a:r>
              <a:rPr lang="zxx-none">
                <a:solidFill>
                  <a:srgbClr val="000000"/>
                </a:solidFill>
                <a:latin typeface="Alexandria" pitchFamily="18"/>
                <a:ea typeface="Arial" pitchFamily="2"/>
                <a:cs typeface="Alexandria" pitchFamily="2"/>
              </a:rPr>
              <a:t>التحديات التي تواجه أخلاقيات اتصالات الأزمة</a:t>
            </a:r>
            <a:r>
              <a:rPr lang="en-none" dirty="0">
                <a:solidFill>
                  <a:srgbClr val="000000"/>
                </a:solidFill>
                <a:latin typeface="Alexandria" pitchFamily="18"/>
                <a:ea typeface="Arial" pitchFamily="2"/>
                <a:cs typeface="Alexandria" pitchFamily="2"/>
              </a:rPr>
              <a:t>.</a:t>
            </a: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a:p>
            <a:pPr marL="0" marR="0" lvl="0" indent="0" algn="r" rtl="1" hangingPunct="1">
              <a:lnSpc>
                <a:spcPct val="150000"/>
              </a:lnSpc>
              <a:buNone/>
              <a:tabLst/>
            </a:pPr>
            <a:endParaRPr lang="en-none" sz="1800" b="0" i="0" u="none" strike="noStrike" spc="0" dirty="0">
              <a:solidFill>
                <a:srgbClr val="000000"/>
              </a:solidFill>
              <a:latin typeface="Alexandria" pitchFamily="18"/>
              <a:ea typeface="Arial" pitchFamily="2"/>
              <a:cs typeface="Alexandria" pitchFamily="2"/>
            </a:endParaRPr>
          </a:p>
        </p:txBody>
      </p:sp>
      <p:sp>
        <p:nvSpPr>
          <p:cNvPr id="3" name="Rectangle 4">
            <a:extLst>
              <a:ext uri="{FF2B5EF4-FFF2-40B4-BE49-F238E27FC236}">
                <a16:creationId xmlns:a16="http://schemas.microsoft.com/office/drawing/2014/main" id="{872C6AFD-577B-BA20-A01C-EB27E5D2B1D2}"/>
              </a:ext>
            </a:extLst>
          </p:cNvPr>
          <p:cNvSpPr/>
          <p:nvPr/>
        </p:nvSpPr>
        <p:spPr>
          <a:xfrm>
            <a:off x="942480" y="935280"/>
            <a:ext cx="1404000" cy="11656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B0F0"/>
          </a:solidFill>
          <a:ln w="38160">
            <a:solidFill>
              <a:srgbClr val="FFFFFF"/>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TextBox 9">
            <a:extLst>
              <a:ext uri="{FF2B5EF4-FFF2-40B4-BE49-F238E27FC236}">
                <a16:creationId xmlns:a16="http://schemas.microsoft.com/office/drawing/2014/main" id="{46BAE3DA-FFA2-D465-3FA3-64164277E205}"/>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6" name="TextBox 3">
            <a:extLst>
              <a:ext uri="{FF2B5EF4-FFF2-40B4-BE49-F238E27FC236}">
                <a16:creationId xmlns:a16="http://schemas.microsoft.com/office/drawing/2014/main" id="{3383003C-CE2A-67C1-A89D-0F2FE067D4C8}"/>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7" name="Graphic 21">
            <a:extLst>
              <a:ext uri="{FF2B5EF4-FFF2-40B4-BE49-F238E27FC236}">
                <a16:creationId xmlns:a16="http://schemas.microsoft.com/office/drawing/2014/main" id="{91C2F7A8-4B1E-A4F4-661E-FE43DE6DE323}"/>
              </a:ext>
            </a:extLst>
          </p:cNvPr>
          <p:cNvPicPr>
            <a:picLocks noChangeAspect="1"/>
          </p:cNvPicPr>
          <p:nvPr/>
        </p:nvPicPr>
        <p:blipFill>
          <a:blip r:embed="rId3">
            <a:lum/>
            <a:alphaModFix/>
          </a:blip>
          <a:srcRect/>
          <a:stretch>
            <a:fillRect/>
          </a:stretch>
        </p:blipFill>
        <p:spPr>
          <a:xfrm>
            <a:off x="7942140" y="469260"/>
            <a:ext cx="2304720" cy="1076040"/>
          </a:xfrm>
          <a:prstGeom prst="rect">
            <a:avLst/>
          </a:prstGeom>
          <a:noFill/>
          <a:ln>
            <a:noFill/>
          </a:ln>
        </p:spPr>
      </p:pic>
    </p:spTree>
    <p:extLst>
      <p:ext uri="{BB962C8B-B14F-4D97-AF65-F5344CB8AC3E}">
        <p14:creationId xmlns:p14="http://schemas.microsoft.com/office/powerpoint/2010/main" val="11335593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page43">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64FA0E57-FF5A-468B-96AD-D72E774AEBC8}"/>
              </a:ext>
            </a:extLst>
          </p:cNvPr>
          <p:cNvSpPr/>
          <p:nvPr/>
        </p:nvSpPr>
        <p:spPr>
          <a:xfrm>
            <a:off x="617400" y="1685519"/>
            <a:ext cx="10812240" cy="4370040"/>
          </a:xfrm>
          <a:custGeom>
            <a:avLst>
              <a:gd name="f0" fmla="val 3600"/>
            </a:avLst>
            <a:gdLst>
              <a:gd name="f1" fmla="val 10800000"/>
              <a:gd name="f2" fmla="val 5400000"/>
              <a:gd name="f3" fmla="val 16200000"/>
              <a:gd name="f4" fmla="val w"/>
              <a:gd name="f5" fmla="val h"/>
              <a:gd name="f6" fmla="val ss"/>
              <a:gd name="f7" fmla="val 0"/>
              <a:gd name="f8" fmla="*/ 5419351 1 1725033"/>
              <a:gd name="f9" fmla="val 45"/>
              <a:gd name="f10" fmla="val 10800"/>
              <a:gd name="f11" fmla="val -2147483647"/>
              <a:gd name="f12" fmla="val 2147483647"/>
              <a:gd name="f13" fmla="abs f4"/>
              <a:gd name="f14" fmla="abs f5"/>
              <a:gd name="f15" fmla="abs f6"/>
              <a:gd name="f16" fmla="*/ f8 1 180"/>
              <a:gd name="f17" fmla="pin 0 f0 10800"/>
              <a:gd name="f18" fmla="+- 0 0 f2"/>
              <a:gd name="f19" fmla="?: f13 f4 1"/>
              <a:gd name="f20" fmla="?: f14 f5 1"/>
              <a:gd name="f21" fmla="?: f15 f6 1"/>
              <a:gd name="f22" fmla="*/ f9 f16 1"/>
              <a:gd name="f23" fmla="+- f7 f17 0"/>
              <a:gd name="f24" fmla="*/ f19 1 21600"/>
              <a:gd name="f25" fmla="*/ f20 1 21600"/>
              <a:gd name="f26" fmla="*/ 21600 f19 1"/>
              <a:gd name="f27" fmla="*/ 21600 f20 1"/>
              <a:gd name="f28" fmla="+- 0 0 f22"/>
              <a:gd name="f29" fmla="min f25 f24"/>
              <a:gd name="f30" fmla="*/ f26 1 f21"/>
              <a:gd name="f31" fmla="*/ f27 1 f21"/>
              <a:gd name="f32" fmla="*/ f28 f1 1"/>
              <a:gd name="f33" fmla="*/ f32 1 f8"/>
              <a:gd name="f34" fmla="+- f31 0 f17"/>
              <a:gd name="f35" fmla="+- f30 0 f17"/>
              <a:gd name="f36" fmla="*/ f17 f29 1"/>
              <a:gd name="f37" fmla="*/ f7 f29 1"/>
              <a:gd name="f38" fmla="*/ f23 f29 1"/>
              <a:gd name="f39" fmla="*/ f31 f29 1"/>
              <a:gd name="f40" fmla="*/ f30 f29 1"/>
              <a:gd name="f41" fmla="+- f33 0 f2"/>
              <a:gd name="f42" fmla="+- f37 0 f38"/>
              <a:gd name="f43" fmla="+- f38 0 f37"/>
              <a:gd name="f44" fmla="*/ f34 f29 1"/>
              <a:gd name="f45" fmla="*/ f35 f29 1"/>
              <a:gd name="f46" fmla="cos 1 f41"/>
              <a:gd name="f47" fmla="abs f42"/>
              <a:gd name="f48" fmla="abs f43"/>
              <a:gd name="f49" fmla="?: f42 f18 f2"/>
              <a:gd name="f50" fmla="?: f42 f2 f18"/>
              <a:gd name="f51" fmla="?: f42 f3 f2"/>
              <a:gd name="f52" fmla="?: f42 f2 f3"/>
              <a:gd name="f53" fmla="+- f39 0 f44"/>
              <a:gd name="f54" fmla="?: f43 f18 f2"/>
              <a:gd name="f55" fmla="?: f43 f2 f18"/>
              <a:gd name="f56" fmla="+- f40 0 f45"/>
              <a:gd name="f57" fmla="+- f44 0 f39"/>
              <a:gd name="f58" fmla="+- f45 0 f40"/>
              <a:gd name="f59" fmla="?: f42 0 f1"/>
              <a:gd name="f60" fmla="?: f42 f1 0"/>
              <a:gd name="f61" fmla="+- 0 0 f46"/>
              <a:gd name="f62" fmla="?: f42 f52 f51"/>
              <a:gd name="f63" fmla="?: f42 f51 f52"/>
              <a:gd name="f64" fmla="?: f43 f50 f49"/>
              <a:gd name="f65" fmla="abs f53"/>
              <a:gd name="f66" fmla="?: f53 0 f1"/>
              <a:gd name="f67" fmla="?: f53 f1 0"/>
              <a:gd name="f68" fmla="?: f53 f54 f55"/>
              <a:gd name="f69" fmla="abs f56"/>
              <a:gd name="f70" fmla="abs f57"/>
              <a:gd name="f71" fmla="?: f56 f18 f2"/>
              <a:gd name="f72" fmla="?: f56 f2 f18"/>
              <a:gd name="f73" fmla="?: f56 f3 f2"/>
              <a:gd name="f74" fmla="?: f56 f2 f3"/>
              <a:gd name="f75" fmla="abs f58"/>
              <a:gd name="f76" fmla="?: f58 f18 f2"/>
              <a:gd name="f77" fmla="?: f58 f2 f18"/>
              <a:gd name="f78" fmla="?: f58 f60 f59"/>
              <a:gd name="f79" fmla="?: f58 f59 f60"/>
              <a:gd name="f80" fmla="*/ f17 f61 1"/>
              <a:gd name="f81" fmla="?: f43 f63 f62"/>
              <a:gd name="f82" fmla="?: f43 f67 f66"/>
              <a:gd name="f83" fmla="?: f43 f66 f67"/>
              <a:gd name="f84" fmla="?: f56 f74 f73"/>
              <a:gd name="f85" fmla="?: f56 f73 f74"/>
              <a:gd name="f86" fmla="?: f57 f72 f71"/>
              <a:gd name="f87" fmla="?: f42 f78 f79"/>
              <a:gd name="f88" fmla="?: f42 f76 f77"/>
              <a:gd name="f89" fmla="*/ f80 3163 1"/>
              <a:gd name="f90" fmla="?: f53 f82 f83"/>
              <a:gd name="f91" fmla="?: f57 f85 f84"/>
              <a:gd name="f92" fmla="*/ f89 1 7636"/>
              <a:gd name="f93" fmla="+- f7 f92 0"/>
              <a:gd name="f94" fmla="+- f30 0 f92"/>
              <a:gd name="f95" fmla="+- f31 0 f92"/>
              <a:gd name="f96" fmla="*/ f93 f29 1"/>
              <a:gd name="f97" fmla="*/ f94 f29 1"/>
              <a:gd name="f98" fmla="*/ f95 f29 1"/>
            </a:gdLst>
            <a:ahLst>
              <a:ahXY gdRefX="f0" minX="f7" maxX="f10">
                <a:pos x="f36" y="f37"/>
              </a:ahXY>
            </a:ahLst>
            <a:cxnLst>
              <a:cxn ang="3cd4">
                <a:pos x="hc" y="t"/>
              </a:cxn>
              <a:cxn ang="0">
                <a:pos x="r" y="vc"/>
              </a:cxn>
              <a:cxn ang="cd4">
                <a:pos x="hc" y="b"/>
              </a:cxn>
              <a:cxn ang="cd2">
                <a:pos x="l" y="vc"/>
              </a:cxn>
            </a:cxnLst>
            <a:rect l="f96" t="f96" r="f97" b="f98"/>
            <a:pathLst>
              <a:path>
                <a:moveTo>
                  <a:pt x="f38" y="f37"/>
                </a:moveTo>
                <a:arcTo wR="f47" hR="f48" stAng="f81" swAng="f64"/>
                <a:lnTo>
                  <a:pt x="f37" y="f44"/>
                </a:lnTo>
                <a:arcTo wR="f48" hR="f65" stAng="f90" swAng="f68"/>
                <a:lnTo>
                  <a:pt x="f45" y="f39"/>
                </a:lnTo>
                <a:arcTo wR="f69" hR="f70" stAng="f91" swAng="f86"/>
                <a:lnTo>
                  <a:pt x="f40" y="f38"/>
                </a:lnTo>
                <a:arcTo wR="f75" hR="f47" stAng="f87" swAng="f88"/>
                <a:close/>
              </a:path>
            </a:pathLst>
          </a:custGeom>
          <a:solidFill>
            <a:srgbClr val="FFFFFF"/>
          </a:solidFill>
          <a:ln w="38160">
            <a:solidFill>
              <a:srgbClr val="00B0F0"/>
            </a:solidFill>
            <a:prstDash val="solid"/>
            <a:miter/>
          </a:ln>
        </p:spPr>
        <p:txBody>
          <a:bodyPr vert="horz" wrap="square" lIns="90000" tIns="45000" rIns="90000" bIns="45000" anchor="ctr" compatLnSpc="0">
            <a:noAutofit/>
          </a:bodyPr>
          <a:lstStyle/>
          <a:p>
            <a:pPr marL="0" marR="0" lvl="0" indent="0" algn="just" rtl="1" hangingPunct="1">
              <a:lnSpc>
                <a:spcPct val="150000"/>
              </a:lnSpc>
              <a:buNone/>
              <a:tabLst/>
            </a:pPr>
            <a:r>
              <a:rPr lang="zxx-none" sz="1800" b="1" i="0" u="none" strike="noStrike" spc="0">
                <a:solidFill>
                  <a:srgbClr val="000000"/>
                </a:solidFill>
                <a:latin typeface="Alexandria" pitchFamily="18"/>
                <a:ea typeface="Arial" pitchFamily="2"/>
                <a:cs typeface="Alexandria" pitchFamily="2"/>
              </a:rPr>
              <a:t>من مراجع الدراسة الهامة</a:t>
            </a:r>
            <a:r>
              <a:rPr lang="en-none" sz="1800" b="1" i="0" u="none" strike="noStrike" spc="0" dirty="0">
                <a:solidFill>
                  <a:srgbClr val="000000"/>
                </a:solidFill>
                <a:latin typeface="Alexandria" pitchFamily="18"/>
                <a:ea typeface="Arial" pitchFamily="2"/>
                <a:cs typeface="Alexandria" pitchFamily="2"/>
              </a:rPr>
              <a:t> :</a:t>
            </a:r>
          </a:p>
          <a:p>
            <a:pPr marL="0" marR="0" lvl="0" indent="0" algn="just" rtl="1" hangingPunct="1">
              <a:lnSpc>
                <a:spcPct val="150000"/>
              </a:lnSpc>
              <a:buNone/>
              <a:tabLst/>
            </a:pPr>
            <a:r>
              <a:rPr lang="zxx-none" sz="1800" b="0" i="0" u="none" strike="noStrike" spc="0">
                <a:solidFill>
                  <a:srgbClr val="000000"/>
                </a:solidFill>
                <a:latin typeface="Alexandria" pitchFamily="18"/>
                <a:ea typeface="Arial" pitchFamily="2"/>
                <a:cs typeface="Alexandria" pitchFamily="2"/>
              </a:rPr>
              <a:t>بسام بشير خلف، </a:t>
            </a:r>
            <a:r>
              <a:rPr lang="en-none" sz="1800" b="0" i="0" u="none" strike="noStrike" spc="0" dirty="0">
                <a:solidFill>
                  <a:srgbClr val="000000"/>
                </a:solidFill>
                <a:latin typeface="Alexandria" pitchFamily="18"/>
                <a:ea typeface="Arial" pitchFamily="2"/>
                <a:cs typeface="Alexandria" pitchFamily="2"/>
              </a:rPr>
              <a:t> </a:t>
            </a:r>
            <a:r>
              <a:rPr lang="zxx-none" sz="1800" b="0" i="0" u="none" strike="noStrike" spc="0">
                <a:solidFill>
                  <a:srgbClr val="000000"/>
                </a:solidFill>
                <a:latin typeface="Alexandria" pitchFamily="18"/>
                <a:ea typeface="Arial" pitchFamily="2"/>
                <a:cs typeface="Alexandria" pitchFamily="2"/>
              </a:rPr>
              <a:t>كتاب بناء الصورة الذهنية وإدارة السمعة في المنظمات غير الربحية، مؤسسة سالم بن محفوظ الأهلية، ٢٠٢١</a:t>
            </a:r>
            <a:r>
              <a:rPr lang="en-none" sz="1800" b="0" i="0" u="none" strike="noStrike" spc="0" dirty="0">
                <a:solidFill>
                  <a:srgbClr val="000000"/>
                </a:solidFill>
                <a:latin typeface="Alexandria" pitchFamily="18"/>
                <a:ea typeface="Arial" pitchFamily="2"/>
                <a:cs typeface="Alexandria" pitchFamily="2"/>
              </a:rPr>
              <a:t>.</a:t>
            </a:r>
          </a:p>
        </p:txBody>
      </p:sp>
      <p:sp>
        <p:nvSpPr>
          <p:cNvPr id="3" name="Rectangle 4">
            <a:extLst>
              <a:ext uri="{FF2B5EF4-FFF2-40B4-BE49-F238E27FC236}">
                <a16:creationId xmlns:a16="http://schemas.microsoft.com/office/drawing/2014/main" id="{2ACB82DF-828F-28A4-D6E3-65FFFA839585}"/>
              </a:ext>
            </a:extLst>
          </p:cNvPr>
          <p:cNvSpPr/>
          <p:nvPr/>
        </p:nvSpPr>
        <p:spPr>
          <a:xfrm>
            <a:off x="942480" y="935280"/>
            <a:ext cx="1404000" cy="11656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00B0F0"/>
          </a:solidFill>
          <a:ln w="38160">
            <a:solidFill>
              <a:srgbClr val="FFFFFF"/>
            </a:solidFill>
            <a:prstDash val="solid"/>
            <a:miter/>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TextBox 9">
            <a:extLst>
              <a:ext uri="{FF2B5EF4-FFF2-40B4-BE49-F238E27FC236}">
                <a16:creationId xmlns:a16="http://schemas.microsoft.com/office/drawing/2014/main" id="{9EBA9EAE-C423-8DB8-33EA-E60C71A7F384}"/>
              </a:ext>
            </a:extLst>
          </p:cNvPr>
          <p:cNvSpPr/>
          <p:nvPr/>
        </p:nvSpPr>
        <p:spPr>
          <a:xfrm>
            <a:off x="1214280" y="1128600"/>
            <a:ext cx="965880" cy="74555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zxx-none" sz="4400" b="1" i="0" u="none" strike="noStrike" spc="0">
                <a:solidFill>
                  <a:srgbClr val="FFFFFF"/>
                </a:solidFill>
                <a:latin typeface="Alexandria" pitchFamily="18"/>
                <a:ea typeface="Arial" pitchFamily="2"/>
                <a:cs typeface="Alexandria" pitchFamily="2"/>
              </a:rPr>
              <a:t>٦</a:t>
            </a:r>
          </a:p>
        </p:txBody>
      </p:sp>
      <p:sp>
        <p:nvSpPr>
          <p:cNvPr id="5" name="TextBox 3">
            <a:extLst>
              <a:ext uri="{FF2B5EF4-FFF2-40B4-BE49-F238E27FC236}">
                <a16:creationId xmlns:a16="http://schemas.microsoft.com/office/drawing/2014/main" id="{7DF381C8-618C-28CC-9EA9-FC7C8B6EAAC3}"/>
              </a:ext>
            </a:extLst>
          </p:cNvPr>
          <p:cNvSpPr/>
          <p:nvPr/>
        </p:nvSpPr>
        <p:spPr>
          <a:xfrm>
            <a:off x="9264600" y="6292799"/>
            <a:ext cx="2615760" cy="4014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ctr" rtl="0" hangingPunct="1">
              <a:buNone/>
              <a:tabLst/>
            </a:pPr>
            <a:r>
              <a:rPr lang="en-none" sz="2000" b="1" i="0" u="none" strike="noStrike" spc="0">
                <a:solidFill>
                  <a:srgbClr val="000000"/>
                </a:solidFill>
                <a:latin typeface="Calibri" pitchFamily="18"/>
                <a:ea typeface="Arial" pitchFamily="2"/>
                <a:cs typeface="Tahoma" pitchFamily="2"/>
              </a:rPr>
              <a:t>www.midocean.ae</a:t>
            </a:r>
          </a:p>
        </p:txBody>
      </p:sp>
      <p:pic>
        <p:nvPicPr>
          <p:cNvPr id="6" name="Graphic 21">
            <a:extLst>
              <a:ext uri="{FF2B5EF4-FFF2-40B4-BE49-F238E27FC236}">
                <a16:creationId xmlns:a16="http://schemas.microsoft.com/office/drawing/2014/main" id="{4422BC8E-82BC-64B0-BBF7-661E00C979C9}"/>
              </a:ext>
            </a:extLst>
          </p:cNvPr>
          <p:cNvPicPr>
            <a:picLocks noChangeAspect="1"/>
          </p:cNvPicPr>
          <p:nvPr/>
        </p:nvPicPr>
        <p:blipFill>
          <a:blip r:embed="rId3">
            <a:lum/>
            <a:alphaModFix/>
          </a:blip>
          <a:srcRect/>
          <a:stretch>
            <a:fillRect/>
          </a:stretch>
        </p:blipFill>
        <p:spPr>
          <a:xfrm>
            <a:off x="7892363" y="590580"/>
            <a:ext cx="2304720" cy="1076040"/>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page44">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C7F4006F-862D-7923-2F2F-F0B62D67CDD7}"/>
              </a:ext>
            </a:extLst>
          </p:cNvPr>
          <p:cNvPicPr>
            <a:picLocks noChangeAspect="1"/>
          </p:cNvPicPr>
          <p:nvPr/>
        </p:nvPicPr>
        <p:blipFill>
          <a:blip r:embed="rId3">
            <a:lum/>
            <a:alphaModFix/>
          </a:blip>
          <a:srcRect/>
          <a:stretch>
            <a:fillRect/>
          </a:stretch>
        </p:blipFill>
        <p:spPr>
          <a:xfrm>
            <a:off x="0" y="7200"/>
            <a:ext cx="12191760" cy="6843240"/>
          </a:xfrm>
          <a:prstGeom prst="rect">
            <a:avLst/>
          </a:prstGeom>
          <a:noFill/>
          <a:ln>
            <a:noFill/>
          </a:ln>
        </p:spPr>
      </p:pic>
      <p:sp>
        <p:nvSpPr>
          <p:cNvPr id="3" name="Right Triangle 1">
            <a:extLst>
              <a:ext uri="{FF2B5EF4-FFF2-40B4-BE49-F238E27FC236}">
                <a16:creationId xmlns:a16="http://schemas.microsoft.com/office/drawing/2014/main" id="{D0C67B1A-6A52-CB41-E0AC-BEE46344350A}"/>
              </a:ext>
            </a:extLst>
          </p:cNvPr>
          <p:cNvSpPr/>
          <p:nvPr/>
        </p:nvSpPr>
        <p:spPr>
          <a:xfrm>
            <a:off x="6512400" y="3153240"/>
            <a:ext cx="5679720" cy="3704399"/>
          </a:xfrm>
          <a:custGeom>
            <a:avLst/>
            <a:gdLst>
              <a:gd name="f0" fmla="val 10800000"/>
              <a:gd name="f1" fmla="val 5400000"/>
              <a:gd name="f2" fmla="val 180"/>
              <a:gd name="f3" fmla="val w"/>
              <a:gd name="f4" fmla="val h"/>
              <a:gd name="f5" fmla="val 0"/>
              <a:gd name="f6" fmla="val 21600"/>
              <a:gd name="f7" fmla="+- 0 0 0"/>
              <a:gd name="f8" fmla="*/ f3 1 21600"/>
              <a:gd name="f9" fmla="*/ f4 1 21600"/>
              <a:gd name="f10" fmla="*/ f7 f0 1"/>
              <a:gd name="f11" fmla="*/ 1900 f8 1"/>
              <a:gd name="f12" fmla="*/ 12700 f8 1"/>
              <a:gd name="f13" fmla="*/ 19700 f9 1"/>
              <a:gd name="f14" fmla="*/ 12700 f9 1"/>
              <a:gd name="f15" fmla="*/ 10800 f8 1"/>
              <a:gd name="f16" fmla="*/ 0 f9 1"/>
              <a:gd name="f17" fmla="*/ f10 1 f2"/>
              <a:gd name="f18" fmla="*/ 5400 f8 1"/>
              <a:gd name="f19" fmla="*/ 10800 f9 1"/>
              <a:gd name="f20" fmla="*/ 0 f8 1"/>
              <a:gd name="f21" fmla="*/ 21600 f9 1"/>
              <a:gd name="f22" fmla="*/ 21600 f8 1"/>
              <a:gd name="f23" fmla="*/ 16200 f8 1"/>
              <a:gd name="f24" fmla="+- f17 0 f1"/>
            </a:gdLst>
            <a:ahLst/>
            <a:cxnLst>
              <a:cxn ang="3cd4">
                <a:pos x="hc" y="t"/>
              </a:cxn>
              <a:cxn ang="0">
                <a:pos x="r" y="vc"/>
              </a:cxn>
              <a:cxn ang="cd4">
                <a:pos x="hc" y="b"/>
              </a:cxn>
              <a:cxn ang="cd2">
                <a:pos x="l" y="vc"/>
              </a:cxn>
              <a:cxn ang="f24">
                <a:pos x="f15" y="f16"/>
              </a:cxn>
              <a:cxn ang="f24">
                <a:pos x="f18" y="f19"/>
              </a:cxn>
              <a:cxn ang="f24">
                <a:pos x="f20" y="f21"/>
              </a:cxn>
              <a:cxn ang="f24">
                <a:pos x="f15" y="f21"/>
              </a:cxn>
              <a:cxn ang="f24">
                <a:pos x="f22" y="f21"/>
              </a:cxn>
              <a:cxn ang="f24">
                <a:pos x="f23" y="f19"/>
              </a:cxn>
            </a:cxnLst>
            <a:rect l="f11" t="f14" r="f12" b="f13"/>
            <a:pathLst>
              <a:path w="21600" h="21600">
                <a:moveTo>
                  <a:pt x="f5" y="f5"/>
                </a:moveTo>
                <a:lnTo>
                  <a:pt x="f6" y="f6"/>
                </a:lnTo>
                <a:lnTo>
                  <a:pt x="f5" y="f6"/>
                </a:lnTo>
                <a:lnTo>
                  <a:pt x="f5" y="f5"/>
                </a:lnTo>
                <a:close/>
              </a:path>
            </a:pathLst>
          </a:custGeom>
          <a:solidFill>
            <a:srgbClr val="669BBC">
              <a:alpha val="77000"/>
            </a:srgbClr>
          </a:solidFill>
          <a:ln>
            <a:noFill/>
            <a:prstDash val="solid"/>
          </a:ln>
        </p:spPr>
        <p:txBody>
          <a:bodyPr vert="horz" wrap="square" lIns="90000" tIns="45000" rIns="90000" bIns="45000" anchor="ctr" compatLnSpc="0">
            <a:noAutofit/>
          </a:bodyPr>
          <a:lstStyle/>
          <a:p>
            <a:pPr lvl="0" rtl="0" hangingPunct="0">
              <a:buNone/>
              <a:tabLst/>
            </a:pPr>
            <a:endParaRPr lang="en-none" sz="2400">
              <a:latin typeface="Times New Roman" pitchFamily="18"/>
              <a:ea typeface="Arial" pitchFamily="2"/>
              <a:cs typeface="Tahoma" pitchFamily="2"/>
            </a:endParaRPr>
          </a:p>
        </p:txBody>
      </p:sp>
      <p:sp>
        <p:nvSpPr>
          <p:cNvPr id="4" name="TextBox 9">
            <a:extLst>
              <a:ext uri="{FF2B5EF4-FFF2-40B4-BE49-F238E27FC236}">
                <a16:creationId xmlns:a16="http://schemas.microsoft.com/office/drawing/2014/main" id="{640C9E28-3815-93EA-5D51-9F776BD36795}"/>
              </a:ext>
            </a:extLst>
          </p:cNvPr>
          <p:cNvSpPr/>
          <p:nvPr/>
        </p:nvSpPr>
        <p:spPr>
          <a:xfrm>
            <a:off x="705960" y="5707080"/>
            <a:ext cx="4524120" cy="80532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compatLnSpc="0">
            <a:spAutoFit/>
          </a:bodyPr>
          <a:lstStyle/>
          <a:p>
            <a:pPr marL="0" marR="0" lvl="0" indent="0" algn="l" rtl="0" hangingPunct="1">
              <a:buNone/>
              <a:tabLst/>
            </a:pPr>
            <a:r>
              <a:rPr lang="en-none" sz="4800" b="1" i="0" u="none" strike="noStrike" spc="0">
                <a:solidFill>
                  <a:srgbClr val="FFFFFF"/>
                </a:solidFill>
                <a:latin typeface="Alexandria" pitchFamily="18"/>
                <a:ea typeface="Arial" pitchFamily="2"/>
                <a:cs typeface="Alexandria" pitchFamily="2"/>
              </a:rPr>
              <a:t>Thank You</a:t>
            </a:r>
          </a:p>
        </p:txBody>
      </p:sp>
      <p:pic>
        <p:nvPicPr>
          <p:cNvPr id="5" name="Graphic 12">
            <a:extLst>
              <a:ext uri="{FF2B5EF4-FFF2-40B4-BE49-F238E27FC236}">
                <a16:creationId xmlns:a16="http://schemas.microsoft.com/office/drawing/2014/main" id="{47C366EB-416B-F122-CC91-D9372803F629}"/>
              </a:ext>
            </a:extLst>
          </p:cNvPr>
          <p:cNvPicPr>
            <a:picLocks noChangeAspect="1"/>
          </p:cNvPicPr>
          <p:nvPr/>
        </p:nvPicPr>
        <p:blipFill>
          <a:blip r:embed="rId4">
            <a:lum/>
            <a:alphaModFix/>
          </a:blip>
          <a:srcRect/>
          <a:stretch>
            <a:fillRect/>
          </a:stretch>
        </p:blipFill>
        <p:spPr>
          <a:xfrm>
            <a:off x="9576360" y="6168600"/>
            <a:ext cx="2278800" cy="383760"/>
          </a:xfrm>
          <a:prstGeom prst="rect">
            <a:avLst/>
          </a:prstGeom>
          <a:noFill/>
          <a:ln>
            <a:noFill/>
          </a:ln>
        </p:spPr>
      </p:pic>
      <p:sp>
        <p:nvSpPr>
          <p:cNvPr id="6" name="Parallelogram 13">
            <a:extLst>
              <a:ext uri="{FF2B5EF4-FFF2-40B4-BE49-F238E27FC236}">
                <a16:creationId xmlns:a16="http://schemas.microsoft.com/office/drawing/2014/main" id="{678C63EC-67D0-6D50-95A4-8B09B0EC17D3}"/>
              </a:ext>
            </a:extLst>
          </p:cNvPr>
          <p:cNvSpPr/>
          <p:nvPr/>
        </p:nvSpPr>
        <p:spPr>
          <a:xfrm rot="5400000">
            <a:off x="-1276503909" y="493577367"/>
            <a:ext cx="1368536760" cy="395083800"/>
          </a:xfrm>
          <a:custGeom>
            <a:avLst/>
            <a:gdLst/>
            <a:ahLst/>
            <a:cxnLst>
              <a:cxn ang="3cd4">
                <a:pos x="hc" y="t"/>
              </a:cxn>
              <a:cxn ang="cd2">
                <a:pos x="l" y="vc"/>
              </a:cxn>
              <a:cxn ang="cd4">
                <a:pos x="hc" y="b"/>
              </a:cxn>
              <a:cxn ang="0">
                <a:pos x="r" y="vc"/>
              </a:cxn>
            </a:cxnLst>
            <a:rect l="l" t="t" r="r" b="b"/>
            <a:pathLst>
              <a:path w="3801492" h="1097456">
                <a:moveTo>
                  <a:pt x="0" y="-2192742"/>
                </a:moveTo>
                <a:lnTo>
                  <a:pt x="1102581" y="-1095286"/>
                </a:lnTo>
                <a:lnTo>
                  <a:pt x="3801492" y="-1107986"/>
                </a:lnTo>
                <a:lnTo>
                  <a:pt x="2724311" y="-2192742"/>
                </a:lnTo>
                <a:close/>
              </a:path>
            </a:pathLst>
          </a:custGeom>
          <a:solidFill>
            <a:srgbClr val="669BBC"/>
          </a:solidFill>
          <a:ln>
            <a:noFill/>
            <a:prstDash val="solid"/>
          </a:ln>
        </p:spPr>
        <p:txBody>
          <a:bodyPr vert="horz" wrap="square" lIns="90000" tIns="45000" rIns="90000" bIns="45000" anchor="ctr" anchorCtr="1" compatLnSpc="0">
            <a:noAutofit/>
          </a:bodyPr>
          <a:lstStyle/>
          <a:p>
            <a:pPr lvl="0" rtl="0" hangingPunct="0">
              <a:buNone/>
              <a:tabLst/>
            </a:pPr>
            <a:endParaRPr lang="en-none" sz="2400">
              <a:latin typeface="Times New Roman" pitchFamily="18"/>
              <a:ea typeface="Arial" pitchFamily="2"/>
              <a:cs typeface="Tahoma" pitchFamily="2"/>
            </a:endParaRPr>
          </a:p>
        </p:txBody>
      </p:sp>
      <p:pic>
        <p:nvPicPr>
          <p:cNvPr id="7" name="Graphic 21">
            <a:extLst>
              <a:ext uri="{FF2B5EF4-FFF2-40B4-BE49-F238E27FC236}">
                <a16:creationId xmlns:a16="http://schemas.microsoft.com/office/drawing/2014/main" id="{B1738BA1-AC07-B375-02D8-43C172BDA83A}"/>
              </a:ext>
            </a:extLst>
          </p:cNvPr>
          <p:cNvPicPr>
            <a:picLocks noChangeAspect="1"/>
          </p:cNvPicPr>
          <p:nvPr/>
        </p:nvPicPr>
        <p:blipFill>
          <a:blip r:embed="rId5">
            <a:lum/>
            <a:alphaModFix/>
          </a:blip>
          <a:srcRect/>
          <a:stretch>
            <a:fillRect/>
          </a:stretch>
        </p:blipFill>
        <p:spPr>
          <a:xfrm>
            <a:off x="9425880" y="203040"/>
            <a:ext cx="2579760" cy="1204200"/>
          </a:xfrm>
          <a:prstGeom prst="rect">
            <a:avLst/>
          </a:prstGeom>
          <a:noFill/>
          <a:ln>
            <a:noFill/>
          </a:ln>
        </p:spPr>
      </p:pic>
    </p:spTree>
  </p:cSld>
  <p:clrMapOvr>
    <a:masterClrMapping/>
  </p:clrMapOvr>
</p:sld>
</file>

<file path=ppt/theme/theme1.xml><?xml version="1.0" encoding="utf-8"?>
<a:theme xmlns:a="http://schemas.openxmlformats.org/drawingml/2006/main" name="Defaul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efaul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Defaul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Defaul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E6951F9-8E86-497F-A49E-4E3E97006E5C}"/>
</file>

<file path=customXml/itemProps2.xml><?xml version="1.0" encoding="utf-8"?>
<ds:datastoreItem xmlns:ds="http://schemas.openxmlformats.org/officeDocument/2006/customXml" ds:itemID="{FEE4040A-16E7-4EC9-A452-7C3DDDD890AE}"/>
</file>

<file path=docProps/app.xml><?xml version="1.0" encoding="utf-8"?>
<Properties xmlns="http://schemas.openxmlformats.org/officeDocument/2006/extended-properties" xmlns:vt="http://schemas.openxmlformats.org/officeDocument/2006/docPropsVTypes">
  <TotalTime>793</TotalTime>
  <Words>2951</Words>
  <Application>Microsoft Macintosh PowerPoint</Application>
  <PresentationFormat>Widescreen</PresentationFormat>
  <Paragraphs>366</Paragraphs>
  <Slides>45</Slides>
  <Notes>45</Notes>
  <HiddenSlides>0</HiddenSlides>
  <MMClips>0</MMClips>
  <ScaleCrop>false</ScaleCrop>
  <HeadingPairs>
    <vt:vector size="6" baseType="variant">
      <vt:variant>
        <vt:lpstr>Fonts Used</vt:lpstr>
      </vt:variant>
      <vt:variant>
        <vt:i4>7</vt:i4>
      </vt:variant>
      <vt:variant>
        <vt:lpstr>Theme</vt:lpstr>
      </vt:variant>
      <vt:variant>
        <vt:i4>6</vt:i4>
      </vt:variant>
      <vt:variant>
        <vt:lpstr>Slide Titles</vt:lpstr>
      </vt:variant>
      <vt:variant>
        <vt:i4>45</vt:i4>
      </vt:variant>
    </vt:vector>
  </HeadingPairs>
  <TitlesOfParts>
    <vt:vector size="58" baseType="lpstr">
      <vt:lpstr>Alexandria</vt:lpstr>
      <vt:lpstr>Arial</vt:lpstr>
      <vt:lpstr>Calibri</vt:lpstr>
      <vt:lpstr>Calibri Light</vt:lpstr>
      <vt:lpstr>StarSymbol</vt:lpstr>
      <vt:lpstr>Times New Roman</vt:lpstr>
      <vt:lpstr>Wingdings</vt:lpstr>
      <vt:lpstr>Default</vt:lpstr>
      <vt:lpstr>Default 1</vt:lpstr>
      <vt:lpstr>Default 2</vt:lpstr>
      <vt:lpstr>Office Theme</vt:lpstr>
      <vt:lpstr>Default 4</vt:lpstr>
      <vt:lpstr>Default 5</vt:lpstr>
      <vt:lpstr>PowerPoint Presentation</vt:lpstr>
      <vt:lpstr>PowerPoint Presentation</vt:lpstr>
      <vt:lpstr>PowerPoint Presentation</vt:lpstr>
      <vt:lpstr>PowerPoint Presentation</vt:lpstr>
      <vt:lpstr>PowerPoint Presentation</vt:lpstr>
      <vt:lpstr>إدارة الخلافات</vt:lpstr>
      <vt:lpstr>إدارة الأزمات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Inas Abdel Hamid</cp:lastModifiedBy>
  <cp:revision>68</cp:revision>
  <dcterms:modified xsi:type="dcterms:W3CDTF">2024-07-16T20:04:54Z</dcterms:modified>
</cp:coreProperties>
</file>