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95EA3-FC9A-6E1B-1A6B-EA27134641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360DA4-B895-B10B-117F-B1E455D3C2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722-AC10-3A83-5FE0-0D4A6B0DB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C4CF9-2A0B-8508-3315-190874D89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DC60EA-8FF7-4408-C06A-C7E488BD1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049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066FF-08CD-9DEE-D89E-03375BB83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16017-33CC-FB62-F785-80B7FED083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5DEDE-8787-0B04-B9D2-72379DCB8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FDCC4-5E8D-D4CE-4279-2FDDBCFE8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A51DA3-3F6C-51F7-7294-B6695AA64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772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E5967-F800-1A48-5EDB-E32C925A2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3424F-35F7-B615-D640-6D4026969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E4B12-427C-8B77-DA77-7ECA49403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2D07A-1A5A-3AF6-60A0-C3E8FB219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5DF102-BE4C-11B4-B5C1-92B418451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10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32BB6-6889-3657-2963-C04A60C16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79191-CDC0-42C0-982C-098E64DF7A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123AB5-15BA-5E9C-4A56-0C5A80B5D4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AED282-AE9B-EEDD-886F-4C7239EFB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41536E-3C19-250F-F483-555620962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99591D-EAA0-3062-7E87-7CCB8DC15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985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E8FDC-37FE-DF8A-A825-589B4C826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20065B-8F6E-1920-800B-CBE2352312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28B320-12A5-F413-DD11-DCE746A923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8948B-60FA-D684-D9DA-886B3F0B70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602F87-A1FF-49FB-17C9-3C9601F2F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97E979-E051-C1D0-8560-FA977D90E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17FA46-4220-CDA3-398E-CEF9F854A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C46346-8A7C-221B-F336-CB8434DE5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27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EB9B7-47DC-06A1-AF16-77D408C5D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8D1820-E8BB-3CC1-9389-C5A55527B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DC8C35-F453-CF07-812E-9D98C08D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E3B945-3B1F-CB78-203D-8587DE31E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097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308B4B-7791-8094-4A95-881A56BA2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BFD366-B5DB-F26F-1C9B-CD137BBF3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E88280-0A1D-3194-F403-F1868B4D4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627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F9749-8787-94B2-54BE-71F6A3A42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01680-76CB-EFF0-979E-390411906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A48416-FA85-4994-6EB2-1FA104DF1F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8A43D2-F81E-0EF5-DE54-951BC09E1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06F2CB-36E5-4DC9-A880-60DC56E12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5E3D16-9C72-D9DB-2B4A-BD3C4A867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22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1C35A-F444-B879-CBE6-583A9E853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5BF950-488E-D039-61A0-371EBEDE13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4D3003-DDC4-3230-023D-A6C3390D13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640D4B-7939-B4DA-B9A1-A42FE6CA0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C2D2CE-50AA-5C35-4189-2B9276979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ADEDF0-393D-160F-7DCD-D77939165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65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81382-7E99-68F4-E090-F683AF4F0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3D29CA-C6E2-3FA6-8D1E-00BE94927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238B2-A33B-5D4A-9C2E-8AD95A643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3EFFBF-9BAE-D0B3-A05A-8B2244AE5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F5B819-82D2-6C59-4FC5-100773335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259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80A2E7-5DDF-61D4-0674-C5C1D9ECA1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8E0BDA-9116-BFD7-340E-55EEF55044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4EFA5A-A01B-4765-BC43-5076D5F89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0ABB5-A058-BF76-B9AA-B47E9CB46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B0711-0C81-FCFE-A10B-436CE1A9C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365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54FF08-E81E-9A52-F571-B1B501779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408868-73D5-F380-D232-849310654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FEFA6A-B999-38FB-331C-E81FF463AF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E92F9E-0C52-42DB-B963-77949DCCCE2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1F57F1-0E2F-1A90-FC2C-56721CF682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45C418-63AB-05D7-ECC8-A815867D4C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122F44-6BB6-4FB1-AAFB-1FC879054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1809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A6A97701-D7F7-3971-7430-FC95E147A4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995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2AE7C1B8-93A2-555E-41F8-33091CBBE6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054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F3E3611D-76FD-20AF-1937-30CF7D623C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840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39783912-E13E-6295-29BE-248A902A48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783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2B32EB3-1945-D65D-AEE2-37FF9C661C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792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FE4BD8EC-E209-425C-B25D-69F7D0A4AB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810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DCA9028-B5C0-D8C6-BA8E-849F6565DA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810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277AFBE5-911D-F673-3756-7C1AF02B3A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518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AB14F318-2B1E-9550-5FAC-407DC75ADB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155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741C32F9-8AA8-773A-9D0D-76DCEDC087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44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13E8A0B0-CBEB-9C3C-37DB-5BDF6DE40A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154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B87C69C-9E4A-8B80-A897-E59728E49A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106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F9B95C4-227A-12C0-D6A0-279ED308AF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135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06DCAC0-B506-39EC-6738-D0C5B010A9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643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83E8FAF-9636-791A-E634-6F7E7B7C23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054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BAD1887-7E53-E170-EEBD-432933FD87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823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A491764-1C6C-17BD-22A3-B1BE07142E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6878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7590B90-1322-03EB-8EA2-62A1EF6983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989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18C60BCB-C488-A423-35C1-C7BCAFEA8E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333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03246999-1267-70C8-9093-55286CF0BD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8398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DA0AC90A-C613-0E61-41E8-AEB6D99B7A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0618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E1FFB13D-FA69-ECE9-B999-995DE35FC8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3246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DDA86CD7-37B2-15C8-3D99-07543C543A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7686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8E77EC29-D765-FCEC-5678-D6912E3B97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3110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EDE1A117-C8E0-C253-FAE4-0A4CE6607A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3193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2B9EBF0F-6A95-396B-431A-F99E656784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8189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CECE0E78-778E-874C-E70B-674067973A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7878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FA563DB8-6048-6369-8AF3-2513489315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9535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BD0EF64C-30E8-D5D5-87F6-B11C8D673A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6700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9139D456-1D40-58E4-660B-A316A3550E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3168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FAFCBBC0-0AE6-B616-3ABF-D6A221E53F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9067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C714A397-5999-3F82-0460-B086CA1CB7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7798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26DA455-88FA-576B-4DD5-AD45477779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4790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E80D9D6F-3613-3E51-8750-859ABC4BFF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277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FF5BDD2A-C6A9-7DA9-CF34-955A07DB49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806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D228E42D-BB44-6220-9299-25F603CCC3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3677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1C7FA2EE-69FB-C0FE-DC84-24C53D17BA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225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F5432C02-F248-3517-EFE3-871EE92F62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5060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97B26C3B-DA28-BCC9-F2EE-36C323EF51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1259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B4159CA6-FACB-D3FB-2A88-CF909E3C1D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5040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7E3E3F6F-C0DC-9B15-95C7-6FB71D13BA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99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CA9F94E2-D30E-E0B4-50ED-4365A96D2E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1027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85007669-CFCE-E040-D81B-C91B1DB801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416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9C4BD94B-C199-E374-3645-8519F43F79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6076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9B95F60E-D216-92F2-6968-8EC3F877A6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8091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CBEF4FF2-CAF6-9B60-9C2E-7AB5F912D4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823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B6721BAA-84A6-6357-ADD4-34134C3EA7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81827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A19941AB-AF79-8282-4083-2F8467D88B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80310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CEC8F463-D8CD-D9CC-F243-593774F9A0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116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2E8E442C-B393-62D8-2E94-CF1B532E4B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61138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21C162F8-9A96-0397-352A-67536AAC0C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921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8DE22E98-0CAF-59A1-9538-D03E3AD041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2401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47133182-691B-8115-0DC2-06F5313289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8406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1E58489E-46AB-35F7-C25D-B61D7E6B99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6540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61C02467-8B41-8138-5F99-7B68754E3F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63733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AB32AAD9-F218-E1E4-6912-01C6897A8B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35436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78E564DB-4471-9459-6EF9-6A5E17075E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64334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DCD067AB-ED61-EA07-B834-DB8C1F31E7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99386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0C704548-A7A6-2F31-7E89-B802AC1419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92118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0">
            <a:extLst>
              <a:ext uri="{FF2B5EF4-FFF2-40B4-BE49-F238E27FC236}">
                <a16:creationId xmlns:a16="http://schemas.microsoft.com/office/drawing/2014/main" id="{0B824E8B-5A86-5BE0-1650-87B26AB7BF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42352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1">
            <a:extLst>
              <a:ext uri="{FF2B5EF4-FFF2-40B4-BE49-F238E27FC236}">
                <a16:creationId xmlns:a16="http://schemas.microsoft.com/office/drawing/2014/main" id="{95A5AB06-7B81-D6BD-C72F-944C4049FD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5660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2">
            <a:extLst>
              <a:ext uri="{FF2B5EF4-FFF2-40B4-BE49-F238E27FC236}">
                <a16:creationId xmlns:a16="http://schemas.microsoft.com/office/drawing/2014/main" id="{136AD175-C3E0-7FBA-001C-0A231DE5FB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12559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3">
            <a:extLst>
              <a:ext uri="{FF2B5EF4-FFF2-40B4-BE49-F238E27FC236}">
                <a16:creationId xmlns:a16="http://schemas.microsoft.com/office/drawing/2014/main" id="{7B2C9081-5D61-87C6-BEDE-9A6A21D82B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80426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4">
            <a:extLst>
              <a:ext uri="{FF2B5EF4-FFF2-40B4-BE49-F238E27FC236}">
                <a16:creationId xmlns:a16="http://schemas.microsoft.com/office/drawing/2014/main" id="{9410E943-3E77-F6E3-A048-BE84C0FFE8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8364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5">
            <a:extLst>
              <a:ext uri="{FF2B5EF4-FFF2-40B4-BE49-F238E27FC236}">
                <a16:creationId xmlns:a16="http://schemas.microsoft.com/office/drawing/2014/main" id="{67E7BD34-466B-15FD-EA43-755E8AF9CD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35721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6">
            <a:extLst>
              <a:ext uri="{FF2B5EF4-FFF2-40B4-BE49-F238E27FC236}">
                <a16:creationId xmlns:a16="http://schemas.microsoft.com/office/drawing/2014/main" id="{F8C2F7B3-B848-D10D-4FF7-5F9A401495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207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2026-01-26T14:03:49Z</dcterms:created>
  <dcterms:modified xsi:type="dcterms:W3CDTF">2026-01-26T14:04:25Z</dcterms:modified>
</cp:coreProperties>
</file>