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EA24654-8A42-51BA-B164-CB67B97EF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22E1C192-BAD7-A5EA-4191-6D20F8C27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39134-0B7D-4C57-A51E-CFA6746375D2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F962ADB-2F98-5616-06CA-EE2BBFBD6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60D2CEB4-0883-C60B-DFB6-8E07F4BBF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CF8D9-CED4-4DD3-8F0A-81DE58D849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40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B82D524-FADF-BDEA-7660-A2A5F93EE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82CBD04-B91A-7BCB-2F9B-5810DC0FA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6C5FE95-5864-09AF-0542-FA273B2F0B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339134-0B7D-4C57-A51E-CFA6746375D2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E42FE54-EC69-883D-F4B6-D52690A504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549B5E0-2A00-CBDD-67FE-9AE5B7D86E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8CF8D9-CED4-4DD3-8F0A-81DE58D849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537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B537BFD-C46D-AEB4-0493-8B906F87F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739ACD-DF32-57B7-0C4F-09110DF10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305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62767C7-802A-2730-0A71-F67547025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5DA0D9E-259E-4F78-FEC5-6ABF5DC17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26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BF754F3-31C8-F2E8-4C0F-267B31B1C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84109E2-C4C8-6867-78A8-0F1D8162D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719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24CB99-7361-C63F-B81D-BD1527DAC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3D9E10D-7F02-2A45-2351-8FF706E7D5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20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306B102-EB78-E78B-546D-AC28D546C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3FC836-8146-3B82-0D7B-1203510AA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929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B223587-2B64-75A9-20B8-FCA1295A1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5FAD455-5D7E-9CF6-30CA-80093C053C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88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AB56BC6-08D8-BCCF-3BEB-F547FF9F0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5F13ECC-28FC-75CB-18CB-776E1E95A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585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C6EF6CC-6E83-E8A8-C6F8-1888E1779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267D4A0-BE37-04AB-B89B-821A46A95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7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1826A4F-2AB3-4867-A92B-BFC7E93E0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993AF25-E39E-B94C-BA5C-BA0506EED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215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4A2BCEE-A852-C5DF-CB4D-00DD8135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D308A6-D8DD-01D7-A9A3-3394CD2CD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734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B1977D9-1AB3-4A75-A260-EBA4A9535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47E819-9786-67B8-2FF5-57C736873A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971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B9BA307-64D9-EB18-CAF1-67433ECEF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2899AC-136F-8A9C-5C5A-CEA1F08F14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16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DB0FF4D-4A4E-2DDD-61EA-CF63EAAC2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B15F948-9D22-3720-512B-42E6D24EE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89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EF246D-C2E8-E5A9-A0A3-2864BA1CC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431116-E8C1-8090-6F39-C361AA0A0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524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6F5D93-7A96-2328-C833-C7535AF15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8A8C922-39C9-CB58-93A1-F76C879436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003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307EAB-2BA3-807C-9CE2-116BE893D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8B9ACA0-D009-EFB5-16AC-C8BEE48F5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05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9020CC0-66D1-CEE0-9647-A775CB7AF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6CA81EE-DBCD-0424-C915-2CC49FF5B6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256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A307AFE-1978-AC72-78AD-844156410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522555-8792-DCCB-614A-2A411037FF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6497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4A476AD-2EB3-E8A3-1693-239831A80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809E63C-7659-BA9A-69E3-64F7FCF14E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307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13D18B-C427-1E5A-4FCA-E40542D94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BB42AD3-91FE-A9B4-96DC-60ECF3666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494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77D5865-5103-137B-55F4-77DE49642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FED9ED-1391-2188-C2CC-98E7A6B00A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36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7A9667B-846E-CEF1-526F-4D2E707C3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C652C7-8D9A-DEA8-E2C5-14F2EBAB5C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140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AB8F0EA-DE1C-E32B-D9A2-74558D5BB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C919D3-6A7E-EF00-868A-D578A52274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296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9B2B44A-3297-810E-C033-BC6591703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882F46-B384-A103-5E8D-F60160085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200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2E68F65-D69A-7D72-7859-7667B3B80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EEB75D9-71D5-CA62-7D23-D7949D7861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7488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8C0D42-AC36-C83A-E8DA-B49D40BB1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30827AD-1C4E-C859-06CB-B9ADD7B620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16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16A964-3706-68F4-F789-5372B8758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D1182C4-41D4-D18F-60BE-FCB0737435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233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311F74C-F617-567C-474B-E5D342F7E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6487025-3914-CB01-5BC0-469A06441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130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2C10A91-2971-E7B2-46DD-10EB6AE7D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2DE5A3-C207-A1D4-9460-3D323D403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721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133905A-5CAC-7D9E-2513-F2824CB86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0E58497-DA53-A460-6B21-C07AE39CEF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236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23994F-CFE8-6060-AEA6-BA336B7B0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E36D5D-FE07-302A-45BE-59D17BA20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311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F14D1C-9093-EB0D-D2FE-910140E94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9755E8D-6B0C-58CA-A52A-1180C4818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635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D7D72A-3F36-48F8-F821-13FEFB00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01B666B-EF5D-740A-CCDE-0E79E726ED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310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6F0BE5-92EE-49CB-052B-66C92161D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151271-BBF1-6063-4FD4-64D5C7DA7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755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D3505D3-F5C9-AD3B-FB97-43CE24F7A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61C4AC-DFD7-F5F9-83E2-FAEBCFE604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961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8B1523-B127-429C-0781-54E1D66BE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2F2582-4C49-F43D-04CE-EA9FEBD884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896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1999A49-2014-45C4-4CCC-7C79FD55F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EAED764-9D5A-D23C-7527-F5B2B4E782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877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A42513B-0F0C-9AF1-CD54-E96F2D3B2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1DD2855-2CE6-DEDB-3BE1-0885DB91BA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6808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911752-2FBF-A992-321A-61E4D4520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A701117-6DAB-1584-799E-537133A2E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3583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AB1183B-BD3C-5896-5CF2-555B17412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2B42DB-78E6-F2C9-EDDF-2AF2CF318B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1171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147155-1470-40FA-92EC-317EDCEEDD6D}"/>
</file>

<file path=customXml/itemProps2.xml><?xml version="1.0" encoding="utf-8"?>
<ds:datastoreItem xmlns:ds="http://schemas.openxmlformats.org/officeDocument/2006/customXml" ds:itemID="{9ABB5F36-6553-4D8D-8285-A533F3B75C4E}"/>
</file>

<file path=customXml/itemProps3.xml><?xml version="1.0" encoding="utf-8"?>
<ds:datastoreItem xmlns:ds="http://schemas.openxmlformats.org/officeDocument/2006/customXml" ds:itemID="{2D401EE5-336D-4346-A726-36657E85C42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2025-07-22T19:54:36Z</dcterms:created>
  <dcterms:modified xsi:type="dcterms:W3CDTF">2025-07-22T19:54:36Z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